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0" r:id="rId3"/>
    <p:sldId id="256" r:id="rId4"/>
    <p:sldId id="262" r:id="rId5"/>
    <p:sldId id="263" r:id="rId6"/>
    <p:sldId id="264" r:id="rId7"/>
    <p:sldId id="265" r:id="rId8"/>
    <p:sldId id="266" r:id="rId9"/>
    <p:sldId id="26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F2C"/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4" autoAdjust="0"/>
    <p:restoredTop sz="94660"/>
  </p:normalViewPr>
  <p:slideViewPr>
    <p:cSldViewPr>
      <p:cViewPr>
        <p:scale>
          <a:sx n="90" d="100"/>
          <a:sy n="90" d="100"/>
        </p:scale>
        <p:origin x="-131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2FB17-8A0E-4702-AB8C-3AA197A0FCFB}" type="datetimeFigureOut">
              <a:rPr lang="en-US" smtClean="0"/>
              <a:t>4/16/2013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0B735-2C17-4452-8C60-2AB33F220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0B735-2C17-4452-8C60-2AB33F2205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7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896-0CC9-4258-8132-B6F05A49A67E}" type="datetimeFigureOut">
              <a:rPr lang="en-US" smtClean="0"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B3E0-B514-48D1-A90E-C8C87CBB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9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896-0CC9-4258-8132-B6F05A49A67E}" type="datetimeFigureOut">
              <a:rPr lang="en-US" smtClean="0"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B3E0-B514-48D1-A90E-C8C87CBB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1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896-0CC9-4258-8132-B6F05A49A67E}" type="datetimeFigureOut">
              <a:rPr lang="en-US" smtClean="0"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B3E0-B514-48D1-A90E-C8C87CBB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2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3366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0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276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16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2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3366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05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647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17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896-0CC9-4258-8132-B6F05A49A67E}" type="datetimeFigureOut">
              <a:rPr lang="en-US" smtClean="0"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B3E0-B514-48D1-A90E-C8C87CBB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69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13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50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896-0CC9-4258-8132-B6F05A49A67E}" type="datetimeFigureOut">
              <a:rPr lang="en-US" smtClean="0"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B3E0-B514-48D1-A90E-C8C87CBB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6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896-0CC9-4258-8132-B6F05A49A67E}" type="datetimeFigureOut">
              <a:rPr lang="en-US" smtClean="0"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B3E0-B514-48D1-A90E-C8C87CBB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7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896-0CC9-4258-8132-B6F05A49A67E}" type="datetimeFigureOut">
              <a:rPr lang="en-US" smtClean="0"/>
              <a:t>4/16/2013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B3E0-B514-48D1-A90E-C8C87CBB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9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896-0CC9-4258-8132-B6F05A49A67E}" type="datetimeFigureOut">
              <a:rPr lang="en-US" smtClean="0"/>
              <a:t>4/16/2013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B3E0-B514-48D1-A90E-C8C87CBB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0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896-0CC9-4258-8132-B6F05A49A67E}" type="datetimeFigureOut">
              <a:rPr lang="en-US" smtClean="0"/>
              <a:t>4/16/2013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B3E0-B514-48D1-A90E-C8C87CBB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4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896-0CC9-4258-8132-B6F05A49A67E}" type="datetimeFigureOut">
              <a:rPr lang="en-US" smtClean="0"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B3E0-B514-48D1-A90E-C8C87CBB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896-0CC9-4258-8132-B6F05A49A67E}" type="datetimeFigureOut">
              <a:rPr lang="en-US" smtClean="0"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0B3E0-B514-48D1-A90E-C8C87CBB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3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3896-0CC9-4258-8132-B6F05A49A67E}" type="datetimeFigureOut">
              <a:rPr lang="en-US" smtClean="0"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0B3E0-B514-48D1-A90E-C8C87CBB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ilgrims_rgb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6063"/>
            <a:ext cx="109696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2120900" y="950913"/>
            <a:ext cx="7032625" cy="46037"/>
          </a:xfrm>
          <a:prstGeom prst="rect">
            <a:avLst/>
          </a:prstGeom>
          <a:solidFill>
            <a:srgbClr val="EA283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028" name="Picture 9" descr="pilgrims_interio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84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219"/>
            <a:ext cx="9144000" cy="591616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43536"/>
            <a:ext cx="1714500" cy="1017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6093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E1F2C"/>
                </a:solidFill>
                <a:latin typeface="Arial Narrow" pitchFamily="34" charset="0"/>
              </a:rPr>
              <a:t>Global Outlook </a:t>
            </a:r>
            <a:r>
              <a:rPr lang="en-US" sz="4400" dirty="0" smtClean="0">
                <a:solidFill>
                  <a:srgbClr val="CE1F2C"/>
                </a:solidFill>
                <a:latin typeface="Arial Narrow" pitchFamily="34" charset="0"/>
              </a:rPr>
              <a:t>for U.S. Chicken</a:t>
            </a:r>
            <a:endParaRPr lang="en-US" sz="4400" dirty="0">
              <a:solidFill>
                <a:srgbClr val="CE1F2C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4885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NCC / US Poultry Chicken Media Summit   |   Friday, April 19, 2013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8616"/>
          <a:stretch/>
        </p:blipFill>
        <p:spPr>
          <a:xfrm>
            <a:off x="-3" y="0"/>
            <a:ext cx="9144000" cy="163741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0603"/>
            <a:ext cx="4168166" cy="32089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2803" y="1988280"/>
            <a:ext cx="3930198" cy="3201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0" y="5390181"/>
            <a:ext cx="9144000" cy="82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31" tIns="42616" rIns="85231" bIns="42616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rgbClr val="CE1F2C"/>
                </a:solidFill>
                <a:latin typeface="Arial Narrow" pitchFamily="34" charset="0"/>
              </a:rPr>
              <a:t>Global population is expected to surpass 7.5 billion by 2020 </a:t>
            </a:r>
            <a:br>
              <a:rPr lang="en-US" sz="2400" dirty="0" smtClean="0">
                <a:solidFill>
                  <a:srgbClr val="CE1F2C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rgbClr val="CE1F2C"/>
                </a:solidFill>
                <a:latin typeface="Arial Narrow" pitchFamily="34" charset="0"/>
              </a:rPr>
              <a:t>led by developing countries in Africa and Asia.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13" y="129365"/>
            <a:ext cx="1231769" cy="73084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10800000">
            <a:off x="-2" y="6450426"/>
            <a:ext cx="9144001" cy="119572"/>
          </a:xfrm>
          <a:prstGeom prst="rect">
            <a:avLst/>
          </a:prstGeom>
          <a:gradFill flip="none" rotWithShape="1">
            <a:gsLst>
              <a:gs pos="0">
                <a:srgbClr val="CE1F2C"/>
              </a:gs>
              <a:gs pos="53000">
                <a:srgbClr val="CE1F2C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529" y="1162497"/>
            <a:ext cx="74138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3F72"/>
                </a:solidFill>
                <a:latin typeface="Arial Narrow" pitchFamily="34" charset="0"/>
              </a:rPr>
              <a:t>WORLD </a:t>
            </a:r>
            <a:r>
              <a:rPr lang="en-US" sz="4000" b="1" dirty="0">
                <a:solidFill>
                  <a:srgbClr val="003F72"/>
                </a:solidFill>
                <a:latin typeface="Arial Narrow" pitchFamily="34" charset="0"/>
              </a:rPr>
              <a:t>POPULATION </a:t>
            </a:r>
            <a:r>
              <a:rPr lang="en-US" sz="4000" dirty="0">
                <a:solidFill>
                  <a:srgbClr val="003F72"/>
                </a:solidFill>
                <a:latin typeface="Arial Narrow" pitchFamily="34" charset="0"/>
              </a:rPr>
              <a:t>PROJECTION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5" y="5320418"/>
            <a:ext cx="729122" cy="10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0"/>
            <a:ext cx="9144000" cy="189280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0" y="5485878"/>
            <a:ext cx="9144000" cy="82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31" tIns="42616" rIns="85231" bIns="42616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rgbClr val="CE1F2C"/>
                </a:solidFill>
                <a:latin typeface="Arial Narrow" pitchFamily="34" charset="0"/>
              </a:rPr>
              <a:t>Chicken is forecasted to lead </a:t>
            </a:r>
            <a:r>
              <a:rPr lang="en-US" sz="2400" dirty="0" smtClean="0">
                <a:solidFill>
                  <a:srgbClr val="CE1F2C"/>
                </a:solidFill>
                <a:latin typeface="Arial Narrow" pitchFamily="34" charset="0"/>
              </a:rPr>
              <a:t>global </a:t>
            </a:r>
            <a:r>
              <a:rPr lang="en-US" sz="2400" dirty="0">
                <a:solidFill>
                  <a:srgbClr val="CE1F2C"/>
                </a:solidFill>
                <a:latin typeface="Arial Narrow" pitchFamily="34" charset="0"/>
              </a:rPr>
              <a:t>growth</a:t>
            </a:r>
            <a:br>
              <a:rPr lang="en-US" sz="2400" dirty="0">
                <a:solidFill>
                  <a:srgbClr val="CE1F2C"/>
                </a:solidFill>
                <a:latin typeface="Arial Narrow" pitchFamily="34" charset="0"/>
              </a:rPr>
            </a:br>
            <a:r>
              <a:rPr lang="en-US" sz="2400" dirty="0">
                <a:solidFill>
                  <a:srgbClr val="CE1F2C"/>
                </a:solidFill>
                <a:latin typeface="Arial Narrow" pitchFamily="34" charset="0"/>
              </a:rPr>
              <a:t> in protein consumption into 2020.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13" y="129365"/>
            <a:ext cx="1231769" cy="730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6694" y="1109332"/>
            <a:ext cx="6988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3F72"/>
                </a:solidFill>
                <a:latin typeface="Arial Narrow" pitchFamily="34" charset="0"/>
              </a:rPr>
              <a:t>MEAT </a:t>
            </a:r>
            <a:r>
              <a:rPr lang="en-US" sz="4000" b="1" dirty="0" smtClean="0">
                <a:solidFill>
                  <a:srgbClr val="003F72"/>
                </a:solidFill>
                <a:latin typeface="Arial Narrow" pitchFamily="34" charset="0"/>
              </a:rPr>
              <a:t>CONSUMPTION </a:t>
            </a:r>
            <a:r>
              <a:rPr lang="en-US" sz="4000" dirty="0" smtClean="0">
                <a:solidFill>
                  <a:srgbClr val="003F72"/>
                </a:solidFill>
                <a:latin typeface="Arial Narrow" pitchFamily="34" charset="0"/>
              </a:rPr>
              <a:t>FORECAST</a:t>
            </a:r>
            <a:endParaRPr lang="en-US" sz="4000" dirty="0">
              <a:solidFill>
                <a:srgbClr val="003F72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38811"/>
            <a:ext cx="7467600" cy="369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 rot="10800000">
            <a:off x="-2" y="6433627"/>
            <a:ext cx="9144001" cy="119572"/>
          </a:xfrm>
          <a:prstGeom prst="rect">
            <a:avLst/>
          </a:prstGeom>
          <a:gradFill flip="none" rotWithShape="1">
            <a:gsLst>
              <a:gs pos="0">
                <a:srgbClr val="003F72"/>
              </a:gs>
              <a:gs pos="53000">
                <a:srgbClr val="003F72">
                  <a:alpha val="37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616987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Source: FAO</a:t>
            </a:r>
            <a:endParaRPr lang="en-US" sz="1400" b="1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72" y="5468278"/>
            <a:ext cx="670561" cy="94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1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8616"/>
          <a:stretch/>
        </p:blipFill>
        <p:spPr>
          <a:xfrm>
            <a:off x="-3" y="0"/>
            <a:ext cx="9144000" cy="163741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13" y="129365"/>
            <a:ext cx="1231769" cy="73084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10800000">
            <a:off x="-2" y="6450426"/>
            <a:ext cx="9144001" cy="119572"/>
          </a:xfrm>
          <a:prstGeom prst="rect">
            <a:avLst/>
          </a:prstGeom>
          <a:gradFill flip="none" rotWithShape="1">
            <a:gsLst>
              <a:gs pos="0">
                <a:srgbClr val="CE1F2C"/>
              </a:gs>
              <a:gs pos="53000">
                <a:srgbClr val="CE1F2C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6694" y="1109332"/>
            <a:ext cx="7828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3F72"/>
                </a:solidFill>
                <a:latin typeface="Arial Narrow" pitchFamily="34" charset="0"/>
              </a:rPr>
              <a:t>GLOBAL </a:t>
            </a:r>
            <a:r>
              <a:rPr lang="en-US" sz="4000" b="1" dirty="0" smtClean="0">
                <a:solidFill>
                  <a:srgbClr val="003F72"/>
                </a:solidFill>
                <a:latin typeface="Arial Narrow" pitchFamily="34" charset="0"/>
              </a:rPr>
              <a:t>PROTEIN DEMAND </a:t>
            </a:r>
            <a:r>
              <a:rPr lang="en-US" sz="4000" dirty="0" smtClean="0">
                <a:solidFill>
                  <a:srgbClr val="003F72"/>
                </a:solidFill>
                <a:latin typeface="Arial Narrow" pitchFamily="34" charset="0"/>
              </a:rPr>
              <a:t>GROWTH</a:t>
            </a:r>
            <a:endParaRPr lang="en-US" sz="4000" dirty="0">
              <a:solidFill>
                <a:srgbClr val="003F72"/>
              </a:solidFill>
              <a:latin typeface="Arial Narrow" pitchFamily="34" charset="0"/>
            </a:endParaRPr>
          </a:p>
        </p:txBody>
      </p:sp>
      <p:grpSp>
        <p:nvGrpSpPr>
          <p:cNvPr id="1016" name="Grupo 1"/>
          <p:cNvGrpSpPr>
            <a:grpSpLocks/>
          </p:cNvGrpSpPr>
          <p:nvPr/>
        </p:nvGrpSpPr>
        <p:grpSpPr bwMode="auto">
          <a:xfrm>
            <a:off x="850900" y="1974850"/>
            <a:ext cx="7378700" cy="4349750"/>
            <a:chOff x="1424915" y="1611087"/>
            <a:chExt cx="8296027" cy="3428216"/>
          </a:xfrm>
        </p:grpSpPr>
        <p:sp>
          <p:nvSpPr>
            <p:cNvPr id="1017" name="Freeform 5"/>
            <p:cNvSpPr>
              <a:spLocks/>
            </p:cNvSpPr>
            <p:nvPr/>
          </p:nvSpPr>
          <p:spPr bwMode="auto">
            <a:xfrm>
              <a:off x="9460550" y="1965182"/>
              <a:ext cx="7938" cy="3176"/>
            </a:xfrm>
            <a:custGeom>
              <a:avLst/>
              <a:gdLst>
                <a:gd name="T0" fmla="*/ 2147483647 w 5"/>
                <a:gd name="T1" fmla="*/ 0 h 2"/>
                <a:gd name="T2" fmla="*/ 2147483647 w 5"/>
                <a:gd name="T3" fmla="*/ 0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0 w 5"/>
                <a:gd name="T9" fmla="*/ 0 h 2"/>
                <a:gd name="T10" fmla="*/ 0 w 5"/>
                <a:gd name="T11" fmla="*/ 0 h 2"/>
                <a:gd name="T12" fmla="*/ 2147483647 w 5"/>
                <a:gd name="T13" fmla="*/ 2147483647 h 2"/>
                <a:gd name="T14" fmla="*/ 2147483647 w 5"/>
                <a:gd name="T15" fmla="*/ 0 h 2"/>
                <a:gd name="T16" fmla="*/ 2147483647 w 5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"/>
                <a:gd name="T29" fmla="*/ 5 w 5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8" name="Freeform 6"/>
            <p:cNvSpPr>
              <a:spLocks/>
            </p:cNvSpPr>
            <p:nvPr/>
          </p:nvSpPr>
          <p:spPr bwMode="auto">
            <a:xfrm>
              <a:off x="9123946" y="2128733"/>
              <a:ext cx="26991" cy="4763"/>
            </a:xfrm>
            <a:custGeom>
              <a:avLst/>
              <a:gdLst>
                <a:gd name="T0" fmla="*/ 0 w 16"/>
                <a:gd name="T1" fmla="*/ 0 h 3"/>
                <a:gd name="T2" fmla="*/ 2147483647 w 16"/>
                <a:gd name="T3" fmla="*/ 2147483647 h 3"/>
                <a:gd name="T4" fmla="*/ 2147483647 w 16"/>
                <a:gd name="T5" fmla="*/ 2147483647 h 3"/>
                <a:gd name="T6" fmla="*/ 2147483647 w 16"/>
                <a:gd name="T7" fmla="*/ 2147483647 h 3"/>
                <a:gd name="T8" fmla="*/ 0 w 1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"/>
                <a:gd name="T17" fmla="*/ 16 w 1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">
                  <a:moveTo>
                    <a:pt x="0" y="0"/>
                  </a:moveTo>
                  <a:lnTo>
                    <a:pt x="2" y="3"/>
                  </a:lnTo>
                  <a:lnTo>
                    <a:pt x="5" y="1"/>
                  </a:lnTo>
                  <a:lnTo>
                    <a:pt x="1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9" name="Freeform 7"/>
            <p:cNvSpPr>
              <a:spLocks/>
            </p:cNvSpPr>
            <p:nvPr/>
          </p:nvSpPr>
          <p:spPr bwMode="auto">
            <a:xfrm>
              <a:off x="8684137" y="1895316"/>
              <a:ext cx="38106" cy="7940"/>
            </a:xfrm>
            <a:custGeom>
              <a:avLst/>
              <a:gdLst>
                <a:gd name="T0" fmla="*/ 2147483647 w 23"/>
                <a:gd name="T1" fmla="*/ 0 h 5"/>
                <a:gd name="T2" fmla="*/ 2147483647 w 23"/>
                <a:gd name="T3" fmla="*/ 0 h 5"/>
                <a:gd name="T4" fmla="*/ 2147483647 w 23"/>
                <a:gd name="T5" fmla="*/ 2147483647 h 5"/>
                <a:gd name="T6" fmla="*/ 0 w 23"/>
                <a:gd name="T7" fmla="*/ 2147483647 h 5"/>
                <a:gd name="T8" fmla="*/ 2147483647 w 23"/>
                <a:gd name="T9" fmla="*/ 2147483647 h 5"/>
                <a:gd name="T10" fmla="*/ 2147483647 w 23"/>
                <a:gd name="T11" fmla="*/ 2147483647 h 5"/>
                <a:gd name="T12" fmla="*/ 2147483647 w 2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5"/>
                <a:gd name="T23" fmla="*/ 23 w 2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5">
                  <a:moveTo>
                    <a:pt x="23" y="0"/>
                  </a:moveTo>
                  <a:lnTo>
                    <a:pt x="22" y="0"/>
                  </a:lnTo>
                  <a:lnTo>
                    <a:pt x="13" y="4"/>
                  </a:lnTo>
                  <a:lnTo>
                    <a:pt x="0" y="5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0" name="Freeform 8"/>
            <p:cNvSpPr>
              <a:spLocks/>
            </p:cNvSpPr>
            <p:nvPr/>
          </p:nvSpPr>
          <p:spPr bwMode="auto">
            <a:xfrm>
              <a:off x="8250680" y="1865147"/>
              <a:ext cx="26991" cy="49224"/>
            </a:xfrm>
            <a:custGeom>
              <a:avLst/>
              <a:gdLst>
                <a:gd name="T0" fmla="*/ 2147483647 w 16"/>
                <a:gd name="T1" fmla="*/ 2147483647 h 28"/>
                <a:gd name="T2" fmla="*/ 2147483647 w 16"/>
                <a:gd name="T3" fmla="*/ 2147483647 h 28"/>
                <a:gd name="T4" fmla="*/ 2147483647 w 16"/>
                <a:gd name="T5" fmla="*/ 2147483647 h 28"/>
                <a:gd name="T6" fmla="*/ 2147483647 w 16"/>
                <a:gd name="T7" fmla="*/ 0 h 28"/>
                <a:gd name="T8" fmla="*/ 2147483647 w 16"/>
                <a:gd name="T9" fmla="*/ 2147483647 h 28"/>
                <a:gd name="T10" fmla="*/ 0 w 16"/>
                <a:gd name="T11" fmla="*/ 2147483647 h 28"/>
                <a:gd name="T12" fmla="*/ 2147483647 w 16"/>
                <a:gd name="T13" fmla="*/ 2147483647 h 28"/>
                <a:gd name="T14" fmla="*/ 2147483647 w 16"/>
                <a:gd name="T15" fmla="*/ 2147483647 h 28"/>
                <a:gd name="T16" fmla="*/ 2147483647 w 16"/>
                <a:gd name="T17" fmla="*/ 2147483647 h 28"/>
                <a:gd name="T18" fmla="*/ 2147483647 w 16"/>
                <a:gd name="T19" fmla="*/ 2147483647 h 28"/>
                <a:gd name="T20" fmla="*/ 2147483647 w 16"/>
                <a:gd name="T21" fmla="*/ 2147483647 h 28"/>
                <a:gd name="T22" fmla="*/ 2147483647 w 16"/>
                <a:gd name="T23" fmla="*/ 2147483647 h 28"/>
                <a:gd name="T24" fmla="*/ 2147483647 w 16"/>
                <a:gd name="T25" fmla="*/ 2147483647 h 28"/>
                <a:gd name="T26" fmla="*/ 2147483647 w 16"/>
                <a:gd name="T27" fmla="*/ 2147483647 h 28"/>
                <a:gd name="T28" fmla="*/ 2147483647 w 16"/>
                <a:gd name="T29" fmla="*/ 2147483647 h 28"/>
                <a:gd name="T30" fmla="*/ 2147483647 w 16"/>
                <a:gd name="T31" fmla="*/ 2147483647 h 28"/>
                <a:gd name="T32" fmla="*/ 2147483647 w 16"/>
                <a:gd name="T33" fmla="*/ 2147483647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8"/>
                <a:gd name="T53" fmla="*/ 16 w 1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8">
                  <a:moveTo>
                    <a:pt x="8" y="8"/>
                  </a:moveTo>
                  <a:lnTo>
                    <a:pt x="8" y="8"/>
                  </a:lnTo>
                  <a:lnTo>
                    <a:pt x="10" y="3"/>
                  </a:lnTo>
                  <a:lnTo>
                    <a:pt x="5" y="0"/>
                  </a:lnTo>
                  <a:lnTo>
                    <a:pt x="5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8" y="19"/>
                  </a:lnTo>
                  <a:lnTo>
                    <a:pt x="16" y="28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6" y="13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1" name="Freeform 9"/>
            <p:cNvSpPr>
              <a:spLocks/>
            </p:cNvSpPr>
            <p:nvPr/>
          </p:nvSpPr>
          <p:spPr bwMode="auto">
            <a:xfrm>
              <a:off x="8260206" y="1858795"/>
              <a:ext cx="60335" cy="28582"/>
            </a:xfrm>
            <a:custGeom>
              <a:avLst/>
              <a:gdLst>
                <a:gd name="T0" fmla="*/ 2147483647 w 36"/>
                <a:gd name="T1" fmla="*/ 2147483647 h 16"/>
                <a:gd name="T2" fmla="*/ 2147483647 w 36"/>
                <a:gd name="T3" fmla="*/ 2147483647 h 16"/>
                <a:gd name="T4" fmla="*/ 2147483647 w 36"/>
                <a:gd name="T5" fmla="*/ 2147483647 h 16"/>
                <a:gd name="T6" fmla="*/ 2147483647 w 36"/>
                <a:gd name="T7" fmla="*/ 2147483647 h 16"/>
                <a:gd name="T8" fmla="*/ 0 w 36"/>
                <a:gd name="T9" fmla="*/ 2147483647 h 16"/>
                <a:gd name="T10" fmla="*/ 2147483647 w 36"/>
                <a:gd name="T11" fmla="*/ 2147483647 h 16"/>
                <a:gd name="T12" fmla="*/ 2147483647 w 36"/>
                <a:gd name="T13" fmla="*/ 2147483647 h 16"/>
                <a:gd name="T14" fmla="*/ 2147483647 w 36"/>
                <a:gd name="T15" fmla="*/ 2147483647 h 16"/>
                <a:gd name="T16" fmla="*/ 2147483647 w 36"/>
                <a:gd name="T17" fmla="*/ 2147483647 h 16"/>
                <a:gd name="T18" fmla="*/ 2147483647 w 36"/>
                <a:gd name="T19" fmla="*/ 2147483647 h 16"/>
                <a:gd name="T20" fmla="*/ 2147483647 w 36"/>
                <a:gd name="T21" fmla="*/ 2147483647 h 16"/>
                <a:gd name="T22" fmla="*/ 2147483647 w 36"/>
                <a:gd name="T23" fmla="*/ 2147483647 h 16"/>
                <a:gd name="T24" fmla="*/ 2147483647 w 36"/>
                <a:gd name="T25" fmla="*/ 2147483647 h 16"/>
                <a:gd name="T26" fmla="*/ 2147483647 w 36"/>
                <a:gd name="T27" fmla="*/ 0 h 16"/>
                <a:gd name="T28" fmla="*/ 2147483647 w 36"/>
                <a:gd name="T29" fmla="*/ 0 h 16"/>
                <a:gd name="T30" fmla="*/ 2147483647 w 36"/>
                <a:gd name="T31" fmla="*/ 0 h 16"/>
                <a:gd name="T32" fmla="*/ 2147483647 w 36"/>
                <a:gd name="T33" fmla="*/ 214748364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6"/>
                <a:gd name="T53" fmla="*/ 36 w 3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6">
                  <a:moveTo>
                    <a:pt x="4" y="6"/>
                  </a:moveTo>
                  <a:lnTo>
                    <a:pt x="4" y="6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8" y="13"/>
                  </a:lnTo>
                  <a:lnTo>
                    <a:pt x="32" y="10"/>
                  </a:lnTo>
                  <a:lnTo>
                    <a:pt x="36" y="6"/>
                  </a:lnTo>
                  <a:lnTo>
                    <a:pt x="33" y="5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2" name="Freeform 10"/>
            <p:cNvSpPr>
              <a:spLocks/>
            </p:cNvSpPr>
            <p:nvPr/>
          </p:nvSpPr>
          <p:spPr bwMode="auto">
            <a:xfrm>
              <a:off x="8176055" y="1852444"/>
              <a:ext cx="82563" cy="36521"/>
            </a:xfrm>
            <a:custGeom>
              <a:avLst/>
              <a:gdLst>
                <a:gd name="T0" fmla="*/ 2147483647 w 50"/>
                <a:gd name="T1" fmla="*/ 2147483647 h 21"/>
                <a:gd name="T2" fmla="*/ 2147483647 w 50"/>
                <a:gd name="T3" fmla="*/ 2147483647 h 21"/>
                <a:gd name="T4" fmla="*/ 2147483647 w 50"/>
                <a:gd name="T5" fmla="*/ 0 h 21"/>
                <a:gd name="T6" fmla="*/ 2147483647 w 50"/>
                <a:gd name="T7" fmla="*/ 0 h 21"/>
                <a:gd name="T8" fmla="*/ 2147483647 w 50"/>
                <a:gd name="T9" fmla="*/ 2147483647 h 21"/>
                <a:gd name="T10" fmla="*/ 2147483647 w 50"/>
                <a:gd name="T11" fmla="*/ 2147483647 h 21"/>
                <a:gd name="T12" fmla="*/ 2147483647 w 50"/>
                <a:gd name="T13" fmla="*/ 2147483647 h 21"/>
                <a:gd name="T14" fmla="*/ 2147483647 w 50"/>
                <a:gd name="T15" fmla="*/ 2147483647 h 21"/>
                <a:gd name="T16" fmla="*/ 0 w 50"/>
                <a:gd name="T17" fmla="*/ 2147483647 h 21"/>
                <a:gd name="T18" fmla="*/ 2147483647 w 50"/>
                <a:gd name="T19" fmla="*/ 2147483647 h 21"/>
                <a:gd name="T20" fmla="*/ 2147483647 w 50"/>
                <a:gd name="T21" fmla="*/ 2147483647 h 21"/>
                <a:gd name="T22" fmla="*/ 2147483647 w 50"/>
                <a:gd name="T23" fmla="*/ 2147483647 h 21"/>
                <a:gd name="T24" fmla="*/ 2147483647 w 50"/>
                <a:gd name="T25" fmla="*/ 2147483647 h 21"/>
                <a:gd name="T26" fmla="*/ 2147483647 w 50"/>
                <a:gd name="T27" fmla="*/ 2147483647 h 21"/>
                <a:gd name="T28" fmla="*/ 2147483647 w 50"/>
                <a:gd name="T29" fmla="*/ 2147483647 h 21"/>
                <a:gd name="T30" fmla="*/ 2147483647 w 50"/>
                <a:gd name="T31" fmla="*/ 2147483647 h 21"/>
                <a:gd name="T32" fmla="*/ 2147483647 w 50"/>
                <a:gd name="T33" fmla="*/ 2147483647 h 21"/>
                <a:gd name="T34" fmla="*/ 2147483647 w 50"/>
                <a:gd name="T35" fmla="*/ 2147483647 h 21"/>
                <a:gd name="T36" fmla="*/ 2147483647 w 50"/>
                <a:gd name="T37" fmla="*/ 2147483647 h 21"/>
                <a:gd name="T38" fmla="*/ 2147483647 w 50"/>
                <a:gd name="T39" fmla="*/ 2147483647 h 21"/>
                <a:gd name="T40" fmla="*/ 2147483647 w 50"/>
                <a:gd name="T41" fmla="*/ 2147483647 h 21"/>
                <a:gd name="T42" fmla="*/ 2147483647 w 50"/>
                <a:gd name="T43" fmla="*/ 2147483647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"/>
                <a:gd name="T67" fmla="*/ 0 h 21"/>
                <a:gd name="T68" fmla="*/ 50 w 50"/>
                <a:gd name="T69" fmla="*/ 21 h 2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" h="21">
                  <a:moveTo>
                    <a:pt x="50" y="14"/>
                  </a:moveTo>
                  <a:lnTo>
                    <a:pt x="50" y="7"/>
                  </a:lnTo>
                  <a:lnTo>
                    <a:pt x="22" y="0"/>
                  </a:lnTo>
                  <a:lnTo>
                    <a:pt x="19" y="1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0" y="14"/>
                  </a:lnTo>
                  <a:lnTo>
                    <a:pt x="13" y="17"/>
                  </a:lnTo>
                  <a:lnTo>
                    <a:pt x="19" y="17"/>
                  </a:lnTo>
                  <a:lnTo>
                    <a:pt x="22" y="17"/>
                  </a:lnTo>
                  <a:lnTo>
                    <a:pt x="27" y="17"/>
                  </a:lnTo>
                  <a:lnTo>
                    <a:pt x="31" y="20"/>
                  </a:lnTo>
                  <a:lnTo>
                    <a:pt x="47" y="21"/>
                  </a:lnTo>
                  <a:lnTo>
                    <a:pt x="45" y="18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3" name="Freeform 11"/>
            <p:cNvSpPr>
              <a:spLocks/>
            </p:cNvSpPr>
            <p:nvPr/>
          </p:nvSpPr>
          <p:spPr bwMode="auto">
            <a:xfrm>
              <a:off x="7791818" y="1833389"/>
              <a:ext cx="149249" cy="34933"/>
            </a:xfrm>
            <a:custGeom>
              <a:avLst/>
              <a:gdLst>
                <a:gd name="T0" fmla="*/ 2147483647 w 90"/>
                <a:gd name="T1" fmla="*/ 0 h 19"/>
                <a:gd name="T2" fmla="*/ 2147483647 w 90"/>
                <a:gd name="T3" fmla="*/ 2147483647 h 19"/>
                <a:gd name="T4" fmla="*/ 2147483647 w 90"/>
                <a:gd name="T5" fmla="*/ 2147483647 h 19"/>
                <a:gd name="T6" fmla="*/ 2147483647 w 90"/>
                <a:gd name="T7" fmla="*/ 2147483647 h 19"/>
                <a:gd name="T8" fmla="*/ 2147483647 w 90"/>
                <a:gd name="T9" fmla="*/ 2147483647 h 19"/>
                <a:gd name="T10" fmla="*/ 2147483647 w 90"/>
                <a:gd name="T11" fmla="*/ 2147483647 h 19"/>
                <a:gd name="T12" fmla="*/ 2147483647 w 90"/>
                <a:gd name="T13" fmla="*/ 2147483647 h 19"/>
                <a:gd name="T14" fmla="*/ 2147483647 w 90"/>
                <a:gd name="T15" fmla="*/ 2147483647 h 19"/>
                <a:gd name="T16" fmla="*/ 2147483647 w 90"/>
                <a:gd name="T17" fmla="*/ 2147483647 h 19"/>
                <a:gd name="T18" fmla="*/ 2147483647 w 90"/>
                <a:gd name="T19" fmla="*/ 2147483647 h 19"/>
                <a:gd name="T20" fmla="*/ 0 w 90"/>
                <a:gd name="T21" fmla="*/ 2147483647 h 19"/>
                <a:gd name="T22" fmla="*/ 0 w 90"/>
                <a:gd name="T23" fmla="*/ 2147483647 h 19"/>
                <a:gd name="T24" fmla="*/ 2147483647 w 90"/>
                <a:gd name="T25" fmla="*/ 2147483647 h 19"/>
                <a:gd name="T26" fmla="*/ 2147483647 w 90"/>
                <a:gd name="T27" fmla="*/ 2147483647 h 19"/>
                <a:gd name="T28" fmla="*/ 2147483647 w 90"/>
                <a:gd name="T29" fmla="*/ 2147483647 h 19"/>
                <a:gd name="T30" fmla="*/ 2147483647 w 90"/>
                <a:gd name="T31" fmla="*/ 2147483647 h 19"/>
                <a:gd name="T32" fmla="*/ 2147483647 w 90"/>
                <a:gd name="T33" fmla="*/ 2147483647 h 19"/>
                <a:gd name="T34" fmla="*/ 2147483647 w 90"/>
                <a:gd name="T35" fmla="*/ 2147483647 h 19"/>
                <a:gd name="T36" fmla="*/ 2147483647 w 90"/>
                <a:gd name="T37" fmla="*/ 2147483647 h 19"/>
                <a:gd name="T38" fmla="*/ 2147483647 w 90"/>
                <a:gd name="T39" fmla="*/ 2147483647 h 19"/>
                <a:gd name="T40" fmla="*/ 2147483647 w 90"/>
                <a:gd name="T41" fmla="*/ 2147483647 h 19"/>
                <a:gd name="T42" fmla="*/ 2147483647 w 90"/>
                <a:gd name="T43" fmla="*/ 2147483647 h 19"/>
                <a:gd name="T44" fmla="*/ 2147483647 w 90"/>
                <a:gd name="T45" fmla="*/ 2147483647 h 19"/>
                <a:gd name="T46" fmla="*/ 2147483647 w 90"/>
                <a:gd name="T47" fmla="*/ 2147483647 h 19"/>
                <a:gd name="T48" fmla="*/ 2147483647 w 90"/>
                <a:gd name="T49" fmla="*/ 2147483647 h 19"/>
                <a:gd name="T50" fmla="*/ 2147483647 w 90"/>
                <a:gd name="T51" fmla="*/ 2147483647 h 19"/>
                <a:gd name="T52" fmla="*/ 2147483647 w 90"/>
                <a:gd name="T53" fmla="*/ 2147483647 h 19"/>
                <a:gd name="T54" fmla="*/ 2147483647 w 90"/>
                <a:gd name="T55" fmla="*/ 2147483647 h 19"/>
                <a:gd name="T56" fmla="*/ 2147483647 w 90"/>
                <a:gd name="T57" fmla="*/ 2147483647 h 19"/>
                <a:gd name="T58" fmla="*/ 2147483647 w 90"/>
                <a:gd name="T59" fmla="*/ 2147483647 h 19"/>
                <a:gd name="T60" fmla="*/ 2147483647 w 90"/>
                <a:gd name="T61" fmla="*/ 2147483647 h 19"/>
                <a:gd name="T62" fmla="*/ 2147483647 w 90"/>
                <a:gd name="T63" fmla="*/ 2147483647 h 19"/>
                <a:gd name="T64" fmla="*/ 2147483647 w 90"/>
                <a:gd name="T65" fmla="*/ 2147483647 h 19"/>
                <a:gd name="T66" fmla="*/ 2147483647 w 90"/>
                <a:gd name="T67" fmla="*/ 2147483647 h 19"/>
                <a:gd name="T68" fmla="*/ 2147483647 w 90"/>
                <a:gd name="T69" fmla="*/ 0 h 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19"/>
                <a:gd name="T107" fmla="*/ 90 w 90"/>
                <a:gd name="T108" fmla="*/ 19 h 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19">
                  <a:moveTo>
                    <a:pt x="73" y="0"/>
                  </a:moveTo>
                  <a:lnTo>
                    <a:pt x="71" y="2"/>
                  </a:lnTo>
                  <a:lnTo>
                    <a:pt x="57" y="2"/>
                  </a:lnTo>
                  <a:lnTo>
                    <a:pt x="53" y="7"/>
                  </a:lnTo>
                  <a:lnTo>
                    <a:pt x="40" y="8"/>
                  </a:lnTo>
                  <a:lnTo>
                    <a:pt x="31" y="13"/>
                  </a:lnTo>
                  <a:lnTo>
                    <a:pt x="12" y="14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17" y="19"/>
                  </a:lnTo>
                  <a:lnTo>
                    <a:pt x="48" y="17"/>
                  </a:lnTo>
                  <a:lnTo>
                    <a:pt x="64" y="10"/>
                  </a:lnTo>
                  <a:lnTo>
                    <a:pt x="68" y="10"/>
                  </a:lnTo>
                  <a:lnTo>
                    <a:pt x="74" y="10"/>
                  </a:lnTo>
                  <a:lnTo>
                    <a:pt x="82" y="10"/>
                  </a:lnTo>
                  <a:lnTo>
                    <a:pt x="90" y="11"/>
                  </a:lnTo>
                  <a:lnTo>
                    <a:pt x="88" y="10"/>
                  </a:lnTo>
                  <a:lnTo>
                    <a:pt x="85" y="8"/>
                  </a:lnTo>
                  <a:lnTo>
                    <a:pt x="79" y="5"/>
                  </a:lnTo>
                  <a:lnTo>
                    <a:pt x="76" y="5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4" name="Freeform 12"/>
            <p:cNvSpPr>
              <a:spLocks/>
            </p:cNvSpPr>
            <p:nvPr/>
          </p:nvSpPr>
          <p:spPr bwMode="auto">
            <a:xfrm>
              <a:off x="7043195" y="2353444"/>
              <a:ext cx="1403738" cy="817307"/>
            </a:xfrm>
            <a:custGeom>
              <a:avLst/>
              <a:gdLst>
                <a:gd name="T0" fmla="*/ 2147483647 w 844"/>
                <a:gd name="T1" fmla="*/ 2147483647 h 458"/>
                <a:gd name="T2" fmla="*/ 2147483647 w 844"/>
                <a:gd name="T3" fmla="*/ 2147483647 h 458"/>
                <a:gd name="T4" fmla="*/ 2147483647 w 844"/>
                <a:gd name="T5" fmla="*/ 2147483647 h 458"/>
                <a:gd name="T6" fmla="*/ 2147483647 w 844"/>
                <a:gd name="T7" fmla="*/ 2147483647 h 458"/>
                <a:gd name="T8" fmla="*/ 2147483647 w 844"/>
                <a:gd name="T9" fmla="*/ 2147483647 h 458"/>
                <a:gd name="T10" fmla="*/ 2147483647 w 844"/>
                <a:gd name="T11" fmla="*/ 2147483647 h 458"/>
                <a:gd name="T12" fmla="*/ 2147483647 w 844"/>
                <a:gd name="T13" fmla="*/ 2147483647 h 458"/>
                <a:gd name="T14" fmla="*/ 2147483647 w 844"/>
                <a:gd name="T15" fmla="*/ 2147483647 h 458"/>
                <a:gd name="T16" fmla="*/ 2147483647 w 844"/>
                <a:gd name="T17" fmla="*/ 2147483647 h 458"/>
                <a:gd name="T18" fmla="*/ 2147483647 w 844"/>
                <a:gd name="T19" fmla="*/ 2147483647 h 458"/>
                <a:gd name="T20" fmla="*/ 2147483647 w 844"/>
                <a:gd name="T21" fmla="*/ 2147483647 h 458"/>
                <a:gd name="T22" fmla="*/ 2147483647 w 844"/>
                <a:gd name="T23" fmla="*/ 2147483647 h 458"/>
                <a:gd name="T24" fmla="*/ 2147483647 w 844"/>
                <a:gd name="T25" fmla="*/ 2147483647 h 458"/>
                <a:gd name="T26" fmla="*/ 2147483647 w 844"/>
                <a:gd name="T27" fmla="*/ 2147483647 h 458"/>
                <a:gd name="T28" fmla="*/ 2147483647 w 844"/>
                <a:gd name="T29" fmla="*/ 2147483647 h 458"/>
                <a:gd name="T30" fmla="*/ 2147483647 w 844"/>
                <a:gd name="T31" fmla="*/ 2147483647 h 458"/>
                <a:gd name="T32" fmla="*/ 2147483647 w 844"/>
                <a:gd name="T33" fmla="*/ 2147483647 h 458"/>
                <a:gd name="T34" fmla="*/ 2147483647 w 844"/>
                <a:gd name="T35" fmla="*/ 2147483647 h 458"/>
                <a:gd name="T36" fmla="*/ 2147483647 w 844"/>
                <a:gd name="T37" fmla="*/ 2147483647 h 458"/>
                <a:gd name="T38" fmla="*/ 2147483647 w 844"/>
                <a:gd name="T39" fmla="*/ 2147483647 h 458"/>
                <a:gd name="T40" fmla="*/ 2147483647 w 844"/>
                <a:gd name="T41" fmla="*/ 2147483647 h 458"/>
                <a:gd name="T42" fmla="*/ 2147483647 w 844"/>
                <a:gd name="T43" fmla="*/ 2147483647 h 458"/>
                <a:gd name="T44" fmla="*/ 2147483647 w 844"/>
                <a:gd name="T45" fmla="*/ 2147483647 h 458"/>
                <a:gd name="T46" fmla="*/ 2147483647 w 844"/>
                <a:gd name="T47" fmla="*/ 2147483647 h 458"/>
                <a:gd name="T48" fmla="*/ 2147483647 w 844"/>
                <a:gd name="T49" fmla="*/ 2147483647 h 458"/>
                <a:gd name="T50" fmla="*/ 2147483647 w 844"/>
                <a:gd name="T51" fmla="*/ 2147483647 h 458"/>
                <a:gd name="T52" fmla="*/ 2147483647 w 844"/>
                <a:gd name="T53" fmla="*/ 2147483647 h 458"/>
                <a:gd name="T54" fmla="*/ 2147483647 w 844"/>
                <a:gd name="T55" fmla="*/ 2147483647 h 458"/>
                <a:gd name="T56" fmla="*/ 2147483647 w 844"/>
                <a:gd name="T57" fmla="*/ 2147483647 h 458"/>
                <a:gd name="T58" fmla="*/ 2147483647 w 844"/>
                <a:gd name="T59" fmla="*/ 2147483647 h 458"/>
                <a:gd name="T60" fmla="*/ 2147483647 w 844"/>
                <a:gd name="T61" fmla="*/ 2147483647 h 458"/>
                <a:gd name="T62" fmla="*/ 2147483647 w 844"/>
                <a:gd name="T63" fmla="*/ 2147483647 h 458"/>
                <a:gd name="T64" fmla="*/ 2147483647 w 844"/>
                <a:gd name="T65" fmla="*/ 2147483647 h 458"/>
                <a:gd name="T66" fmla="*/ 2147483647 w 844"/>
                <a:gd name="T67" fmla="*/ 2147483647 h 458"/>
                <a:gd name="T68" fmla="*/ 2147483647 w 844"/>
                <a:gd name="T69" fmla="*/ 2147483647 h 458"/>
                <a:gd name="T70" fmla="*/ 2147483647 w 844"/>
                <a:gd name="T71" fmla="*/ 2147483647 h 458"/>
                <a:gd name="T72" fmla="*/ 2147483647 w 844"/>
                <a:gd name="T73" fmla="*/ 2147483647 h 458"/>
                <a:gd name="T74" fmla="*/ 2147483647 w 844"/>
                <a:gd name="T75" fmla="*/ 2147483647 h 458"/>
                <a:gd name="T76" fmla="*/ 2147483647 w 844"/>
                <a:gd name="T77" fmla="*/ 2147483647 h 458"/>
                <a:gd name="T78" fmla="*/ 2147483647 w 844"/>
                <a:gd name="T79" fmla="*/ 2147483647 h 458"/>
                <a:gd name="T80" fmla="*/ 2147483647 w 844"/>
                <a:gd name="T81" fmla="*/ 2147483647 h 458"/>
                <a:gd name="T82" fmla="*/ 2147483647 w 844"/>
                <a:gd name="T83" fmla="*/ 2147483647 h 458"/>
                <a:gd name="T84" fmla="*/ 2147483647 w 844"/>
                <a:gd name="T85" fmla="*/ 2147483647 h 458"/>
                <a:gd name="T86" fmla="*/ 2147483647 w 844"/>
                <a:gd name="T87" fmla="*/ 2147483647 h 458"/>
                <a:gd name="T88" fmla="*/ 2147483647 w 844"/>
                <a:gd name="T89" fmla="*/ 2147483647 h 458"/>
                <a:gd name="T90" fmla="*/ 2147483647 w 844"/>
                <a:gd name="T91" fmla="*/ 2147483647 h 458"/>
                <a:gd name="T92" fmla="*/ 2147483647 w 844"/>
                <a:gd name="T93" fmla="*/ 2147483647 h 458"/>
                <a:gd name="T94" fmla="*/ 2147483647 w 844"/>
                <a:gd name="T95" fmla="*/ 2147483647 h 458"/>
                <a:gd name="T96" fmla="*/ 2147483647 w 844"/>
                <a:gd name="T97" fmla="*/ 2147483647 h 458"/>
                <a:gd name="T98" fmla="*/ 2147483647 w 844"/>
                <a:gd name="T99" fmla="*/ 2147483647 h 458"/>
                <a:gd name="T100" fmla="*/ 2147483647 w 844"/>
                <a:gd name="T101" fmla="*/ 2147483647 h 458"/>
                <a:gd name="T102" fmla="*/ 2147483647 w 844"/>
                <a:gd name="T103" fmla="*/ 2147483647 h 458"/>
                <a:gd name="T104" fmla="*/ 2147483647 w 844"/>
                <a:gd name="T105" fmla="*/ 2147483647 h 458"/>
                <a:gd name="T106" fmla="*/ 2147483647 w 844"/>
                <a:gd name="T107" fmla="*/ 2147483647 h 458"/>
                <a:gd name="T108" fmla="*/ 2147483647 w 844"/>
                <a:gd name="T109" fmla="*/ 2147483647 h 458"/>
                <a:gd name="T110" fmla="*/ 2147483647 w 844"/>
                <a:gd name="T111" fmla="*/ 2147483647 h 458"/>
                <a:gd name="T112" fmla="*/ 2147483647 w 844"/>
                <a:gd name="T113" fmla="*/ 2147483647 h 458"/>
                <a:gd name="T114" fmla="*/ 2147483647 w 844"/>
                <a:gd name="T115" fmla="*/ 2147483647 h 458"/>
                <a:gd name="T116" fmla="*/ 2147483647 w 844"/>
                <a:gd name="T117" fmla="*/ 2147483647 h 4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4"/>
                <a:gd name="T178" fmla="*/ 0 h 458"/>
                <a:gd name="T179" fmla="*/ 844 w 844"/>
                <a:gd name="T180" fmla="*/ 458 h 4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4" h="458">
                  <a:moveTo>
                    <a:pt x="781" y="63"/>
                  </a:moveTo>
                  <a:lnTo>
                    <a:pt x="771" y="55"/>
                  </a:lnTo>
                  <a:lnTo>
                    <a:pt x="762" y="55"/>
                  </a:lnTo>
                  <a:lnTo>
                    <a:pt x="753" y="54"/>
                  </a:lnTo>
                  <a:lnTo>
                    <a:pt x="745" y="51"/>
                  </a:lnTo>
                  <a:lnTo>
                    <a:pt x="743" y="43"/>
                  </a:lnTo>
                  <a:lnTo>
                    <a:pt x="732" y="26"/>
                  </a:lnTo>
                  <a:lnTo>
                    <a:pt x="729" y="17"/>
                  </a:lnTo>
                  <a:lnTo>
                    <a:pt x="722" y="7"/>
                  </a:lnTo>
                  <a:lnTo>
                    <a:pt x="717" y="4"/>
                  </a:lnTo>
                  <a:lnTo>
                    <a:pt x="714" y="4"/>
                  </a:lnTo>
                  <a:lnTo>
                    <a:pt x="708" y="4"/>
                  </a:lnTo>
                  <a:lnTo>
                    <a:pt x="694" y="0"/>
                  </a:lnTo>
                  <a:lnTo>
                    <a:pt x="670" y="0"/>
                  </a:lnTo>
                  <a:lnTo>
                    <a:pt x="663" y="3"/>
                  </a:lnTo>
                  <a:lnTo>
                    <a:pt x="656" y="1"/>
                  </a:lnTo>
                  <a:lnTo>
                    <a:pt x="649" y="3"/>
                  </a:lnTo>
                  <a:lnTo>
                    <a:pt x="646" y="6"/>
                  </a:lnTo>
                  <a:lnTo>
                    <a:pt x="641" y="10"/>
                  </a:lnTo>
                  <a:lnTo>
                    <a:pt x="642" y="12"/>
                  </a:lnTo>
                  <a:lnTo>
                    <a:pt x="647" y="12"/>
                  </a:lnTo>
                  <a:lnTo>
                    <a:pt x="652" y="14"/>
                  </a:lnTo>
                  <a:lnTo>
                    <a:pt x="652" y="20"/>
                  </a:lnTo>
                  <a:lnTo>
                    <a:pt x="647" y="23"/>
                  </a:lnTo>
                  <a:lnTo>
                    <a:pt x="642" y="26"/>
                  </a:lnTo>
                  <a:lnTo>
                    <a:pt x="633" y="37"/>
                  </a:lnTo>
                  <a:lnTo>
                    <a:pt x="630" y="40"/>
                  </a:lnTo>
                  <a:lnTo>
                    <a:pt x="632" y="45"/>
                  </a:lnTo>
                  <a:lnTo>
                    <a:pt x="632" y="46"/>
                  </a:lnTo>
                  <a:lnTo>
                    <a:pt x="625" y="48"/>
                  </a:lnTo>
                  <a:lnTo>
                    <a:pt x="619" y="51"/>
                  </a:lnTo>
                  <a:lnTo>
                    <a:pt x="611" y="54"/>
                  </a:lnTo>
                  <a:lnTo>
                    <a:pt x="604" y="52"/>
                  </a:lnTo>
                  <a:lnTo>
                    <a:pt x="599" y="51"/>
                  </a:lnTo>
                  <a:lnTo>
                    <a:pt x="597" y="51"/>
                  </a:lnTo>
                  <a:lnTo>
                    <a:pt x="594" y="49"/>
                  </a:lnTo>
                  <a:lnTo>
                    <a:pt x="585" y="63"/>
                  </a:lnTo>
                  <a:lnTo>
                    <a:pt x="582" y="66"/>
                  </a:lnTo>
                  <a:lnTo>
                    <a:pt x="585" y="71"/>
                  </a:lnTo>
                  <a:lnTo>
                    <a:pt x="579" y="74"/>
                  </a:lnTo>
                  <a:lnTo>
                    <a:pt x="579" y="77"/>
                  </a:lnTo>
                  <a:lnTo>
                    <a:pt x="585" y="80"/>
                  </a:lnTo>
                  <a:lnTo>
                    <a:pt x="590" y="77"/>
                  </a:lnTo>
                  <a:lnTo>
                    <a:pt x="599" y="77"/>
                  </a:lnTo>
                  <a:lnTo>
                    <a:pt x="602" y="79"/>
                  </a:lnTo>
                  <a:lnTo>
                    <a:pt x="605" y="79"/>
                  </a:lnTo>
                  <a:lnTo>
                    <a:pt x="607" y="74"/>
                  </a:lnTo>
                  <a:lnTo>
                    <a:pt x="621" y="74"/>
                  </a:lnTo>
                  <a:lnTo>
                    <a:pt x="635" y="83"/>
                  </a:lnTo>
                  <a:lnTo>
                    <a:pt x="641" y="90"/>
                  </a:lnTo>
                  <a:lnTo>
                    <a:pt x="638" y="96"/>
                  </a:lnTo>
                  <a:lnTo>
                    <a:pt x="632" y="91"/>
                  </a:lnTo>
                  <a:lnTo>
                    <a:pt x="625" y="93"/>
                  </a:lnTo>
                  <a:lnTo>
                    <a:pt x="621" y="91"/>
                  </a:lnTo>
                  <a:lnTo>
                    <a:pt x="613" y="91"/>
                  </a:lnTo>
                  <a:lnTo>
                    <a:pt x="610" y="96"/>
                  </a:lnTo>
                  <a:lnTo>
                    <a:pt x="608" y="94"/>
                  </a:lnTo>
                  <a:lnTo>
                    <a:pt x="605" y="96"/>
                  </a:lnTo>
                  <a:lnTo>
                    <a:pt x="594" y="97"/>
                  </a:lnTo>
                  <a:lnTo>
                    <a:pt x="591" y="104"/>
                  </a:lnTo>
                  <a:lnTo>
                    <a:pt x="582" y="110"/>
                  </a:lnTo>
                  <a:lnTo>
                    <a:pt x="574" y="110"/>
                  </a:lnTo>
                  <a:lnTo>
                    <a:pt x="565" y="113"/>
                  </a:lnTo>
                  <a:lnTo>
                    <a:pt x="555" y="119"/>
                  </a:lnTo>
                  <a:lnTo>
                    <a:pt x="546" y="119"/>
                  </a:lnTo>
                  <a:lnTo>
                    <a:pt x="537" y="116"/>
                  </a:lnTo>
                  <a:lnTo>
                    <a:pt x="527" y="116"/>
                  </a:lnTo>
                  <a:lnTo>
                    <a:pt x="524" y="121"/>
                  </a:lnTo>
                  <a:lnTo>
                    <a:pt x="524" y="127"/>
                  </a:lnTo>
                  <a:lnTo>
                    <a:pt x="529" y="130"/>
                  </a:lnTo>
                  <a:lnTo>
                    <a:pt x="529" y="135"/>
                  </a:lnTo>
                  <a:lnTo>
                    <a:pt x="517" y="139"/>
                  </a:lnTo>
                  <a:lnTo>
                    <a:pt x="510" y="147"/>
                  </a:lnTo>
                  <a:lnTo>
                    <a:pt x="503" y="150"/>
                  </a:lnTo>
                  <a:lnTo>
                    <a:pt x="489" y="152"/>
                  </a:lnTo>
                  <a:lnTo>
                    <a:pt x="468" y="150"/>
                  </a:lnTo>
                  <a:lnTo>
                    <a:pt x="461" y="152"/>
                  </a:lnTo>
                  <a:lnTo>
                    <a:pt x="441" y="161"/>
                  </a:lnTo>
                  <a:lnTo>
                    <a:pt x="431" y="163"/>
                  </a:lnTo>
                  <a:lnTo>
                    <a:pt x="430" y="161"/>
                  </a:lnTo>
                  <a:lnTo>
                    <a:pt x="428" y="158"/>
                  </a:lnTo>
                  <a:lnTo>
                    <a:pt x="420" y="160"/>
                  </a:lnTo>
                  <a:lnTo>
                    <a:pt x="417" y="163"/>
                  </a:lnTo>
                  <a:lnTo>
                    <a:pt x="406" y="156"/>
                  </a:lnTo>
                  <a:lnTo>
                    <a:pt x="394" y="153"/>
                  </a:lnTo>
                  <a:lnTo>
                    <a:pt x="388" y="150"/>
                  </a:lnTo>
                  <a:lnTo>
                    <a:pt x="377" y="147"/>
                  </a:lnTo>
                  <a:lnTo>
                    <a:pt x="364" y="150"/>
                  </a:lnTo>
                  <a:lnTo>
                    <a:pt x="352" y="150"/>
                  </a:lnTo>
                  <a:lnTo>
                    <a:pt x="333" y="147"/>
                  </a:lnTo>
                  <a:lnTo>
                    <a:pt x="313" y="147"/>
                  </a:lnTo>
                  <a:lnTo>
                    <a:pt x="312" y="141"/>
                  </a:lnTo>
                  <a:lnTo>
                    <a:pt x="304" y="135"/>
                  </a:lnTo>
                  <a:lnTo>
                    <a:pt x="302" y="127"/>
                  </a:lnTo>
                  <a:lnTo>
                    <a:pt x="287" y="122"/>
                  </a:lnTo>
                  <a:lnTo>
                    <a:pt x="281" y="118"/>
                  </a:lnTo>
                  <a:lnTo>
                    <a:pt x="274" y="118"/>
                  </a:lnTo>
                  <a:lnTo>
                    <a:pt x="262" y="116"/>
                  </a:lnTo>
                  <a:lnTo>
                    <a:pt x="246" y="114"/>
                  </a:lnTo>
                  <a:lnTo>
                    <a:pt x="237" y="113"/>
                  </a:lnTo>
                  <a:lnTo>
                    <a:pt x="237" y="108"/>
                  </a:lnTo>
                  <a:lnTo>
                    <a:pt x="239" y="104"/>
                  </a:lnTo>
                  <a:lnTo>
                    <a:pt x="242" y="90"/>
                  </a:lnTo>
                  <a:lnTo>
                    <a:pt x="234" y="85"/>
                  </a:lnTo>
                  <a:lnTo>
                    <a:pt x="231" y="80"/>
                  </a:lnTo>
                  <a:lnTo>
                    <a:pt x="225" y="76"/>
                  </a:lnTo>
                  <a:lnTo>
                    <a:pt x="215" y="76"/>
                  </a:lnTo>
                  <a:lnTo>
                    <a:pt x="206" y="73"/>
                  </a:lnTo>
                  <a:lnTo>
                    <a:pt x="200" y="66"/>
                  </a:lnTo>
                  <a:lnTo>
                    <a:pt x="198" y="62"/>
                  </a:lnTo>
                  <a:lnTo>
                    <a:pt x="197" y="62"/>
                  </a:lnTo>
                  <a:lnTo>
                    <a:pt x="187" y="60"/>
                  </a:lnTo>
                  <a:lnTo>
                    <a:pt x="187" y="59"/>
                  </a:lnTo>
                  <a:lnTo>
                    <a:pt x="181" y="62"/>
                  </a:lnTo>
                  <a:lnTo>
                    <a:pt x="181" y="68"/>
                  </a:lnTo>
                  <a:lnTo>
                    <a:pt x="172" y="68"/>
                  </a:lnTo>
                  <a:lnTo>
                    <a:pt x="166" y="74"/>
                  </a:lnTo>
                  <a:lnTo>
                    <a:pt x="169" y="87"/>
                  </a:lnTo>
                  <a:lnTo>
                    <a:pt x="164" y="88"/>
                  </a:lnTo>
                  <a:lnTo>
                    <a:pt x="156" y="91"/>
                  </a:lnTo>
                  <a:lnTo>
                    <a:pt x="152" y="88"/>
                  </a:lnTo>
                  <a:lnTo>
                    <a:pt x="141" y="88"/>
                  </a:lnTo>
                  <a:lnTo>
                    <a:pt x="132" y="87"/>
                  </a:lnTo>
                  <a:lnTo>
                    <a:pt x="127" y="88"/>
                  </a:lnTo>
                  <a:lnTo>
                    <a:pt x="125" y="97"/>
                  </a:lnTo>
                  <a:lnTo>
                    <a:pt x="121" y="108"/>
                  </a:lnTo>
                  <a:lnTo>
                    <a:pt x="125" y="113"/>
                  </a:lnTo>
                  <a:lnTo>
                    <a:pt x="124" y="114"/>
                  </a:lnTo>
                  <a:lnTo>
                    <a:pt x="114" y="113"/>
                  </a:lnTo>
                  <a:lnTo>
                    <a:pt x="111" y="110"/>
                  </a:lnTo>
                  <a:lnTo>
                    <a:pt x="107" y="113"/>
                  </a:lnTo>
                  <a:lnTo>
                    <a:pt x="94" y="116"/>
                  </a:lnTo>
                  <a:lnTo>
                    <a:pt x="88" y="118"/>
                  </a:lnTo>
                  <a:lnTo>
                    <a:pt x="90" y="119"/>
                  </a:lnTo>
                  <a:lnTo>
                    <a:pt x="96" y="119"/>
                  </a:lnTo>
                  <a:lnTo>
                    <a:pt x="94" y="125"/>
                  </a:lnTo>
                  <a:lnTo>
                    <a:pt x="96" y="132"/>
                  </a:lnTo>
                  <a:lnTo>
                    <a:pt x="99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93" y="152"/>
                  </a:lnTo>
                  <a:lnTo>
                    <a:pt x="93" y="155"/>
                  </a:lnTo>
                  <a:lnTo>
                    <a:pt x="88" y="158"/>
                  </a:lnTo>
                  <a:lnTo>
                    <a:pt x="77" y="161"/>
                  </a:lnTo>
                  <a:lnTo>
                    <a:pt x="73" y="164"/>
                  </a:lnTo>
                  <a:lnTo>
                    <a:pt x="68" y="167"/>
                  </a:lnTo>
                  <a:lnTo>
                    <a:pt x="65" y="170"/>
                  </a:lnTo>
                  <a:lnTo>
                    <a:pt x="57" y="170"/>
                  </a:lnTo>
                  <a:lnTo>
                    <a:pt x="48" y="170"/>
                  </a:lnTo>
                  <a:lnTo>
                    <a:pt x="45" y="177"/>
                  </a:lnTo>
                  <a:lnTo>
                    <a:pt x="40" y="180"/>
                  </a:lnTo>
                  <a:lnTo>
                    <a:pt x="31" y="180"/>
                  </a:lnTo>
                  <a:lnTo>
                    <a:pt x="28" y="177"/>
                  </a:lnTo>
                  <a:lnTo>
                    <a:pt x="24" y="177"/>
                  </a:lnTo>
                  <a:lnTo>
                    <a:pt x="20" y="178"/>
                  </a:lnTo>
                  <a:lnTo>
                    <a:pt x="18" y="177"/>
                  </a:lnTo>
                  <a:lnTo>
                    <a:pt x="17" y="181"/>
                  </a:lnTo>
                  <a:lnTo>
                    <a:pt x="12" y="183"/>
                  </a:lnTo>
                  <a:lnTo>
                    <a:pt x="7" y="183"/>
                  </a:lnTo>
                  <a:lnTo>
                    <a:pt x="4" y="187"/>
                  </a:lnTo>
                  <a:lnTo>
                    <a:pt x="6" y="191"/>
                  </a:lnTo>
                  <a:lnTo>
                    <a:pt x="4" y="194"/>
                  </a:lnTo>
                  <a:lnTo>
                    <a:pt x="1" y="194"/>
                  </a:lnTo>
                  <a:lnTo>
                    <a:pt x="0" y="194"/>
                  </a:lnTo>
                  <a:lnTo>
                    <a:pt x="4" y="201"/>
                  </a:lnTo>
                  <a:lnTo>
                    <a:pt x="7" y="205"/>
                  </a:lnTo>
                  <a:lnTo>
                    <a:pt x="9" y="205"/>
                  </a:lnTo>
                  <a:lnTo>
                    <a:pt x="17" y="205"/>
                  </a:lnTo>
                  <a:lnTo>
                    <a:pt x="21" y="206"/>
                  </a:lnTo>
                  <a:lnTo>
                    <a:pt x="23" y="212"/>
                  </a:lnTo>
                  <a:lnTo>
                    <a:pt x="21" y="218"/>
                  </a:lnTo>
                  <a:lnTo>
                    <a:pt x="20" y="220"/>
                  </a:lnTo>
                  <a:lnTo>
                    <a:pt x="20" y="226"/>
                  </a:lnTo>
                  <a:lnTo>
                    <a:pt x="28" y="228"/>
                  </a:lnTo>
                  <a:lnTo>
                    <a:pt x="34" y="231"/>
                  </a:lnTo>
                  <a:lnTo>
                    <a:pt x="34" y="236"/>
                  </a:lnTo>
                  <a:lnTo>
                    <a:pt x="35" y="240"/>
                  </a:lnTo>
                  <a:lnTo>
                    <a:pt x="57" y="246"/>
                  </a:lnTo>
                  <a:lnTo>
                    <a:pt x="62" y="245"/>
                  </a:lnTo>
                  <a:lnTo>
                    <a:pt x="69" y="243"/>
                  </a:lnTo>
                  <a:lnTo>
                    <a:pt x="74" y="240"/>
                  </a:lnTo>
                  <a:lnTo>
                    <a:pt x="87" y="240"/>
                  </a:lnTo>
                  <a:lnTo>
                    <a:pt x="90" y="245"/>
                  </a:lnTo>
                  <a:lnTo>
                    <a:pt x="94" y="248"/>
                  </a:lnTo>
                  <a:lnTo>
                    <a:pt x="93" y="253"/>
                  </a:lnTo>
                  <a:lnTo>
                    <a:pt x="91" y="259"/>
                  </a:lnTo>
                  <a:lnTo>
                    <a:pt x="83" y="262"/>
                  </a:lnTo>
                  <a:lnTo>
                    <a:pt x="82" y="268"/>
                  </a:lnTo>
                  <a:lnTo>
                    <a:pt x="73" y="268"/>
                  </a:lnTo>
                  <a:lnTo>
                    <a:pt x="74" y="274"/>
                  </a:lnTo>
                  <a:lnTo>
                    <a:pt x="80" y="277"/>
                  </a:lnTo>
                  <a:lnTo>
                    <a:pt x="83" y="287"/>
                  </a:lnTo>
                  <a:lnTo>
                    <a:pt x="74" y="290"/>
                  </a:lnTo>
                  <a:lnTo>
                    <a:pt x="73" y="288"/>
                  </a:lnTo>
                  <a:lnTo>
                    <a:pt x="69" y="288"/>
                  </a:lnTo>
                  <a:lnTo>
                    <a:pt x="69" y="290"/>
                  </a:lnTo>
                  <a:lnTo>
                    <a:pt x="69" y="295"/>
                  </a:lnTo>
                  <a:lnTo>
                    <a:pt x="73" y="301"/>
                  </a:lnTo>
                  <a:lnTo>
                    <a:pt x="73" y="305"/>
                  </a:lnTo>
                  <a:lnTo>
                    <a:pt x="77" y="302"/>
                  </a:lnTo>
                  <a:lnTo>
                    <a:pt x="80" y="305"/>
                  </a:lnTo>
                  <a:lnTo>
                    <a:pt x="94" y="315"/>
                  </a:lnTo>
                  <a:lnTo>
                    <a:pt x="96" y="319"/>
                  </a:lnTo>
                  <a:lnTo>
                    <a:pt x="104" y="319"/>
                  </a:lnTo>
                  <a:lnTo>
                    <a:pt x="111" y="318"/>
                  </a:lnTo>
                  <a:lnTo>
                    <a:pt x="116" y="316"/>
                  </a:lnTo>
                  <a:lnTo>
                    <a:pt x="125" y="326"/>
                  </a:lnTo>
                  <a:lnTo>
                    <a:pt x="133" y="329"/>
                  </a:lnTo>
                  <a:lnTo>
                    <a:pt x="136" y="329"/>
                  </a:lnTo>
                  <a:lnTo>
                    <a:pt x="138" y="330"/>
                  </a:lnTo>
                  <a:lnTo>
                    <a:pt x="138" y="335"/>
                  </a:lnTo>
                  <a:lnTo>
                    <a:pt x="144" y="330"/>
                  </a:lnTo>
                  <a:lnTo>
                    <a:pt x="149" y="333"/>
                  </a:lnTo>
                  <a:lnTo>
                    <a:pt x="149" y="338"/>
                  </a:lnTo>
                  <a:lnTo>
                    <a:pt x="153" y="341"/>
                  </a:lnTo>
                  <a:lnTo>
                    <a:pt x="161" y="341"/>
                  </a:lnTo>
                  <a:lnTo>
                    <a:pt x="161" y="346"/>
                  </a:lnTo>
                  <a:lnTo>
                    <a:pt x="167" y="346"/>
                  </a:lnTo>
                  <a:lnTo>
                    <a:pt x="169" y="346"/>
                  </a:lnTo>
                  <a:lnTo>
                    <a:pt x="170" y="346"/>
                  </a:lnTo>
                  <a:lnTo>
                    <a:pt x="172" y="352"/>
                  </a:lnTo>
                  <a:lnTo>
                    <a:pt x="175" y="349"/>
                  </a:lnTo>
                  <a:lnTo>
                    <a:pt x="180" y="350"/>
                  </a:lnTo>
                  <a:lnTo>
                    <a:pt x="180" y="347"/>
                  </a:lnTo>
                  <a:lnTo>
                    <a:pt x="181" y="347"/>
                  </a:lnTo>
                  <a:lnTo>
                    <a:pt x="187" y="350"/>
                  </a:lnTo>
                  <a:lnTo>
                    <a:pt x="195" y="350"/>
                  </a:lnTo>
                  <a:lnTo>
                    <a:pt x="201" y="350"/>
                  </a:lnTo>
                  <a:lnTo>
                    <a:pt x="206" y="347"/>
                  </a:lnTo>
                  <a:lnTo>
                    <a:pt x="212" y="347"/>
                  </a:lnTo>
                  <a:lnTo>
                    <a:pt x="214" y="354"/>
                  </a:lnTo>
                  <a:lnTo>
                    <a:pt x="218" y="352"/>
                  </a:lnTo>
                  <a:lnTo>
                    <a:pt x="220" y="347"/>
                  </a:lnTo>
                  <a:lnTo>
                    <a:pt x="225" y="344"/>
                  </a:lnTo>
                  <a:lnTo>
                    <a:pt x="229" y="344"/>
                  </a:lnTo>
                  <a:lnTo>
                    <a:pt x="232" y="349"/>
                  </a:lnTo>
                  <a:lnTo>
                    <a:pt x="236" y="347"/>
                  </a:lnTo>
                  <a:lnTo>
                    <a:pt x="242" y="349"/>
                  </a:lnTo>
                  <a:lnTo>
                    <a:pt x="248" y="349"/>
                  </a:lnTo>
                  <a:lnTo>
                    <a:pt x="250" y="350"/>
                  </a:lnTo>
                  <a:lnTo>
                    <a:pt x="250" y="352"/>
                  </a:lnTo>
                  <a:lnTo>
                    <a:pt x="257" y="352"/>
                  </a:lnTo>
                  <a:lnTo>
                    <a:pt x="264" y="349"/>
                  </a:lnTo>
                  <a:lnTo>
                    <a:pt x="267" y="346"/>
                  </a:lnTo>
                  <a:lnTo>
                    <a:pt x="273" y="341"/>
                  </a:lnTo>
                  <a:lnTo>
                    <a:pt x="279" y="340"/>
                  </a:lnTo>
                  <a:lnTo>
                    <a:pt x="282" y="335"/>
                  </a:lnTo>
                  <a:lnTo>
                    <a:pt x="287" y="332"/>
                  </a:lnTo>
                  <a:lnTo>
                    <a:pt x="291" y="330"/>
                  </a:lnTo>
                  <a:lnTo>
                    <a:pt x="296" y="335"/>
                  </a:lnTo>
                  <a:lnTo>
                    <a:pt x="302" y="335"/>
                  </a:lnTo>
                  <a:lnTo>
                    <a:pt x="305" y="329"/>
                  </a:lnTo>
                  <a:lnTo>
                    <a:pt x="310" y="329"/>
                  </a:lnTo>
                  <a:lnTo>
                    <a:pt x="316" y="330"/>
                  </a:lnTo>
                  <a:lnTo>
                    <a:pt x="318" y="335"/>
                  </a:lnTo>
                  <a:lnTo>
                    <a:pt x="316" y="341"/>
                  </a:lnTo>
                  <a:lnTo>
                    <a:pt x="315" y="344"/>
                  </a:lnTo>
                  <a:lnTo>
                    <a:pt x="319" y="346"/>
                  </a:lnTo>
                  <a:lnTo>
                    <a:pt x="321" y="346"/>
                  </a:lnTo>
                  <a:lnTo>
                    <a:pt x="326" y="344"/>
                  </a:lnTo>
                  <a:lnTo>
                    <a:pt x="330" y="340"/>
                  </a:lnTo>
                  <a:lnTo>
                    <a:pt x="335" y="343"/>
                  </a:lnTo>
                  <a:lnTo>
                    <a:pt x="343" y="354"/>
                  </a:lnTo>
                  <a:lnTo>
                    <a:pt x="347" y="357"/>
                  </a:lnTo>
                  <a:lnTo>
                    <a:pt x="349" y="364"/>
                  </a:lnTo>
                  <a:lnTo>
                    <a:pt x="349" y="375"/>
                  </a:lnTo>
                  <a:lnTo>
                    <a:pt x="340" y="386"/>
                  </a:lnTo>
                  <a:lnTo>
                    <a:pt x="335" y="388"/>
                  </a:lnTo>
                  <a:lnTo>
                    <a:pt x="333" y="392"/>
                  </a:lnTo>
                  <a:lnTo>
                    <a:pt x="335" y="394"/>
                  </a:lnTo>
                  <a:lnTo>
                    <a:pt x="332" y="399"/>
                  </a:lnTo>
                  <a:lnTo>
                    <a:pt x="335" y="402"/>
                  </a:lnTo>
                  <a:lnTo>
                    <a:pt x="332" y="406"/>
                  </a:lnTo>
                  <a:lnTo>
                    <a:pt x="341" y="403"/>
                  </a:lnTo>
                  <a:lnTo>
                    <a:pt x="346" y="402"/>
                  </a:lnTo>
                  <a:lnTo>
                    <a:pt x="349" y="405"/>
                  </a:lnTo>
                  <a:lnTo>
                    <a:pt x="349" y="409"/>
                  </a:lnTo>
                  <a:lnTo>
                    <a:pt x="352" y="416"/>
                  </a:lnTo>
                  <a:lnTo>
                    <a:pt x="357" y="416"/>
                  </a:lnTo>
                  <a:lnTo>
                    <a:pt x="360" y="419"/>
                  </a:lnTo>
                  <a:lnTo>
                    <a:pt x="355" y="422"/>
                  </a:lnTo>
                  <a:lnTo>
                    <a:pt x="357" y="428"/>
                  </a:lnTo>
                  <a:lnTo>
                    <a:pt x="358" y="431"/>
                  </a:lnTo>
                  <a:lnTo>
                    <a:pt x="366" y="433"/>
                  </a:lnTo>
                  <a:lnTo>
                    <a:pt x="368" y="437"/>
                  </a:lnTo>
                  <a:lnTo>
                    <a:pt x="369" y="440"/>
                  </a:lnTo>
                  <a:lnTo>
                    <a:pt x="374" y="442"/>
                  </a:lnTo>
                  <a:lnTo>
                    <a:pt x="375" y="436"/>
                  </a:lnTo>
                  <a:lnTo>
                    <a:pt x="380" y="437"/>
                  </a:lnTo>
                  <a:lnTo>
                    <a:pt x="383" y="442"/>
                  </a:lnTo>
                  <a:lnTo>
                    <a:pt x="386" y="444"/>
                  </a:lnTo>
                  <a:lnTo>
                    <a:pt x="391" y="442"/>
                  </a:lnTo>
                  <a:lnTo>
                    <a:pt x="389" y="434"/>
                  </a:lnTo>
                  <a:lnTo>
                    <a:pt x="388" y="428"/>
                  </a:lnTo>
                  <a:lnTo>
                    <a:pt x="389" y="425"/>
                  </a:lnTo>
                  <a:lnTo>
                    <a:pt x="394" y="427"/>
                  </a:lnTo>
                  <a:lnTo>
                    <a:pt x="402" y="422"/>
                  </a:lnTo>
                  <a:lnTo>
                    <a:pt x="406" y="425"/>
                  </a:lnTo>
                  <a:lnTo>
                    <a:pt x="413" y="422"/>
                  </a:lnTo>
                  <a:lnTo>
                    <a:pt x="419" y="422"/>
                  </a:lnTo>
                  <a:lnTo>
                    <a:pt x="420" y="425"/>
                  </a:lnTo>
                  <a:lnTo>
                    <a:pt x="430" y="420"/>
                  </a:lnTo>
                  <a:lnTo>
                    <a:pt x="433" y="414"/>
                  </a:lnTo>
                  <a:lnTo>
                    <a:pt x="437" y="413"/>
                  </a:lnTo>
                  <a:lnTo>
                    <a:pt x="442" y="416"/>
                  </a:lnTo>
                  <a:lnTo>
                    <a:pt x="445" y="420"/>
                  </a:lnTo>
                  <a:lnTo>
                    <a:pt x="455" y="420"/>
                  </a:lnTo>
                  <a:lnTo>
                    <a:pt x="459" y="420"/>
                  </a:lnTo>
                  <a:lnTo>
                    <a:pt x="462" y="425"/>
                  </a:lnTo>
                  <a:lnTo>
                    <a:pt x="456" y="428"/>
                  </a:lnTo>
                  <a:lnTo>
                    <a:pt x="458" y="431"/>
                  </a:lnTo>
                  <a:lnTo>
                    <a:pt x="465" y="436"/>
                  </a:lnTo>
                  <a:lnTo>
                    <a:pt x="472" y="437"/>
                  </a:lnTo>
                  <a:lnTo>
                    <a:pt x="476" y="439"/>
                  </a:lnTo>
                  <a:lnTo>
                    <a:pt x="486" y="437"/>
                  </a:lnTo>
                  <a:lnTo>
                    <a:pt x="492" y="440"/>
                  </a:lnTo>
                  <a:lnTo>
                    <a:pt x="493" y="442"/>
                  </a:lnTo>
                  <a:lnTo>
                    <a:pt x="500" y="439"/>
                  </a:lnTo>
                  <a:lnTo>
                    <a:pt x="501" y="440"/>
                  </a:lnTo>
                  <a:lnTo>
                    <a:pt x="501" y="447"/>
                  </a:lnTo>
                  <a:lnTo>
                    <a:pt x="501" y="451"/>
                  </a:lnTo>
                  <a:lnTo>
                    <a:pt x="504" y="458"/>
                  </a:lnTo>
                  <a:lnTo>
                    <a:pt x="510" y="456"/>
                  </a:lnTo>
                  <a:lnTo>
                    <a:pt x="514" y="453"/>
                  </a:lnTo>
                  <a:lnTo>
                    <a:pt x="510" y="448"/>
                  </a:lnTo>
                  <a:lnTo>
                    <a:pt x="512" y="447"/>
                  </a:lnTo>
                  <a:lnTo>
                    <a:pt x="515" y="442"/>
                  </a:lnTo>
                  <a:lnTo>
                    <a:pt x="548" y="436"/>
                  </a:lnTo>
                  <a:lnTo>
                    <a:pt x="552" y="431"/>
                  </a:lnTo>
                  <a:lnTo>
                    <a:pt x="555" y="425"/>
                  </a:lnTo>
                  <a:lnTo>
                    <a:pt x="557" y="423"/>
                  </a:lnTo>
                  <a:lnTo>
                    <a:pt x="562" y="425"/>
                  </a:lnTo>
                  <a:lnTo>
                    <a:pt x="568" y="423"/>
                  </a:lnTo>
                  <a:lnTo>
                    <a:pt x="576" y="420"/>
                  </a:lnTo>
                  <a:lnTo>
                    <a:pt x="583" y="423"/>
                  </a:lnTo>
                  <a:lnTo>
                    <a:pt x="590" y="422"/>
                  </a:lnTo>
                  <a:lnTo>
                    <a:pt x="594" y="414"/>
                  </a:lnTo>
                  <a:lnTo>
                    <a:pt x="602" y="411"/>
                  </a:lnTo>
                  <a:lnTo>
                    <a:pt x="608" y="402"/>
                  </a:lnTo>
                  <a:lnTo>
                    <a:pt x="614" y="397"/>
                  </a:lnTo>
                  <a:lnTo>
                    <a:pt x="622" y="397"/>
                  </a:lnTo>
                  <a:lnTo>
                    <a:pt x="621" y="392"/>
                  </a:lnTo>
                  <a:lnTo>
                    <a:pt x="624" y="392"/>
                  </a:lnTo>
                  <a:lnTo>
                    <a:pt x="628" y="392"/>
                  </a:lnTo>
                  <a:lnTo>
                    <a:pt x="635" y="386"/>
                  </a:lnTo>
                  <a:lnTo>
                    <a:pt x="644" y="369"/>
                  </a:lnTo>
                  <a:lnTo>
                    <a:pt x="647" y="361"/>
                  </a:lnTo>
                  <a:lnTo>
                    <a:pt x="652" y="358"/>
                  </a:lnTo>
                  <a:lnTo>
                    <a:pt x="652" y="355"/>
                  </a:lnTo>
                  <a:lnTo>
                    <a:pt x="661" y="349"/>
                  </a:lnTo>
                  <a:lnTo>
                    <a:pt x="663" y="346"/>
                  </a:lnTo>
                  <a:lnTo>
                    <a:pt x="658" y="338"/>
                  </a:lnTo>
                  <a:lnTo>
                    <a:pt x="666" y="340"/>
                  </a:lnTo>
                  <a:lnTo>
                    <a:pt x="663" y="333"/>
                  </a:lnTo>
                  <a:lnTo>
                    <a:pt x="667" y="332"/>
                  </a:lnTo>
                  <a:lnTo>
                    <a:pt x="670" y="324"/>
                  </a:lnTo>
                  <a:lnTo>
                    <a:pt x="670" y="319"/>
                  </a:lnTo>
                  <a:lnTo>
                    <a:pt x="664" y="323"/>
                  </a:lnTo>
                  <a:lnTo>
                    <a:pt x="658" y="323"/>
                  </a:lnTo>
                  <a:lnTo>
                    <a:pt x="652" y="321"/>
                  </a:lnTo>
                  <a:lnTo>
                    <a:pt x="649" y="319"/>
                  </a:lnTo>
                  <a:lnTo>
                    <a:pt x="656" y="316"/>
                  </a:lnTo>
                  <a:lnTo>
                    <a:pt x="667" y="310"/>
                  </a:lnTo>
                  <a:lnTo>
                    <a:pt x="667" y="305"/>
                  </a:lnTo>
                  <a:lnTo>
                    <a:pt x="661" y="302"/>
                  </a:lnTo>
                  <a:lnTo>
                    <a:pt x="656" y="299"/>
                  </a:lnTo>
                  <a:lnTo>
                    <a:pt x="649" y="298"/>
                  </a:lnTo>
                  <a:lnTo>
                    <a:pt x="663" y="299"/>
                  </a:lnTo>
                  <a:lnTo>
                    <a:pt x="667" y="298"/>
                  </a:lnTo>
                  <a:lnTo>
                    <a:pt x="661" y="293"/>
                  </a:lnTo>
                  <a:lnTo>
                    <a:pt x="656" y="288"/>
                  </a:lnTo>
                  <a:lnTo>
                    <a:pt x="656" y="287"/>
                  </a:lnTo>
                  <a:lnTo>
                    <a:pt x="653" y="284"/>
                  </a:lnTo>
                  <a:lnTo>
                    <a:pt x="655" y="279"/>
                  </a:lnTo>
                  <a:lnTo>
                    <a:pt x="653" y="274"/>
                  </a:lnTo>
                  <a:lnTo>
                    <a:pt x="649" y="270"/>
                  </a:lnTo>
                  <a:lnTo>
                    <a:pt x="647" y="264"/>
                  </a:lnTo>
                  <a:lnTo>
                    <a:pt x="641" y="262"/>
                  </a:lnTo>
                  <a:lnTo>
                    <a:pt x="632" y="259"/>
                  </a:lnTo>
                  <a:lnTo>
                    <a:pt x="630" y="254"/>
                  </a:lnTo>
                  <a:lnTo>
                    <a:pt x="636" y="248"/>
                  </a:lnTo>
                  <a:lnTo>
                    <a:pt x="644" y="239"/>
                  </a:lnTo>
                  <a:lnTo>
                    <a:pt x="652" y="236"/>
                  </a:lnTo>
                  <a:lnTo>
                    <a:pt x="653" y="231"/>
                  </a:lnTo>
                  <a:lnTo>
                    <a:pt x="656" y="234"/>
                  </a:lnTo>
                  <a:lnTo>
                    <a:pt x="666" y="229"/>
                  </a:lnTo>
                  <a:lnTo>
                    <a:pt x="669" y="226"/>
                  </a:lnTo>
                  <a:lnTo>
                    <a:pt x="673" y="228"/>
                  </a:lnTo>
                  <a:lnTo>
                    <a:pt x="678" y="226"/>
                  </a:lnTo>
                  <a:lnTo>
                    <a:pt x="680" y="223"/>
                  </a:lnTo>
                  <a:lnTo>
                    <a:pt x="678" y="222"/>
                  </a:lnTo>
                  <a:lnTo>
                    <a:pt x="673" y="218"/>
                  </a:lnTo>
                  <a:lnTo>
                    <a:pt x="670" y="222"/>
                  </a:lnTo>
                  <a:lnTo>
                    <a:pt x="666" y="220"/>
                  </a:lnTo>
                  <a:lnTo>
                    <a:pt x="663" y="222"/>
                  </a:lnTo>
                  <a:lnTo>
                    <a:pt x="661" y="218"/>
                  </a:lnTo>
                  <a:lnTo>
                    <a:pt x="658" y="218"/>
                  </a:lnTo>
                  <a:lnTo>
                    <a:pt x="656" y="215"/>
                  </a:lnTo>
                  <a:lnTo>
                    <a:pt x="653" y="215"/>
                  </a:lnTo>
                  <a:lnTo>
                    <a:pt x="649" y="217"/>
                  </a:lnTo>
                  <a:lnTo>
                    <a:pt x="646" y="218"/>
                  </a:lnTo>
                  <a:lnTo>
                    <a:pt x="642" y="222"/>
                  </a:lnTo>
                  <a:lnTo>
                    <a:pt x="636" y="225"/>
                  </a:lnTo>
                  <a:lnTo>
                    <a:pt x="630" y="223"/>
                  </a:lnTo>
                  <a:lnTo>
                    <a:pt x="628" y="218"/>
                  </a:lnTo>
                  <a:lnTo>
                    <a:pt x="632" y="218"/>
                  </a:lnTo>
                  <a:lnTo>
                    <a:pt x="632" y="214"/>
                  </a:lnTo>
                  <a:lnTo>
                    <a:pt x="630" y="211"/>
                  </a:lnTo>
                  <a:lnTo>
                    <a:pt x="625" y="209"/>
                  </a:lnTo>
                  <a:lnTo>
                    <a:pt x="619" y="211"/>
                  </a:lnTo>
                  <a:lnTo>
                    <a:pt x="611" y="208"/>
                  </a:lnTo>
                  <a:lnTo>
                    <a:pt x="610" y="201"/>
                  </a:lnTo>
                  <a:lnTo>
                    <a:pt x="613" y="198"/>
                  </a:lnTo>
                  <a:lnTo>
                    <a:pt x="616" y="197"/>
                  </a:lnTo>
                  <a:lnTo>
                    <a:pt x="619" y="200"/>
                  </a:lnTo>
                  <a:lnTo>
                    <a:pt x="647" y="177"/>
                  </a:lnTo>
                  <a:lnTo>
                    <a:pt x="658" y="170"/>
                  </a:lnTo>
                  <a:lnTo>
                    <a:pt x="669" y="172"/>
                  </a:lnTo>
                  <a:lnTo>
                    <a:pt x="673" y="178"/>
                  </a:lnTo>
                  <a:lnTo>
                    <a:pt x="669" y="183"/>
                  </a:lnTo>
                  <a:lnTo>
                    <a:pt x="664" y="187"/>
                  </a:lnTo>
                  <a:lnTo>
                    <a:pt x="659" y="192"/>
                  </a:lnTo>
                  <a:lnTo>
                    <a:pt x="663" y="194"/>
                  </a:lnTo>
                  <a:lnTo>
                    <a:pt x="664" y="195"/>
                  </a:lnTo>
                  <a:lnTo>
                    <a:pt x="663" y="198"/>
                  </a:lnTo>
                  <a:lnTo>
                    <a:pt x="658" y="200"/>
                  </a:lnTo>
                  <a:lnTo>
                    <a:pt x="656" y="205"/>
                  </a:lnTo>
                  <a:lnTo>
                    <a:pt x="663" y="201"/>
                  </a:lnTo>
                  <a:lnTo>
                    <a:pt x="667" y="200"/>
                  </a:lnTo>
                  <a:lnTo>
                    <a:pt x="670" y="195"/>
                  </a:lnTo>
                  <a:lnTo>
                    <a:pt x="681" y="192"/>
                  </a:lnTo>
                  <a:lnTo>
                    <a:pt x="694" y="186"/>
                  </a:lnTo>
                  <a:lnTo>
                    <a:pt x="703" y="184"/>
                  </a:lnTo>
                  <a:lnTo>
                    <a:pt x="708" y="178"/>
                  </a:lnTo>
                  <a:lnTo>
                    <a:pt x="715" y="177"/>
                  </a:lnTo>
                  <a:lnTo>
                    <a:pt x="723" y="172"/>
                  </a:lnTo>
                  <a:lnTo>
                    <a:pt x="729" y="170"/>
                  </a:lnTo>
                  <a:lnTo>
                    <a:pt x="734" y="164"/>
                  </a:lnTo>
                  <a:lnTo>
                    <a:pt x="739" y="161"/>
                  </a:lnTo>
                  <a:lnTo>
                    <a:pt x="743" y="164"/>
                  </a:lnTo>
                  <a:lnTo>
                    <a:pt x="748" y="167"/>
                  </a:lnTo>
                  <a:lnTo>
                    <a:pt x="753" y="167"/>
                  </a:lnTo>
                  <a:lnTo>
                    <a:pt x="753" y="158"/>
                  </a:lnTo>
                  <a:lnTo>
                    <a:pt x="759" y="156"/>
                  </a:lnTo>
                  <a:lnTo>
                    <a:pt x="764" y="158"/>
                  </a:lnTo>
                  <a:lnTo>
                    <a:pt x="767" y="158"/>
                  </a:lnTo>
                  <a:lnTo>
                    <a:pt x="771" y="150"/>
                  </a:lnTo>
                  <a:lnTo>
                    <a:pt x="774" y="150"/>
                  </a:lnTo>
                  <a:lnTo>
                    <a:pt x="776" y="146"/>
                  </a:lnTo>
                  <a:lnTo>
                    <a:pt x="779" y="144"/>
                  </a:lnTo>
                  <a:lnTo>
                    <a:pt x="785" y="146"/>
                  </a:lnTo>
                  <a:lnTo>
                    <a:pt x="785" y="147"/>
                  </a:lnTo>
                  <a:lnTo>
                    <a:pt x="793" y="144"/>
                  </a:lnTo>
                  <a:lnTo>
                    <a:pt x="796" y="133"/>
                  </a:lnTo>
                  <a:lnTo>
                    <a:pt x="795" y="121"/>
                  </a:lnTo>
                  <a:lnTo>
                    <a:pt x="791" y="118"/>
                  </a:lnTo>
                  <a:lnTo>
                    <a:pt x="801" y="114"/>
                  </a:lnTo>
                  <a:lnTo>
                    <a:pt x="801" y="111"/>
                  </a:lnTo>
                  <a:lnTo>
                    <a:pt x="802" y="111"/>
                  </a:lnTo>
                  <a:lnTo>
                    <a:pt x="810" y="113"/>
                  </a:lnTo>
                  <a:lnTo>
                    <a:pt x="818" y="116"/>
                  </a:lnTo>
                  <a:lnTo>
                    <a:pt x="823" y="114"/>
                  </a:lnTo>
                  <a:lnTo>
                    <a:pt x="823" y="110"/>
                  </a:lnTo>
                  <a:lnTo>
                    <a:pt x="829" y="107"/>
                  </a:lnTo>
                  <a:lnTo>
                    <a:pt x="829" y="102"/>
                  </a:lnTo>
                  <a:lnTo>
                    <a:pt x="833" y="94"/>
                  </a:lnTo>
                  <a:lnTo>
                    <a:pt x="835" y="88"/>
                  </a:lnTo>
                  <a:lnTo>
                    <a:pt x="835" y="82"/>
                  </a:lnTo>
                  <a:lnTo>
                    <a:pt x="843" y="82"/>
                  </a:lnTo>
                  <a:lnTo>
                    <a:pt x="844" y="79"/>
                  </a:lnTo>
                  <a:lnTo>
                    <a:pt x="843" y="76"/>
                  </a:lnTo>
                  <a:lnTo>
                    <a:pt x="843" y="73"/>
                  </a:lnTo>
                  <a:lnTo>
                    <a:pt x="843" y="69"/>
                  </a:lnTo>
                  <a:lnTo>
                    <a:pt x="837" y="69"/>
                  </a:lnTo>
                  <a:lnTo>
                    <a:pt x="830" y="71"/>
                  </a:lnTo>
                  <a:lnTo>
                    <a:pt x="824" y="74"/>
                  </a:lnTo>
                  <a:lnTo>
                    <a:pt x="819" y="74"/>
                  </a:lnTo>
                  <a:lnTo>
                    <a:pt x="815" y="77"/>
                  </a:lnTo>
                  <a:lnTo>
                    <a:pt x="807" y="80"/>
                  </a:lnTo>
                  <a:lnTo>
                    <a:pt x="798" y="80"/>
                  </a:lnTo>
                  <a:lnTo>
                    <a:pt x="791" y="79"/>
                  </a:lnTo>
                  <a:lnTo>
                    <a:pt x="788" y="69"/>
                  </a:lnTo>
                  <a:lnTo>
                    <a:pt x="785" y="65"/>
                  </a:lnTo>
                  <a:lnTo>
                    <a:pt x="781" y="6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5" name="Freeform 13"/>
            <p:cNvSpPr>
              <a:spLocks/>
            </p:cNvSpPr>
            <p:nvPr/>
          </p:nvSpPr>
          <p:spPr bwMode="auto">
            <a:xfrm>
              <a:off x="8212574" y="2609858"/>
              <a:ext cx="152425" cy="130206"/>
            </a:xfrm>
            <a:custGeom>
              <a:avLst/>
              <a:gdLst>
                <a:gd name="T0" fmla="*/ 2147483647 w 92"/>
                <a:gd name="T1" fmla="*/ 2147483647 h 73"/>
                <a:gd name="T2" fmla="*/ 2147483647 w 92"/>
                <a:gd name="T3" fmla="*/ 2147483647 h 73"/>
                <a:gd name="T4" fmla="*/ 2147483647 w 92"/>
                <a:gd name="T5" fmla="*/ 2147483647 h 73"/>
                <a:gd name="T6" fmla="*/ 0 w 92"/>
                <a:gd name="T7" fmla="*/ 2147483647 h 73"/>
                <a:gd name="T8" fmla="*/ 2147483647 w 92"/>
                <a:gd name="T9" fmla="*/ 2147483647 h 73"/>
                <a:gd name="T10" fmla="*/ 2147483647 w 92"/>
                <a:gd name="T11" fmla="*/ 2147483647 h 73"/>
                <a:gd name="T12" fmla="*/ 2147483647 w 92"/>
                <a:gd name="T13" fmla="*/ 2147483647 h 73"/>
                <a:gd name="T14" fmla="*/ 2147483647 w 92"/>
                <a:gd name="T15" fmla="*/ 2147483647 h 73"/>
                <a:gd name="T16" fmla="*/ 2147483647 w 92"/>
                <a:gd name="T17" fmla="*/ 2147483647 h 73"/>
                <a:gd name="T18" fmla="*/ 2147483647 w 92"/>
                <a:gd name="T19" fmla="*/ 2147483647 h 73"/>
                <a:gd name="T20" fmla="*/ 2147483647 w 92"/>
                <a:gd name="T21" fmla="*/ 2147483647 h 73"/>
                <a:gd name="T22" fmla="*/ 2147483647 w 92"/>
                <a:gd name="T23" fmla="*/ 2147483647 h 73"/>
                <a:gd name="T24" fmla="*/ 2147483647 w 92"/>
                <a:gd name="T25" fmla="*/ 2147483647 h 73"/>
                <a:gd name="T26" fmla="*/ 2147483647 w 92"/>
                <a:gd name="T27" fmla="*/ 2147483647 h 73"/>
                <a:gd name="T28" fmla="*/ 2147483647 w 92"/>
                <a:gd name="T29" fmla="*/ 2147483647 h 73"/>
                <a:gd name="T30" fmla="*/ 2147483647 w 92"/>
                <a:gd name="T31" fmla="*/ 2147483647 h 73"/>
                <a:gd name="T32" fmla="*/ 2147483647 w 92"/>
                <a:gd name="T33" fmla="*/ 2147483647 h 73"/>
                <a:gd name="T34" fmla="*/ 2147483647 w 92"/>
                <a:gd name="T35" fmla="*/ 2147483647 h 73"/>
                <a:gd name="T36" fmla="*/ 2147483647 w 92"/>
                <a:gd name="T37" fmla="*/ 2147483647 h 73"/>
                <a:gd name="T38" fmla="*/ 2147483647 w 92"/>
                <a:gd name="T39" fmla="*/ 2147483647 h 73"/>
                <a:gd name="T40" fmla="*/ 2147483647 w 92"/>
                <a:gd name="T41" fmla="*/ 2147483647 h 73"/>
                <a:gd name="T42" fmla="*/ 2147483647 w 92"/>
                <a:gd name="T43" fmla="*/ 2147483647 h 73"/>
                <a:gd name="T44" fmla="*/ 2147483647 w 92"/>
                <a:gd name="T45" fmla="*/ 2147483647 h 73"/>
                <a:gd name="T46" fmla="*/ 2147483647 w 92"/>
                <a:gd name="T47" fmla="*/ 2147483647 h 73"/>
                <a:gd name="T48" fmla="*/ 2147483647 w 92"/>
                <a:gd name="T49" fmla="*/ 2147483647 h 73"/>
                <a:gd name="T50" fmla="*/ 2147483647 w 92"/>
                <a:gd name="T51" fmla="*/ 2147483647 h 73"/>
                <a:gd name="T52" fmla="*/ 2147483647 w 92"/>
                <a:gd name="T53" fmla="*/ 2147483647 h 73"/>
                <a:gd name="T54" fmla="*/ 2147483647 w 92"/>
                <a:gd name="T55" fmla="*/ 2147483647 h 73"/>
                <a:gd name="T56" fmla="*/ 2147483647 w 92"/>
                <a:gd name="T57" fmla="*/ 2147483647 h 73"/>
                <a:gd name="T58" fmla="*/ 2147483647 w 92"/>
                <a:gd name="T59" fmla="*/ 2147483647 h 73"/>
                <a:gd name="T60" fmla="*/ 2147483647 w 92"/>
                <a:gd name="T61" fmla="*/ 2147483647 h 73"/>
                <a:gd name="T62" fmla="*/ 2147483647 w 92"/>
                <a:gd name="T63" fmla="*/ 2147483647 h 73"/>
                <a:gd name="T64" fmla="*/ 2147483647 w 92"/>
                <a:gd name="T65" fmla="*/ 2147483647 h 73"/>
                <a:gd name="T66" fmla="*/ 2147483647 w 92"/>
                <a:gd name="T67" fmla="*/ 2147483647 h 73"/>
                <a:gd name="T68" fmla="*/ 2147483647 w 92"/>
                <a:gd name="T69" fmla="*/ 2147483647 h 73"/>
                <a:gd name="T70" fmla="*/ 2147483647 w 92"/>
                <a:gd name="T71" fmla="*/ 2147483647 h 73"/>
                <a:gd name="T72" fmla="*/ 2147483647 w 92"/>
                <a:gd name="T73" fmla="*/ 2147483647 h 73"/>
                <a:gd name="T74" fmla="*/ 2147483647 w 92"/>
                <a:gd name="T75" fmla="*/ 2147483647 h 73"/>
                <a:gd name="T76" fmla="*/ 2147483647 w 92"/>
                <a:gd name="T77" fmla="*/ 0 h 73"/>
                <a:gd name="T78" fmla="*/ 2147483647 w 92"/>
                <a:gd name="T79" fmla="*/ 2147483647 h 73"/>
                <a:gd name="T80" fmla="*/ 2147483647 w 92"/>
                <a:gd name="T81" fmla="*/ 2147483647 h 73"/>
                <a:gd name="T82" fmla="*/ 2147483647 w 92"/>
                <a:gd name="T83" fmla="*/ 2147483647 h 73"/>
                <a:gd name="T84" fmla="*/ 2147483647 w 92"/>
                <a:gd name="T85" fmla="*/ 2147483647 h 73"/>
                <a:gd name="T86" fmla="*/ 2147483647 w 92"/>
                <a:gd name="T87" fmla="*/ 2147483647 h 73"/>
                <a:gd name="T88" fmla="*/ 2147483647 w 92"/>
                <a:gd name="T89" fmla="*/ 2147483647 h 73"/>
                <a:gd name="T90" fmla="*/ 2147483647 w 92"/>
                <a:gd name="T91" fmla="*/ 2147483647 h 73"/>
                <a:gd name="T92" fmla="*/ 2147483647 w 92"/>
                <a:gd name="T93" fmla="*/ 2147483647 h 73"/>
                <a:gd name="T94" fmla="*/ 2147483647 w 92"/>
                <a:gd name="T95" fmla="*/ 2147483647 h 73"/>
                <a:gd name="T96" fmla="*/ 2147483647 w 92"/>
                <a:gd name="T97" fmla="*/ 2147483647 h 73"/>
                <a:gd name="T98" fmla="*/ 2147483647 w 92"/>
                <a:gd name="T99" fmla="*/ 2147483647 h 73"/>
                <a:gd name="T100" fmla="*/ 2147483647 w 92"/>
                <a:gd name="T101" fmla="*/ 2147483647 h 73"/>
                <a:gd name="T102" fmla="*/ 2147483647 w 92"/>
                <a:gd name="T103" fmla="*/ 2147483647 h 73"/>
                <a:gd name="T104" fmla="*/ 2147483647 w 92"/>
                <a:gd name="T105" fmla="*/ 2147483647 h 73"/>
                <a:gd name="T106" fmla="*/ 2147483647 w 92"/>
                <a:gd name="T107" fmla="*/ 2147483647 h 73"/>
                <a:gd name="T108" fmla="*/ 2147483647 w 92"/>
                <a:gd name="T109" fmla="*/ 2147483647 h 73"/>
                <a:gd name="T110" fmla="*/ 2147483647 w 92"/>
                <a:gd name="T111" fmla="*/ 2147483647 h 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"/>
                <a:gd name="T169" fmla="*/ 0 h 73"/>
                <a:gd name="T170" fmla="*/ 92 w 92"/>
                <a:gd name="T171" fmla="*/ 73 h 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" h="73">
                  <a:moveTo>
                    <a:pt x="20" y="28"/>
                  </a:moveTo>
                  <a:lnTo>
                    <a:pt x="12" y="33"/>
                  </a:lnTo>
                  <a:lnTo>
                    <a:pt x="5" y="34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9" y="43"/>
                  </a:lnTo>
                  <a:lnTo>
                    <a:pt x="12" y="50"/>
                  </a:lnTo>
                  <a:lnTo>
                    <a:pt x="9" y="54"/>
                  </a:lnTo>
                  <a:lnTo>
                    <a:pt x="15" y="59"/>
                  </a:lnTo>
                  <a:lnTo>
                    <a:pt x="11" y="62"/>
                  </a:lnTo>
                  <a:lnTo>
                    <a:pt x="5" y="65"/>
                  </a:lnTo>
                  <a:lnTo>
                    <a:pt x="2" y="70"/>
                  </a:lnTo>
                  <a:lnTo>
                    <a:pt x="3" y="73"/>
                  </a:lnTo>
                  <a:lnTo>
                    <a:pt x="5" y="70"/>
                  </a:lnTo>
                  <a:lnTo>
                    <a:pt x="9" y="67"/>
                  </a:lnTo>
                  <a:lnTo>
                    <a:pt x="15" y="70"/>
                  </a:lnTo>
                  <a:lnTo>
                    <a:pt x="15" y="71"/>
                  </a:lnTo>
                  <a:lnTo>
                    <a:pt x="20" y="73"/>
                  </a:lnTo>
                  <a:lnTo>
                    <a:pt x="25" y="71"/>
                  </a:lnTo>
                  <a:lnTo>
                    <a:pt x="31" y="70"/>
                  </a:lnTo>
                  <a:lnTo>
                    <a:pt x="36" y="65"/>
                  </a:lnTo>
                  <a:lnTo>
                    <a:pt x="43" y="64"/>
                  </a:lnTo>
                  <a:lnTo>
                    <a:pt x="48" y="64"/>
                  </a:lnTo>
                  <a:lnTo>
                    <a:pt x="53" y="62"/>
                  </a:lnTo>
                  <a:lnTo>
                    <a:pt x="50" y="53"/>
                  </a:lnTo>
                  <a:lnTo>
                    <a:pt x="45" y="50"/>
                  </a:lnTo>
                  <a:lnTo>
                    <a:pt x="42" y="45"/>
                  </a:lnTo>
                  <a:lnTo>
                    <a:pt x="62" y="36"/>
                  </a:lnTo>
                  <a:lnTo>
                    <a:pt x="64" y="33"/>
                  </a:lnTo>
                  <a:lnTo>
                    <a:pt x="70" y="31"/>
                  </a:lnTo>
                  <a:lnTo>
                    <a:pt x="73" y="19"/>
                  </a:lnTo>
                  <a:lnTo>
                    <a:pt x="78" y="14"/>
                  </a:lnTo>
                  <a:lnTo>
                    <a:pt x="90" y="11"/>
                  </a:lnTo>
                  <a:lnTo>
                    <a:pt x="92" y="6"/>
                  </a:lnTo>
                  <a:lnTo>
                    <a:pt x="84" y="6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3" y="2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4" y="14"/>
                  </a:lnTo>
                  <a:lnTo>
                    <a:pt x="61" y="14"/>
                  </a:lnTo>
                  <a:lnTo>
                    <a:pt x="56" y="12"/>
                  </a:lnTo>
                  <a:lnTo>
                    <a:pt x="50" y="14"/>
                  </a:lnTo>
                  <a:lnTo>
                    <a:pt x="50" y="23"/>
                  </a:lnTo>
                  <a:lnTo>
                    <a:pt x="45" y="23"/>
                  </a:lnTo>
                  <a:lnTo>
                    <a:pt x="40" y="20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" name="Freeform 14"/>
            <p:cNvSpPr>
              <a:spLocks/>
            </p:cNvSpPr>
            <p:nvPr/>
          </p:nvSpPr>
          <p:spPr bwMode="auto">
            <a:xfrm>
              <a:off x="7371063" y="2385969"/>
              <a:ext cx="738306" cy="258823"/>
            </a:xfrm>
            <a:custGeom>
              <a:avLst/>
              <a:gdLst>
                <a:gd name="T0" fmla="*/ 2147483647 w 444"/>
                <a:gd name="T1" fmla="*/ 2147483647 h 145"/>
                <a:gd name="T2" fmla="*/ 2147483647 w 444"/>
                <a:gd name="T3" fmla="*/ 2147483647 h 145"/>
                <a:gd name="T4" fmla="*/ 2147483647 w 444"/>
                <a:gd name="T5" fmla="*/ 2147483647 h 145"/>
                <a:gd name="T6" fmla="*/ 2147483647 w 444"/>
                <a:gd name="T7" fmla="*/ 2147483647 h 145"/>
                <a:gd name="T8" fmla="*/ 2147483647 w 444"/>
                <a:gd name="T9" fmla="*/ 2147483647 h 145"/>
                <a:gd name="T10" fmla="*/ 2147483647 w 444"/>
                <a:gd name="T11" fmla="*/ 2147483647 h 145"/>
                <a:gd name="T12" fmla="*/ 2147483647 w 444"/>
                <a:gd name="T13" fmla="*/ 2147483647 h 145"/>
                <a:gd name="T14" fmla="*/ 2147483647 w 444"/>
                <a:gd name="T15" fmla="*/ 2147483647 h 145"/>
                <a:gd name="T16" fmla="*/ 2147483647 w 444"/>
                <a:gd name="T17" fmla="*/ 2147483647 h 145"/>
                <a:gd name="T18" fmla="*/ 2147483647 w 444"/>
                <a:gd name="T19" fmla="*/ 2147483647 h 145"/>
                <a:gd name="T20" fmla="*/ 2147483647 w 444"/>
                <a:gd name="T21" fmla="*/ 2147483647 h 145"/>
                <a:gd name="T22" fmla="*/ 2147483647 w 444"/>
                <a:gd name="T23" fmla="*/ 2147483647 h 145"/>
                <a:gd name="T24" fmla="*/ 2147483647 w 444"/>
                <a:gd name="T25" fmla="*/ 2147483647 h 145"/>
                <a:gd name="T26" fmla="*/ 2147483647 w 444"/>
                <a:gd name="T27" fmla="*/ 2147483647 h 145"/>
                <a:gd name="T28" fmla="*/ 2147483647 w 444"/>
                <a:gd name="T29" fmla="*/ 2147483647 h 145"/>
                <a:gd name="T30" fmla="*/ 2147483647 w 444"/>
                <a:gd name="T31" fmla="*/ 2147483647 h 145"/>
                <a:gd name="T32" fmla="*/ 2147483647 w 444"/>
                <a:gd name="T33" fmla="*/ 2147483647 h 145"/>
                <a:gd name="T34" fmla="*/ 2147483647 w 444"/>
                <a:gd name="T35" fmla="*/ 2147483647 h 145"/>
                <a:gd name="T36" fmla="*/ 2147483647 w 444"/>
                <a:gd name="T37" fmla="*/ 2147483647 h 145"/>
                <a:gd name="T38" fmla="*/ 2147483647 w 444"/>
                <a:gd name="T39" fmla="*/ 2147483647 h 145"/>
                <a:gd name="T40" fmla="*/ 2147483647 w 444"/>
                <a:gd name="T41" fmla="*/ 2147483647 h 145"/>
                <a:gd name="T42" fmla="*/ 2147483647 w 444"/>
                <a:gd name="T43" fmla="*/ 2147483647 h 145"/>
                <a:gd name="T44" fmla="*/ 2147483647 w 444"/>
                <a:gd name="T45" fmla="*/ 2147483647 h 145"/>
                <a:gd name="T46" fmla="*/ 2147483647 w 444"/>
                <a:gd name="T47" fmla="*/ 2147483647 h 145"/>
                <a:gd name="T48" fmla="*/ 2147483647 w 444"/>
                <a:gd name="T49" fmla="*/ 2147483647 h 145"/>
                <a:gd name="T50" fmla="*/ 2147483647 w 444"/>
                <a:gd name="T51" fmla="*/ 2147483647 h 145"/>
                <a:gd name="T52" fmla="*/ 2147483647 w 444"/>
                <a:gd name="T53" fmla="*/ 2147483647 h 145"/>
                <a:gd name="T54" fmla="*/ 2147483647 w 444"/>
                <a:gd name="T55" fmla="*/ 2147483647 h 145"/>
                <a:gd name="T56" fmla="*/ 2147483647 w 444"/>
                <a:gd name="T57" fmla="*/ 2147483647 h 145"/>
                <a:gd name="T58" fmla="*/ 2147483647 w 444"/>
                <a:gd name="T59" fmla="*/ 2147483647 h 145"/>
                <a:gd name="T60" fmla="*/ 2147483647 w 444"/>
                <a:gd name="T61" fmla="*/ 2147483647 h 145"/>
                <a:gd name="T62" fmla="*/ 2147483647 w 444"/>
                <a:gd name="T63" fmla="*/ 2147483647 h 145"/>
                <a:gd name="T64" fmla="*/ 2147483647 w 444"/>
                <a:gd name="T65" fmla="*/ 2147483647 h 145"/>
                <a:gd name="T66" fmla="*/ 2147483647 w 444"/>
                <a:gd name="T67" fmla="*/ 2147483647 h 145"/>
                <a:gd name="T68" fmla="*/ 2147483647 w 444"/>
                <a:gd name="T69" fmla="*/ 2147483647 h 145"/>
                <a:gd name="T70" fmla="*/ 2147483647 w 444"/>
                <a:gd name="T71" fmla="*/ 2147483647 h 145"/>
                <a:gd name="T72" fmla="*/ 2147483647 w 444"/>
                <a:gd name="T73" fmla="*/ 2147483647 h 145"/>
                <a:gd name="T74" fmla="*/ 2147483647 w 444"/>
                <a:gd name="T75" fmla="*/ 2147483647 h 145"/>
                <a:gd name="T76" fmla="*/ 2147483647 w 444"/>
                <a:gd name="T77" fmla="*/ 2147483647 h 145"/>
                <a:gd name="T78" fmla="*/ 2147483647 w 444"/>
                <a:gd name="T79" fmla="*/ 2147483647 h 145"/>
                <a:gd name="T80" fmla="*/ 2147483647 w 444"/>
                <a:gd name="T81" fmla="*/ 2147483647 h 145"/>
                <a:gd name="T82" fmla="*/ 2147483647 w 444"/>
                <a:gd name="T83" fmla="*/ 2147483647 h 145"/>
                <a:gd name="T84" fmla="*/ 2147483647 w 444"/>
                <a:gd name="T85" fmla="*/ 2147483647 h 145"/>
                <a:gd name="T86" fmla="*/ 2147483647 w 444"/>
                <a:gd name="T87" fmla="*/ 2147483647 h 145"/>
                <a:gd name="T88" fmla="*/ 2147483647 w 444"/>
                <a:gd name="T89" fmla="*/ 2147483647 h 145"/>
                <a:gd name="T90" fmla="*/ 2147483647 w 444"/>
                <a:gd name="T91" fmla="*/ 2147483647 h 145"/>
                <a:gd name="T92" fmla="*/ 2147483647 w 444"/>
                <a:gd name="T93" fmla="*/ 2147483647 h 145"/>
                <a:gd name="T94" fmla="*/ 2147483647 w 444"/>
                <a:gd name="T95" fmla="*/ 2147483647 h 145"/>
                <a:gd name="T96" fmla="*/ 2147483647 w 444"/>
                <a:gd name="T97" fmla="*/ 2147483647 h 145"/>
                <a:gd name="T98" fmla="*/ 2147483647 w 444"/>
                <a:gd name="T99" fmla="*/ 2147483647 h 145"/>
                <a:gd name="T100" fmla="*/ 2147483647 w 444"/>
                <a:gd name="T101" fmla="*/ 2147483647 h 145"/>
                <a:gd name="T102" fmla="*/ 2147483647 w 444"/>
                <a:gd name="T103" fmla="*/ 2147483647 h 145"/>
                <a:gd name="T104" fmla="*/ 2147483647 w 444"/>
                <a:gd name="T105" fmla="*/ 2147483647 h 1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4"/>
                <a:gd name="T160" fmla="*/ 0 h 145"/>
                <a:gd name="T161" fmla="*/ 444 w 444"/>
                <a:gd name="T162" fmla="*/ 145 h 1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4" h="145">
                  <a:moveTo>
                    <a:pt x="416" y="73"/>
                  </a:moveTo>
                  <a:lnTo>
                    <a:pt x="424" y="73"/>
                  </a:lnTo>
                  <a:lnTo>
                    <a:pt x="428" y="75"/>
                  </a:lnTo>
                  <a:lnTo>
                    <a:pt x="435" y="73"/>
                  </a:lnTo>
                  <a:lnTo>
                    <a:pt x="441" y="78"/>
                  </a:lnTo>
                  <a:lnTo>
                    <a:pt x="444" y="72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10" y="56"/>
                  </a:lnTo>
                  <a:lnTo>
                    <a:pt x="408" y="61"/>
                  </a:lnTo>
                  <a:lnTo>
                    <a:pt x="405" y="61"/>
                  </a:lnTo>
                  <a:lnTo>
                    <a:pt x="402" y="59"/>
                  </a:lnTo>
                  <a:lnTo>
                    <a:pt x="393" y="59"/>
                  </a:lnTo>
                  <a:lnTo>
                    <a:pt x="388" y="62"/>
                  </a:lnTo>
                  <a:lnTo>
                    <a:pt x="382" y="59"/>
                  </a:lnTo>
                  <a:lnTo>
                    <a:pt x="382" y="56"/>
                  </a:lnTo>
                  <a:lnTo>
                    <a:pt x="388" y="53"/>
                  </a:lnTo>
                  <a:lnTo>
                    <a:pt x="385" y="48"/>
                  </a:lnTo>
                  <a:lnTo>
                    <a:pt x="388" y="45"/>
                  </a:lnTo>
                  <a:lnTo>
                    <a:pt x="397" y="31"/>
                  </a:lnTo>
                  <a:lnTo>
                    <a:pt x="394" y="28"/>
                  </a:lnTo>
                  <a:lnTo>
                    <a:pt x="386" y="30"/>
                  </a:lnTo>
                  <a:lnTo>
                    <a:pt x="382" y="31"/>
                  </a:lnTo>
                  <a:lnTo>
                    <a:pt x="377" y="27"/>
                  </a:lnTo>
                  <a:lnTo>
                    <a:pt x="369" y="25"/>
                  </a:lnTo>
                  <a:lnTo>
                    <a:pt x="365" y="27"/>
                  </a:lnTo>
                  <a:lnTo>
                    <a:pt x="358" y="27"/>
                  </a:lnTo>
                  <a:lnTo>
                    <a:pt x="357" y="28"/>
                  </a:lnTo>
                  <a:lnTo>
                    <a:pt x="349" y="33"/>
                  </a:lnTo>
                  <a:lnTo>
                    <a:pt x="344" y="36"/>
                  </a:lnTo>
                  <a:lnTo>
                    <a:pt x="332" y="36"/>
                  </a:lnTo>
                  <a:lnTo>
                    <a:pt x="315" y="42"/>
                  </a:lnTo>
                  <a:lnTo>
                    <a:pt x="304" y="39"/>
                  </a:lnTo>
                  <a:lnTo>
                    <a:pt x="293" y="39"/>
                  </a:lnTo>
                  <a:lnTo>
                    <a:pt x="284" y="37"/>
                  </a:lnTo>
                  <a:lnTo>
                    <a:pt x="276" y="33"/>
                  </a:lnTo>
                  <a:lnTo>
                    <a:pt x="273" y="30"/>
                  </a:lnTo>
                  <a:lnTo>
                    <a:pt x="265" y="27"/>
                  </a:lnTo>
                  <a:lnTo>
                    <a:pt x="244" y="24"/>
                  </a:lnTo>
                  <a:lnTo>
                    <a:pt x="231" y="27"/>
                  </a:lnTo>
                  <a:lnTo>
                    <a:pt x="222" y="28"/>
                  </a:lnTo>
                  <a:lnTo>
                    <a:pt x="208" y="25"/>
                  </a:lnTo>
                  <a:lnTo>
                    <a:pt x="202" y="22"/>
                  </a:lnTo>
                  <a:lnTo>
                    <a:pt x="200" y="20"/>
                  </a:lnTo>
                  <a:lnTo>
                    <a:pt x="199" y="16"/>
                  </a:lnTo>
                  <a:lnTo>
                    <a:pt x="197" y="11"/>
                  </a:lnTo>
                  <a:lnTo>
                    <a:pt x="189" y="10"/>
                  </a:lnTo>
                  <a:lnTo>
                    <a:pt x="177" y="6"/>
                  </a:lnTo>
                  <a:lnTo>
                    <a:pt x="161" y="3"/>
                  </a:lnTo>
                  <a:lnTo>
                    <a:pt x="157" y="2"/>
                  </a:lnTo>
                  <a:lnTo>
                    <a:pt x="152" y="0"/>
                  </a:lnTo>
                  <a:lnTo>
                    <a:pt x="149" y="5"/>
                  </a:lnTo>
                  <a:lnTo>
                    <a:pt x="144" y="5"/>
                  </a:lnTo>
                  <a:lnTo>
                    <a:pt x="141" y="11"/>
                  </a:lnTo>
                  <a:lnTo>
                    <a:pt x="140" y="13"/>
                  </a:lnTo>
                  <a:lnTo>
                    <a:pt x="138" y="14"/>
                  </a:lnTo>
                  <a:lnTo>
                    <a:pt x="141" y="20"/>
                  </a:lnTo>
                  <a:lnTo>
                    <a:pt x="146" y="24"/>
                  </a:lnTo>
                  <a:lnTo>
                    <a:pt x="141" y="28"/>
                  </a:lnTo>
                  <a:lnTo>
                    <a:pt x="132" y="31"/>
                  </a:lnTo>
                  <a:lnTo>
                    <a:pt x="126" y="31"/>
                  </a:lnTo>
                  <a:lnTo>
                    <a:pt x="118" y="31"/>
                  </a:lnTo>
                  <a:lnTo>
                    <a:pt x="108" y="30"/>
                  </a:lnTo>
                  <a:lnTo>
                    <a:pt x="99" y="30"/>
                  </a:lnTo>
                  <a:lnTo>
                    <a:pt x="90" y="27"/>
                  </a:lnTo>
                  <a:lnTo>
                    <a:pt x="90" y="19"/>
                  </a:lnTo>
                  <a:lnTo>
                    <a:pt x="79" y="20"/>
                  </a:lnTo>
                  <a:lnTo>
                    <a:pt x="67" y="19"/>
                  </a:lnTo>
                  <a:lnTo>
                    <a:pt x="59" y="20"/>
                  </a:lnTo>
                  <a:lnTo>
                    <a:pt x="46" y="22"/>
                  </a:lnTo>
                  <a:lnTo>
                    <a:pt x="39" y="25"/>
                  </a:lnTo>
                  <a:lnTo>
                    <a:pt x="28" y="30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3" y="48"/>
                  </a:lnTo>
                  <a:lnTo>
                    <a:pt x="9" y="55"/>
                  </a:lnTo>
                  <a:lnTo>
                    <a:pt x="18" y="58"/>
                  </a:lnTo>
                  <a:lnTo>
                    <a:pt x="28" y="58"/>
                  </a:lnTo>
                  <a:lnTo>
                    <a:pt x="34" y="62"/>
                  </a:lnTo>
                  <a:lnTo>
                    <a:pt x="37" y="67"/>
                  </a:lnTo>
                  <a:lnTo>
                    <a:pt x="45" y="72"/>
                  </a:lnTo>
                  <a:lnTo>
                    <a:pt x="42" y="86"/>
                  </a:lnTo>
                  <a:lnTo>
                    <a:pt x="40" y="90"/>
                  </a:lnTo>
                  <a:lnTo>
                    <a:pt x="40" y="95"/>
                  </a:lnTo>
                  <a:lnTo>
                    <a:pt x="49" y="96"/>
                  </a:lnTo>
                  <a:lnTo>
                    <a:pt x="65" y="98"/>
                  </a:lnTo>
                  <a:lnTo>
                    <a:pt x="77" y="100"/>
                  </a:lnTo>
                  <a:lnTo>
                    <a:pt x="84" y="100"/>
                  </a:lnTo>
                  <a:lnTo>
                    <a:pt x="90" y="104"/>
                  </a:lnTo>
                  <a:lnTo>
                    <a:pt x="105" y="109"/>
                  </a:lnTo>
                  <a:lnTo>
                    <a:pt x="107" y="117"/>
                  </a:lnTo>
                  <a:lnTo>
                    <a:pt x="115" y="123"/>
                  </a:lnTo>
                  <a:lnTo>
                    <a:pt x="116" y="129"/>
                  </a:lnTo>
                  <a:lnTo>
                    <a:pt x="136" y="129"/>
                  </a:lnTo>
                  <a:lnTo>
                    <a:pt x="155" y="132"/>
                  </a:lnTo>
                  <a:lnTo>
                    <a:pt x="167" y="132"/>
                  </a:lnTo>
                  <a:lnTo>
                    <a:pt x="180" y="129"/>
                  </a:lnTo>
                  <a:lnTo>
                    <a:pt x="191" y="132"/>
                  </a:lnTo>
                  <a:lnTo>
                    <a:pt x="197" y="135"/>
                  </a:lnTo>
                  <a:lnTo>
                    <a:pt x="209" y="138"/>
                  </a:lnTo>
                  <a:lnTo>
                    <a:pt x="220" y="145"/>
                  </a:lnTo>
                  <a:lnTo>
                    <a:pt x="223" y="142"/>
                  </a:lnTo>
                  <a:lnTo>
                    <a:pt x="231" y="140"/>
                  </a:lnTo>
                  <a:lnTo>
                    <a:pt x="233" y="143"/>
                  </a:lnTo>
                  <a:lnTo>
                    <a:pt x="234" y="145"/>
                  </a:lnTo>
                  <a:lnTo>
                    <a:pt x="244" y="143"/>
                  </a:lnTo>
                  <a:lnTo>
                    <a:pt x="264" y="134"/>
                  </a:lnTo>
                  <a:lnTo>
                    <a:pt x="271" y="132"/>
                  </a:lnTo>
                  <a:lnTo>
                    <a:pt x="292" y="134"/>
                  </a:lnTo>
                  <a:lnTo>
                    <a:pt x="306" y="132"/>
                  </a:lnTo>
                  <a:lnTo>
                    <a:pt x="313" y="129"/>
                  </a:lnTo>
                  <a:lnTo>
                    <a:pt x="320" y="121"/>
                  </a:lnTo>
                  <a:lnTo>
                    <a:pt x="332" y="117"/>
                  </a:lnTo>
                  <a:lnTo>
                    <a:pt x="332" y="112"/>
                  </a:lnTo>
                  <a:lnTo>
                    <a:pt x="327" y="109"/>
                  </a:lnTo>
                  <a:lnTo>
                    <a:pt x="327" y="103"/>
                  </a:lnTo>
                  <a:lnTo>
                    <a:pt x="330" y="98"/>
                  </a:lnTo>
                  <a:lnTo>
                    <a:pt x="340" y="98"/>
                  </a:lnTo>
                  <a:lnTo>
                    <a:pt x="349" y="101"/>
                  </a:lnTo>
                  <a:lnTo>
                    <a:pt x="358" y="101"/>
                  </a:lnTo>
                  <a:lnTo>
                    <a:pt x="368" y="95"/>
                  </a:lnTo>
                  <a:lnTo>
                    <a:pt x="377" y="92"/>
                  </a:lnTo>
                  <a:lnTo>
                    <a:pt x="385" y="92"/>
                  </a:lnTo>
                  <a:lnTo>
                    <a:pt x="394" y="86"/>
                  </a:lnTo>
                  <a:lnTo>
                    <a:pt x="397" y="79"/>
                  </a:lnTo>
                  <a:lnTo>
                    <a:pt x="408" y="78"/>
                  </a:lnTo>
                  <a:lnTo>
                    <a:pt x="411" y="76"/>
                  </a:lnTo>
                  <a:lnTo>
                    <a:pt x="413" y="78"/>
                  </a:lnTo>
                  <a:lnTo>
                    <a:pt x="416" y="7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7" name="Freeform 15"/>
            <p:cNvSpPr>
              <a:spLocks/>
            </p:cNvSpPr>
            <p:nvPr/>
          </p:nvSpPr>
          <p:spPr bwMode="auto">
            <a:xfrm>
              <a:off x="8249091" y="2721009"/>
              <a:ext cx="79388" cy="104800"/>
            </a:xfrm>
            <a:custGeom>
              <a:avLst/>
              <a:gdLst>
                <a:gd name="T0" fmla="*/ 2147483647 w 48"/>
                <a:gd name="T1" fmla="*/ 2147483647 h 59"/>
                <a:gd name="T2" fmla="*/ 2147483647 w 48"/>
                <a:gd name="T3" fmla="*/ 2147483647 h 59"/>
                <a:gd name="T4" fmla="*/ 2147483647 w 48"/>
                <a:gd name="T5" fmla="*/ 2147483647 h 59"/>
                <a:gd name="T6" fmla="*/ 2147483647 w 48"/>
                <a:gd name="T7" fmla="*/ 2147483647 h 59"/>
                <a:gd name="T8" fmla="*/ 2147483647 w 48"/>
                <a:gd name="T9" fmla="*/ 0 h 59"/>
                <a:gd name="T10" fmla="*/ 2147483647 w 48"/>
                <a:gd name="T11" fmla="*/ 2147483647 h 59"/>
                <a:gd name="T12" fmla="*/ 2147483647 w 48"/>
                <a:gd name="T13" fmla="*/ 2147483647 h 59"/>
                <a:gd name="T14" fmla="*/ 2147483647 w 48"/>
                <a:gd name="T15" fmla="*/ 2147483647 h 59"/>
                <a:gd name="T16" fmla="*/ 2147483647 w 48"/>
                <a:gd name="T17" fmla="*/ 2147483647 h 59"/>
                <a:gd name="T18" fmla="*/ 2147483647 w 48"/>
                <a:gd name="T19" fmla="*/ 2147483647 h 59"/>
                <a:gd name="T20" fmla="*/ 2147483647 w 48"/>
                <a:gd name="T21" fmla="*/ 2147483647 h 59"/>
                <a:gd name="T22" fmla="*/ 2147483647 w 48"/>
                <a:gd name="T23" fmla="*/ 2147483647 h 59"/>
                <a:gd name="T24" fmla="*/ 2147483647 w 48"/>
                <a:gd name="T25" fmla="*/ 2147483647 h 59"/>
                <a:gd name="T26" fmla="*/ 2147483647 w 48"/>
                <a:gd name="T27" fmla="*/ 2147483647 h 59"/>
                <a:gd name="T28" fmla="*/ 2147483647 w 48"/>
                <a:gd name="T29" fmla="*/ 2147483647 h 59"/>
                <a:gd name="T30" fmla="*/ 0 w 48"/>
                <a:gd name="T31" fmla="*/ 2147483647 h 59"/>
                <a:gd name="T32" fmla="*/ 2147483647 w 48"/>
                <a:gd name="T33" fmla="*/ 2147483647 h 59"/>
                <a:gd name="T34" fmla="*/ 0 w 48"/>
                <a:gd name="T35" fmla="*/ 2147483647 h 59"/>
                <a:gd name="T36" fmla="*/ 2147483647 w 48"/>
                <a:gd name="T37" fmla="*/ 2147483647 h 59"/>
                <a:gd name="T38" fmla="*/ 2147483647 w 48"/>
                <a:gd name="T39" fmla="*/ 2147483647 h 59"/>
                <a:gd name="T40" fmla="*/ 2147483647 w 48"/>
                <a:gd name="T41" fmla="*/ 2147483647 h 59"/>
                <a:gd name="T42" fmla="*/ 2147483647 w 48"/>
                <a:gd name="T43" fmla="*/ 2147483647 h 59"/>
                <a:gd name="T44" fmla="*/ 2147483647 w 48"/>
                <a:gd name="T45" fmla="*/ 2147483647 h 59"/>
                <a:gd name="T46" fmla="*/ 2147483647 w 48"/>
                <a:gd name="T47" fmla="*/ 2147483647 h 59"/>
                <a:gd name="T48" fmla="*/ 2147483647 w 48"/>
                <a:gd name="T49" fmla="*/ 2147483647 h 59"/>
                <a:gd name="T50" fmla="*/ 2147483647 w 48"/>
                <a:gd name="T51" fmla="*/ 2147483647 h 59"/>
                <a:gd name="T52" fmla="*/ 2147483647 w 48"/>
                <a:gd name="T53" fmla="*/ 2147483647 h 59"/>
                <a:gd name="T54" fmla="*/ 2147483647 w 48"/>
                <a:gd name="T55" fmla="*/ 2147483647 h 59"/>
                <a:gd name="T56" fmla="*/ 2147483647 w 48"/>
                <a:gd name="T57" fmla="*/ 2147483647 h 59"/>
                <a:gd name="T58" fmla="*/ 2147483647 w 48"/>
                <a:gd name="T59" fmla="*/ 2147483647 h 59"/>
                <a:gd name="T60" fmla="*/ 2147483647 w 48"/>
                <a:gd name="T61" fmla="*/ 2147483647 h 5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"/>
                <a:gd name="T94" fmla="*/ 0 h 59"/>
                <a:gd name="T95" fmla="*/ 48 w 48"/>
                <a:gd name="T96" fmla="*/ 59 h 5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" h="59">
                  <a:moveTo>
                    <a:pt x="46" y="34"/>
                  </a:moveTo>
                  <a:lnTo>
                    <a:pt x="48" y="22"/>
                  </a:lnTo>
                  <a:lnTo>
                    <a:pt x="45" y="16"/>
                  </a:lnTo>
                  <a:lnTo>
                    <a:pt x="32" y="2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14" y="3"/>
                  </a:lnTo>
                  <a:lnTo>
                    <a:pt x="9" y="8"/>
                  </a:lnTo>
                  <a:lnTo>
                    <a:pt x="3" y="9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1" y="22"/>
                  </a:lnTo>
                  <a:lnTo>
                    <a:pt x="7" y="39"/>
                  </a:lnTo>
                  <a:lnTo>
                    <a:pt x="3" y="44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7" y="54"/>
                  </a:lnTo>
                  <a:lnTo>
                    <a:pt x="14" y="53"/>
                  </a:lnTo>
                  <a:lnTo>
                    <a:pt x="25" y="51"/>
                  </a:lnTo>
                  <a:lnTo>
                    <a:pt x="26" y="47"/>
                  </a:lnTo>
                  <a:lnTo>
                    <a:pt x="28" y="45"/>
                  </a:lnTo>
                  <a:lnTo>
                    <a:pt x="34" y="47"/>
                  </a:lnTo>
                  <a:lnTo>
                    <a:pt x="37" y="44"/>
                  </a:lnTo>
                  <a:lnTo>
                    <a:pt x="42" y="47"/>
                  </a:lnTo>
                  <a:lnTo>
                    <a:pt x="45" y="42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8" name="Freeform 16"/>
            <p:cNvSpPr>
              <a:spLocks/>
            </p:cNvSpPr>
            <p:nvPr/>
          </p:nvSpPr>
          <p:spPr bwMode="auto">
            <a:xfrm>
              <a:off x="8595222" y="2358974"/>
              <a:ext cx="1588" cy="1588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0 w 1"/>
                <a:gd name="T11" fmla="*/ 0 h 1"/>
                <a:gd name="T12" fmla="*/ 0 w 1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9" name="Rectangle 17"/>
            <p:cNvSpPr>
              <a:spLocks noChangeArrowheads="1"/>
            </p:cNvSpPr>
            <p:nvPr/>
          </p:nvSpPr>
          <p:spPr bwMode="auto">
            <a:xfrm>
              <a:off x="7811142" y="1764982"/>
              <a:ext cx="3570" cy="1251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030" name="Freeform 18"/>
            <p:cNvSpPr>
              <a:spLocks/>
            </p:cNvSpPr>
            <p:nvPr/>
          </p:nvSpPr>
          <p:spPr bwMode="auto">
            <a:xfrm>
              <a:off x="7625104" y="1787340"/>
              <a:ext cx="30167" cy="34933"/>
            </a:xfrm>
            <a:custGeom>
              <a:avLst/>
              <a:gdLst>
                <a:gd name="T0" fmla="*/ 2147483647 w 18"/>
                <a:gd name="T1" fmla="*/ 2147483647 h 19"/>
                <a:gd name="T2" fmla="*/ 2147483647 w 18"/>
                <a:gd name="T3" fmla="*/ 0 h 19"/>
                <a:gd name="T4" fmla="*/ 0 w 18"/>
                <a:gd name="T5" fmla="*/ 2147483647 h 19"/>
                <a:gd name="T6" fmla="*/ 2147483647 w 18"/>
                <a:gd name="T7" fmla="*/ 2147483647 h 19"/>
                <a:gd name="T8" fmla="*/ 2147483647 w 18"/>
                <a:gd name="T9" fmla="*/ 2147483647 h 19"/>
                <a:gd name="T10" fmla="*/ 2147483647 w 18"/>
                <a:gd name="T11" fmla="*/ 2147483647 h 19"/>
                <a:gd name="T12" fmla="*/ 2147483647 w 18"/>
                <a:gd name="T13" fmla="*/ 2147483647 h 19"/>
                <a:gd name="T14" fmla="*/ 2147483647 w 18"/>
                <a:gd name="T15" fmla="*/ 2147483647 h 19"/>
                <a:gd name="T16" fmla="*/ 2147483647 w 18"/>
                <a:gd name="T17" fmla="*/ 2147483647 h 19"/>
                <a:gd name="T18" fmla="*/ 2147483647 w 18"/>
                <a:gd name="T19" fmla="*/ 2147483647 h 19"/>
                <a:gd name="T20" fmla="*/ 2147483647 w 18"/>
                <a:gd name="T21" fmla="*/ 2147483647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9"/>
                <a:gd name="T35" fmla="*/ 18 w 18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9">
                  <a:moveTo>
                    <a:pt x="4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2" y="9"/>
                  </a:lnTo>
                  <a:lnTo>
                    <a:pt x="4" y="15"/>
                  </a:lnTo>
                  <a:lnTo>
                    <a:pt x="11" y="19"/>
                  </a:lnTo>
                  <a:lnTo>
                    <a:pt x="18" y="17"/>
                  </a:lnTo>
                  <a:lnTo>
                    <a:pt x="14" y="9"/>
                  </a:lnTo>
                  <a:lnTo>
                    <a:pt x="10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1" name="Rectangle 19"/>
            <p:cNvSpPr>
              <a:spLocks noChangeArrowheads="1"/>
            </p:cNvSpPr>
            <p:nvPr/>
          </p:nvSpPr>
          <p:spPr bwMode="auto">
            <a:xfrm>
              <a:off x="7671923" y="1783749"/>
              <a:ext cx="1784" cy="2502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032" name="Rectangle 20"/>
            <p:cNvSpPr>
              <a:spLocks noChangeArrowheads="1"/>
            </p:cNvSpPr>
            <p:nvPr/>
          </p:nvSpPr>
          <p:spPr bwMode="auto">
            <a:xfrm>
              <a:off x="7791508" y="1868829"/>
              <a:ext cx="1785" cy="1252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033" name="Freeform 21"/>
            <p:cNvSpPr>
              <a:spLocks/>
            </p:cNvSpPr>
            <p:nvPr/>
          </p:nvSpPr>
          <p:spPr bwMode="auto">
            <a:xfrm>
              <a:off x="7091618" y="1901667"/>
              <a:ext cx="65098" cy="22230"/>
            </a:xfrm>
            <a:custGeom>
              <a:avLst/>
              <a:gdLst>
                <a:gd name="T0" fmla="*/ 2147483647 w 39"/>
                <a:gd name="T1" fmla="*/ 2147483647 h 12"/>
                <a:gd name="T2" fmla="*/ 2147483647 w 39"/>
                <a:gd name="T3" fmla="*/ 2147483647 h 12"/>
                <a:gd name="T4" fmla="*/ 2147483647 w 39"/>
                <a:gd name="T5" fmla="*/ 2147483647 h 12"/>
                <a:gd name="T6" fmla="*/ 2147483647 w 39"/>
                <a:gd name="T7" fmla="*/ 2147483647 h 12"/>
                <a:gd name="T8" fmla="*/ 2147483647 w 39"/>
                <a:gd name="T9" fmla="*/ 2147483647 h 12"/>
                <a:gd name="T10" fmla="*/ 2147483647 w 39"/>
                <a:gd name="T11" fmla="*/ 2147483647 h 12"/>
                <a:gd name="T12" fmla="*/ 2147483647 w 39"/>
                <a:gd name="T13" fmla="*/ 2147483647 h 12"/>
                <a:gd name="T14" fmla="*/ 2147483647 w 39"/>
                <a:gd name="T15" fmla="*/ 2147483647 h 12"/>
                <a:gd name="T16" fmla="*/ 2147483647 w 39"/>
                <a:gd name="T17" fmla="*/ 2147483647 h 12"/>
                <a:gd name="T18" fmla="*/ 2147483647 w 39"/>
                <a:gd name="T19" fmla="*/ 2147483647 h 12"/>
                <a:gd name="T20" fmla="*/ 2147483647 w 39"/>
                <a:gd name="T21" fmla="*/ 0 h 12"/>
                <a:gd name="T22" fmla="*/ 0 w 39"/>
                <a:gd name="T23" fmla="*/ 2147483647 h 12"/>
                <a:gd name="T24" fmla="*/ 0 w 39"/>
                <a:gd name="T25" fmla="*/ 2147483647 h 12"/>
                <a:gd name="T26" fmla="*/ 0 w 39"/>
                <a:gd name="T27" fmla="*/ 2147483647 h 12"/>
                <a:gd name="T28" fmla="*/ 0 w 39"/>
                <a:gd name="T29" fmla="*/ 2147483647 h 12"/>
                <a:gd name="T30" fmla="*/ 0 w 39"/>
                <a:gd name="T31" fmla="*/ 2147483647 h 12"/>
                <a:gd name="T32" fmla="*/ 2147483647 w 39"/>
                <a:gd name="T33" fmla="*/ 2147483647 h 12"/>
                <a:gd name="T34" fmla="*/ 2147483647 w 39"/>
                <a:gd name="T35" fmla="*/ 2147483647 h 12"/>
                <a:gd name="T36" fmla="*/ 2147483647 w 39"/>
                <a:gd name="T37" fmla="*/ 2147483647 h 12"/>
                <a:gd name="T38" fmla="*/ 2147483647 w 39"/>
                <a:gd name="T39" fmla="*/ 2147483647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12"/>
                <a:gd name="T62" fmla="*/ 39 w 39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12">
                  <a:moveTo>
                    <a:pt x="11" y="7"/>
                  </a:moveTo>
                  <a:lnTo>
                    <a:pt x="11" y="7"/>
                  </a:lnTo>
                  <a:lnTo>
                    <a:pt x="17" y="7"/>
                  </a:lnTo>
                  <a:lnTo>
                    <a:pt x="31" y="9"/>
                  </a:lnTo>
                  <a:lnTo>
                    <a:pt x="39" y="12"/>
                  </a:lnTo>
                  <a:lnTo>
                    <a:pt x="33" y="7"/>
                  </a:lnTo>
                  <a:lnTo>
                    <a:pt x="22" y="6"/>
                  </a:lnTo>
                  <a:lnTo>
                    <a:pt x="11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5" y="7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" name="Freeform 22"/>
            <p:cNvSpPr>
              <a:spLocks/>
            </p:cNvSpPr>
            <p:nvPr/>
          </p:nvSpPr>
          <p:spPr bwMode="auto">
            <a:xfrm>
              <a:off x="7090029" y="1962006"/>
              <a:ext cx="61923" cy="44460"/>
            </a:xfrm>
            <a:custGeom>
              <a:avLst/>
              <a:gdLst>
                <a:gd name="T0" fmla="*/ 0 w 37"/>
                <a:gd name="T1" fmla="*/ 2147483647 h 25"/>
                <a:gd name="T2" fmla="*/ 0 w 37"/>
                <a:gd name="T3" fmla="*/ 2147483647 h 25"/>
                <a:gd name="T4" fmla="*/ 2147483647 w 37"/>
                <a:gd name="T5" fmla="*/ 2147483647 h 25"/>
                <a:gd name="T6" fmla="*/ 2147483647 w 37"/>
                <a:gd name="T7" fmla="*/ 2147483647 h 25"/>
                <a:gd name="T8" fmla="*/ 2147483647 w 37"/>
                <a:gd name="T9" fmla="*/ 2147483647 h 25"/>
                <a:gd name="T10" fmla="*/ 2147483647 w 37"/>
                <a:gd name="T11" fmla="*/ 2147483647 h 25"/>
                <a:gd name="T12" fmla="*/ 2147483647 w 37"/>
                <a:gd name="T13" fmla="*/ 2147483647 h 25"/>
                <a:gd name="T14" fmla="*/ 2147483647 w 37"/>
                <a:gd name="T15" fmla="*/ 2147483647 h 25"/>
                <a:gd name="T16" fmla="*/ 2147483647 w 37"/>
                <a:gd name="T17" fmla="*/ 2147483647 h 25"/>
                <a:gd name="T18" fmla="*/ 2147483647 w 37"/>
                <a:gd name="T19" fmla="*/ 2147483647 h 25"/>
                <a:gd name="T20" fmla="*/ 2147483647 w 37"/>
                <a:gd name="T21" fmla="*/ 2147483647 h 25"/>
                <a:gd name="T22" fmla="*/ 2147483647 w 37"/>
                <a:gd name="T23" fmla="*/ 2147483647 h 25"/>
                <a:gd name="T24" fmla="*/ 2147483647 w 37"/>
                <a:gd name="T25" fmla="*/ 2147483647 h 25"/>
                <a:gd name="T26" fmla="*/ 2147483647 w 37"/>
                <a:gd name="T27" fmla="*/ 2147483647 h 25"/>
                <a:gd name="T28" fmla="*/ 2147483647 w 37"/>
                <a:gd name="T29" fmla="*/ 2147483647 h 25"/>
                <a:gd name="T30" fmla="*/ 2147483647 w 37"/>
                <a:gd name="T31" fmla="*/ 2147483647 h 25"/>
                <a:gd name="T32" fmla="*/ 2147483647 w 37"/>
                <a:gd name="T33" fmla="*/ 2147483647 h 25"/>
                <a:gd name="T34" fmla="*/ 2147483647 w 37"/>
                <a:gd name="T35" fmla="*/ 2147483647 h 25"/>
                <a:gd name="T36" fmla="*/ 2147483647 w 37"/>
                <a:gd name="T37" fmla="*/ 2147483647 h 25"/>
                <a:gd name="T38" fmla="*/ 2147483647 w 37"/>
                <a:gd name="T39" fmla="*/ 2147483647 h 25"/>
                <a:gd name="T40" fmla="*/ 2147483647 w 37"/>
                <a:gd name="T41" fmla="*/ 2147483647 h 25"/>
                <a:gd name="T42" fmla="*/ 2147483647 w 37"/>
                <a:gd name="T43" fmla="*/ 2147483647 h 25"/>
                <a:gd name="T44" fmla="*/ 2147483647 w 37"/>
                <a:gd name="T45" fmla="*/ 0 h 25"/>
                <a:gd name="T46" fmla="*/ 0 w 37"/>
                <a:gd name="T47" fmla="*/ 2147483647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"/>
                <a:gd name="T73" fmla="*/ 0 h 25"/>
                <a:gd name="T74" fmla="*/ 37 w 37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" h="25">
                  <a:moveTo>
                    <a:pt x="0" y="1"/>
                  </a:moveTo>
                  <a:lnTo>
                    <a:pt x="0" y="4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24" y="12"/>
                  </a:lnTo>
                  <a:lnTo>
                    <a:pt x="21" y="18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27" y="20"/>
                  </a:lnTo>
                  <a:lnTo>
                    <a:pt x="29" y="12"/>
                  </a:lnTo>
                  <a:lnTo>
                    <a:pt x="27" y="4"/>
                  </a:lnTo>
                  <a:lnTo>
                    <a:pt x="23" y="3"/>
                  </a:lnTo>
                  <a:lnTo>
                    <a:pt x="1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5" name="Freeform 23"/>
            <p:cNvSpPr>
              <a:spLocks/>
            </p:cNvSpPr>
            <p:nvPr/>
          </p:nvSpPr>
          <p:spPr bwMode="auto">
            <a:xfrm>
              <a:off x="7320255" y="1852444"/>
              <a:ext cx="4763" cy="1587"/>
            </a:xfrm>
            <a:custGeom>
              <a:avLst/>
              <a:gdLst>
                <a:gd name="T0" fmla="*/ 2147483647 w 2"/>
                <a:gd name="T1" fmla="*/ 0 h 1587"/>
                <a:gd name="T2" fmla="*/ 2147483647 w 2"/>
                <a:gd name="T3" fmla="*/ 0 h 1587"/>
                <a:gd name="T4" fmla="*/ 2147483647 w 2"/>
                <a:gd name="T5" fmla="*/ 0 h 1587"/>
                <a:gd name="T6" fmla="*/ 2147483647 w 2"/>
                <a:gd name="T7" fmla="*/ 0 h 1587"/>
                <a:gd name="T8" fmla="*/ 0 w 2"/>
                <a:gd name="T9" fmla="*/ 0 h 1587"/>
                <a:gd name="T10" fmla="*/ 2147483647 w 2"/>
                <a:gd name="T11" fmla="*/ 0 h 15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587"/>
                <a:gd name="T20" fmla="*/ 2 w 2"/>
                <a:gd name="T21" fmla="*/ 1587 h 15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587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6" name="Freeform 24"/>
            <p:cNvSpPr>
              <a:spLocks/>
            </p:cNvSpPr>
            <p:nvPr/>
          </p:nvSpPr>
          <p:spPr bwMode="auto">
            <a:xfrm>
              <a:off x="6959833" y="1858795"/>
              <a:ext cx="14290" cy="17466"/>
            </a:xfrm>
            <a:custGeom>
              <a:avLst/>
              <a:gdLst>
                <a:gd name="T0" fmla="*/ 0 w 8"/>
                <a:gd name="T1" fmla="*/ 2147483647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2147483647 w 8"/>
                <a:gd name="T7" fmla="*/ 0 h 10"/>
                <a:gd name="T8" fmla="*/ 0 w 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0" y="10"/>
                  </a:moveTo>
                  <a:lnTo>
                    <a:pt x="1" y="10"/>
                  </a:lnTo>
                  <a:lnTo>
                    <a:pt x="5" y="6"/>
                  </a:lnTo>
                  <a:lnTo>
                    <a:pt x="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7" name="Freeform 25"/>
            <p:cNvSpPr>
              <a:spLocks/>
            </p:cNvSpPr>
            <p:nvPr/>
          </p:nvSpPr>
          <p:spPr bwMode="auto">
            <a:xfrm>
              <a:off x="6942369" y="2028697"/>
              <a:ext cx="47633" cy="9527"/>
            </a:xfrm>
            <a:custGeom>
              <a:avLst/>
              <a:gdLst>
                <a:gd name="T0" fmla="*/ 2147483647 w 29"/>
                <a:gd name="T1" fmla="*/ 0 h 5"/>
                <a:gd name="T2" fmla="*/ 0 w 29"/>
                <a:gd name="T3" fmla="*/ 2147483647 h 5"/>
                <a:gd name="T4" fmla="*/ 0 w 29"/>
                <a:gd name="T5" fmla="*/ 2147483647 h 5"/>
                <a:gd name="T6" fmla="*/ 2147483647 w 29"/>
                <a:gd name="T7" fmla="*/ 2147483647 h 5"/>
                <a:gd name="T8" fmla="*/ 2147483647 w 29"/>
                <a:gd name="T9" fmla="*/ 2147483647 h 5"/>
                <a:gd name="T10" fmla="*/ 2147483647 w 29"/>
                <a:gd name="T11" fmla="*/ 2147483647 h 5"/>
                <a:gd name="T12" fmla="*/ 2147483647 w 29"/>
                <a:gd name="T13" fmla="*/ 2147483647 h 5"/>
                <a:gd name="T14" fmla="*/ 2147483647 w 29"/>
                <a:gd name="T15" fmla="*/ 2147483647 h 5"/>
                <a:gd name="T16" fmla="*/ 2147483647 w 29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5"/>
                <a:gd name="T29" fmla="*/ 29 w 29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5">
                  <a:moveTo>
                    <a:pt x="3" y="0"/>
                  </a:moveTo>
                  <a:lnTo>
                    <a:pt x="0" y="2"/>
                  </a:lnTo>
                  <a:lnTo>
                    <a:pt x="9" y="5"/>
                  </a:lnTo>
                  <a:lnTo>
                    <a:pt x="26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8" name="Freeform 26"/>
            <p:cNvSpPr>
              <a:spLocks/>
            </p:cNvSpPr>
            <p:nvPr/>
          </p:nvSpPr>
          <p:spPr bwMode="auto">
            <a:xfrm>
              <a:off x="6423172" y="2304987"/>
              <a:ext cx="930425" cy="363623"/>
            </a:xfrm>
            <a:custGeom>
              <a:avLst/>
              <a:gdLst>
                <a:gd name="T0" fmla="*/ 2147483647 w 560"/>
                <a:gd name="T1" fmla="*/ 2147483647 h 204"/>
                <a:gd name="T2" fmla="*/ 2147483647 w 560"/>
                <a:gd name="T3" fmla="*/ 2147483647 h 204"/>
                <a:gd name="T4" fmla="*/ 2147483647 w 560"/>
                <a:gd name="T5" fmla="*/ 2147483647 h 204"/>
                <a:gd name="T6" fmla="*/ 2147483647 w 560"/>
                <a:gd name="T7" fmla="*/ 2147483647 h 204"/>
                <a:gd name="T8" fmla="*/ 2147483647 w 560"/>
                <a:gd name="T9" fmla="*/ 2147483647 h 204"/>
                <a:gd name="T10" fmla="*/ 2147483647 w 560"/>
                <a:gd name="T11" fmla="*/ 2147483647 h 204"/>
                <a:gd name="T12" fmla="*/ 2147483647 w 560"/>
                <a:gd name="T13" fmla="*/ 2147483647 h 204"/>
                <a:gd name="T14" fmla="*/ 2147483647 w 560"/>
                <a:gd name="T15" fmla="*/ 2147483647 h 204"/>
                <a:gd name="T16" fmla="*/ 2147483647 w 560"/>
                <a:gd name="T17" fmla="*/ 2147483647 h 204"/>
                <a:gd name="T18" fmla="*/ 2147483647 w 560"/>
                <a:gd name="T19" fmla="*/ 2147483647 h 204"/>
                <a:gd name="T20" fmla="*/ 2147483647 w 560"/>
                <a:gd name="T21" fmla="*/ 2147483647 h 204"/>
                <a:gd name="T22" fmla="*/ 2147483647 w 560"/>
                <a:gd name="T23" fmla="*/ 2147483647 h 204"/>
                <a:gd name="T24" fmla="*/ 2147483647 w 560"/>
                <a:gd name="T25" fmla="*/ 2147483647 h 204"/>
                <a:gd name="T26" fmla="*/ 2147483647 w 560"/>
                <a:gd name="T27" fmla="*/ 2147483647 h 204"/>
                <a:gd name="T28" fmla="*/ 2147483647 w 560"/>
                <a:gd name="T29" fmla="*/ 2147483647 h 204"/>
                <a:gd name="T30" fmla="*/ 2147483647 w 560"/>
                <a:gd name="T31" fmla="*/ 2147483647 h 204"/>
                <a:gd name="T32" fmla="*/ 2147483647 w 560"/>
                <a:gd name="T33" fmla="*/ 2147483647 h 204"/>
                <a:gd name="T34" fmla="*/ 2147483647 w 560"/>
                <a:gd name="T35" fmla="*/ 2147483647 h 204"/>
                <a:gd name="T36" fmla="*/ 2147483647 w 560"/>
                <a:gd name="T37" fmla="*/ 2147483647 h 204"/>
                <a:gd name="T38" fmla="*/ 2147483647 w 560"/>
                <a:gd name="T39" fmla="*/ 2147483647 h 204"/>
                <a:gd name="T40" fmla="*/ 2147483647 w 560"/>
                <a:gd name="T41" fmla="*/ 2147483647 h 204"/>
                <a:gd name="T42" fmla="*/ 2147483647 w 560"/>
                <a:gd name="T43" fmla="*/ 2147483647 h 204"/>
                <a:gd name="T44" fmla="*/ 2147483647 w 560"/>
                <a:gd name="T45" fmla="*/ 2147483647 h 204"/>
                <a:gd name="T46" fmla="*/ 2147483647 w 560"/>
                <a:gd name="T47" fmla="*/ 2147483647 h 204"/>
                <a:gd name="T48" fmla="*/ 2147483647 w 560"/>
                <a:gd name="T49" fmla="*/ 2147483647 h 204"/>
                <a:gd name="T50" fmla="*/ 2147483647 w 560"/>
                <a:gd name="T51" fmla="*/ 2147483647 h 204"/>
                <a:gd name="T52" fmla="*/ 2147483647 w 560"/>
                <a:gd name="T53" fmla="*/ 2147483647 h 204"/>
                <a:gd name="T54" fmla="*/ 2147483647 w 560"/>
                <a:gd name="T55" fmla="*/ 2147483647 h 204"/>
                <a:gd name="T56" fmla="*/ 2147483647 w 560"/>
                <a:gd name="T57" fmla="*/ 2147483647 h 204"/>
                <a:gd name="T58" fmla="*/ 2147483647 w 560"/>
                <a:gd name="T59" fmla="*/ 2147483647 h 204"/>
                <a:gd name="T60" fmla="*/ 2147483647 w 560"/>
                <a:gd name="T61" fmla="*/ 2147483647 h 204"/>
                <a:gd name="T62" fmla="*/ 2147483647 w 560"/>
                <a:gd name="T63" fmla="*/ 2147483647 h 204"/>
                <a:gd name="T64" fmla="*/ 2147483647 w 560"/>
                <a:gd name="T65" fmla="*/ 2147483647 h 204"/>
                <a:gd name="T66" fmla="*/ 2147483647 w 560"/>
                <a:gd name="T67" fmla="*/ 2147483647 h 204"/>
                <a:gd name="T68" fmla="*/ 2147483647 w 560"/>
                <a:gd name="T69" fmla="*/ 2147483647 h 204"/>
                <a:gd name="T70" fmla="*/ 2147483647 w 560"/>
                <a:gd name="T71" fmla="*/ 2147483647 h 204"/>
                <a:gd name="T72" fmla="*/ 2147483647 w 560"/>
                <a:gd name="T73" fmla="*/ 2147483647 h 204"/>
                <a:gd name="T74" fmla="*/ 2147483647 w 560"/>
                <a:gd name="T75" fmla="*/ 2147483647 h 204"/>
                <a:gd name="T76" fmla="*/ 2147483647 w 560"/>
                <a:gd name="T77" fmla="*/ 2147483647 h 204"/>
                <a:gd name="T78" fmla="*/ 2147483647 w 560"/>
                <a:gd name="T79" fmla="*/ 2147483647 h 204"/>
                <a:gd name="T80" fmla="*/ 2147483647 w 560"/>
                <a:gd name="T81" fmla="*/ 2147483647 h 204"/>
                <a:gd name="T82" fmla="*/ 2147483647 w 560"/>
                <a:gd name="T83" fmla="*/ 2147483647 h 204"/>
                <a:gd name="T84" fmla="*/ 2147483647 w 560"/>
                <a:gd name="T85" fmla="*/ 2147483647 h 204"/>
                <a:gd name="T86" fmla="*/ 2147483647 w 560"/>
                <a:gd name="T87" fmla="*/ 2147483647 h 204"/>
                <a:gd name="T88" fmla="*/ 2147483647 w 560"/>
                <a:gd name="T89" fmla="*/ 2147483647 h 204"/>
                <a:gd name="T90" fmla="*/ 2147483647 w 560"/>
                <a:gd name="T91" fmla="*/ 2147483647 h 204"/>
                <a:gd name="T92" fmla="*/ 2147483647 w 560"/>
                <a:gd name="T93" fmla="*/ 2147483647 h 204"/>
                <a:gd name="T94" fmla="*/ 2147483647 w 560"/>
                <a:gd name="T95" fmla="*/ 2147483647 h 204"/>
                <a:gd name="T96" fmla="*/ 2147483647 w 560"/>
                <a:gd name="T97" fmla="*/ 2147483647 h 204"/>
                <a:gd name="T98" fmla="*/ 2147483647 w 560"/>
                <a:gd name="T99" fmla="*/ 2147483647 h 204"/>
                <a:gd name="T100" fmla="*/ 2147483647 w 560"/>
                <a:gd name="T101" fmla="*/ 2147483647 h 204"/>
                <a:gd name="T102" fmla="*/ 2147483647 w 560"/>
                <a:gd name="T103" fmla="*/ 2147483647 h 204"/>
                <a:gd name="T104" fmla="*/ 2147483647 w 560"/>
                <a:gd name="T105" fmla="*/ 2147483647 h 204"/>
                <a:gd name="T106" fmla="*/ 2147483647 w 560"/>
                <a:gd name="T107" fmla="*/ 2147483647 h 204"/>
                <a:gd name="T108" fmla="*/ 2147483647 w 560"/>
                <a:gd name="T109" fmla="*/ 2147483647 h 204"/>
                <a:gd name="T110" fmla="*/ 2147483647 w 560"/>
                <a:gd name="T111" fmla="*/ 2147483647 h 204"/>
                <a:gd name="T112" fmla="*/ 2147483647 w 560"/>
                <a:gd name="T113" fmla="*/ 2147483647 h 204"/>
                <a:gd name="T114" fmla="*/ 2147483647 w 560"/>
                <a:gd name="T115" fmla="*/ 2147483647 h 204"/>
                <a:gd name="T116" fmla="*/ 2147483647 w 560"/>
                <a:gd name="T117" fmla="*/ 2147483647 h 204"/>
                <a:gd name="T118" fmla="*/ 2147483647 w 560"/>
                <a:gd name="T119" fmla="*/ 2147483647 h 204"/>
                <a:gd name="T120" fmla="*/ 2147483647 w 560"/>
                <a:gd name="T121" fmla="*/ 2147483647 h 204"/>
                <a:gd name="T122" fmla="*/ 2147483647 w 560"/>
                <a:gd name="T123" fmla="*/ 0 h 204"/>
                <a:gd name="T124" fmla="*/ 2147483647 w 560"/>
                <a:gd name="T125" fmla="*/ 2147483647 h 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0"/>
                <a:gd name="T190" fmla="*/ 0 h 204"/>
                <a:gd name="T191" fmla="*/ 560 w 560"/>
                <a:gd name="T192" fmla="*/ 204 h 2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0" h="204">
                  <a:moveTo>
                    <a:pt x="237" y="17"/>
                  </a:moveTo>
                  <a:lnTo>
                    <a:pt x="237" y="17"/>
                  </a:lnTo>
                  <a:lnTo>
                    <a:pt x="223" y="17"/>
                  </a:lnTo>
                  <a:lnTo>
                    <a:pt x="220" y="22"/>
                  </a:lnTo>
                  <a:lnTo>
                    <a:pt x="210" y="19"/>
                  </a:lnTo>
                  <a:lnTo>
                    <a:pt x="205" y="19"/>
                  </a:lnTo>
                  <a:lnTo>
                    <a:pt x="202" y="19"/>
                  </a:lnTo>
                  <a:lnTo>
                    <a:pt x="202" y="20"/>
                  </a:lnTo>
                  <a:lnTo>
                    <a:pt x="203" y="27"/>
                  </a:lnTo>
                  <a:lnTo>
                    <a:pt x="208" y="33"/>
                  </a:lnTo>
                  <a:lnTo>
                    <a:pt x="211" y="33"/>
                  </a:lnTo>
                  <a:lnTo>
                    <a:pt x="210" y="34"/>
                  </a:lnTo>
                  <a:lnTo>
                    <a:pt x="202" y="36"/>
                  </a:lnTo>
                  <a:lnTo>
                    <a:pt x="197" y="44"/>
                  </a:lnTo>
                  <a:lnTo>
                    <a:pt x="200" y="44"/>
                  </a:lnTo>
                  <a:lnTo>
                    <a:pt x="197" y="47"/>
                  </a:lnTo>
                  <a:lnTo>
                    <a:pt x="189" y="47"/>
                  </a:lnTo>
                  <a:lnTo>
                    <a:pt x="191" y="53"/>
                  </a:lnTo>
                  <a:lnTo>
                    <a:pt x="199" y="56"/>
                  </a:lnTo>
                  <a:lnTo>
                    <a:pt x="206" y="56"/>
                  </a:lnTo>
                  <a:lnTo>
                    <a:pt x="208" y="61"/>
                  </a:lnTo>
                  <a:lnTo>
                    <a:pt x="206" y="62"/>
                  </a:lnTo>
                  <a:lnTo>
                    <a:pt x="200" y="65"/>
                  </a:lnTo>
                  <a:lnTo>
                    <a:pt x="192" y="67"/>
                  </a:lnTo>
                  <a:lnTo>
                    <a:pt x="189" y="59"/>
                  </a:lnTo>
                  <a:lnTo>
                    <a:pt x="183" y="65"/>
                  </a:lnTo>
                  <a:lnTo>
                    <a:pt x="172" y="64"/>
                  </a:lnTo>
                  <a:lnTo>
                    <a:pt x="164" y="59"/>
                  </a:lnTo>
                  <a:lnTo>
                    <a:pt x="157" y="58"/>
                  </a:lnTo>
                  <a:lnTo>
                    <a:pt x="154" y="62"/>
                  </a:lnTo>
                  <a:lnTo>
                    <a:pt x="147" y="62"/>
                  </a:lnTo>
                  <a:lnTo>
                    <a:pt x="144" y="59"/>
                  </a:lnTo>
                  <a:lnTo>
                    <a:pt x="141" y="59"/>
                  </a:lnTo>
                  <a:lnTo>
                    <a:pt x="133" y="62"/>
                  </a:lnTo>
                  <a:lnTo>
                    <a:pt x="129" y="67"/>
                  </a:lnTo>
                  <a:lnTo>
                    <a:pt x="118" y="59"/>
                  </a:lnTo>
                  <a:lnTo>
                    <a:pt x="115" y="58"/>
                  </a:lnTo>
                  <a:lnTo>
                    <a:pt x="113" y="59"/>
                  </a:lnTo>
                  <a:lnTo>
                    <a:pt x="110" y="65"/>
                  </a:lnTo>
                  <a:lnTo>
                    <a:pt x="107" y="62"/>
                  </a:lnTo>
                  <a:lnTo>
                    <a:pt x="96" y="51"/>
                  </a:lnTo>
                  <a:lnTo>
                    <a:pt x="85" y="55"/>
                  </a:lnTo>
                  <a:lnTo>
                    <a:pt x="81" y="51"/>
                  </a:lnTo>
                  <a:lnTo>
                    <a:pt x="74" y="51"/>
                  </a:lnTo>
                  <a:lnTo>
                    <a:pt x="68" y="55"/>
                  </a:lnTo>
                  <a:lnTo>
                    <a:pt x="64" y="50"/>
                  </a:lnTo>
                  <a:lnTo>
                    <a:pt x="56" y="51"/>
                  </a:lnTo>
                  <a:lnTo>
                    <a:pt x="51" y="58"/>
                  </a:lnTo>
                  <a:lnTo>
                    <a:pt x="45" y="58"/>
                  </a:lnTo>
                  <a:lnTo>
                    <a:pt x="37" y="62"/>
                  </a:lnTo>
                  <a:lnTo>
                    <a:pt x="29" y="65"/>
                  </a:lnTo>
                  <a:lnTo>
                    <a:pt x="32" y="73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5" y="67"/>
                  </a:lnTo>
                  <a:lnTo>
                    <a:pt x="9" y="72"/>
                  </a:lnTo>
                  <a:lnTo>
                    <a:pt x="9" y="75"/>
                  </a:lnTo>
                  <a:lnTo>
                    <a:pt x="6" y="79"/>
                  </a:lnTo>
                  <a:lnTo>
                    <a:pt x="1" y="82"/>
                  </a:lnTo>
                  <a:lnTo>
                    <a:pt x="1" y="84"/>
                  </a:lnTo>
                  <a:lnTo>
                    <a:pt x="6" y="87"/>
                  </a:lnTo>
                  <a:lnTo>
                    <a:pt x="0" y="95"/>
                  </a:lnTo>
                  <a:lnTo>
                    <a:pt x="9" y="100"/>
                  </a:lnTo>
                  <a:lnTo>
                    <a:pt x="11" y="106"/>
                  </a:lnTo>
                  <a:lnTo>
                    <a:pt x="23" y="106"/>
                  </a:lnTo>
                  <a:lnTo>
                    <a:pt x="26" y="112"/>
                  </a:lnTo>
                  <a:lnTo>
                    <a:pt x="34" y="117"/>
                  </a:lnTo>
                  <a:lnTo>
                    <a:pt x="31" y="124"/>
                  </a:lnTo>
                  <a:lnTo>
                    <a:pt x="36" y="126"/>
                  </a:lnTo>
                  <a:lnTo>
                    <a:pt x="39" y="124"/>
                  </a:lnTo>
                  <a:lnTo>
                    <a:pt x="65" y="115"/>
                  </a:lnTo>
                  <a:lnTo>
                    <a:pt x="74" y="117"/>
                  </a:lnTo>
                  <a:lnTo>
                    <a:pt x="84" y="117"/>
                  </a:lnTo>
                  <a:lnTo>
                    <a:pt x="91" y="117"/>
                  </a:lnTo>
                  <a:lnTo>
                    <a:pt x="95" y="124"/>
                  </a:lnTo>
                  <a:lnTo>
                    <a:pt x="91" y="134"/>
                  </a:lnTo>
                  <a:lnTo>
                    <a:pt x="90" y="138"/>
                  </a:lnTo>
                  <a:lnTo>
                    <a:pt x="76" y="135"/>
                  </a:lnTo>
                  <a:lnTo>
                    <a:pt x="70" y="137"/>
                  </a:lnTo>
                  <a:lnTo>
                    <a:pt x="67" y="140"/>
                  </a:lnTo>
                  <a:lnTo>
                    <a:pt x="65" y="145"/>
                  </a:lnTo>
                  <a:lnTo>
                    <a:pt x="70" y="149"/>
                  </a:lnTo>
                  <a:lnTo>
                    <a:pt x="64" y="149"/>
                  </a:lnTo>
                  <a:lnTo>
                    <a:pt x="57" y="148"/>
                  </a:lnTo>
                  <a:lnTo>
                    <a:pt x="54" y="148"/>
                  </a:lnTo>
                  <a:lnTo>
                    <a:pt x="53" y="151"/>
                  </a:lnTo>
                  <a:lnTo>
                    <a:pt x="60" y="154"/>
                  </a:lnTo>
                  <a:lnTo>
                    <a:pt x="64" y="160"/>
                  </a:lnTo>
                  <a:lnTo>
                    <a:pt x="67" y="163"/>
                  </a:lnTo>
                  <a:lnTo>
                    <a:pt x="68" y="166"/>
                  </a:lnTo>
                  <a:lnTo>
                    <a:pt x="67" y="169"/>
                  </a:lnTo>
                  <a:lnTo>
                    <a:pt x="68" y="168"/>
                  </a:lnTo>
                  <a:lnTo>
                    <a:pt x="71" y="169"/>
                  </a:lnTo>
                  <a:lnTo>
                    <a:pt x="84" y="174"/>
                  </a:lnTo>
                  <a:lnTo>
                    <a:pt x="85" y="179"/>
                  </a:lnTo>
                  <a:lnTo>
                    <a:pt x="82" y="182"/>
                  </a:lnTo>
                  <a:lnTo>
                    <a:pt x="82" y="188"/>
                  </a:lnTo>
                  <a:lnTo>
                    <a:pt x="87" y="190"/>
                  </a:lnTo>
                  <a:lnTo>
                    <a:pt x="90" y="182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12" y="180"/>
                  </a:lnTo>
                  <a:lnTo>
                    <a:pt x="118" y="185"/>
                  </a:lnTo>
                  <a:lnTo>
                    <a:pt x="123" y="193"/>
                  </a:lnTo>
                  <a:lnTo>
                    <a:pt x="126" y="196"/>
                  </a:lnTo>
                  <a:lnTo>
                    <a:pt x="132" y="194"/>
                  </a:lnTo>
                  <a:lnTo>
                    <a:pt x="132" y="141"/>
                  </a:lnTo>
                  <a:lnTo>
                    <a:pt x="168" y="135"/>
                  </a:lnTo>
                  <a:lnTo>
                    <a:pt x="171" y="138"/>
                  </a:lnTo>
                  <a:lnTo>
                    <a:pt x="177" y="140"/>
                  </a:lnTo>
                  <a:lnTo>
                    <a:pt x="180" y="140"/>
                  </a:lnTo>
                  <a:lnTo>
                    <a:pt x="180" y="135"/>
                  </a:lnTo>
                  <a:lnTo>
                    <a:pt x="183" y="132"/>
                  </a:lnTo>
                  <a:lnTo>
                    <a:pt x="186" y="132"/>
                  </a:lnTo>
                  <a:lnTo>
                    <a:pt x="189" y="129"/>
                  </a:lnTo>
                  <a:lnTo>
                    <a:pt x="194" y="128"/>
                  </a:lnTo>
                  <a:lnTo>
                    <a:pt x="199" y="132"/>
                  </a:lnTo>
                  <a:lnTo>
                    <a:pt x="203" y="137"/>
                  </a:lnTo>
                  <a:lnTo>
                    <a:pt x="202" y="141"/>
                  </a:lnTo>
                  <a:lnTo>
                    <a:pt x="199" y="149"/>
                  </a:lnTo>
                  <a:lnTo>
                    <a:pt x="199" y="151"/>
                  </a:lnTo>
                  <a:lnTo>
                    <a:pt x="203" y="154"/>
                  </a:lnTo>
                  <a:lnTo>
                    <a:pt x="208" y="160"/>
                  </a:lnTo>
                  <a:lnTo>
                    <a:pt x="220" y="165"/>
                  </a:lnTo>
                  <a:lnTo>
                    <a:pt x="228" y="163"/>
                  </a:lnTo>
                  <a:lnTo>
                    <a:pt x="241" y="163"/>
                  </a:lnTo>
                  <a:lnTo>
                    <a:pt x="255" y="162"/>
                  </a:lnTo>
                  <a:lnTo>
                    <a:pt x="256" y="165"/>
                  </a:lnTo>
                  <a:lnTo>
                    <a:pt x="265" y="168"/>
                  </a:lnTo>
                  <a:lnTo>
                    <a:pt x="270" y="180"/>
                  </a:lnTo>
                  <a:lnTo>
                    <a:pt x="273" y="183"/>
                  </a:lnTo>
                  <a:lnTo>
                    <a:pt x="276" y="185"/>
                  </a:lnTo>
                  <a:lnTo>
                    <a:pt x="281" y="196"/>
                  </a:lnTo>
                  <a:lnTo>
                    <a:pt x="290" y="196"/>
                  </a:lnTo>
                  <a:lnTo>
                    <a:pt x="295" y="194"/>
                  </a:lnTo>
                  <a:lnTo>
                    <a:pt x="298" y="197"/>
                  </a:lnTo>
                  <a:lnTo>
                    <a:pt x="301" y="204"/>
                  </a:lnTo>
                  <a:lnTo>
                    <a:pt x="307" y="204"/>
                  </a:lnTo>
                  <a:lnTo>
                    <a:pt x="309" y="200"/>
                  </a:lnTo>
                  <a:lnTo>
                    <a:pt x="309" y="193"/>
                  </a:lnTo>
                  <a:lnTo>
                    <a:pt x="326" y="187"/>
                  </a:lnTo>
                  <a:lnTo>
                    <a:pt x="328" y="187"/>
                  </a:lnTo>
                  <a:lnTo>
                    <a:pt x="335" y="182"/>
                  </a:lnTo>
                  <a:lnTo>
                    <a:pt x="338" y="182"/>
                  </a:lnTo>
                  <a:lnTo>
                    <a:pt x="338" y="176"/>
                  </a:lnTo>
                  <a:lnTo>
                    <a:pt x="345" y="173"/>
                  </a:lnTo>
                  <a:lnTo>
                    <a:pt x="352" y="173"/>
                  </a:lnTo>
                  <a:lnTo>
                    <a:pt x="373" y="180"/>
                  </a:lnTo>
                  <a:lnTo>
                    <a:pt x="373" y="173"/>
                  </a:lnTo>
                  <a:lnTo>
                    <a:pt x="376" y="168"/>
                  </a:lnTo>
                  <a:lnTo>
                    <a:pt x="388" y="169"/>
                  </a:lnTo>
                  <a:lnTo>
                    <a:pt x="391" y="171"/>
                  </a:lnTo>
                  <a:lnTo>
                    <a:pt x="399" y="173"/>
                  </a:lnTo>
                  <a:lnTo>
                    <a:pt x="410" y="171"/>
                  </a:lnTo>
                  <a:lnTo>
                    <a:pt x="418" y="173"/>
                  </a:lnTo>
                  <a:lnTo>
                    <a:pt x="425" y="171"/>
                  </a:lnTo>
                  <a:lnTo>
                    <a:pt x="435" y="173"/>
                  </a:lnTo>
                  <a:lnTo>
                    <a:pt x="446" y="173"/>
                  </a:lnTo>
                  <a:lnTo>
                    <a:pt x="450" y="176"/>
                  </a:lnTo>
                  <a:lnTo>
                    <a:pt x="458" y="179"/>
                  </a:lnTo>
                  <a:lnTo>
                    <a:pt x="466" y="179"/>
                  </a:lnTo>
                  <a:lnTo>
                    <a:pt x="466" y="174"/>
                  </a:lnTo>
                  <a:lnTo>
                    <a:pt x="472" y="169"/>
                  </a:lnTo>
                  <a:lnTo>
                    <a:pt x="472" y="165"/>
                  </a:lnTo>
                  <a:lnTo>
                    <a:pt x="469" y="159"/>
                  </a:lnTo>
                  <a:lnTo>
                    <a:pt x="467" y="152"/>
                  </a:lnTo>
                  <a:lnTo>
                    <a:pt x="469" y="146"/>
                  </a:lnTo>
                  <a:lnTo>
                    <a:pt x="463" y="146"/>
                  </a:lnTo>
                  <a:lnTo>
                    <a:pt x="461" y="145"/>
                  </a:lnTo>
                  <a:lnTo>
                    <a:pt x="467" y="143"/>
                  </a:lnTo>
                  <a:lnTo>
                    <a:pt x="480" y="140"/>
                  </a:lnTo>
                  <a:lnTo>
                    <a:pt x="484" y="137"/>
                  </a:lnTo>
                  <a:lnTo>
                    <a:pt x="487" y="140"/>
                  </a:lnTo>
                  <a:lnTo>
                    <a:pt x="497" y="141"/>
                  </a:lnTo>
                  <a:lnTo>
                    <a:pt x="498" y="140"/>
                  </a:lnTo>
                  <a:lnTo>
                    <a:pt x="494" y="135"/>
                  </a:lnTo>
                  <a:lnTo>
                    <a:pt x="498" y="124"/>
                  </a:lnTo>
                  <a:lnTo>
                    <a:pt x="500" y="115"/>
                  </a:lnTo>
                  <a:lnTo>
                    <a:pt x="505" y="114"/>
                  </a:lnTo>
                  <a:lnTo>
                    <a:pt x="514" y="115"/>
                  </a:lnTo>
                  <a:lnTo>
                    <a:pt x="525" y="115"/>
                  </a:lnTo>
                  <a:lnTo>
                    <a:pt x="529" y="118"/>
                  </a:lnTo>
                  <a:lnTo>
                    <a:pt x="537" y="115"/>
                  </a:lnTo>
                  <a:lnTo>
                    <a:pt x="542" y="114"/>
                  </a:lnTo>
                  <a:lnTo>
                    <a:pt x="539" y="101"/>
                  </a:lnTo>
                  <a:lnTo>
                    <a:pt x="545" y="95"/>
                  </a:lnTo>
                  <a:lnTo>
                    <a:pt x="554" y="95"/>
                  </a:lnTo>
                  <a:lnTo>
                    <a:pt x="554" y="89"/>
                  </a:lnTo>
                  <a:lnTo>
                    <a:pt x="560" y="86"/>
                  </a:lnTo>
                  <a:lnTo>
                    <a:pt x="556" y="79"/>
                  </a:lnTo>
                  <a:lnTo>
                    <a:pt x="553" y="76"/>
                  </a:lnTo>
                  <a:lnTo>
                    <a:pt x="546" y="81"/>
                  </a:lnTo>
                  <a:lnTo>
                    <a:pt x="537" y="81"/>
                  </a:lnTo>
                  <a:lnTo>
                    <a:pt x="529" y="76"/>
                  </a:lnTo>
                  <a:lnTo>
                    <a:pt x="525" y="72"/>
                  </a:lnTo>
                  <a:lnTo>
                    <a:pt x="519" y="69"/>
                  </a:lnTo>
                  <a:lnTo>
                    <a:pt x="515" y="62"/>
                  </a:lnTo>
                  <a:lnTo>
                    <a:pt x="506" y="59"/>
                  </a:lnTo>
                  <a:lnTo>
                    <a:pt x="498" y="64"/>
                  </a:lnTo>
                  <a:lnTo>
                    <a:pt x="487" y="64"/>
                  </a:lnTo>
                  <a:lnTo>
                    <a:pt x="477" y="59"/>
                  </a:lnTo>
                  <a:lnTo>
                    <a:pt x="472" y="56"/>
                  </a:lnTo>
                  <a:lnTo>
                    <a:pt x="466" y="59"/>
                  </a:lnTo>
                  <a:lnTo>
                    <a:pt x="466" y="62"/>
                  </a:lnTo>
                  <a:lnTo>
                    <a:pt x="461" y="65"/>
                  </a:lnTo>
                  <a:lnTo>
                    <a:pt x="456" y="56"/>
                  </a:lnTo>
                  <a:lnTo>
                    <a:pt x="441" y="37"/>
                  </a:lnTo>
                  <a:lnTo>
                    <a:pt x="433" y="30"/>
                  </a:lnTo>
                  <a:lnTo>
                    <a:pt x="425" y="27"/>
                  </a:lnTo>
                  <a:lnTo>
                    <a:pt x="416" y="22"/>
                  </a:lnTo>
                  <a:lnTo>
                    <a:pt x="416" y="16"/>
                  </a:lnTo>
                  <a:lnTo>
                    <a:pt x="414" y="13"/>
                  </a:lnTo>
                  <a:lnTo>
                    <a:pt x="401" y="19"/>
                  </a:lnTo>
                  <a:lnTo>
                    <a:pt x="394" y="20"/>
                  </a:lnTo>
                  <a:lnTo>
                    <a:pt x="388" y="23"/>
                  </a:lnTo>
                  <a:lnTo>
                    <a:pt x="387" y="28"/>
                  </a:lnTo>
                  <a:lnTo>
                    <a:pt x="379" y="25"/>
                  </a:lnTo>
                  <a:lnTo>
                    <a:pt x="373" y="27"/>
                  </a:lnTo>
                  <a:lnTo>
                    <a:pt x="369" y="22"/>
                  </a:lnTo>
                  <a:lnTo>
                    <a:pt x="373" y="19"/>
                  </a:lnTo>
                  <a:lnTo>
                    <a:pt x="365" y="17"/>
                  </a:lnTo>
                  <a:lnTo>
                    <a:pt x="362" y="19"/>
                  </a:lnTo>
                  <a:lnTo>
                    <a:pt x="357" y="20"/>
                  </a:lnTo>
                  <a:lnTo>
                    <a:pt x="354" y="16"/>
                  </a:lnTo>
                  <a:lnTo>
                    <a:pt x="346" y="14"/>
                  </a:lnTo>
                  <a:lnTo>
                    <a:pt x="341" y="17"/>
                  </a:lnTo>
                  <a:lnTo>
                    <a:pt x="338" y="11"/>
                  </a:lnTo>
                  <a:lnTo>
                    <a:pt x="338" y="8"/>
                  </a:lnTo>
                  <a:lnTo>
                    <a:pt x="331" y="0"/>
                  </a:lnTo>
                  <a:lnTo>
                    <a:pt x="326" y="3"/>
                  </a:lnTo>
                  <a:lnTo>
                    <a:pt x="320" y="0"/>
                  </a:lnTo>
                  <a:lnTo>
                    <a:pt x="310" y="0"/>
                  </a:lnTo>
                  <a:lnTo>
                    <a:pt x="296" y="8"/>
                  </a:lnTo>
                  <a:lnTo>
                    <a:pt x="286" y="8"/>
                  </a:lnTo>
                  <a:lnTo>
                    <a:pt x="275" y="11"/>
                  </a:lnTo>
                  <a:lnTo>
                    <a:pt x="264" y="10"/>
                  </a:lnTo>
                  <a:lnTo>
                    <a:pt x="258" y="14"/>
                  </a:lnTo>
                  <a:lnTo>
                    <a:pt x="248" y="17"/>
                  </a:lnTo>
                  <a:lnTo>
                    <a:pt x="237" y="1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27"/>
            <p:cNvSpPr>
              <a:spLocks/>
            </p:cNvSpPr>
            <p:nvPr/>
          </p:nvSpPr>
          <p:spPr bwMode="auto">
            <a:xfrm>
              <a:off x="7151952" y="2003291"/>
              <a:ext cx="14289" cy="3176"/>
            </a:xfrm>
            <a:custGeom>
              <a:avLst/>
              <a:gdLst>
                <a:gd name="T0" fmla="*/ 2147483647 w 9"/>
                <a:gd name="T1" fmla="*/ 2147483647 h 2"/>
                <a:gd name="T2" fmla="*/ 0 w 9"/>
                <a:gd name="T3" fmla="*/ 0 h 2"/>
                <a:gd name="T4" fmla="*/ 0 w 9"/>
                <a:gd name="T5" fmla="*/ 2147483647 h 2"/>
                <a:gd name="T6" fmla="*/ 2147483647 w 9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"/>
                <a:gd name="T14" fmla="*/ 9 w 9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">
                  <a:moveTo>
                    <a:pt x="9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0" name="Freeform 28"/>
            <p:cNvSpPr>
              <a:spLocks/>
            </p:cNvSpPr>
            <p:nvPr/>
          </p:nvSpPr>
          <p:spPr bwMode="auto">
            <a:xfrm>
              <a:off x="7110671" y="2328805"/>
              <a:ext cx="14289" cy="4763"/>
            </a:xfrm>
            <a:custGeom>
              <a:avLst/>
              <a:gdLst>
                <a:gd name="T0" fmla="*/ 0 w 8"/>
                <a:gd name="T1" fmla="*/ 0 h 3"/>
                <a:gd name="T2" fmla="*/ 2147483647 w 8"/>
                <a:gd name="T3" fmla="*/ 2147483647 h 3"/>
                <a:gd name="T4" fmla="*/ 2147483647 w 8"/>
                <a:gd name="T5" fmla="*/ 0 h 3"/>
                <a:gd name="T6" fmla="*/ 2147483647 w 8"/>
                <a:gd name="T7" fmla="*/ 0 h 3"/>
                <a:gd name="T8" fmla="*/ 0 w 8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0"/>
                  </a:moveTo>
                  <a:lnTo>
                    <a:pt x="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1" name="Freeform 29"/>
            <p:cNvSpPr>
              <a:spLocks/>
            </p:cNvSpPr>
            <p:nvPr/>
          </p:nvSpPr>
          <p:spPr bwMode="auto">
            <a:xfrm>
              <a:off x="6947131" y="2605095"/>
              <a:ext cx="250865" cy="100035"/>
            </a:xfrm>
            <a:custGeom>
              <a:avLst/>
              <a:gdLst>
                <a:gd name="T0" fmla="*/ 2147483647 w 151"/>
                <a:gd name="T1" fmla="*/ 2147483647 h 56"/>
                <a:gd name="T2" fmla="*/ 2147483647 w 151"/>
                <a:gd name="T3" fmla="*/ 2147483647 h 56"/>
                <a:gd name="T4" fmla="*/ 2147483647 w 151"/>
                <a:gd name="T5" fmla="*/ 2147483647 h 56"/>
                <a:gd name="T6" fmla="*/ 2147483647 w 151"/>
                <a:gd name="T7" fmla="*/ 2147483647 h 56"/>
                <a:gd name="T8" fmla="*/ 2147483647 w 151"/>
                <a:gd name="T9" fmla="*/ 2147483647 h 56"/>
                <a:gd name="T10" fmla="*/ 2147483647 w 151"/>
                <a:gd name="T11" fmla="*/ 2147483647 h 56"/>
                <a:gd name="T12" fmla="*/ 2147483647 w 151"/>
                <a:gd name="T13" fmla="*/ 2147483647 h 56"/>
                <a:gd name="T14" fmla="*/ 2147483647 w 151"/>
                <a:gd name="T15" fmla="*/ 2147483647 h 56"/>
                <a:gd name="T16" fmla="*/ 2147483647 w 151"/>
                <a:gd name="T17" fmla="*/ 2147483647 h 56"/>
                <a:gd name="T18" fmla="*/ 2147483647 w 151"/>
                <a:gd name="T19" fmla="*/ 2147483647 h 56"/>
                <a:gd name="T20" fmla="*/ 2147483647 w 151"/>
                <a:gd name="T21" fmla="*/ 2147483647 h 56"/>
                <a:gd name="T22" fmla="*/ 2147483647 w 151"/>
                <a:gd name="T23" fmla="*/ 2147483647 h 56"/>
                <a:gd name="T24" fmla="*/ 2147483647 w 151"/>
                <a:gd name="T25" fmla="*/ 0 h 56"/>
                <a:gd name="T26" fmla="*/ 2147483647 w 151"/>
                <a:gd name="T27" fmla="*/ 2147483647 h 56"/>
                <a:gd name="T28" fmla="*/ 2147483647 w 151"/>
                <a:gd name="T29" fmla="*/ 2147483647 h 56"/>
                <a:gd name="T30" fmla="*/ 2147483647 w 151"/>
                <a:gd name="T31" fmla="*/ 2147483647 h 56"/>
                <a:gd name="T32" fmla="*/ 2147483647 w 151"/>
                <a:gd name="T33" fmla="*/ 2147483647 h 56"/>
                <a:gd name="T34" fmla="*/ 2147483647 w 151"/>
                <a:gd name="T35" fmla="*/ 2147483647 h 56"/>
                <a:gd name="T36" fmla="*/ 2147483647 w 151"/>
                <a:gd name="T37" fmla="*/ 2147483647 h 56"/>
                <a:gd name="T38" fmla="*/ 2147483647 w 151"/>
                <a:gd name="T39" fmla="*/ 2147483647 h 56"/>
                <a:gd name="T40" fmla="*/ 2147483647 w 151"/>
                <a:gd name="T41" fmla="*/ 2147483647 h 56"/>
                <a:gd name="T42" fmla="*/ 2147483647 w 151"/>
                <a:gd name="T43" fmla="*/ 2147483647 h 56"/>
                <a:gd name="T44" fmla="*/ 2147483647 w 151"/>
                <a:gd name="T45" fmla="*/ 2147483647 h 56"/>
                <a:gd name="T46" fmla="*/ 2147483647 w 151"/>
                <a:gd name="T47" fmla="*/ 2147483647 h 56"/>
                <a:gd name="T48" fmla="*/ 2147483647 w 151"/>
                <a:gd name="T49" fmla="*/ 2147483647 h 56"/>
                <a:gd name="T50" fmla="*/ 0 w 151"/>
                <a:gd name="T51" fmla="*/ 2147483647 h 56"/>
                <a:gd name="T52" fmla="*/ 2147483647 w 151"/>
                <a:gd name="T53" fmla="*/ 2147483647 h 56"/>
                <a:gd name="T54" fmla="*/ 2147483647 w 151"/>
                <a:gd name="T55" fmla="*/ 2147483647 h 56"/>
                <a:gd name="T56" fmla="*/ 2147483647 w 151"/>
                <a:gd name="T57" fmla="*/ 2147483647 h 56"/>
                <a:gd name="T58" fmla="*/ 2147483647 w 151"/>
                <a:gd name="T59" fmla="*/ 2147483647 h 56"/>
                <a:gd name="T60" fmla="*/ 2147483647 w 151"/>
                <a:gd name="T61" fmla="*/ 2147483647 h 56"/>
                <a:gd name="T62" fmla="*/ 2147483647 w 151"/>
                <a:gd name="T63" fmla="*/ 2147483647 h 56"/>
                <a:gd name="T64" fmla="*/ 2147483647 w 151"/>
                <a:gd name="T65" fmla="*/ 2147483647 h 56"/>
                <a:gd name="T66" fmla="*/ 2147483647 w 151"/>
                <a:gd name="T67" fmla="*/ 2147483647 h 56"/>
                <a:gd name="T68" fmla="*/ 2147483647 w 151"/>
                <a:gd name="T69" fmla="*/ 2147483647 h 56"/>
                <a:gd name="T70" fmla="*/ 2147483647 w 151"/>
                <a:gd name="T71" fmla="*/ 2147483647 h 56"/>
                <a:gd name="T72" fmla="*/ 2147483647 w 151"/>
                <a:gd name="T73" fmla="*/ 2147483647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1"/>
                <a:gd name="T112" fmla="*/ 0 h 56"/>
                <a:gd name="T113" fmla="*/ 151 w 151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1" h="56">
                  <a:moveTo>
                    <a:pt x="86" y="36"/>
                  </a:moveTo>
                  <a:lnTo>
                    <a:pt x="89" y="39"/>
                  </a:lnTo>
                  <a:lnTo>
                    <a:pt x="98" y="39"/>
                  </a:lnTo>
                  <a:lnTo>
                    <a:pt x="103" y="36"/>
                  </a:lnTo>
                  <a:lnTo>
                    <a:pt x="106" y="29"/>
                  </a:lnTo>
                  <a:lnTo>
                    <a:pt x="115" y="29"/>
                  </a:lnTo>
                  <a:lnTo>
                    <a:pt x="123" y="29"/>
                  </a:lnTo>
                  <a:lnTo>
                    <a:pt x="126" y="26"/>
                  </a:lnTo>
                  <a:lnTo>
                    <a:pt x="131" y="23"/>
                  </a:lnTo>
                  <a:lnTo>
                    <a:pt x="135" y="20"/>
                  </a:lnTo>
                  <a:lnTo>
                    <a:pt x="146" y="17"/>
                  </a:lnTo>
                  <a:lnTo>
                    <a:pt x="151" y="14"/>
                  </a:lnTo>
                  <a:lnTo>
                    <a:pt x="151" y="11"/>
                  </a:lnTo>
                  <a:lnTo>
                    <a:pt x="143" y="11"/>
                  </a:lnTo>
                  <a:lnTo>
                    <a:pt x="135" y="8"/>
                  </a:lnTo>
                  <a:lnTo>
                    <a:pt x="131" y="5"/>
                  </a:lnTo>
                  <a:lnTo>
                    <a:pt x="120" y="5"/>
                  </a:lnTo>
                  <a:lnTo>
                    <a:pt x="110" y="3"/>
                  </a:lnTo>
                  <a:lnTo>
                    <a:pt x="103" y="5"/>
                  </a:lnTo>
                  <a:lnTo>
                    <a:pt x="95" y="3"/>
                  </a:lnTo>
                  <a:lnTo>
                    <a:pt x="84" y="5"/>
                  </a:lnTo>
                  <a:lnTo>
                    <a:pt x="76" y="3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58" y="5"/>
                  </a:lnTo>
                  <a:lnTo>
                    <a:pt x="58" y="12"/>
                  </a:lnTo>
                  <a:lnTo>
                    <a:pt x="37" y="5"/>
                  </a:lnTo>
                  <a:lnTo>
                    <a:pt x="30" y="5"/>
                  </a:lnTo>
                  <a:lnTo>
                    <a:pt x="23" y="8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7" y="25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9" y="26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0" y="39"/>
                  </a:lnTo>
                  <a:lnTo>
                    <a:pt x="33" y="42"/>
                  </a:lnTo>
                  <a:lnTo>
                    <a:pt x="25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6" y="53"/>
                  </a:lnTo>
                  <a:lnTo>
                    <a:pt x="16" y="50"/>
                  </a:lnTo>
                  <a:lnTo>
                    <a:pt x="20" y="51"/>
                  </a:lnTo>
                  <a:lnTo>
                    <a:pt x="22" y="53"/>
                  </a:lnTo>
                  <a:lnTo>
                    <a:pt x="28" y="50"/>
                  </a:lnTo>
                  <a:lnTo>
                    <a:pt x="37" y="56"/>
                  </a:lnTo>
                  <a:lnTo>
                    <a:pt x="42" y="53"/>
                  </a:lnTo>
                  <a:lnTo>
                    <a:pt x="50" y="51"/>
                  </a:lnTo>
                  <a:lnTo>
                    <a:pt x="53" y="54"/>
                  </a:lnTo>
                  <a:lnTo>
                    <a:pt x="58" y="53"/>
                  </a:lnTo>
                  <a:lnTo>
                    <a:pt x="59" y="53"/>
                  </a:lnTo>
                  <a:lnTo>
                    <a:pt x="62" y="53"/>
                  </a:lnTo>
                  <a:lnTo>
                    <a:pt x="64" y="50"/>
                  </a:lnTo>
                  <a:lnTo>
                    <a:pt x="62" y="46"/>
                  </a:lnTo>
                  <a:lnTo>
                    <a:pt x="65" y="42"/>
                  </a:lnTo>
                  <a:lnTo>
                    <a:pt x="70" y="42"/>
                  </a:lnTo>
                  <a:lnTo>
                    <a:pt x="75" y="40"/>
                  </a:lnTo>
                  <a:lnTo>
                    <a:pt x="76" y="36"/>
                  </a:lnTo>
                  <a:lnTo>
                    <a:pt x="78" y="37"/>
                  </a:lnTo>
                  <a:lnTo>
                    <a:pt x="82" y="36"/>
                  </a:lnTo>
                  <a:lnTo>
                    <a:pt x="86" y="3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2" name="Freeform 30"/>
            <p:cNvSpPr>
              <a:spLocks/>
            </p:cNvSpPr>
            <p:nvPr/>
          </p:nvSpPr>
          <p:spPr bwMode="auto">
            <a:xfrm>
              <a:off x="6642282" y="2546343"/>
              <a:ext cx="387413" cy="204836"/>
            </a:xfrm>
            <a:custGeom>
              <a:avLst/>
              <a:gdLst>
                <a:gd name="T0" fmla="*/ 2147483647 w 233"/>
                <a:gd name="T1" fmla="*/ 2147483647 h 115"/>
                <a:gd name="T2" fmla="*/ 2147483647 w 233"/>
                <a:gd name="T3" fmla="*/ 2147483647 h 115"/>
                <a:gd name="T4" fmla="*/ 2147483647 w 233"/>
                <a:gd name="T5" fmla="*/ 2147483647 h 115"/>
                <a:gd name="T6" fmla="*/ 2147483647 w 233"/>
                <a:gd name="T7" fmla="*/ 2147483647 h 115"/>
                <a:gd name="T8" fmla="*/ 2147483647 w 233"/>
                <a:gd name="T9" fmla="*/ 2147483647 h 115"/>
                <a:gd name="T10" fmla="*/ 2147483647 w 233"/>
                <a:gd name="T11" fmla="*/ 2147483647 h 115"/>
                <a:gd name="T12" fmla="*/ 2147483647 w 233"/>
                <a:gd name="T13" fmla="*/ 2147483647 h 115"/>
                <a:gd name="T14" fmla="*/ 2147483647 w 233"/>
                <a:gd name="T15" fmla="*/ 2147483647 h 115"/>
                <a:gd name="T16" fmla="*/ 2147483647 w 233"/>
                <a:gd name="T17" fmla="*/ 0 h 115"/>
                <a:gd name="T18" fmla="*/ 0 w 233"/>
                <a:gd name="T19" fmla="*/ 2147483647 h 115"/>
                <a:gd name="T20" fmla="*/ 2147483647 w 233"/>
                <a:gd name="T21" fmla="*/ 2147483647 h 115"/>
                <a:gd name="T22" fmla="*/ 2147483647 w 233"/>
                <a:gd name="T23" fmla="*/ 2147483647 h 115"/>
                <a:gd name="T24" fmla="*/ 2147483647 w 233"/>
                <a:gd name="T25" fmla="*/ 2147483647 h 115"/>
                <a:gd name="T26" fmla="*/ 2147483647 w 233"/>
                <a:gd name="T27" fmla="*/ 2147483647 h 115"/>
                <a:gd name="T28" fmla="*/ 2147483647 w 233"/>
                <a:gd name="T29" fmla="*/ 2147483647 h 115"/>
                <a:gd name="T30" fmla="*/ 2147483647 w 233"/>
                <a:gd name="T31" fmla="*/ 2147483647 h 115"/>
                <a:gd name="T32" fmla="*/ 2147483647 w 233"/>
                <a:gd name="T33" fmla="*/ 2147483647 h 115"/>
                <a:gd name="T34" fmla="*/ 2147483647 w 233"/>
                <a:gd name="T35" fmla="*/ 2147483647 h 115"/>
                <a:gd name="T36" fmla="*/ 2147483647 w 233"/>
                <a:gd name="T37" fmla="*/ 2147483647 h 115"/>
                <a:gd name="T38" fmla="*/ 2147483647 w 233"/>
                <a:gd name="T39" fmla="*/ 2147483647 h 115"/>
                <a:gd name="T40" fmla="*/ 2147483647 w 233"/>
                <a:gd name="T41" fmla="*/ 2147483647 h 115"/>
                <a:gd name="T42" fmla="*/ 2147483647 w 233"/>
                <a:gd name="T43" fmla="*/ 2147483647 h 115"/>
                <a:gd name="T44" fmla="*/ 2147483647 w 233"/>
                <a:gd name="T45" fmla="*/ 2147483647 h 115"/>
                <a:gd name="T46" fmla="*/ 2147483647 w 233"/>
                <a:gd name="T47" fmla="*/ 2147483647 h 115"/>
                <a:gd name="T48" fmla="*/ 2147483647 w 233"/>
                <a:gd name="T49" fmla="*/ 2147483647 h 115"/>
                <a:gd name="T50" fmla="*/ 2147483647 w 233"/>
                <a:gd name="T51" fmla="*/ 2147483647 h 115"/>
                <a:gd name="T52" fmla="*/ 2147483647 w 233"/>
                <a:gd name="T53" fmla="*/ 2147483647 h 115"/>
                <a:gd name="T54" fmla="*/ 2147483647 w 233"/>
                <a:gd name="T55" fmla="*/ 2147483647 h 115"/>
                <a:gd name="T56" fmla="*/ 2147483647 w 233"/>
                <a:gd name="T57" fmla="*/ 2147483647 h 115"/>
                <a:gd name="T58" fmla="*/ 2147483647 w 233"/>
                <a:gd name="T59" fmla="*/ 2147483647 h 115"/>
                <a:gd name="T60" fmla="*/ 2147483647 w 233"/>
                <a:gd name="T61" fmla="*/ 2147483647 h 115"/>
                <a:gd name="T62" fmla="*/ 2147483647 w 233"/>
                <a:gd name="T63" fmla="*/ 2147483647 h 115"/>
                <a:gd name="T64" fmla="*/ 2147483647 w 233"/>
                <a:gd name="T65" fmla="*/ 2147483647 h 115"/>
                <a:gd name="T66" fmla="*/ 2147483647 w 233"/>
                <a:gd name="T67" fmla="*/ 2147483647 h 115"/>
                <a:gd name="T68" fmla="*/ 2147483647 w 233"/>
                <a:gd name="T69" fmla="*/ 2147483647 h 115"/>
                <a:gd name="T70" fmla="*/ 2147483647 w 233"/>
                <a:gd name="T71" fmla="*/ 2147483647 h 115"/>
                <a:gd name="T72" fmla="*/ 2147483647 w 233"/>
                <a:gd name="T73" fmla="*/ 2147483647 h 115"/>
                <a:gd name="T74" fmla="*/ 2147483647 w 233"/>
                <a:gd name="T75" fmla="*/ 2147483647 h 115"/>
                <a:gd name="T76" fmla="*/ 2147483647 w 233"/>
                <a:gd name="T77" fmla="*/ 2147483647 h 115"/>
                <a:gd name="T78" fmla="*/ 2147483647 w 233"/>
                <a:gd name="T79" fmla="*/ 2147483647 h 115"/>
                <a:gd name="T80" fmla="*/ 2147483647 w 233"/>
                <a:gd name="T81" fmla="*/ 2147483647 h 115"/>
                <a:gd name="T82" fmla="*/ 2147483647 w 233"/>
                <a:gd name="T83" fmla="*/ 2147483647 h 115"/>
                <a:gd name="T84" fmla="*/ 2147483647 w 233"/>
                <a:gd name="T85" fmla="*/ 2147483647 h 115"/>
                <a:gd name="T86" fmla="*/ 2147483647 w 233"/>
                <a:gd name="T87" fmla="*/ 2147483647 h 115"/>
                <a:gd name="T88" fmla="*/ 2147483647 w 233"/>
                <a:gd name="T89" fmla="*/ 2147483647 h 115"/>
                <a:gd name="T90" fmla="*/ 2147483647 w 233"/>
                <a:gd name="T91" fmla="*/ 2147483647 h 115"/>
                <a:gd name="T92" fmla="*/ 2147483647 w 233"/>
                <a:gd name="T93" fmla="*/ 2147483647 h 115"/>
                <a:gd name="T94" fmla="*/ 2147483647 w 233"/>
                <a:gd name="T95" fmla="*/ 2147483647 h 115"/>
                <a:gd name="T96" fmla="*/ 2147483647 w 233"/>
                <a:gd name="T97" fmla="*/ 2147483647 h 115"/>
                <a:gd name="T98" fmla="*/ 2147483647 w 233"/>
                <a:gd name="T99" fmla="*/ 2147483647 h 115"/>
                <a:gd name="T100" fmla="*/ 2147483647 w 233"/>
                <a:gd name="T101" fmla="*/ 2147483647 h 115"/>
                <a:gd name="T102" fmla="*/ 2147483647 w 233"/>
                <a:gd name="T103" fmla="*/ 2147483647 h 1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"/>
                <a:gd name="T157" fmla="*/ 0 h 115"/>
                <a:gd name="T158" fmla="*/ 233 w 233"/>
                <a:gd name="T159" fmla="*/ 115 h 1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" h="115">
                  <a:moveTo>
                    <a:pt x="124" y="30"/>
                  </a:moveTo>
                  <a:lnTo>
                    <a:pt x="123" y="27"/>
                  </a:lnTo>
                  <a:lnTo>
                    <a:pt x="109" y="28"/>
                  </a:lnTo>
                  <a:lnTo>
                    <a:pt x="96" y="28"/>
                  </a:lnTo>
                  <a:lnTo>
                    <a:pt x="88" y="30"/>
                  </a:lnTo>
                  <a:lnTo>
                    <a:pt x="76" y="25"/>
                  </a:lnTo>
                  <a:lnTo>
                    <a:pt x="71" y="19"/>
                  </a:lnTo>
                  <a:lnTo>
                    <a:pt x="67" y="16"/>
                  </a:lnTo>
                  <a:lnTo>
                    <a:pt x="64" y="20"/>
                  </a:lnTo>
                  <a:lnTo>
                    <a:pt x="53" y="22"/>
                  </a:lnTo>
                  <a:lnTo>
                    <a:pt x="48" y="19"/>
                  </a:lnTo>
                  <a:lnTo>
                    <a:pt x="43" y="19"/>
                  </a:lnTo>
                  <a:lnTo>
                    <a:pt x="40" y="16"/>
                  </a:lnTo>
                  <a:lnTo>
                    <a:pt x="39" y="10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39" y="3"/>
                  </a:lnTo>
                  <a:lnTo>
                    <a:pt x="36" y="0"/>
                  </a:lnTo>
                  <a:lnTo>
                    <a:pt x="0" y="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9" y="59"/>
                  </a:lnTo>
                  <a:lnTo>
                    <a:pt x="14" y="59"/>
                  </a:lnTo>
                  <a:lnTo>
                    <a:pt x="14" y="52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5" y="47"/>
                  </a:lnTo>
                  <a:lnTo>
                    <a:pt x="29" y="41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4" y="47"/>
                  </a:lnTo>
                  <a:lnTo>
                    <a:pt x="59" y="52"/>
                  </a:lnTo>
                  <a:lnTo>
                    <a:pt x="54" y="56"/>
                  </a:lnTo>
                  <a:lnTo>
                    <a:pt x="60" y="61"/>
                  </a:lnTo>
                  <a:lnTo>
                    <a:pt x="73" y="59"/>
                  </a:lnTo>
                  <a:lnTo>
                    <a:pt x="79" y="61"/>
                  </a:lnTo>
                  <a:lnTo>
                    <a:pt x="84" y="69"/>
                  </a:lnTo>
                  <a:lnTo>
                    <a:pt x="88" y="75"/>
                  </a:lnTo>
                  <a:lnTo>
                    <a:pt x="88" y="78"/>
                  </a:lnTo>
                  <a:lnTo>
                    <a:pt x="98" y="83"/>
                  </a:lnTo>
                  <a:lnTo>
                    <a:pt x="105" y="86"/>
                  </a:lnTo>
                  <a:lnTo>
                    <a:pt x="113" y="92"/>
                  </a:lnTo>
                  <a:lnTo>
                    <a:pt x="124" y="95"/>
                  </a:lnTo>
                  <a:lnTo>
                    <a:pt x="132" y="100"/>
                  </a:lnTo>
                  <a:lnTo>
                    <a:pt x="147" y="104"/>
                  </a:lnTo>
                  <a:lnTo>
                    <a:pt x="144" y="110"/>
                  </a:lnTo>
                  <a:lnTo>
                    <a:pt x="144" y="112"/>
                  </a:lnTo>
                  <a:lnTo>
                    <a:pt x="154" y="114"/>
                  </a:lnTo>
                  <a:lnTo>
                    <a:pt x="160" y="115"/>
                  </a:lnTo>
                  <a:lnTo>
                    <a:pt x="164" y="107"/>
                  </a:lnTo>
                  <a:lnTo>
                    <a:pt x="169" y="104"/>
                  </a:lnTo>
                  <a:lnTo>
                    <a:pt x="169" y="100"/>
                  </a:lnTo>
                  <a:lnTo>
                    <a:pt x="164" y="97"/>
                  </a:lnTo>
                  <a:lnTo>
                    <a:pt x="169" y="93"/>
                  </a:lnTo>
                  <a:lnTo>
                    <a:pt x="164" y="90"/>
                  </a:lnTo>
                  <a:lnTo>
                    <a:pt x="160" y="90"/>
                  </a:lnTo>
                  <a:lnTo>
                    <a:pt x="157" y="87"/>
                  </a:lnTo>
                  <a:lnTo>
                    <a:pt x="160" y="83"/>
                  </a:lnTo>
                  <a:lnTo>
                    <a:pt x="168" y="83"/>
                  </a:lnTo>
                  <a:lnTo>
                    <a:pt x="171" y="83"/>
                  </a:lnTo>
                  <a:lnTo>
                    <a:pt x="175" y="76"/>
                  </a:lnTo>
                  <a:lnTo>
                    <a:pt x="180" y="73"/>
                  </a:lnTo>
                  <a:lnTo>
                    <a:pt x="182" y="73"/>
                  </a:lnTo>
                  <a:lnTo>
                    <a:pt x="183" y="69"/>
                  </a:lnTo>
                  <a:lnTo>
                    <a:pt x="191" y="65"/>
                  </a:lnTo>
                  <a:lnTo>
                    <a:pt x="196" y="67"/>
                  </a:lnTo>
                  <a:lnTo>
                    <a:pt x="197" y="67"/>
                  </a:lnTo>
                  <a:lnTo>
                    <a:pt x="200" y="62"/>
                  </a:lnTo>
                  <a:lnTo>
                    <a:pt x="205" y="67"/>
                  </a:lnTo>
                  <a:lnTo>
                    <a:pt x="202" y="70"/>
                  </a:lnTo>
                  <a:lnTo>
                    <a:pt x="208" y="73"/>
                  </a:lnTo>
                  <a:lnTo>
                    <a:pt x="216" y="75"/>
                  </a:lnTo>
                  <a:lnTo>
                    <a:pt x="223" y="72"/>
                  </a:lnTo>
                  <a:lnTo>
                    <a:pt x="231" y="69"/>
                  </a:lnTo>
                  <a:lnTo>
                    <a:pt x="233" y="67"/>
                  </a:lnTo>
                  <a:lnTo>
                    <a:pt x="222" y="59"/>
                  </a:lnTo>
                  <a:lnTo>
                    <a:pt x="217" y="58"/>
                  </a:lnTo>
                  <a:lnTo>
                    <a:pt x="216" y="58"/>
                  </a:lnTo>
                  <a:lnTo>
                    <a:pt x="213" y="59"/>
                  </a:lnTo>
                  <a:lnTo>
                    <a:pt x="206" y="61"/>
                  </a:lnTo>
                  <a:lnTo>
                    <a:pt x="200" y="58"/>
                  </a:lnTo>
                  <a:lnTo>
                    <a:pt x="197" y="53"/>
                  </a:lnTo>
                  <a:lnTo>
                    <a:pt x="196" y="52"/>
                  </a:lnTo>
                  <a:lnTo>
                    <a:pt x="194" y="52"/>
                  </a:lnTo>
                  <a:lnTo>
                    <a:pt x="177" y="58"/>
                  </a:lnTo>
                  <a:lnTo>
                    <a:pt x="177" y="65"/>
                  </a:lnTo>
                  <a:lnTo>
                    <a:pt x="175" y="69"/>
                  </a:lnTo>
                  <a:lnTo>
                    <a:pt x="169" y="69"/>
                  </a:lnTo>
                  <a:lnTo>
                    <a:pt x="166" y="62"/>
                  </a:lnTo>
                  <a:lnTo>
                    <a:pt x="163" y="59"/>
                  </a:lnTo>
                  <a:lnTo>
                    <a:pt x="158" y="61"/>
                  </a:lnTo>
                  <a:lnTo>
                    <a:pt x="149" y="61"/>
                  </a:lnTo>
                  <a:lnTo>
                    <a:pt x="144" y="50"/>
                  </a:lnTo>
                  <a:lnTo>
                    <a:pt x="141" y="48"/>
                  </a:lnTo>
                  <a:lnTo>
                    <a:pt x="138" y="45"/>
                  </a:lnTo>
                  <a:lnTo>
                    <a:pt x="133" y="33"/>
                  </a:lnTo>
                  <a:lnTo>
                    <a:pt x="124" y="3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3" name="Freeform 31"/>
            <p:cNvSpPr>
              <a:spLocks/>
            </p:cNvSpPr>
            <p:nvPr/>
          </p:nvSpPr>
          <p:spPr bwMode="auto">
            <a:xfrm>
              <a:off x="6569245" y="2616210"/>
              <a:ext cx="317551" cy="182606"/>
            </a:xfrm>
            <a:custGeom>
              <a:avLst/>
              <a:gdLst>
                <a:gd name="T0" fmla="*/ 2147483647 w 191"/>
                <a:gd name="T1" fmla="*/ 2147483647 h 103"/>
                <a:gd name="T2" fmla="*/ 2147483647 w 191"/>
                <a:gd name="T3" fmla="*/ 2147483647 h 103"/>
                <a:gd name="T4" fmla="*/ 2147483647 w 191"/>
                <a:gd name="T5" fmla="*/ 2147483647 h 103"/>
                <a:gd name="T6" fmla="*/ 2147483647 w 191"/>
                <a:gd name="T7" fmla="*/ 2147483647 h 103"/>
                <a:gd name="T8" fmla="*/ 2147483647 w 191"/>
                <a:gd name="T9" fmla="*/ 2147483647 h 103"/>
                <a:gd name="T10" fmla="*/ 2147483647 w 191"/>
                <a:gd name="T11" fmla="*/ 2147483647 h 103"/>
                <a:gd name="T12" fmla="*/ 2147483647 w 191"/>
                <a:gd name="T13" fmla="*/ 0 h 103"/>
                <a:gd name="T14" fmla="*/ 2147483647 w 191"/>
                <a:gd name="T15" fmla="*/ 2147483647 h 103"/>
                <a:gd name="T16" fmla="*/ 2147483647 w 191"/>
                <a:gd name="T17" fmla="*/ 2147483647 h 103"/>
                <a:gd name="T18" fmla="*/ 2147483647 w 191"/>
                <a:gd name="T19" fmla="*/ 2147483647 h 103"/>
                <a:gd name="T20" fmla="*/ 2147483647 w 191"/>
                <a:gd name="T21" fmla="*/ 2147483647 h 103"/>
                <a:gd name="T22" fmla="*/ 2147483647 w 191"/>
                <a:gd name="T23" fmla="*/ 2147483647 h 103"/>
                <a:gd name="T24" fmla="*/ 2147483647 w 191"/>
                <a:gd name="T25" fmla="*/ 2147483647 h 103"/>
                <a:gd name="T26" fmla="*/ 2147483647 w 191"/>
                <a:gd name="T27" fmla="*/ 2147483647 h 103"/>
                <a:gd name="T28" fmla="*/ 2147483647 w 191"/>
                <a:gd name="T29" fmla="*/ 2147483647 h 103"/>
                <a:gd name="T30" fmla="*/ 2147483647 w 191"/>
                <a:gd name="T31" fmla="*/ 2147483647 h 103"/>
                <a:gd name="T32" fmla="*/ 2147483647 w 191"/>
                <a:gd name="T33" fmla="*/ 2147483647 h 103"/>
                <a:gd name="T34" fmla="*/ 2147483647 w 191"/>
                <a:gd name="T35" fmla="*/ 2147483647 h 103"/>
                <a:gd name="T36" fmla="*/ 2147483647 w 191"/>
                <a:gd name="T37" fmla="*/ 2147483647 h 103"/>
                <a:gd name="T38" fmla="*/ 2147483647 w 191"/>
                <a:gd name="T39" fmla="*/ 2147483647 h 103"/>
                <a:gd name="T40" fmla="*/ 0 w 191"/>
                <a:gd name="T41" fmla="*/ 2147483647 h 103"/>
                <a:gd name="T42" fmla="*/ 0 w 191"/>
                <a:gd name="T43" fmla="*/ 2147483647 h 103"/>
                <a:gd name="T44" fmla="*/ 2147483647 w 191"/>
                <a:gd name="T45" fmla="*/ 2147483647 h 103"/>
                <a:gd name="T46" fmla="*/ 2147483647 w 191"/>
                <a:gd name="T47" fmla="*/ 2147483647 h 103"/>
                <a:gd name="T48" fmla="*/ 2147483647 w 191"/>
                <a:gd name="T49" fmla="*/ 2147483647 h 103"/>
                <a:gd name="T50" fmla="*/ 2147483647 w 191"/>
                <a:gd name="T51" fmla="*/ 2147483647 h 103"/>
                <a:gd name="T52" fmla="*/ 2147483647 w 191"/>
                <a:gd name="T53" fmla="*/ 2147483647 h 103"/>
                <a:gd name="T54" fmla="*/ 2147483647 w 191"/>
                <a:gd name="T55" fmla="*/ 2147483647 h 103"/>
                <a:gd name="T56" fmla="*/ 2147483647 w 191"/>
                <a:gd name="T57" fmla="*/ 2147483647 h 103"/>
                <a:gd name="T58" fmla="*/ 2147483647 w 191"/>
                <a:gd name="T59" fmla="*/ 2147483647 h 103"/>
                <a:gd name="T60" fmla="*/ 2147483647 w 191"/>
                <a:gd name="T61" fmla="*/ 2147483647 h 103"/>
                <a:gd name="T62" fmla="*/ 2147483647 w 191"/>
                <a:gd name="T63" fmla="*/ 2147483647 h 103"/>
                <a:gd name="T64" fmla="*/ 2147483647 w 191"/>
                <a:gd name="T65" fmla="*/ 2147483647 h 103"/>
                <a:gd name="T66" fmla="*/ 2147483647 w 191"/>
                <a:gd name="T67" fmla="*/ 2147483647 h 103"/>
                <a:gd name="T68" fmla="*/ 2147483647 w 191"/>
                <a:gd name="T69" fmla="*/ 2147483647 h 103"/>
                <a:gd name="T70" fmla="*/ 2147483647 w 191"/>
                <a:gd name="T71" fmla="*/ 2147483647 h 103"/>
                <a:gd name="T72" fmla="*/ 2147483647 w 191"/>
                <a:gd name="T73" fmla="*/ 2147483647 h 103"/>
                <a:gd name="T74" fmla="*/ 2147483647 w 191"/>
                <a:gd name="T75" fmla="*/ 2147483647 h 103"/>
                <a:gd name="T76" fmla="*/ 2147483647 w 191"/>
                <a:gd name="T77" fmla="*/ 2147483647 h 103"/>
                <a:gd name="T78" fmla="*/ 2147483647 w 191"/>
                <a:gd name="T79" fmla="*/ 2147483647 h 103"/>
                <a:gd name="T80" fmla="*/ 2147483647 w 191"/>
                <a:gd name="T81" fmla="*/ 2147483647 h 103"/>
                <a:gd name="T82" fmla="*/ 2147483647 w 191"/>
                <a:gd name="T83" fmla="*/ 2147483647 h 103"/>
                <a:gd name="T84" fmla="*/ 2147483647 w 191"/>
                <a:gd name="T85" fmla="*/ 2147483647 h 103"/>
                <a:gd name="T86" fmla="*/ 2147483647 w 191"/>
                <a:gd name="T87" fmla="*/ 2147483647 h 103"/>
                <a:gd name="T88" fmla="*/ 2147483647 w 191"/>
                <a:gd name="T89" fmla="*/ 2147483647 h 103"/>
                <a:gd name="T90" fmla="*/ 2147483647 w 191"/>
                <a:gd name="T91" fmla="*/ 2147483647 h 103"/>
                <a:gd name="T92" fmla="*/ 2147483647 w 191"/>
                <a:gd name="T93" fmla="*/ 2147483647 h 1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1"/>
                <a:gd name="T142" fmla="*/ 0 h 103"/>
                <a:gd name="T143" fmla="*/ 191 w 191"/>
                <a:gd name="T144" fmla="*/ 103 h 10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1" h="103">
                  <a:moveTo>
                    <a:pt x="149" y="47"/>
                  </a:moveTo>
                  <a:lnTo>
                    <a:pt x="142" y="44"/>
                  </a:lnTo>
                  <a:lnTo>
                    <a:pt x="132" y="39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2"/>
                  </a:lnTo>
                  <a:lnTo>
                    <a:pt x="117" y="20"/>
                  </a:lnTo>
                  <a:lnTo>
                    <a:pt x="104" y="22"/>
                  </a:lnTo>
                  <a:lnTo>
                    <a:pt x="98" y="17"/>
                  </a:lnTo>
                  <a:lnTo>
                    <a:pt x="103" y="13"/>
                  </a:lnTo>
                  <a:lnTo>
                    <a:pt x="98" y="8"/>
                  </a:lnTo>
                  <a:lnTo>
                    <a:pt x="89" y="3"/>
                  </a:lnTo>
                  <a:lnTo>
                    <a:pt x="80" y="0"/>
                  </a:lnTo>
                  <a:lnTo>
                    <a:pt x="73" y="2"/>
                  </a:lnTo>
                  <a:lnTo>
                    <a:pt x="69" y="8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58" y="13"/>
                  </a:lnTo>
                  <a:lnTo>
                    <a:pt x="58" y="20"/>
                  </a:lnTo>
                  <a:lnTo>
                    <a:pt x="53" y="20"/>
                  </a:lnTo>
                  <a:lnTo>
                    <a:pt x="44" y="19"/>
                  </a:lnTo>
                  <a:lnTo>
                    <a:pt x="44" y="20"/>
                  </a:lnTo>
                  <a:lnTo>
                    <a:pt x="38" y="22"/>
                  </a:lnTo>
                  <a:lnTo>
                    <a:pt x="35" y="19"/>
                  </a:lnTo>
                  <a:lnTo>
                    <a:pt x="30" y="11"/>
                  </a:lnTo>
                  <a:lnTo>
                    <a:pt x="24" y="6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16" y="9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7" y="22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16" y="30"/>
                  </a:lnTo>
                  <a:lnTo>
                    <a:pt x="8" y="30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7" y="44"/>
                  </a:lnTo>
                  <a:lnTo>
                    <a:pt x="2" y="47"/>
                  </a:lnTo>
                  <a:lnTo>
                    <a:pt x="2" y="51"/>
                  </a:lnTo>
                  <a:lnTo>
                    <a:pt x="7" y="48"/>
                  </a:lnTo>
                  <a:lnTo>
                    <a:pt x="14" y="50"/>
                  </a:lnTo>
                  <a:lnTo>
                    <a:pt x="16" y="64"/>
                  </a:lnTo>
                  <a:lnTo>
                    <a:pt x="14" y="71"/>
                  </a:lnTo>
                  <a:lnTo>
                    <a:pt x="14" y="75"/>
                  </a:lnTo>
                  <a:lnTo>
                    <a:pt x="24" y="73"/>
                  </a:lnTo>
                  <a:lnTo>
                    <a:pt x="30" y="68"/>
                  </a:lnTo>
                  <a:lnTo>
                    <a:pt x="33" y="64"/>
                  </a:lnTo>
                  <a:lnTo>
                    <a:pt x="44" y="65"/>
                  </a:lnTo>
                  <a:lnTo>
                    <a:pt x="50" y="62"/>
                  </a:lnTo>
                  <a:lnTo>
                    <a:pt x="58" y="62"/>
                  </a:lnTo>
                  <a:lnTo>
                    <a:pt x="75" y="71"/>
                  </a:lnTo>
                  <a:lnTo>
                    <a:pt x="81" y="70"/>
                  </a:lnTo>
                  <a:lnTo>
                    <a:pt x="89" y="73"/>
                  </a:lnTo>
                  <a:lnTo>
                    <a:pt x="92" y="78"/>
                  </a:lnTo>
                  <a:lnTo>
                    <a:pt x="98" y="79"/>
                  </a:lnTo>
                  <a:lnTo>
                    <a:pt x="104" y="82"/>
                  </a:lnTo>
                  <a:lnTo>
                    <a:pt x="114" y="84"/>
                  </a:lnTo>
                  <a:lnTo>
                    <a:pt x="117" y="99"/>
                  </a:lnTo>
                  <a:lnTo>
                    <a:pt x="123" y="101"/>
                  </a:lnTo>
                  <a:lnTo>
                    <a:pt x="129" y="103"/>
                  </a:lnTo>
                  <a:lnTo>
                    <a:pt x="135" y="103"/>
                  </a:lnTo>
                  <a:lnTo>
                    <a:pt x="142" y="103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8" y="95"/>
                  </a:lnTo>
                  <a:lnTo>
                    <a:pt x="157" y="92"/>
                  </a:lnTo>
                  <a:lnTo>
                    <a:pt x="163" y="89"/>
                  </a:lnTo>
                  <a:lnTo>
                    <a:pt x="163" y="84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7" y="75"/>
                  </a:lnTo>
                  <a:lnTo>
                    <a:pt x="181" y="71"/>
                  </a:lnTo>
                  <a:lnTo>
                    <a:pt x="184" y="75"/>
                  </a:lnTo>
                  <a:lnTo>
                    <a:pt x="188" y="76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91" y="65"/>
                  </a:lnTo>
                  <a:lnTo>
                    <a:pt x="176" y="61"/>
                  </a:lnTo>
                  <a:lnTo>
                    <a:pt x="168" y="56"/>
                  </a:lnTo>
                  <a:lnTo>
                    <a:pt x="157" y="53"/>
                  </a:lnTo>
                  <a:lnTo>
                    <a:pt x="149" y="4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4" name="Freeform 32"/>
            <p:cNvSpPr>
              <a:spLocks/>
            </p:cNvSpPr>
            <p:nvPr/>
          </p:nvSpPr>
          <p:spPr bwMode="auto">
            <a:xfrm>
              <a:off x="6904262" y="2676549"/>
              <a:ext cx="177829" cy="93685"/>
            </a:xfrm>
            <a:custGeom>
              <a:avLst/>
              <a:gdLst>
                <a:gd name="T0" fmla="*/ 2147483647 w 107"/>
                <a:gd name="T1" fmla="*/ 2147483647 h 53"/>
                <a:gd name="T2" fmla="*/ 0 w 107"/>
                <a:gd name="T3" fmla="*/ 2147483647 h 53"/>
                <a:gd name="T4" fmla="*/ 2147483647 w 107"/>
                <a:gd name="T5" fmla="*/ 2147483647 h 53"/>
                <a:gd name="T6" fmla="*/ 2147483647 w 107"/>
                <a:gd name="T7" fmla="*/ 2147483647 h 53"/>
                <a:gd name="T8" fmla="*/ 2147483647 w 107"/>
                <a:gd name="T9" fmla="*/ 2147483647 h 53"/>
                <a:gd name="T10" fmla="*/ 2147483647 w 107"/>
                <a:gd name="T11" fmla="*/ 2147483647 h 53"/>
                <a:gd name="T12" fmla="*/ 2147483647 w 107"/>
                <a:gd name="T13" fmla="*/ 2147483647 h 53"/>
                <a:gd name="T14" fmla="*/ 2147483647 w 107"/>
                <a:gd name="T15" fmla="*/ 2147483647 h 53"/>
                <a:gd name="T16" fmla="*/ 2147483647 w 107"/>
                <a:gd name="T17" fmla="*/ 2147483647 h 53"/>
                <a:gd name="T18" fmla="*/ 2147483647 w 107"/>
                <a:gd name="T19" fmla="*/ 2147483647 h 53"/>
                <a:gd name="T20" fmla="*/ 2147483647 w 107"/>
                <a:gd name="T21" fmla="*/ 2147483647 h 53"/>
                <a:gd name="T22" fmla="*/ 2147483647 w 107"/>
                <a:gd name="T23" fmla="*/ 2147483647 h 53"/>
                <a:gd name="T24" fmla="*/ 2147483647 w 107"/>
                <a:gd name="T25" fmla="*/ 2147483647 h 53"/>
                <a:gd name="T26" fmla="*/ 2147483647 w 107"/>
                <a:gd name="T27" fmla="*/ 2147483647 h 53"/>
                <a:gd name="T28" fmla="*/ 2147483647 w 107"/>
                <a:gd name="T29" fmla="*/ 2147483647 h 53"/>
                <a:gd name="T30" fmla="*/ 2147483647 w 107"/>
                <a:gd name="T31" fmla="*/ 2147483647 h 53"/>
                <a:gd name="T32" fmla="*/ 2147483647 w 107"/>
                <a:gd name="T33" fmla="*/ 2147483647 h 53"/>
                <a:gd name="T34" fmla="*/ 2147483647 w 107"/>
                <a:gd name="T35" fmla="*/ 2147483647 h 53"/>
                <a:gd name="T36" fmla="*/ 2147483647 w 107"/>
                <a:gd name="T37" fmla="*/ 2147483647 h 53"/>
                <a:gd name="T38" fmla="*/ 2147483647 w 107"/>
                <a:gd name="T39" fmla="*/ 2147483647 h 53"/>
                <a:gd name="T40" fmla="*/ 2147483647 w 107"/>
                <a:gd name="T41" fmla="*/ 2147483647 h 53"/>
                <a:gd name="T42" fmla="*/ 2147483647 w 107"/>
                <a:gd name="T43" fmla="*/ 2147483647 h 53"/>
                <a:gd name="T44" fmla="*/ 2147483647 w 107"/>
                <a:gd name="T45" fmla="*/ 2147483647 h 53"/>
                <a:gd name="T46" fmla="*/ 2147483647 w 107"/>
                <a:gd name="T47" fmla="*/ 2147483647 h 53"/>
                <a:gd name="T48" fmla="*/ 2147483647 w 107"/>
                <a:gd name="T49" fmla="*/ 2147483647 h 53"/>
                <a:gd name="T50" fmla="*/ 2147483647 w 107"/>
                <a:gd name="T51" fmla="*/ 2147483647 h 53"/>
                <a:gd name="T52" fmla="*/ 2147483647 w 107"/>
                <a:gd name="T53" fmla="*/ 2147483647 h 53"/>
                <a:gd name="T54" fmla="*/ 2147483647 w 107"/>
                <a:gd name="T55" fmla="*/ 2147483647 h 53"/>
                <a:gd name="T56" fmla="*/ 2147483647 w 107"/>
                <a:gd name="T57" fmla="*/ 2147483647 h 53"/>
                <a:gd name="T58" fmla="*/ 2147483647 w 107"/>
                <a:gd name="T59" fmla="*/ 2147483647 h 53"/>
                <a:gd name="T60" fmla="*/ 2147483647 w 107"/>
                <a:gd name="T61" fmla="*/ 2147483647 h 53"/>
                <a:gd name="T62" fmla="*/ 2147483647 w 107"/>
                <a:gd name="T63" fmla="*/ 2147483647 h 53"/>
                <a:gd name="T64" fmla="*/ 2147483647 w 107"/>
                <a:gd name="T65" fmla="*/ 2147483647 h 53"/>
                <a:gd name="T66" fmla="*/ 2147483647 w 107"/>
                <a:gd name="T67" fmla="*/ 2147483647 h 53"/>
                <a:gd name="T68" fmla="*/ 2147483647 w 107"/>
                <a:gd name="T69" fmla="*/ 2147483647 h 53"/>
                <a:gd name="T70" fmla="*/ 2147483647 w 107"/>
                <a:gd name="T71" fmla="*/ 2147483647 h 53"/>
                <a:gd name="T72" fmla="*/ 2147483647 w 107"/>
                <a:gd name="T73" fmla="*/ 2147483647 h 53"/>
                <a:gd name="T74" fmla="*/ 2147483647 w 107"/>
                <a:gd name="T75" fmla="*/ 2147483647 h 53"/>
                <a:gd name="T76" fmla="*/ 2147483647 w 107"/>
                <a:gd name="T77" fmla="*/ 2147483647 h 53"/>
                <a:gd name="T78" fmla="*/ 2147483647 w 107"/>
                <a:gd name="T79" fmla="*/ 0 h 53"/>
                <a:gd name="T80" fmla="*/ 2147483647 w 107"/>
                <a:gd name="T81" fmla="*/ 2147483647 h 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7"/>
                <a:gd name="T124" fmla="*/ 0 h 53"/>
                <a:gd name="T125" fmla="*/ 107 w 107"/>
                <a:gd name="T126" fmla="*/ 53 h 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7" h="53">
                  <a:moveTo>
                    <a:pt x="14" y="10"/>
                  </a:moveTo>
                  <a:lnTo>
                    <a:pt x="11" y="10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12" y="20"/>
                  </a:lnTo>
                  <a:lnTo>
                    <a:pt x="7" y="24"/>
                  </a:lnTo>
                  <a:lnTo>
                    <a:pt x="12" y="27"/>
                  </a:lnTo>
                  <a:lnTo>
                    <a:pt x="12" y="31"/>
                  </a:lnTo>
                  <a:lnTo>
                    <a:pt x="7" y="34"/>
                  </a:lnTo>
                  <a:lnTo>
                    <a:pt x="3" y="42"/>
                  </a:lnTo>
                  <a:lnTo>
                    <a:pt x="7" y="44"/>
                  </a:lnTo>
                  <a:lnTo>
                    <a:pt x="7" y="47"/>
                  </a:lnTo>
                  <a:lnTo>
                    <a:pt x="14" y="45"/>
                  </a:lnTo>
                  <a:lnTo>
                    <a:pt x="21" y="41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8" y="37"/>
                  </a:lnTo>
                  <a:lnTo>
                    <a:pt x="32" y="36"/>
                  </a:lnTo>
                  <a:lnTo>
                    <a:pt x="39" y="36"/>
                  </a:lnTo>
                  <a:lnTo>
                    <a:pt x="43" y="27"/>
                  </a:lnTo>
                  <a:lnTo>
                    <a:pt x="48" y="25"/>
                  </a:lnTo>
                  <a:lnTo>
                    <a:pt x="60" y="25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4" y="47"/>
                  </a:lnTo>
                  <a:lnTo>
                    <a:pt x="59" y="50"/>
                  </a:lnTo>
                  <a:lnTo>
                    <a:pt x="60" y="53"/>
                  </a:lnTo>
                  <a:lnTo>
                    <a:pt x="66" y="48"/>
                  </a:lnTo>
                  <a:lnTo>
                    <a:pt x="74" y="48"/>
                  </a:lnTo>
                  <a:lnTo>
                    <a:pt x="79" y="47"/>
                  </a:lnTo>
                  <a:lnTo>
                    <a:pt x="82" y="47"/>
                  </a:lnTo>
                  <a:lnTo>
                    <a:pt x="90" y="47"/>
                  </a:lnTo>
                  <a:lnTo>
                    <a:pt x="96" y="45"/>
                  </a:lnTo>
                  <a:lnTo>
                    <a:pt x="101" y="41"/>
                  </a:lnTo>
                  <a:lnTo>
                    <a:pt x="104" y="39"/>
                  </a:lnTo>
                  <a:lnTo>
                    <a:pt x="88" y="39"/>
                  </a:lnTo>
                  <a:lnTo>
                    <a:pt x="76" y="41"/>
                  </a:lnTo>
                  <a:lnTo>
                    <a:pt x="73" y="42"/>
                  </a:lnTo>
                  <a:lnTo>
                    <a:pt x="66" y="45"/>
                  </a:lnTo>
                  <a:lnTo>
                    <a:pt x="62" y="50"/>
                  </a:lnTo>
                  <a:lnTo>
                    <a:pt x="66" y="45"/>
                  </a:lnTo>
                  <a:lnTo>
                    <a:pt x="73" y="42"/>
                  </a:lnTo>
                  <a:lnTo>
                    <a:pt x="76" y="41"/>
                  </a:lnTo>
                  <a:lnTo>
                    <a:pt x="88" y="39"/>
                  </a:lnTo>
                  <a:lnTo>
                    <a:pt x="104" y="39"/>
                  </a:lnTo>
                  <a:lnTo>
                    <a:pt x="105" y="37"/>
                  </a:lnTo>
                  <a:lnTo>
                    <a:pt x="107" y="31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3" y="24"/>
                  </a:lnTo>
                  <a:lnTo>
                    <a:pt x="91" y="24"/>
                  </a:lnTo>
                  <a:lnTo>
                    <a:pt x="88" y="20"/>
                  </a:lnTo>
                  <a:lnTo>
                    <a:pt x="84" y="13"/>
                  </a:lnTo>
                  <a:lnTo>
                    <a:pt x="79" y="14"/>
                  </a:lnTo>
                  <a:lnTo>
                    <a:pt x="76" y="11"/>
                  </a:lnTo>
                  <a:lnTo>
                    <a:pt x="68" y="13"/>
                  </a:lnTo>
                  <a:lnTo>
                    <a:pt x="63" y="16"/>
                  </a:lnTo>
                  <a:lnTo>
                    <a:pt x="54" y="10"/>
                  </a:lnTo>
                  <a:lnTo>
                    <a:pt x="48" y="13"/>
                  </a:lnTo>
                  <a:lnTo>
                    <a:pt x="46" y="11"/>
                  </a:lnTo>
                  <a:lnTo>
                    <a:pt x="42" y="10"/>
                  </a:lnTo>
                  <a:lnTo>
                    <a:pt x="32" y="13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3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" name="Freeform 33"/>
            <p:cNvSpPr>
              <a:spLocks/>
            </p:cNvSpPr>
            <p:nvPr/>
          </p:nvSpPr>
          <p:spPr bwMode="auto">
            <a:xfrm>
              <a:off x="6945544" y="2657495"/>
              <a:ext cx="42869" cy="22230"/>
            </a:xfrm>
            <a:custGeom>
              <a:avLst/>
              <a:gdLst>
                <a:gd name="T0" fmla="*/ 2147483647 w 26"/>
                <a:gd name="T1" fmla="*/ 2147483647 h 13"/>
                <a:gd name="T2" fmla="*/ 2147483647 w 26"/>
                <a:gd name="T3" fmla="*/ 2147483647 h 13"/>
                <a:gd name="T4" fmla="*/ 2147483647 w 26"/>
                <a:gd name="T5" fmla="*/ 2147483647 h 13"/>
                <a:gd name="T6" fmla="*/ 2147483647 w 26"/>
                <a:gd name="T7" fmla="*/ 2147483647 h 13"/>
                <a:gd name="T8" fmla="*/ 2147483647 w 26"/>
                <a:gd name="T9" fmla="*/ 2147483647 h 13"/>
                <a:gd name="T10" fmla="*/ 2147483647 w 26"/>
                <a:gd name="T11" fmla="*/ 2147483647 h 13"/>
                <a:gd name="T12" fmla="*/ 2147483647 w 26"/>
                <a:gd name="T13" fmla="*/ 0 h 13"/>
                <a:gd name="T14" fmla="*/ 2147483647 w 26"/>
                <a:gd name="T15" fmla="*/ 0 h 13"/>
                <a:gd name="T16" fmla="*/ 2147483647 w 26"/>
                <a:gd name="T17" fmla="*/ 2147483647 h 13"/>
                <a:gd name="T18" fmla="*/ 2147483647 w 26"/>
                <a:gd name="T19" fmla="*/ 2147483647 h 13"/>
                <a:gd name="T20" fmla="*/ 2147483647 w 26"/>
                <a:gd name="T21" fmla="*/ 2147483647 h 13"/>
                <a:gd name="T22" fmla="*/ 2147483647 w 26"/>
                <a:gd name="T23" fmla="*/ 2147483647 h 13"/>
                <a:gd name="T24" fmla="*/ 2147483647 w 26"/>
                <a:gd name="T25" fmla="*/ 2147483647 h 13"/>
                <a:gd name="T26" fmla="*/ 0 w 26"/>
                <a:gd name="T27" fmla="*/ 2147483647 h 13"/>
                <a:gd name="T28" fmla="*/ 2147483647 w 26"/>
                <a:gd name="T29" fmla="*/ 2147483647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13"/>
                <a:gd name="T47" fmla="*/ 26 w 26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13">
                  <a:moveTo>
                    <a:pt x="6" y="11"/>
                  </a:moveTo>
                  <a:lnTo>
                    <a:pt x="9" y="11"/>
                  </a:lnTo>
                  <a:lnTo>
                    <a:pt x="15" y="13"/>
                  </a:lnTo>
                  <a:lnTo>
                    <a:pt x="26" y="11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9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6" name="Freeform 34"/>
            <p:cNvSpPr>
              <a:spLocks/>
            </p:cNvSpPr>
            <p:nvPr/>
          </p:nvSpPr>
          <p:spPr bwMode="auto">
            <a:xfrm>
              <a:off x="7043985" y="2700368"/>
              <a:ext cx="1587" cy="1587"/>
            </a:xfrm>
            <a:custGeom>
              <a:avLst/>
              <a:gdLst>
                <a:gd name="T0" fmla="*/ 0 w 1"/>
                <a:gd name="T1" fmla="*/ 0 h 1587"/>
                <a:gd name="T2" fmla="*/ 2147483647 w 1"/>
                <a:gd name="T3" fmla="*/ 0 h 1587"/>
                <a:gd name="T4" fmla="*/ 0 w 1"/>
                <a:gd name="T5" fmla="*/ 0 h 1587"/>
                <a:gd name="T6" fmla="*/ 0 w 1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587"/>
                <a:gd name="T14" fmla="*/ 1 w 1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587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7" name="Freeform 35"/>
            <p:cNvSpPr>
              <a:spLocks/>
            </p:cNvSpPr>
            <p:nvPr/>
          </p:nvSpPr>
          <p:spPr bwMode="auto">
            <a:xfrm>
              <a:off x="7026519" y="2746415"/>
              <a:ext cx="111143" cy="104800"/>
            </a:xfrm>
            <a:custGeom>
              <a:avLst/>
              <a:gdLst>
                <a:gd name="T0" fmla="*/ 2147483647 w 67"/>
                <a:gd name="T1" fmla="*/ 2147483647 h 59"/>
                <a:gd name="T2" fmla="*/ 0 w 67"/>
                <a:gd name="T3" fmla="*/ 2147483647 h 59"/>
                <a:gd name="T4" fmla="*/ 2147483647 w 67"/>
                <a:gd name="T5" fmla="*/ 2147483647 h 59"/>
                <a:gd name="T6" fmla="*/ 2147483647 w 67"/>
                <a:gd name="T7" fmla="*/ 2147483647 h 59"/>
                <a:gd name="T8" fmla="*/ 2147483647 w 67"/>
                <a:gd name="T9" fmla="*/ 2147483647 h 59"/>
                <a:gd name="T10" fmla="*/ 2147483647 w 67"/>
                <a:gd name="T11" fmla="*/ 2147483647 h 59"/>
                <a:gd name="T12" fmla="*/ 2147483647 w 67"/>
                <a:gd name="T13" fmla="*/ 2147483647 h 59"/>
                <a:gd name="T14" fmla="*/ 2147483647 w 67"/>
                <a:gd name="T15" fmla="*/ 2147483647 h 59"/>
                <a:gd name="T16" fmla="*/ 2147483647 w 67"/>
                <a:gd name="T17" fmla="*/ 2147483647 h 59"/>
                <a:gd name="T18" fmla="*/ 2147483647 w 67"/>
                <a:gd name="T19" fmla="*/ 2147483647 h 59"/>
                <a:gd name="T20" fmla="*/ 2147483647 w 67"/>
                <a:gd name="T21" fmla="*/ 2147483647 h 59"/>
                <a:gd name="T22" fmla="*/ 2147483647 w 67"/>
                <a:gd name="T23" fmla="*/ 2147483647 h 59"/>
                <a:gd name="T24" fmla="*/ 2147483647 w 67"/>
                <a:gd name="T25" fmla="*/ 2147483647 h 59"/>
                <a:gd name="T26" fmla="*/ 2147483647 w 67"/>
                <a:gd name="T27" fmla="*/ 2147483647 h 59"/>
                <a:gd name="T28" fmla="*/ 2147483647 w 67"/>
                <a:gd name="T29" fmla="*/ 2147483647 h 59"/>
                <a:gd name="T30" fmla="*/ 2147483647 w 67"/>
                <a:gd name="T31" fmla="*/ 2147483647 h 59"/>
                <a:gd name="T32" fmla="*/ 2147483647 w 67"/>
                <a:gd name="T33" fmla="*/ 2147483647 h 59"/>
                <a:gd name="T34" fmla="*/ 2147483647 w 67"/>
                <a:gd name="T35" fmla="*/ 2147483647 h 59"/>
                <a:gd name="T36" fmla="*/ 2147483647 w 67"/>
                <a:gd name="T37" fmla="*/ 2147483647 h 59"/>
                <a:gd name="T38" fmla="*/ 2147483647 w 67"/>
                <a:gd name="T39" fmla="*/ 2147483647 h 59"/>
                <a:gd name="T40" fmla="*/ 2147483647 w 67"/>
                <a:gd name="T41" fmla="*/ 2147483647 h 59"/>
                <a:gd name="T42" fmla="*/ 2147483647 w 67"/>
                <a:gd name="T43" fmla="*/ 2147483647 h 59"/>
                <a:gd name="T44" fmla="*/ 2147483647 w 67"/>
                <a:gd name="T45" fmla="*/ 2147483647 h 59"/>
                <a:gd name="T46" fmla="*/ 2147483647 w 67"/>
                <a:gd name="T47" fmla="*/ 2147483647 h 59"/>
                <a:gd name="T48" fmla="*/ 2147483647 w 67"/>
                <a:gd name="T49" fmla="*/ 0 h 59"/>
                <a:gd name="T50" fmla="*/ 2147483647 w 67"/>
                <a:gd name="T51" fmla="*/ 2147483647 h 59"/>
                <a:gd name="T52" fmla="*/ 2147483647 w 67"/>
                <a:gd name="T53" fmla="*/ 2147483647 h 59"/>
                <a:gd name="T54" fmla="*/ 2147483647 w 67"/>
                <a:gd name="T55" fmla="*/ 2147483647 h 59"/>
                <a:gd name="T56" fmla="*/ 2147483647 w 67"/>
                <a:gd name="T57" fmla="*/ 2147483647 h 59"/>
                <a:gd name="T58" fmla="*/ 2147483647 w 67"/>
                <a:gd name="T59" fmla="*/ 2147483647 h 59"/>
                <a:gd name="T60" fmla="*/ 2147483647 w 67"/>
                <a:gd name="T61" fmla="*/ 2147483647 h 59"/>
                <a:gd name="T62" fmla="*/ 2147483647 w 67"/>
                <a:gd name="T63" fmla="*/ 2147483647 h 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59"/>
                <a:gd name="T98" fmla="*/ 67 w 67"/>
                <a:gd name="T99" fmla="*/ 59 h 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59">
                  <a:moveTo>
                    <a:pt x="2" y="14"/>
                  </a:moveTo>
                  <a:lnTo>
                    <a:pt x="0" y="17"/>
                  </a:lnTo>
                  <a:lnTo>
                    <a:pt x="13" y="26"/>
                  </a:lnTo>
                  <a:lnTo>
                    <a:pt x="13" y="33"/>
                  </a:lnTo>
                  <a:lnTo>
                    <a:pt x="8" y="34"/>
                  </a:lnTo>
                  <a:lnTo>
                    <a:pt x="10" y="50"/>
                  </a:lnTo>
                  <a:lnTo>
                    <a:pt x="11" y="54"/>
                  </a:lnTo>
                  <a:lnTo>
                    <a:pt x="14" y="59"/>
                  </a:lnTo>
                  <a:lnTo>
                    <a:pt x="19" y="56"/>
                  </a:lnTo>
                  <a:lnTo>
                    <a:pt x="20" y="50"/>
                  </a:lnTo>
                  <a:lnTo>
                    <a:pt x="17" y="45"/>
                  </a:lnTo>
                  <a:lnTo>
                    <a:pt x="16" y="39"/>
                  </a:lnTo>
                  <a:lnTo>
                    <a:pt x="22" y="37"/>
                  </a:lnTo>
                  <a:lnTo>
                    <a:pt x="41" y="39"/>
                  </a:lnTo>
                  <a:lnTo>
                    <a:pt x="51" y="37"/>
                  </a:lnTo>
                  <a:lnTo>
                    <a:pt x="58" y="34"/>
                  </a:lnTo>
                  <a:lnTo>
                    <a:pt x="61" y="31"/>
                  </a:lnTo>
                  <a:lnTo>
                    <a:pt x="65" y="30"/>
                  </a:lnTo>
                  <a:lnTo>
                    <a:pt x="67" y="26"/>
                  </a:lnTo>
                  <a:lnTo>
                    <a:pt x="45" y="20"/>
                  </a:lnTo>
                  <a:lnTo>
                    <a:pt x="44" y="16"/>
                  </a:lnTo>
                  <a:lnTo>
                    <a:pt x="44" y="11"/>
                  </a:lnTo>
                  <a:lnTo>
                    <a:pt x="38" y="8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27" y="2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8" name="Freeform 36"/>
            <p:cNvSpPr>
              <a:spLocks/>
            </p:cNvSpPr>
            <p:nvPr/>
          </p:nvSpPr>
          <p:spPr bwMode="auto">
            <a:xfrm>
              <a:off x="6758189" y="2760707"/>
              <a:ext cx="328665" cy="322338"/>
            </a:xfrm>
            <a:custGeom>
              <a:avLst/>
              <a:gdLst>
                <a:gd name="T0" fmla="*/ 2147483647 w 197"/>
                <a:gd name="T1" fmla="*/ 2147483647 h 181"/>
                <a:gd name="T2" fmla="*/ 2147483647 w 197"/>
                <a:gd name="T3" fmla="*/ 0 h 181"/>
                <a:gd name="T4" fmla="*/ 2147483647 w 197"/>
                <a:gd name="T5" fmla="*/ 2147483647 h 181"/>
                <a:gd name="T6" fmla="*/ 2147483647 w 197"/>
                <a:gd name="T7" fmla="*/ 2147483647 h 181"/>
                <a:gd name="T8" fmla="*/ 2147483647 w 197"/>
                <a:gd name="T9" fmla="*/ 2147483647 h 181"/>
                <a:gd name="T10" fmla="*/ 2147483647 w 197"/>
                <a:gd name="T11" fmla="*/ 2147483647 h 181"/>
                <a:gd name="T12" fmla="*/ 2147483647 w 197"/>
                <a:gd name="T13" fmla="*/ 2147483647 h 181"/>
                <a:gd name="T14" fmla="*/ 2147483647 w 197"/>
                <a:gd name="T15" fmla="*/ 2147483647 h 181"/>
                <a:gd name="T16" fmla="*/ 2147483647 w 197"/>
                <a:gd name="T17" fmla="*/ 2147483647 h 181"/>
                <a:gd name="T18" fmla="*/ 2147483647 w 197"/>
                <a:gd name="T19" fmla="*/ 2147483647 h 181"/>
                <a:gd name="T20" fmla="*/ 2147483647 w 197"/>
                <a:gd name="T21" fmla="*/ 2147483647 h 181"/>
                <a:gd name="T22" fmla="*/ 2147483647 w 197"/>
                <a:gd name="T23" fmla="*/ 2147483647 h 181"/>
                <a:gd name="T24" fmla="*/ 2147483647 w 197"/>
                <a:gd name="T25" fmla="*/ 2147483647 h 181"/>
                <a:gd name="T26" fmla="*/ 2147483647 w 197"/>
                <a:gd name="T27" fmla="*/ 2147483647 h 181"/>
                <a:gd name="T28" fmla="*/ 2147483647 w 197"/>
                <a:gd name="T29" fmla="*/ 2147483647 h 181"/>
                <a:gd name="T30" fmla="*/ 2147483647 w 197"/>
                <a:gd name="T31" fmla="*/ 2147483647 h 181"/>
                <a:gd name="T32" fmla="*/ 2147483647 w 197"/>
                <a:gd name="T33" fmla="*/ 2147483647 h 181"/>
                <a:gd name="T34" fmla="*/ 2147483647 w 197"/>
                <a:gd name="T35" fmla="*/ 2147483647 h 181"/>
                <a:gd name="T36" fmla="*/ 2147483647 w 197"/>
                <a:gd name="T37" fmla="*/ 2147483647 h 181"/>
                <a:gd name="T38" fmla="*/ 2147483647 w 197"/>
                <a:gd name="T39" fmla="*/ 2147483647 h 181"/>
                <a:gd name="T40" fmla="*/ 2147483647 w 197"/>
                <a:gd name="T41" fmla="*/ 2147483647 h 181"/>
                <a:gd name="T42" fmla="*/ 0 w 197"/>
                <a:gd name="T43" fmla="*/ 2147483647 h 181"/>
                <a:gd name="T44" fmla="*/ 2147483647 w 197"/>
                <a:gd name="T45" fmla="*/ 2147483647 h 181"/>
                <a:gd name="T46" fmla="*/ 2147483647 w 197"/>
                <a:gd name="T47" fmla="*/ 2147483647 h 181"/>
                <a:gd name="T48" fmla="*/ 2147483647 w 197"/>
                <a:gd name="T49" fmla="*/ 2147483647 h 181"/>
                <a:gd name="T50" fmla="*/ 2147483647 w 197"/>
                <a:gd name="T51" fmla="*/ 2147483647 h 181"/>
                <a:gd name="T52" fmla="*/ 2147483647 w 197"/>
                <a:gd name="T53" fmla="*/ 2147483647 h 181"/>
                <a:gd name="T54" fmla="*/ 2147483647 w 197"/>
                <a:gd name="T55" fmla="*/ 2147483647 h 181"/>
                <a:gd name="T56" fmla="*/ 2147483647 w 197"/>
                <a:gd name="T57" fmla="*/ 2147483647 h 181"/>
                <a:gd name="T58" fmla="*/ 2147483647 w 197"/>
                <a:gd name="T59" fmla="*/ 2147483647 h 181"/>
                <a:gd name="T60" fmla="*/ 2147483647 w 197"/>
                <a:gd name="T61" fmla="*/ 2147483647 h 181"/>
                <a:gd name="T62" fmla="*/ 2147483647 w 197"/>
                <a:gd name="T63" fmla="*/ 2147483647 h 181"/>
                <a:gd name="T64" fmla="*/ 2147483647 w 197"/>
                <a:gd name="T65" fmla="*/ 2147483647 h 181"/>
                <a:gd name="T66" fmla="*/ 2147483647 w 197"/>
                <a:gd name="T67" fmla="*/ 2147483647 h 181"/>
                <a:gd name="T68" fmla="*/ 2147483647 w 197"/>
                <a:gd name="T69" fmla="*/ 2147483647 h 181"/>
                <a:gd name="T70" fmla="*/ 2147483647 w 197"/>
                <a:gd name="T71" fmla="*/ 2147483647 h 181"/>
                <a:gd name="T72" fmla="*/ 2147483647 w 197"/>
                <a:gd name="T73" fmla="*/ 2147483647 h 181"/>
                <a:gd name="T74" fmla="*/ 2147483647 w 197"/>
                <a:gd name="T75" fmla="*/ 2147483647 h 181"/>
                <a:gd name="T76" fmla="*/ 2147483647 w 197"/>
                <a:gd name="T77" fmla="*/ 2147483647 h 181"/>
                <a:gd name="T78" fmla="*/ 2147483647 w 197"/>
                <a:gd name="T79" fmla="*/ 2147483647 h 181"/>
                <a:gd name="T80" fmla="*/ 2147483647 w 197"/>
                <a:gd name="T81" fmla="*/ 2147483647 h 181"/>
                <a:gd name="T82" fmla="*/ 2147483647 w 197"/>
                <a:gd name="T83" fmla="*/ 2147483647 h 181"/>
                <a:gd name="T84" fmla="*/ 2147483647 w 197"/>
                <a:gd name="T85" fmla="*/ 2147483647 h 181"/>
                <a:gd name="T86" fmla="*/ 2147483647 w 197"/>
                <a:gd name="T87" fmla="*/ 2147483647 h 181"/>
                <a:gd name="T88" fmla="*/ 2147483647 w 197"/>
                <a:gd name="T89" fmla="*/ 2147483647 h 181"/>
                <a:gd name="T90" fmla="*/ 2147483647 w 197"/>
                <a:gd name="T91" fmla="*/ 2147483647 h 181"/>
                <a:gd name="T92" fmla="*/ 2147483647 w 197"/>
                <a:gd name="T93" fmla="*/ 2147483647 h 181"/>
                <a:gd name="T94" fmla="*/ 2147483647 w 197"/>
                <a:gd name="T95" fmla="*/ 2147483647 h 181"/>
                <a:gd name="T96" fmla="*/ 2147483647 w 197"/>
                <a:gd name="T97" fmla="*/ 2147483647 h 181"/>
                <a:gd name="T98" fmla="*/ 2147483647 w 197"/>
                <a:gd name="T99" fmla="*/ 2147483647 h 181"/>
                <a:gd name="T100" fmla="*/ 2147483647 w 197"/>
                <a:gd name="T101" fmla="*/ 2147483647 h 181"/>
                <a:gd name="T102" fmla="*/ 2147483647 w 197"/>
                <a:gd name="T103" fmla="*/ 2147483647 h 181"/>
                <a:gd name="T104" fmla="*/ 2147483647 w 197"/>
                <a:gd name="T105" fmla="*/ 2147483647 h 181"/>
                <a:gd name="T106" fmla="*/ 2147483647 w 197"/>
                <a:gd name="T107" fmla="*/ 2147483647 h 1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7"/>
                <a:gd name="T163" fmla="*/ 0 h 181"/>
                <a:gd name="T164" fmla="*/ 197 w 197"/>
                <a:gd name="T165" fmla="*/ 181 h 1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7" h="181">
                  <a:moveTo>
                    <a:pt x="161" y="9"/>
                  </a:moveTo>
                  <a:lnTo>
                    <a:pt x="163" y="6"/>
                  </a:lnTo>
                  <a:lnTo>
                    <a:pt x="167" y="4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61" y="1"/>
                  </a:lnTo>
                  <a:lnTo>
                    <a:pt x="153" y="1"/>
                  </a:lnTo>
                  <a:lnTo>
                    <a:pt x="147" y="6"/>
                  </a:lnTo>
                  <a:lnTo>
                    <a:pt x="141" y="8"/>
                  </a:lnTo>
                  <a:lnTo>
                    <a:pt x="138" y="14"/>
                  </a:lnTo>
                  <a:lnTo>
                    <a:pt x="144" y="17"/>
                  </a:lnTo>
                  <a:lnTo>
                    <a:pt x="146" y="25"/>
                  </a:lnTo>
                  <a:lnTo>
                    <a:pt x="143" y="26"/>
                  </a:lnTo>
                  <a:lnTo>
                    <a:pt x="138" y="29"/>
                  </a:lnTo>
                  <a:lnTo>
                    <a:pt x="136" y="31"/>
                  </a:lnTo>
                  <a:lnTo>
                    <a:pt x="136" y="37"/>
                  </a:lnTo>
                  <a:lnTo>
                    <a:pt x="135" y="42"/>
                  </a:lnTo>
                  <a:lnTo>
                    <a:pt x="130" y="40"/>
                  </a:lnTo>
                  <a:lnTo>
                    <a:pt x="124" y="40"/>
                  </a:lnTo>
                  <a:lnTo>
                    <a:pt x="124" y="46"/>
                  </a:lnTo>
                  <a:lnTo>
                    <a:pt x="122" y="51"/>
                  </a:lnTo>
                  <a:lnTo>
                    <a:pt x="116" y="54"/>
                  </a:lnTo>
                  <a:lnTo>
                    <a:pt x="113" y="57"/>
                  </a:lnTo>
                  <a:lnTo>
                    <a:pt x="113" y="67"/>
                  </a:lnTo>
                  <a:lnTo>
                    <a:pt x="110" y="70"/>
                  </a:lnTo>
                  <a:lnTo>
                    <a:pt x="107" y="73"/>
                  </a:lnTo>
                  <a:lnTo>
                    <a:pt x="98" y="71"/>
                  </a:lnTo>
                  <a:lnTo>
                    <a:pt x="91" y="73"/>
                  </a:lnTo>
                  <a:lnTo>
                    <a:pt x="90" y="77"/>
                  </a:lnTo>
                  <a:lnTo>
                    <a:pt x="85" y="77"/>
                  </a:lnTo>
                  <a:lnTo>
                    <a:pt x="80" y="77"/>
                  </a:lnTo>
                  <a:lnTo>
                    <a:pt x="73" y="84"/>
                  </a:lnTo>
                  <a:lnTo>
                    <a:pt x="73" y="91"/>
                  </a:lnTo>
                  <a:lnTo>
                    <a:pt x="73" y="96"/>
                  </a:lnTo>
                  <a:lnTo>
                    <a:pt x="68" y="98"/>
                  </a:lnTo>
                  <a:lnTo>
                    <a:pt x="62" y="98"/>
                  </a:lnTo>
                  <a:lnTo>
                    <a:pt x="56" y="101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20" y="102"/>
                  </a:lnTo>
                  <a:lnTo>
                    <a:pt x="18" y="104"/>
                  </a:lnTo>
                  <a:lnTo>
                    <a:pt x="0" y="98"/>
                  </a:lnTo>
                  <a:lnTo>
                    <a:pt x="8" y="112"/>
                  </a:lnTo>
                  <a:lnTo>
                    <a:pt x="20" y="116"/>
                  </a:lnTo>
                  <a:lnTo>
                    <a:pt x="21" y="121"/>
                  </a:lnTo>
                  <a:lnTo>
                    <a:pt x="23" y="132"/>
                  </a:lnTo>
                  <a:lnTo>
                    <a:pt x="26" y="132"/>
                  </a:lnTo>
                  <a:lnTo>
                    <a:pt x="31" y="135"/>
                  </a:lnTo>
                  <a:lnTo>
                    <a:pt x="28" y="141"/>
                  </a:lnTo>
                  <a:lnTo>
                    <a:pt x="18" y="143"/>
                  </a:lnTo>
                  <a:lnTo>
                    <a:pt x="11" y="146"/>
                  </a:lnTo>
                  <a:lnTo>
                    <a:pt x="9" y="150"/>
                  </a:lnTo>
                  <a:lnTo>
                    <a:pt x="8" y="161"/>
                  </a:lnTo>
                  <a:lnTo>
                    <a:pt x="29" y="160"/>
                  </a:lnTo>
                  <a:lnTo>
                    <a:pt x="42" y="157"/>
                  </a:lnTo>
                  <a:lnTo>
                    <a:pt x="48" y="160"/>
                  </a:lnTo>
                  <a:lnTo>
                    <a:pt x="73" y="155"/>
                  </a:lnTo>
                  <a:lnTo>
                    <a:pt x="76" y="160"/>
                  </a:lnTo>
                  <a:lnTo>
                    <a:pt x="80" y="167"/>
                  </a:lnTo>
                  <a:lnTo>
                    <a:pt x="85" y="175"/>
                  </a:lnTo>
                  <a:lnTo>
                    <a:pt x="88" y="178"/>
                  </a:lnTo>
                  <a:lnTo>
                    <a:pt x="96" y="181"/>
                  </a:lnTo>
                  <a:lnTo>
                    <a:pt x="101" y="177"/>
                  </a:lnTo>
                  <a:lnTo>
                    <a:pt x="105" y="177"/>
                  </a:lnTo>
                  <a:lnTo>
                    <a:pt x="107" y="172"/>
                  </a:lnTo>
                  <a:lnTo>
                    <a:pt x="122" y="175"/>
                  </a:lnTo>
                  <a:lnTo>
                    <a:pt x="130" y="171"/>
                  </a:lnTo>
                  <a:lnTo>
                    <a:pt x="133" y="174"/>
                  </a:lnTo>
                  <a:lnTo>
                    <a:pt x="136" y="171"/>
                  </a:lnTo>
                  <a:lnTo>
                    <a:pt x="136" y="163"/>
                  </a:lnTo>
                  <a:lnTo>
                    <a:pt x="132" y="157"/>
                  </a:lnTo>
                  <a:lnTo>
                    <a:pt x="129" y="153"/>
                  </a:lnTo>
                  <a:lnTo>
                    <a:pt x="124" y="153"/>
                  </a:lnTo>
                  <a:lnTo>
                    <a:pt x="122" y="147"/>
                  </a:lnTo>
                  <a:lnTo>
                    <a:pt x="124" y="141"/>
                  </a:lnTo>
                  <a:lnTo>
                    <a:pt x="116" y="140"/>
                  </a:lnTo>
                  <a:lnTo>
                    <a:pt x="115" y="138"/>
                  </a:lnTo>
                  <a:lnTo>
                    <a:pt x="116" y="135"/>
                  </a:lnTo>
                  <a:lnTo>
                    <a:pt x="119" y="129"/>
                  </a:lnTo>
                  <a:lnTo>
                    <a:pt x="124" y="127"/>
                  </a:lnTo>
                  <a:lnTo>
                    <a:pt x="127" y="121"/>
                  </a:lnTo>
                  <a:lnTo>
                    <a:pt x="132" y="122"/>
                  </a:lnTo>
                  <a:lnTo>
                    <a:pt x="133" y="127"/>
                  </a:lnTo>
                  <a:lnTo>
                    <a:pt x="139" y="124"/>
                  </a:lnTo>
                  <a:lnTo>
                    <a:pt x="152" y="121"/>
                  </a:lnTo>
                  <a:lnTo>
                    <a:pt x="152" y="113"/>
                  </a:lnTo>
                  <a:lnTo>
                    <a:pt x="164" y="105"/>
                  </a:lnTo>
                  <a:lnTo>
                    <a:pt x="167" y="101"/>
                  </a:lnTo>
                  <a:lnTo>
                    <a:pt x="169" y="95"/>
                  </a:lnTo>
                  <a:lnTo>
                    <a:pt x="175" y="93"/>
                  </a:lnTo>
                  <a:lnTo>
                    <a:pt x="178" y="87"/>
                  </a:lnTo>
                  <a:lnTo>
                    <a:pt x="185" y="81"/>
                  </a:lnTo>
                  <a:lnTo>
                    <a:pt x="186" y="67"/>
                  </a:lnTo>
                  <a:lnTo>
                    <a:pt x="194" y="67"/>
                  </a:lnTo>
                  <a:lnTo>
                    <a:pt x="197" y="63"/>
                  </a:lnTo>
                  <a:lnTo>
                    <a:pt x="192" y="63"/>
                  </a:lnTo>
                  <a:lnTo>
                    <a:pt x="191" y="60"/>
                  </a:lnTo>
                  <a:lnTo>
                    <a:pt x="191" y="54"/>
                  </a:lnTo>
                  <a:lnTo>
                    <a:pt x="188" y="57"/>
                  </a:lnTo>
                  <a:lnTo>
                    <a:pt x="178" y="54"/>
                  </a:lnTo>
                  <a:lnTo>
                    <a:pt x="175" y="51"/>
                  </a:lnTo>
                  <a:lnTo>
                    <a:pt x="172" y="46"/>
                  </a:lnTo>
                  <a:lnTo>
                    <a:pt x="171" y="42"/>
                  </a:lnTo>
                  <a:lnTo>
                    <a:pt x="169" y="26"/>
                  </a:lnTo>
                  <a:lnTo>
                    <a:pt x="174" y="25"/>
                  </a:lnTo>
                  <a:lnTo>
                    <a:pt x="174" y="18"/>
                  </a:lnTo>
                  <a:lnTo>
                    <a:pt x="161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9" name="Freeform 37"/>
            <p:cNvSpPr>
              <a:spLocks/>
            </p:cNvSpPr>
            <p:nvPr/>
          </p:nvSpPr>
          <p:spPr bwMode="auto">
            <a:xfrm>
              <a:off x="6745487" y="2721009"/>
              <a:ext cx="257217" cy="225478"/>
            </a:xfrm>
            <a:custGeom>
              <a:avLst/>
              <a:gdLst>
                <a:gd name="T0" fmla="*/ 2147483647 w 155"/>
                <a:gd name="T1" fmla="*/ 2147483647 h 126"/>
                <a:gd name="T2" fmla="*/ 2147483647 w 155"/>
                <a:gd name="T3" fmla="*/ 2147483647 h 126"/>
                <a:gd name="T4" fmla="*/ 2147483647 w 155"/>
                <a:gd name="T5" fmla="*/ 2147483647 h 126"/>
                <a:gd name="T6" fmla="*/ 2147483647 w 155"/>
                <a:gd name="T7" fmla="*/ 2147483647 h 126"/>
                <a:gd name="T8" fmla="*/ 2147483647 w 155"/>
                <a:gd name="T9" fmla="*/ 0 h 126"/>
                <a:gd name="T10" fmla="*/ 2147483647 w 155"/>
                <a:gd name="T11" fmla="*/ 2147483647 h 126"/>
                <a:gd name="T12" fmla="*/ 2147483647 w 155"/>
                <a:gd name="T13" fmla="*/ 2147483647 h 126"/>
                <a:gd name="T14" fmla="*/ 2147483647 w 155"/>
                <a:gd name="T15" fmla="*/ 2147483647 h 126"/>
                <a:gd name="T16" fmla="*/ 2147483647 w 155"/>
                <a:gd name="T17" fmla="*/ 2147483647 h 126"/>
                <a:gd name="T18" fmla="*/ 2147483647 w 155"/>
                <a:gd name="T19" fmla="*/ 2147483647 h 126"/>
                <a:gd name="T20" fmla="*/ 2147483647 w 155"/>
                <a:gd name="T21" fmla="*/ 2147483647 h 126"/>
                <a:gd name="T22" fmla="*/ 2147483647 w 155"/>
                <a:gd name="T23" fmla="*/ 2147483647 h 126"/>
                <a:gd name="T24" fmla="*/ 2147483647 w 155"/>
                <a:gd name="T25" fmla="*/ 2147483647 h 126"/>
                <a:gd name="T26" fmla="*/ 2147483647 w 155"/>
                <a:gd name="T27" fmla="*/ 2147483647 h 126"/>
                <a:gd name="T28" fmla="*/ 2147483647 w 155"/>
                <a:gd name="T29" fmla="*/ 2147483647 h 126"/>
                <a:gd name="T30" fmla="*/ 2147483647 w 155"/>
                <a:gd name="T31" fmla="*/ 2147483647 h 126"/>
                <a:gd name="T32" fmla="*/ 2147483647 w 155"/>
                <a:gd name="T33" fmla="*/ 2147483647 h 126"/>
                <a:gd name="T34" fmla="*/ 2147483647 w 155"/>
                <a:gd name="T35" fmla="*/ 2147483647 h 126"/>
                <a:gd name="T36" fmla="*/ 2147483647 w 155"/>
                <a:gd name="T37" fmla="*/ 2147483647 h 126"/>
                <a:gd name="T38" fmla="*/ 2147483647 w 155"/>
                <a:gd name="T39" fmla="*/ 2147483647 h 126"/>
                <a:gd name="T40" fmla="*/ 2147483647 w 155"/>
                <a:gd name="T41" fmla="*/ 2147483647 h 126"/>
                <a:gd name="T42" fmla="*/ 2147483647 w 155"/>
                <a:gd name="T43" fmla="*/ 2147483647 h 126"/>
                <a:gd name="T44" fmla="*/ 2147483647 w 155"/>
                <a:gd name="T45" fmla="*/ 2147483647 h 126"/>
                <a:gd name="T46" fmla="*/ 0 w 155"/>
                <a:gd name="T47" fmla="*/ 2147483647 h 126"/>
                <a:gd name="T48" fmla="*/ 2147483647 w 155"/>
                <a:gd name="T49" fmla="*/ 2147483647 h 126"/>
                <a:gd name="T50" fmla="*/ 0 w 155"/>
                <a:gd name="T51" fmla="*/ 2147483647 h 126"/>
                <a:gd name="T52" fmla="*/ 2147483647 w 155"/>
                <a:gd name="T53" fmla="*/ 2147483647 h 126"/>
                <a:gd name="T54" fmla="*/ 2147483647 w 155"/>
                <a:gd name="T55" fmla="*/ 2147483647 h 126"/>
                <a:gd name="T56" fmla="*/ 2147483647 w 155"/>
                <a:gd name="T57" fmla="*/ 2147483647 h 126"/>
                <a:gd name="T58" fmla="*/ 2147483647 w 155"/>
                <a:gd name="T59" fmla="*/ 2147483647 h 126"/>
                <a:gd name="T60" fmla="*/ 2147483647 w 155"/>
                <a:gd name="T61" fmla="*/ 2147483647 h 126"/>
                <a:gd name="T62" fmla="*/ 2147483647 w 155"/>
                <a:gd name="T63" fmla="*/ 2147483647 h 126"/>
                <a:gd name="T64" fmla="*/ 2147483647 w 155"/>
                <a:gd name="T65" fmla="*/ 2147483647 h 126"/>
                <a:gd name="T66" fmla="*/ 2147483647 w 155"/>
                <a:gd name="T67" fmla="*/ 2147483647 h 126"/>
                <a:gd name="T68" fmla="*/ 2147483647 w 155"/>
                <a:gd name="T69" fmla="*/ 2147483647 h 126"/>
                <a:gd name="T70" fmla="*/ 2147483647 w 155"/>
                <a:gd name="T71" fmla="*/ 2147483647 h 126"/>
                <a:gd name="T72" fmla="*/ 2147483647 w 155"/>
                <a:gd name="T73" fmla="*/ 2147483647 h 126"/>
                <a:gd name="T74" fmla="*/ 2147483647 w 155"/>
                <a:gd name="T75" fmla="*/ 2147483647 h 126"/>
                <a:gd name="T76" fmla="*/ 2147483647 w 155"/>
                <a:gd name="T77" fmla="*/ 2147483647 h 126"/>
                <a:gd name="T78" fmla="*/ 2147483647 w 155"/>
                <a:gd name="T79" fmla="*/ 2147483647 h 126"/>
                <a:gd name="T80" fmla="*/ 2147483647 w 155"/>
                <a:gd name="T81" fmla="*/ 2147483647 h 126"/>
                <a:gd name="T82" fmla="*/ 2147483647 w 155"/>
                <a:gd name="T83" fmla="*/ 2147483647 h 126"/>
                <a:gd name="T84" fmla="*/ 2147483647 w 155"/>
                <a:gd name="T85" fmla="*/ 2147483647 h 126"/>
                <a:gd name="T86" fmla="*/ 2147483647 w 155"/>
                <a:gd name="T87" fmla="*/ 2147483647 h 126"/>
                <a:gd name="T88" fmla="*/ 2147483647 w 155"/>
                <a:gd name="T89" fmla="*/ 2147483647 h 126"/>
                <a:gd name="T90" fmla="*/ 2147483647 w 155"/>
                <a:gd name="T91" fmla="*/ 2147483647 h 126"/>
                <a:gd name="T92" fmla="*/ 2147483647 w 155"/>
                <a:gd name="T93" fmla="*/ 2147483647 h 126"/>
                <a:gd name="T94" fmla="*/ 2147483647 w 155"/>
                <a:gd name="T95" fmla="*/ 2147483647 h 1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5"/>
                <a:gd name="T145" fmla="*/ 0 h 126"/>
                <a:gd name="T146" fmla="*/ 155 w 155"/>
                <a:gd name="T147" fmla="*/ 126 h 1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5" h="126">
                  <a:moveTo>
                    <a:pt x="155" y="28"/>
                  </a:moveTo>
                  <a:lnTo>
                    <a:pt x="154" y="25"/>
                  </a:lnTo>
                  <a:lnTo>
                    <a:pt x="149" y="22"/>
                  </a:lnTo>
                  <a:lnTo>
                    <a:pt x="152" y="17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9" y="5"/>
                  </a:lnTo>
                  <a:lnTo>
                    <a:pt x="155" y="0"/>
                  </a:lnTo>
                  <a:lnTo>
                    <a:pt x="143" y="0"/>
                  </a:lnTo>
                  <a:lnTo>
                    <a:pt x="138" y="2"/>
                  </a:lnTo>
                  <a:lnTo>
                    <a:pt x="134" y="11"/>
                  </a:lnTo>
                  <a:lnTo>
                    <a:pt x="127" y="11"/>
                  </a:lnTo>
                  <a:lnTo>
                    <a:pt x="123" y="12"/>
                  </a:lnTo>
                  <a:lnTo>
                    <a:pt x="121" y="19"/>
                  </a:lnTo>
                  <a:lnTo>
                    <a:pt x="118" y="19"/>
                  </a:lnTo>
                  <a:lnTo>
                    <a:pt x="116" y="16"/>
                  </a:lnTo>
                  <a:lnTo>
                    <a:pt x="109" y="20"/>
                  </a:lnTo>
                  <a:lnTo>
                    <a:pt x="102" y="22"/>
                  </a:lnTo>
                  <a:lnTo>
                    <a:pt x="102" y="19"/>
                  </a:lnTo>
                  <a:lnTo>
                    <a:pt x="98" y="17"/>
                  </a:lnTo>
                  <a:lnTo>
                    <a:pt x="92" y="16"/>
                  </a:lnTo>
                  <a:lnTo>
                    <a:pt x="82" y="14"/>
                  </a:lnTo>
                  <a:lnTo>
                    <a:pt x="82" y="17"/>
                  </a:lnTo>
                  <a:lnTo>
                    <a:pt x="78" y="16"/>
                  </a:lnTo>
                  <a:lnTo>
                    <a:pt x="75" y="12"/>
                  </a:lnTo>
                  <a:lnTo>
                    <a:pt x="71" y="16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57" y="25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2" y="36"/>
                  </a:lnTo>
                  <a:lnTo>
                    <a:pt x="37" y="36"/>
                  </a:lnTo>
                  <a:lnTo>
                    <a:pt x="36" y="36"/>
                  </a:lnTo>
                  <a:lnTo>
                    <a:pt x="36" y="44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17" y="42"/>
                  </a:lnTo>
                  <a:lnTo>
                    <a:pt x="11" y="40"/>
                  </a:lnTo>
                  <a:lnTo>
                    <a:pt x="6" y="47"/>
                  </a:lnTo>
                  <a:lnTo>
                    <a:pt x="5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5" y="65"/>
                  </a:lnTo>
                  <a:lnTo>
                    <a:pt x="3" y="70"/>
                  </a:lnTo>
                  <a:lnTo>
                    <a:pt x="0" y="76"/>
                  </a:lnTo>
                  <a:lnTo>
                    <a:pt x="3" y="82"/>
                  </a:lnTo>
                  <a:lnTo>
                    <a:pt x="3" y="93"/>
                  </a:lnTo>
                  <a:lnTo>
                    <a:pt x="6" y="96"/>
                  </a:lnTo>
                  <a:lnTo>
                    <a:pt x="14" y="96"/>
                  </a:lnTo>
                  <a:lnTo>
                    <a:pt x="19" y="103"/>
                  </a:lnTo>
                  <a:lnTo>
                    <a:pt x="16" y="107"/>
                  </a:lnTo>
                  <a:lnTo>
                    <a:pt x="6" y="117"/>
                  </a:lnTo>
                  <a:lnTo>
                    <a:pt x="8" y="120"/>
                  </a:lnTo>
                  <a:lnTo>
                    <a:pt x="26" y="126"/>
                  </a:lnTo>
                  <a:lnTo>
                    <a:pt x="28" y="124"/>
                  </a:lnTo>
                  <a:lnTo>
                    <a:pt x="50" y="124"/>
                  </a:lnTo>
                  <a:lnTo>
                    <a:pt x="53" y="121"/>
                  </a:lnTo>
                  <a:lnTo>
                    <a:pt x="64" y="123"/>
                  </a:lnTo>
                  <a:lnTo>
                    <a:pt x="70" y="120"/>
                  </a:lnTo>
                  <a:lnTo>
                    <a:pt x="76" y="120"/>
                  </a:lnTo>
                  <a:lnTo>
                    <a:pt x="81" y="118"/>
                  </a:lnTo>
                  <a:lnTo>
                    <a:pt x="81" y="113"/>
                  </a:lnTo>
                  <a:lnTo>
                    <a:pt x="81" y="106"/>
                  </a:lnTo>
                  <a:lnTo>
                    <a:pt x="88" y="99"/>
                  </a:lnTo>
                  <a:lnTo>
                    <a:pt x="93" y="99"/>
                  </a:lnTo>
                  <a:lnTo>
                    <a:pt x="98" y="99"/>
                  </a:lnTo>
                  <a:lnTo>
                    <a:pt x="99" y="95"/>
                  </a:lnTo>
                  <a:lnTo>
                    <a:pt x="106" y="93"/>
                  </a:lnTo>
                  <a:lnTo>
                    <a:pt x="115" y="95"/>
                  </a:lnTo>
                  <a:lnTo>
                    <a:pt x="118" y="92"/>
                  </a:lnTo>
                  <a:lnTo>
                    <a:pt x="121" y="89"/>
                  </a:lnTo>
                  <a:lnTo>
                    <a:pt x="121" y="79"/>
                  </a:lnTo>
                  <a:lnTo>
                    <a:pt x="124" y="76"/>
                  </a:lnTo>
                  <a:lnTo>
                    <a:pt x="130" y="73"/>
                  </a:lnTo>
                  <a:lnTo>
                    <a:pt x="132" y="68"/>
                  </a:lnTo>
                  <a:lnTo>
                    <a:pt x="132" y="62"/>
                  </a:lnTo>
                  <a:lnTo>
                    <a:pt x="138" y="62"/>
                  </a:lnTo>
                  <a:lnTo>
                    <a:pt x="143" y="64"/>
                  </a:lnTo>
                  <a:lnTo>
                    <a:pt x="144" y="59"/>
                  </a:lnTo>
                  <a:lnTo>
                    <a:pt x="144" y="53"/>
                  </a:lnTo>
                  <a:lnTo>
                    <a:pt x="146" y="51"/>
                  </a:lnTo>
                  <a:lnTo>
                    <a:pt x="151" y="48"/>
                  </a:lnTo>
                  <a:lnTo>
                    <a:pt x="154" y="47"/>
                  </a:lnTo>
                  <a:lnTo>
                    <a:pt x="152" y="39"/>
                  </a:lnTo>
                  <a:lnTo>
                    <a:pt x="146" y="36"/>
                  </a:lnTo>
                  <a:lnTo>
                    <a:pt x="149" y="30"/>
                  </a:lnTo>
                  <a:lnTo>
                    <a:pt x="155" y="2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0" name="Freeform 38"/>
            <p:cNvSpPr>
              <a:spLocks/>
            </p:cNvSpPr>
            <p:nvPr/>
          </p:nvSpPr>
          <p:spPr bwMode="auto">
            <a:xfrm>
              <a:off x="7050336" y="2790876"/>
              <a:ext cx="130196" cy="82569"/>
            </a:xfrm>
            <a:custGeom>
              <a:avLst/>
              <a:gdLst>
                <a:gd name="T0" fmla="*/ 2147483647 w 79"/>
                <a:gd name="T1" fmla="*/ 2147483647 h 46"/>
                <a:gd name="T2" fmla="*/ 2147483647 w 79"/>
                <a:gd name="T3" fmla="*/ 2147483647 h 46"/>
                <a:gd name="T4" fmla="*/ 2147483647 w 79"/>
                <a:gd name="T5" fmla="*/ 2147483647 h 46"/>
                <a:gd name="T6" fmla="*/ 0 w 79"/>
                <a:gd name="T7" fmla="*/ 2147483647 h 46"/>
                <a:gd name="T8" fmla="*/ 2147483647 w 79"/>
                <a:gd name="T9" fmla="*/ 2147483647 h 46"/>
                <a:gd name="T10" fmla="*/ 2147483647 w 79"/>
                <a:gd name="T11" fmla="*/ 2147483647 h 46"/>
                <a:gd name="T12" fmla="*/ 2147483647 w 79"/>
                <a:gd name="T13" fmla="*/ 2147483647 h 46"/>
                <a:gd name="T14" fmla="*/ 2147483647 w 79"/>
                <a:gd name="T15" fmla="*/ 2147483647 h 46"/>
                <a:gd name="T16" fmla="*/ 2147483647 w 79"/>
                <a:gd name="T17" fmla="*/ 2147483647 h 46"/>
                <a:gd name="T18" fmla="*/ 2147483647 w 79"/>
                <a:gd name="T19" fmla="*/ 2147483647 h 46"/>
                <a:gd name="T20" fmla="*/ 2147483647 w 79"/>
                <a:gd name="T21" fmla="*/ 2147483647 h 46"/>
                <a:gd name="T22" fmla="*/ 2147483647 w 79"/>
                <a:gd name="T23" fmla="*/ 2147483647 h 46"/>
                <a:gd name="T24" fmla="*/ 2147483647 w 79"/>
                <a:gd name="T25" fmla="*/ 2147483647 h 46"/>
                <a:gd name="T26" fmla="*/ 2147483647 w 79"/>
                <a:gd name="T27" fmla="*/ 2147483647 h 46"/>
                <a:gd name="T28" fmla="*/ 2147483647 w 79"/>
                <a:gd name="T29" fmla="*/ 2147483647 h 46"/>
                <a:gd name="T30" fmla="*/ 2147483647 w 79"/>
                <a:gd name="T31" fmla="*/ 2147483647 h 46"/>
                <a:gd name="T32" fmla="*/ 2147483647 w 79"/>
                <a:gd name="T33" fmla="*/ 2147483647 h 46"/>
                <a:gd name="T34" fmla="*/ 2147483647 w 79"/>
                <a:gd name="T35" fmla="*/ 2147483647 h 46"/>
                <a:gd name="T36" fmla="*/ 2147483647 w 79"/>
                <a:gd name="T37" fmla="*/ 2147483647 h 46"/>
                <a:gd name="T38" fmla="*/ 2147483647 w 79"/>
                <a:gd name="T39" fmla="*/ 2147483647 h 46"/>
                <a:gd name="T40" fmla="*/ 2147483647 w 79"/>
                <a:gd name="T41" fmla="*/ 2147483647 h 46"/>
                <a:gd name="T42" fmla="*/ 2147483647 w 79"/>
                <a:gd name="T43" fmla="*/ 2147483647 h 46"/>
                <a:gd name="T44" fmla="*/ 2147483647 w 79"/>
                <a:gd name="T45" fmla="*/ 2147483647 h 46"/>
                <a:gd name="T46" fmla="*/ 2147483647 w 79"/>
                <a:gd name="T47" fmla="*/ 2147483647 h 46"/>
                <a:gd name="T48" fmla="*/ 2147483647 w 79"/>
                <a:gd name="T49" fmla="*/ 2147483647 h 46"/>
                <a:gd name="T50" fmla="*/ 2147483647 w 79"/>
                <a:gd name="T51" fmla="*/ 2147483647 h 46"/>
                <a:gd name="T52" fmla="*/ 2147483647 w 79"/>
                <a:gd name="T53" fmla="*/ 2147483647 h 46"/>
                <a:gd name="T54" fmla="*/ 2147483647 w 79"/>
                <a:gd name="T55" fmla="*/ 2147483647 h 46"/>
                <a:gd name="T56" fmla="*/ 2147483647 w 79"/>
                <a:gd name="T57" fmla="*/ 2147483647 h 46"/>
                <a:gd name="T58" fmla="*/ 2147483647 w 79"/>
                <a:gd name="T59" fmla="*/ 0 h 46"/>
                <a:gd name="T60" fmla="*/ 2147483647 w 79"/>
                <a:gd name="T61" fmla="*/ 2147483647 h 46"/>
                <a:gd name="T62" fmla="*/ 2147483647 w 79"/>
                <a:gd name="T63" fmla="*/ 2147483647 h 46"/>
                <a:gd name="T64" fmla="*/ 2147483647 w 79"/>
                <a:gd name="T65" fmla="*/ 2147483647 h 46"/>
                <a:gd name="T66" fmla="*/ 2147483647 w 79"/>
                <a:gd name="T67" fmla="*/ 2147483647 h 46"/>
                <a:gd name="T68" fmla="*/ 2147483647 w 79"/>
                <a:gd name="T69" fmla="*/ 2147483647 h 46"/>
                <a:gd name="T70" fmla="*/ 2147483647 w 79"/>
                <a:gd name="T71" fmla="*/ 2147483647 h 46"/>
                <a:gd name="T72" fmla="*/ 2147483647 w 79"/>
                <a:gd name="T73" fmla="*/ 2147483647 h 46"/>
                <a:gd name="T74" fmla="*/ 2147483647 w 79"/>
                <a:gd name="T75" fmla="*/ 2147483647 h 46"/>
                <a:gd name="T76" fmla="*/ 2147483647 w 79"/>
                <a:gd name="T77" fmla="*/ 2147483647 h 46"/>
                <a:gd name="T78" fmla="*/ 2147483647 w 79"/>
                <a:gd name="T79" fmla="*/ 2147483647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9"/>
                <a:gd name="T121" fmla="*/ 0 h 46"/>
                <a:gd name="T122" fmla="*/ 79 w 79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9" h="46">
                  <a:moveTo>
                    <a:pt x="3" y="20"/>
                  </a:moveTo>
                  <a:lnTo>
                    <a:pt x="6" y="25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6" y="43"/>
                  </a:lnTo>
                  <a:lnTo>
                    <a:pt x="17" y="46"/>
                  </a:lnTo>
                  <a:lnTo>
                    <a:pt x="22" y="46"/>
                  </a:lnTo>
                  <a:lnTo>
                    <a:pt x="25" y="43"/>
                  </a:lnTo>
                  <a:lnTo>
                    <a:pt x="28" y="45"/>
                  </a:lnTo>
                  <a:lnTo>
                    <a:pt x="34" y="39"/>
                  </a:lnTo>
                  <a:lnTo>
                    <a:pt x="39" y="37"/>
                  </a:lnTo>
                  <a:lnTo>
                    <a:pt x="42" y="32"/>
                  </a:lnTo>
                  <a:lnTo>
                    <a:pt x="48" y="39"/>
                  </a:lnTo>
                  <a:lnTo>
                    <a:pt x="58" y="39"/>
                  </a:lnTo>
                  <a:lnTo>
                    <a:pt x="65" y="43"/>
                  </a:lnTo>
                  <a:lnTo>
                    <a:pt x="69" y="43"/>
                  </a:lnTo>
                  <a:lnTo>
                    <a:pt x="70" y="45"/>
                  </a:lnTo>
                  <a:lnTo>
                    <a:pt x="79" y="42"/>
                  </a:lnTo>
                  <a:lnTo>
                    <a:pt x="76" y="32"/>
                  </a:lnTo>
                  <a:lnTo>
                    <a:pt x="70" y="29"/>
                  </a:lnTo>
                  <a:lnTo>
                    <a:pt x="69" y="23"/>
                  </a:lnTo>
                  <a:lnTo>
                    <a:pt x="72" y="19"/>
                  </a:lnTo>
                  <a:lnTo>
                    <a:pt x="69" y="15"/>
                  </a:lnTo>
                  <a:lnTo>
                    <a:pt x="62" y="14"/>
                  </a:lnTo>
                  <a:lnTo>
                    <a:pt x="59" y="11"/>
                  </a:lnTo>
                  <a:lnTo>
                    <a:pt x="58" y="0"/>
                  </a:lnTo>
                  <a:lnTo>
                    <a:pt x="53" y="1"/>
                  </a:lnTo>
                  <a:lnTo>
                    <a:pt x="51" y="5"/>
                  </a:lnTo>
                  <a:lnTo>
                    <a:pt x="47" y="6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27" y="14"/>
                  </a:lnTo>
                  <a:lnTo>
                    <a:pt x="8" y="12"/>
                  </a:lnTo>
                  <a:lnTo>
                    <a:pt x="2" y="14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1" name="Freeform 39"/>
            <p:cNvSpPr>
              <a:spLocks/>
            </p:cNvSpPr>
            <p:nvPr/>
          </p:nvSpPr>
          <p:spPr bwMode="auto">
            <a:xfrm>
              <a:off x="6366013" y="2686076"/>
              <a:ext cx="444572" cy="362035"/>
            </a:xfrm>
            <a:custGeom>
              <a:avLst/>
              <a:gdLst>
                <a:gd name="T0" fmla="*/ 2147483647 w 267"/>
                <a:gd name="T1" fmla="*/ 2147483647 h 203"/>
                <a:gd name="T2" fmla="*/ 2147483647 w 267"/>
                <a:gd name="T3" fmla="*/ 2147483647 h 203"/>
                <a:gd name="T4" fmla="*/ 2147483647 w 267"/>
                <a:gd name="T5" fmla="*/ 2147483647 h 203"/>
                <a:gd name="T6" fmla="*/ 2147483647 w 267"/>
                <a:gd name="T7" fmla="*/ 2147483647 h 203"/>
                <a:gd name="T8" fmla="*/ 2147483647 w 267"/>
                <a:gd name="T9" fmla="*/ 2147483647 h 203"/>
                <a:gd name="T10" fmla="*/ 2147483647 w 267"/>
                <a:gd name="T11" fmla="*/ 2147483647 h 203"/>
                <a:gd name="T12" fmla="*/ 2147483647 w 267"/>
                <a:gd name="T13" fmla="*/ 2147483647 h 203"/>
                <a:gd name="T14" fmla="*/ 2147483647 w 267"/>
                <a:gd name="T15" fmla="*/ 2147483647 h 203"/>
                <a:gd name="T16" fmla="*/ 2147483647 w 267"/>
                <a:gd name="T17" fmla="*/ 2147483647 h 203"/>
                <a:gd name="T18" fmla="*/ 2147483647 w 267"/>
                <a:gd name="T19" fmla="*/ 2147483647 h 203"/>
                <a:gd name="T20" fmla="*/ 2147483647 w 267"/>
                <a:gd name="T21" fmla="*/ 2147483647 h 203"/>
                <a:gd name="T22" fmla="*/ 2147483647 w 267"/>
                <a:gd name="T23" fmla="*/ 2147483647 h 203"/>
                <a:gd name="T24" fmla="*/ 2147483647 w 267"/>
                <a:gd name="T25" fmla="*/ 2147483647 h 203"/>
                <a:gd name="T26" fmla="*/ 2147483647 w 267"/>
                <a:gd name="T27" fmla="*/ 2147483647 h 203"/>
                <a:gd name="T28" fmla="*/ 2147483647 w 267"/>
                <a:gd name="T29" fmla="*/ 2147483647 h 203"/>
                <a:gd name="T30" fmla="*/ 2147483647 w 267"/>
                <a:gd name="T31" fmla="*/ 2147483647 h 203"/>
                <a:gd name="T32" fmla="*/ 2147483647 w 267"/>
                <a:gd name="T33" fmla="*/ 2147483647 h 203"/>
                <a:gd name="T34" fmla="*/ 2147483647 w 267"/>
                <a:gd name="T35" fmla="*/ 2147483647 h 203"/>
                <a:gd name="T36" fmla="*/ 2147483647 w 267"/>
                <a:gd name="T37" fmla="*/ 2147483647 h 203"/>
                <a:gd name="T38" fmla="*/ 2147483647 w 267"/>
                <a:gd name="T39" fmla="*/ 2147483647 h 203"/>
                <a:gd name="T40" fmla="*/ 2147483647 w 267"/>
                <a:gd name="T41" fmla="*/ 2147483647 h 203"/>
                <a:gd name="T42" fmla="*/ 2147483647 w 267"/>
                <a:gd name="T43" fmla="*/ 2147483647 h 203"/>
                <a:gd name="T44" fmla="*/ 2147483647 w 267"/>
                <a:gd name="T45" fmla="*/ 2147483647 h 203"/>
                <a:gd name="T46" fmla="*/ 2147483647 w 267"/>
                <a:gd name="T47" fmla="*/ 2147483647 h 203"/>
                <a:gd name="T48" fmla="*/ 2147483647 w 267"/>
                <a:gd name="T49" fmla="*/ 2147483647 h 203"/>
                <a:gd name="T50" fmla="*/ 2147483647 w 267"/>
                <a:gd name="T51" fmla="*/ 2147483647 h 203"/>
                <a:gd name="T52" fmla="*/ 2147483647 w 267"/>
                <a:gd name="T53" fmla="*/ 2147483647 h 203"/>
                <a:gd name="T54" fmla="*/ 2147483647 w 267"/>
                <a:gd name="T55" fmla="*/ 2147483647 h 203"/>
                <a:gd name="T56" fmla="*/ 2147483647 w 267"/>
                <a:gd name="T57" fmla="*/ 2147483647 h 203"/>
                <a:gd name="T58" fmla="*/ 2147483647 w 267"/>
                <a:gd name="T59" fmla="*/ 2147483647 h 203"/>
                <a:gd name="T60" fmla="*/ 2147483647 w 267"/>
                <a:gd name="T61" fmla="*/ 0 h 203"/>
                <a:gd name="T62" fmla="*/ 0 w 267"/>
                <a:gd name="T63" fmla="*/ 2147483647 h 203"/>
                <a:gd name="T64" fmla="*/ 2147483647 w 267"/>
                <a:gd name="T65" fmla="*/ 2147483647 h 203"/>
                <a:gd name="T66" fmla="*/ 2147483647 w 267"/>
                <a:gd name="T67" fmla="*/ 2147483647 h 203"/>
                <a:gd name="T68" fmla="*/ 2147483647 w 267"/>
                <a:gd name="T69" fmla="*/ 2147483647 h 203"/>
                <a:gd name="T70" fmla="*/ 2147483647 w 267"/>
                <a:gd name="T71" fmla="*/ 2147483647 h 203"/>
                <a:gd name="T72" fmla="*/ 2147483647 w 267"/>
                <a:gd name="T73" fmla="*/ 2147483647 h 203"/>
                <a:gd name="T74" fmla="*/ 2147483647 w 267"/>
                <a:gd name="T75" fmla="*/ 2147483647 h 203"/>
                <a:gd name="T76" fmla="*/ 2147483647 w 267"/>
                <a:gd name="T77" fmla="*/ 2147483647 h 203"/>
                <a:gd name="T78" fmla="*/ 2147483647 w 267"/>
                <a:gd name="T79" fmla="*/ 2147483647 h 203"/>
                <a:gd name="T80" fmla="*/ 2147483647 w 267"/>
                <a:gd name="T81" fmla="*/ 2147483647 h 203"/>
                <a:gd name="T82" fmla="*/ 2147483647 w 267"/>
                <a:gd name="T83" fmla="*/ 2147483647 h 203"/>
                <a:gd name="T84" fmla="*/ 2147483647 w 267"/>
                <a:gd name="T85" fmla="*/ 2147483647 h 203"/>
                <a:gd name="T86" fmla="*/ 2147483647 w 267"/>
                <a:gd name="T87" fmla="*/ 2147483647 h 203"/>
                <a:gd name="T88" fmla="*/ 2147483647 w 267"/>
                <a:gd name="T89" fmla="*/ 2147483647 h 203"/>
                <a:gd name="T90" fmla="*/ 2147483647 w 267"/>
                <a:gd name="T91" fmla="*/ 2147483647 h 203"/>
                <a:gd name="T92" fmla="*/ 2147483647 w 267"/>
                <a:gd name="T93" fmla="*/ 2147483647 h 203"/>
                <a:gd name="T94" fmla="*/ 2147483647 w 267"/>
                <a:gd name="T95" fmla="*/ 2147483647 h 203"/>
                <a:gd name="T96" fmla="*/ 2147483647 w 267"/>
                <a:gd name="T97" fmla="*/ 2147483647 h 203"/>
                <a:gd name="T98" fmla="*/ 2147483647 w 267"/>
                <a:gd name="T99" fmla="*/ 2147483647 h 203"/>
                <a:gd name="T100" fmla="*/ 2147483647 w 267"/>
                <a:gd name="T101" fmla="*/ 2147483647 h 203"/>
                <a:gd name="T102" fmla="*/ 2147483647 w 267"/>
                <a:gd name="T103" fmla="*/ 2147483647 h 203"/>
                <a:gd name="T104" fmla="*/ 2147483647 w 267"/>
                <a:gd name="T105" fmla="*/ 2147483647 h 203"/>
                <a:gd name="T106" fmla="*/ 2147483647 w 267"/>
                <a:gd name="T107" fmla="*/ 2147483647 h 203"/>
                <a:gd name="T108" fmla="*/ 2147483647 w 267"/>
                <a:gd name="T109" fmla="*/ 2147483647 h 203"/>
                <a:gd name="T110" fmla="*/ 2147483647 w 267"/>
                <a:gd name="T111" fmla="*/ 2147483647 h 203"/>
                <a:gd name="T112" fmla="*/ 2147483647 w 267"/>
                <a:gd name="T113" fmla="*/ 2147483647 h 203"/>
                <a:gd name="T114" fmla="*/ 2147483647 w 267"/>
                <a:gd name="T115" fmla="*/ 2147483647 h 203"/>
                <a:gd name="T116" fmla="*/ 2147483647 w 267"/>
                <a:gd name="T117" fmla="*/ 2147483647 h 203"/>
                <a:gd name="T118" fmla="*/ 2147483647 w 267"/>
                <a:gd name="T119" fmla="*/ 2147483647 h 203"/>
                <a:gd name="T120" fmla="*/ 2147483647 w 267"/>
                <a:gd name="T121" fmla="*/ 2147483647 h 203"/>
                <a:gd name="T122" fmla="*/ 2147483647 w 267"/>
                <a:gd name="T123" fmla="*/ 2147483647 h 203"/>
                <a:gd name="T124" fmla="*/ 2147483647 w 267"/>
                <a:gd name="T125" fmla="*/ 2147483647 h 2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7"/>
                <a:gd name="T190" fmla="*/ 0 h 203"/>
                <a:gd name="T191" fmla="*/ 267 w 267"/>
                <a:gd name="T192" fmla="*/ 203 h 2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7" h="203">
                  <a:moveTo>
                    <a:pt x="264" y="183"/>
                  </a:moveTo>
                  <a:lnTo>
                    <a:pt x="267" y="177"/>
                  </a:lnTo>
                  <a:lnTo>
                    <a:pt x="262" y="174"/>
                  </a:lnTo>
                  <a:lnTo>
                    <a:pt x="259" y="174"/>
                  </a:lnTo>
                  <a:lnTo>
                    <a:pt x="257" y="163"/>
                  </a:lnTo>
                  <a:lnTo>
                    <a:pt x="256" y="158"/>
                  </a:lnTo>
                  <a:lnTo>
                    <a:pt x="244" y="154"/>
                  </a:lnTo>
                  <a:lnTo>
                    <a:pt x="236" y="140"/>
                  </a:lnTo>
                  <a:lnTo>
                    <a:pt x="234" y="137"/>
                  </a:lnTo>
                  <a:lnTo>
                    <a:pt x="244" y="127"/>
                  </a:lnTo>
                  <a:lnTo>
                    <a:pt x="247" y="123"/>
                  </a:lnTo>
                  <a:lnTo>
                    <a:pt x="242" y="116"/>
                  </a:lnTo>
                  <a:lnTo>
                    <a:pt x="234" y="116"/>
                  </a:lnTo>
                  <a:lnTo>
                    <a:pt x="231" y="113"/>
                  </a:lnTo>
                  <a:lnTo>
                    <a:pt x="231" y="102"/>
                  </a:lnTo>
                  <a:lnTo>
                    <a:pt x="228" y="96"/>
                  </a:lnTo>
                  <a:lnTo>
                    <a:pt x="231" y="90"/>
                  </a:lnTo>
                  <a:lnTo>
                    <a:pt x="233" y="85"/>
                  </a:lnTo>
                  <a:lnTo>
                    <a:pt x="228" y="84"/>
                  </a:lnTo>
                  <a:lnTo>
                    <a:pt x="228" y="78"/>
                  </a:lnTo>
                  <a:lnTo>
                    <a:pt x="233" y="74"/>
                  </a:lnTo>
                  <a:lnTo>
                    <a:pt x="234" y="67"/>
                  </a:lnTo>
                  <a:lnTo>
                    <a:pt x="239" y="60"/>
                  </a:lnTo>
                  <a:lnTo>
                    <a:pt x="236" y="45"/>
                  </a:lnTo>
                  <a:lnTo>
                    <a:pt x="226" y="43"/>
                  </a:lnTo>
                  <a:lnTo>
                    <a:pt x="220" y="40"/>
                  </a:lnTo>
                  <a:lnTo>
                    <a:pt x="214" y="39"/>
                  </a:lnTo>
                  <a:lnTo>
                    <a:pt x="211" y="34"/>
                  </a:lnTo>
                  <a:lnTo>
                    <a:pt x="203" y="31"/>
                  </a:lnTo>
                  <a:lnTo>
                    <a:pt x="197" y="32"/>
                  </a:lnTo>
                  <a:lnTo>
                    <a:pt x="180" y="23"/>
                  </a:lnTo>
                  <a:lnTo>
                    <a:pt x="172" y="23"/>
                  </a:lnTo>
                  <a:lnTo>
                    <a:pt x="166" y="26"/>
                  </a:lnTo>
                  <a:lnTo>
                    <a:pt x="155" y="25"/>
                  </a:lnTo>
                  <a:lnTo>
                    <a:pt x="152" y="29"/>
                  </a:lnTo>
                  <a:lnTo>
                    <a:pt x="146" y="34"/>
                  </a:lnTo>
                  <a:lnTo>
                    <a:pt x="136" y="36"/>
                  </a:lnTo>
                  <a:lnTo>
                    <a:pt x="138" y="42"/>
                  </a:lnTo>
                  <a:lnTo>
                    <a:pt x="135" y="42"/>
                  </a:lnTo>
                  <a:lnTo>
                    <a:pt x="108" y="46"/>
                  </a:lnTo>
                  <a:lnTo>
                    <a:pt x="96" y="43"/>
                  </a:lnTo>
                  <a:lnTo>
                    <a:pt x="90" y="36"/>
                  </a:lnTo>
                  <a:lnTo>
                    <a:pt x="70" y="31"/>
                  </a:lnTo>
                  <a:lnTo>
                    <a:pt x="68" y="22"/>
                  </a:lnTo>
                  <a:lnTo>
                    <a:pt x="66" y="22"/>
                  </a:lnTo>
                  <a:lnTo>
                    <a:pt x="63" y="23"/>
                  </a:lnTo>
                  <a:lnTo>
                    <a:pt x="56" y="14"/>
                  </a:lnTo>
                  <a:lnTo>
                    <a:pt x="57" y="11"/>
                  </a:lnTo>
                  <a:lnTo>
                    <a:pt x="59" y="5"/>
                  </a:lnTo>
                  <a:lnTo>
                    <a:pt x="56" y="3"/>
                  </a:lnTo>
                  <a:lnTo>
                    <a:pt x="51" y="3"/>
                  </a:lnTo>
                  <a:lnTo>
                    <a:pt x="48" y="6"/>
                  </a:lnTo>
                  <a:lnTo>
                    <a:pt x="42" y="9"/>
                  </a:lnTo>
                  <a:lnTo>
                    <a:pt x="35" y="12"/>
                  </a:lnTo>
                  <a:lnTo>
                    <a:pt x="32" y="15"/>
                  </a:lnTo>
                  <a:lnTo>
                    <a:pt x="26" y="15"/>
                  </a:lnTo>
                  <a:lnTo>
                    <a:pt x="17" y="12"/>
                  </a:lnTo>
                  <a:lnTo>
                    <a:pt x="12" y="5"/>
                  </a:lnTo>
                  <a:lnTo>
                    <a:pt x="9" y="0"/>
                  </a:lnTo>
                  <a:lnTo>
                    <a:pt x="6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19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12" y="39"/>
                  </a:lnTo>
                  <a:lnTo>
                    <a:pt x="14" y="45"/>
                  </a:lnTo>
                  <a:lnTo>
                    <a:pt x="17" y="50"/>
                  </a:lnTo>
                  <a:lnTo>
                    <a:pt x="21" y="53"/>
                  </a:lnTo>
                  <a:lnTo>
                    <a:pt x="25" y="57"/>
                  </a:lnTo>
                  <a:lnTo>
                    <a:pt x="32" y="54"/>
                  </a:lnTo>
                  <a:lnTo>
                    <a:pt x="34" y="57"/>
                  </a:lnTo>
                  <a:lnTo>
                    <a:pt x="29" y="60"/>
                  </a:lnTo>
                  <a:lnTo>
                    <a:pt x="29" y="65"/>
                  </a:lnTo>
                  <a:lnTo>
                    <a:pt x="31" y="68"/>
                  </a:lnTo>
                  <a:lnTo>
                    <a:pt x="25" y="68"/>
                  </a:lnTo>
                  <a:lnTo>
                    <a:pt x="23" y="74"/>
                  </a:lnTo>
                  <a:lnTo>
                    <a:pt x="20" y="79"/>
                  </a:lnTo>
                  <a:lnTo>
                    <a:pt x="25" y="85"/>
                  </a:lnTo>
                  <a:lnTo>
                    <a:pt x="28" y="88"/>
                  </a:lnTo>
                  <a:lnTo>
                    <a:pt x="32" y="95"/>
                  </a:lnTo>
                  <a:lnTo>
                    <a:pt x="28" y="96"/>
                  </a:lnTo>
                  <a:lnTo>
                    <a:pt x="37" y="96"/>
                  </a:lnTo>
                  <a:lnTo>
                    <a:pt x="43" y="101"/>
                  </a:lnTo>
                  <a:lnTo>
                    <a:pt x="49" y="102"/>
                  </a:lnTo>
                  <a:lnTo>
                    <a:pt x="49" y="107"/>
                  </a:lnTo>
                  <a:lnTo>
                    <a:pt x="54" y="112"/>
                  </a:lnTo>
                  <a:lnTo>
                    <a:pt x="51" y="123"/>
                  </a:lnTo>
                  <a:lnTo>
                    <a:pt x="56" y="124"/>
                  </a:lnTo>
                  <a:lnTo>
                    <a:pt x="56" y="132"/>
                  </a:lnTo>
                  <a:lnTo>
                    <a:pt x="60" y="132"/>
                  </a:lnTo>
                  <a:lnTo>
                    <a:pt x="65" y="137"/>
                  </a:lnTo>
                  <a:lnTo>
                    <a:pt x="74" y="133"/>
                  </a:lnTo>
                  <a:lnTo>
                    <a:pt x="84" y="135"/>
                  </a:lnTo>
                  <a:lnTo>
                    <a:pt x="91" y="146"/>
                  </a:lnTo>
                  <a:lnTo>
                    <a:pt x="96" y="152"/>
                  </a:lnTo>
                  <a:lnTo>
                    <a:pt x="98" y="160"/>
                  </a:lnTo>
                  <a:lnTo>
                    <a:pt x="102" y="164"/>
                  </a:lnTo>
                  <a:lnTo>
                    <a:pt x="127" y="175"/>
                  </a:lnTo>
                  <a:lnTo>
                    <a:pt x="132" y="180"/>
                  </a:lnTo>
                  <a:lnTo>
                    <a:pt x="139" y="185"/>
                  </a:lnTo>
                  <a:lnTo>
                    <a:pt x="150" y="186"/>
                  </a:lnTo>
                  <a:lnTo>
                    <a:pt x="157" y="182"/>
                  </a:lnTo>
                  <a:lnTo>
                    <a:pt x="171" y="177"/>
                  </a:lnTo>
                  <a:lnTo>
                    <a:pt x="178" y="175"/>
                  </a:lnTo>
                  <a:lnTo>
                    <a:pt x="181" y="183"/>
                  </a:lnTo>
                  <a:lnTo>
                    <a:pt x="180" y="191"/>
                  </a:lnTo>
                  <a:lnTo>
                    <a:pt x="185" y="195"/>
                  </a:lnTo>
                  <a:lnTo>
                    <a:pt x="192" y="199"/>
                  </a:lnTo>
                  <a:lnTo>
                    <a:pt x="216" y="200"/>
                  </a:lnTo>
                  <a:lnTo>
                    <a:pt x="228" y="197"/>
                  </a:lnTo>
                  <a:lnTo>
                    <a:pt x="242" y="203"/>
                  </a:lnTo>
                  <a:lnTo>
                    <a:pt x="244" y="203"/>
                  </a:lnTo>
                  <a:lnTo>
                    <a:pt x="245" y="192"/>
                  </a:lnTo>
                  <a:lnTo>
                    <a:pt x="247" y="188"/>
                  </a:lnTo>
                  <a:lnTo>
                    <a:pt x="254" y="185"/>
                  </a:lnTo>
                  <a:lnTo>
                    <a:pt x="264" y="18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2" name="Freeform 40"/>
            <p:cNvSpPr>
              <a:spLocks/>
            </p:cNvSpPr>
            <p:nvPr/>
          </p:nvSpPr>
          <p:spPr bwMode="auto">
            <a:xfrm>
              <a:off x="6918455" y="2847754"/>
              <a:ext cx="482326" cy="613873"/>
            </a:xfrm>
            <a:custGeom>
              <a:avLst/>
              <a:gdLst>
                <a:gd name="T0" fmla="*/ 2147483647 w 290"/>
                <a:gd name="T1" fmla="*/ 2147483647 h 344"/>
                <a:gd name="T2" fmla="*/ 2147483647 w 290"/>
                <a:gd name="T3" fmla="*/ 2147483647 h 344"/>
                <a:gd name="T4" fmla="*/ 2147483647 w 290"/>
                <a:gd name="T5" fmla="*/ 2147483647 h 344"/>
                <a:gd name="T6" fmla="*/ 2147483647 w 290"/>
                <a:gd name="T7" fmla="*/ 2147483647 h 344"/>
                <a:gd name="T8" fmla="*/ 2147483647 w 290"/>
                <a:gd name="T9" fmla="*/ 2147483647 h 344"/>
                <a:gd name="T10" fmla="*/ 2147483647 w 290"/>
                <a:gd name="T11" fmla="*/ 2147483647 h 344"/>
                <a:gd name="T12" fmla="*/ 2147483647 w 290"/>
                <a:gd name="T13" fmla="*/ 2147483647 h 344"/>
                <a:gd name="T14" fmla="*/ 2147483647 w 290"/>
                <a:gd name="T15" fmla="*/ 2147483647 h 344"/>
                <a:gd name="T16" fmla="*/ 2147483647 w 290"/>
                <a:gd name="T17" fmla="*/ 2147483647 h 344"/>
                <a:gd name="T18" fmla="*/ 2147483647 w 290"/>
                <a:gd name="T19" fmla="*/ 2147483647 h 344"/>
                <a:gd name="T20" fmla="*/ 2147483647 w 290"/>
                <a:gd name="T21" fmla="*/ 2147483647 h 344"/>
                <a:gd name="T22" fmla="*/ 2147483647 w 290"/>
                <a:gd name="T23" fmla="*/ 2147483647 h 344"/>
                <a:gd name="T24" fmla="*/ 2147483647 w 290"/>
                <a:gd name="T25" fmla="*/ 2147483647 h 344"/>
                <a:gd name="T26" fmla="*/ 2147483647 w 290"/>
                <a:gd name="T27" fmla="*/ 2147483647 h 344"/>
                <a:gd name="T28" fmla="*/ 2147483647 w 290"/>
                <a:gd name="T29" fmla="*/ 2147483647 h 344"/>
                <a:gd name="T30" fmla="*/ 2147483647 w 290"/>
                <a:gd name="T31" fmla="*/ 2147483647 h 344"/>
                <a:gd name="T32" fmla="*/ 2147483647 w 290"/>
                <a:gd name="T33" fmla="*/ 2147483647 h 344"/>
                <a:gd name="T34" fmla="*/ 2147483647 w 290"/>
                <a:gd name="T35" fmla="*/ 2147483647 h 344"/>
                <a:gd name="T36" fmla="*/ 2147483647 w 290"/>
                <a:gd name="T37" fmla="*/ 2147483647 h 344"/>
                <a:gd name="T38" fmla="*/ 2147483647 w 290"/>
                <a:gd name="T39" fmla="*/ 2147483647 h 344"/>
                <a:gd name="T40" fmla="*/ 2147483647 w 290"/>
                <a:gd name="T41" fmla="*/ 2147483647 h 344"/>
                <a:gd name="T42" fmla="*/ 2147483647 w 290"/>
                <a:gd name="T43" fmla="*/ 2147483647 h 344"/>
                <a:gd name="T44" fmla="*/ 2147483647 w 290"/>
                <a:gd name="T45" fmla="*/ 2147483647 h 344"/>
                <a:gd name="T46" fmla="*/ 2147483647 w 290"/>
                <a:gd name="T47" fmla="*/ 2147483647 h 344"/>
                <a:gd name="T48" fmla="*/ 2147483647 w 290"/>
                <a:gd name="T49" fmla="*/ 2147483647 h 344"/>
                <a:gd name="T50" fmla="*/ 2147483647 w 290"/>
                <a:gd name="T51" fmla="*/ 2147483647 h 344"/>
                <a:gd name="T52" fmla="*/ 2147483647 w 290"/>
                <a:gd name="T53" fmla="*/ 2147483647 h 344"/>
                <a:gd name="T54" fmla="*/ 2147483647 w 290"/>
                <a:gd name="T55" fmla="*/ 2147483647 h 344"/>
                <a:gd name="T56" fmla="*/ 2147483647 w 290"/>
                <a:gd name="T57" fmla="*/ 2147483647 h 344"/>
                <a:gd name="T58" fmla="*/ 2147483647 w 290"/>
                <a:gd name="T59" fmla="*/ 2147483647 h 344"/>
                <a:gd name="T60" fmla="*/ 2147483647 w 290"/>
                <a:gd name="T61" fmla="*/ 2147483647 h 344"/>
                <a:gd name="T62" fmla="*/ 2147483647 w 290"/>
                <a:gd name="T63" fmla="*/ 2147483647 h 344"/>
                <a:gd name="T64" fmla="*/ 2147483647 w 290"/>
                <a:gd name="T65" fmla="*/ 2147483647 h 344"/>
                <a:gd name="T66" fmla="*/ 2147483647 w 290"/>
                <a:gd name="T67" fmla="*/ 2147483647 h 344"/>
                <a:gd name="T68" fmla="*/ 2147483647 w 290"/>
                <a:gd name="T69" fmla="*/ 2147483647 h 344"/>
                <a:gd name="T70" fmla="*/ 2147483647 w 290"/>
                <a:gd name="T71" fmla="*/ 2147483647 h 344"/>
                <a:gd name="T72" fmla="*/ 2147483647 w 290"/>
                <a:gd name="T73" fmla="*/ 2147483647 h 344"/>
                <a:gd name="T74" fmla="*/ 2147483647 w 290"/>
                <a:gd name="T75" fmla="*/ 2147483647 h 344"/>
                <a:gd name="T76" fmla="*/ 2147483647 w 290"/>
                <a:gd name="T77" fmla="*/ 2147483647 h 344"/>
                <a:gd name="T78" fmla="*/ 2147483647 w 290"/>
                <a:gd name="T79" fmla="*/ 2147483647 h 344"/>
                <a:gd name="T80" fmla="*/ 2147483647 w 290"/>
                <a:gd name="T81" fmla="*/ 2147483647 h 344"/>
                <a:gd name="T82" fmla="*/ 2147483647 w 290"/>
                <a:gd name="T83" fmla="*/ 2147483647 h 344"/>
                <a:gd name="T84" fmla="*/ 2147483647 w 290"/>
                <a:gd name="T85" fmla="*/ 2147483647 h 344"/>
                <a:gd name="T86" fmla="*/ 2147483647 w 290"/>
                <a:gd name="T87" fmla="*/ 2147483647 h 344"/>
                <a:gd name="T88" fmla="*/ 2147483647 w 290"/>
                <a:gd name="T89" fmla="*/ 2147483647 h 344"/>
                <a:gd name="T90" fmla="*/ 2147483647 w 290"/>
                <a:gd name="T91" fmla="*/ 2147483647 h 344"/>
                <a:gd name="T92" fmla="*/ 2147483647 w 290"/>
                <a:gd name="T93" fmla="*/ 2147483647 h 344"/>
                <a:gd name="T94" fmla="*/ 2147483647 w 290"/>
                <a:gd name="T95" fmla="*/ 2147483647 h 344"/>
                <a:gd name="T96" fmla="*/ 2147483647 w 290"/>
                <a:gd name="T97" fmla="*/ 2147483647 h 344"/>
                <a:gd name="T98" fmla="*/ 2147483647 w 290"/>
                <a:gd name="T99" fmla="*/ 2147483647 h 344"/>
                <a:gd name="T100" fmla="*/ 2147483647 w 290"/>
                <a:gd name="T101" fmla="*/ 2147483647 h 344"/>
                <a:gd name="T102" fmla="*/ 2147483647 w 290"/>
                <a:gd name="T103" fmla="*/ 2147483647 h 344"/>
                <a:gd name="T104" fmla="*/ 2147483647 w 290"/>
                <a:gd name="T105" fmla="*/ 2147483647 h 344"/>
                <a:gd name="T106" fmla="*/ 2147483647 w 290"/>
                <a:gd name="T107" fmla="*/ 2147483647 h 344"/>
                <a:gd name="T108" fmla="*/ 2147483647 w 290"/>
                <a:gd name="T109" fmla="*/ 2147483647 h 344"/>
                <a:gd name="T110" fmla="*/ 2147483647 w 290"/>
                <a:gd name="T111" fmla="*/ 0 h 344"/>
                <a:gd name="T112" fmla="*/ 2147483647 w 290"/>
                <a:gd name="T113" fmla="*/ 2147483647 h 344"/>
                <a:gd name="T114" fmla="*/ 2147483647 w 290"/>
                <a:gd name="T115" fmla="*/ 2147483647 h 3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0"/>
                <a:gd name="T175" fmla="*/ 0 h 344"/>
                <a:gd name="T176" fmla="*/ 290 w 290"/>
                <a:gd name="T177" fmla="*/ 344 h 3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0" h="344">
                  <a:moveTo>
                    <a:pt x="89" y="32"/>
                  </a:moveTo>
                  <a:lnTo>
                    <a:pt x="82" y="38"/>
                  </a:lnTo>
                  <a:lnTo>
                    <a:pt x="79" y="44"/>
                  </a:lnTo>
                  <a:lnTo>
                    <a:pt x="73" y="46"/>
                  </a:lnTo>
                  <a:lnTo>
                    <a:pt x="71" y="52"/>
                  </a:lnTo>
                  <a:lnTo>
                    <a:pt x="68" y="56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43" y="75"/>
                  </a:lnTo>
                  <a:lnTo>
                    <a:pt x="37" y="78"/>
                  </a:lnTo>
                  <a:lnTo>
                    <a:pt x="36" y="73"/>
                  </a:lnTo>
                  <a:lnTo>
                    <a:pt x="31" y="72"/>
                  </a:lnTo>
                  <a:lnTo>
                    <a:pt x="28" y="78"/>
                  </a:lnTo>
                  <a:lnTo>
                    <a:pt x="23" y="80"/>
                  </a:lnTo>
                  <a:lnTo>
                    <a:pt x="20" y="86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8" y="92"/>
                  </a:lnTo>
                  <a:lnTo>
                    <a:pt x="26" y="98"/>
                  </a:lnTo>
                  <a:lnTo>
                    <a:pt x="28" y="104"/>
                  </a:lnTo>
                  <a:lnTo>
                    <a:pt x="33" y="104"/>
                  </a:lnTo>
                  <a:lnTo>
                    <a:pt x="36" y="108"/>
                  </a:lnTo>
                  <a:lnTo>
                    <a:pt x="40" y="114"/>
                  </a:lnTo>
                  <a:lnTo>
                    <a:pt x="40" y="122"/>
                  </a:lnTo>
                  <a:lnTo>
                    <a:pt x="37" y="125"/>
                  </a:lnTo>
                  <a:lnTo>
                    <a:pt x="34" y="122"/>
                  </a:lnTo>
                  <a:lnTo>
                    <a:pt x="26" y="126"/>
                  </a:lnTo>
                  <a:lnTo>
                    <a:pt x="11" y="123"/>
                  </a:lnTo>
                  <a:lnTo>
                    <a:pt x="9" y="128"/>
                  </a:lnTo>
                  <a:lnTo>
                    <a:pt x="5" y="128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8" y="137"/>
                  </a:lnTo>
                  <a:lnTo>
                    <a:pt x="14" y="143"/>
                  </a:lnTo>
                  <a:lnTo>
                    <a:pt x="36" y="142"/>
                  </a:lnTo>
                  <a:lnTo>
                    <a:pt x="28" y="148"/>
                  </a:lnTo>
                  <a:lnTo>
                    <a:pt x="20" y="150"/>
                  </a:lnTo>
                  <a:lnTo>
                    <a:pt x="11" y="150"/>
                  </a:lnTo>
                  <a:lnTo>
                    <a:pt x="12" y="154"/>
                  </a:lnTo>
                  <a:lnTo>
                    <a:pt x="17" y="159"/>
                  </a:lnTo>
                  <a:lnTo>
                    <a:pt x="26" y="163"/>
                  </a:lnTo>
                  <a:lnTo>
                    <a:pt x="31" y="170"/>
                  </a:lnTo>
                  <a:lnTo>
                    <a:pt x="34" y="173"/>
                  </a:lnTo>
                  <a:lnTo>
                    <a:pt x="45" y="173"/>
                  </a:lnTo>
                  <a:lnTo>
                    <a:pt x="54" y="167"/>
                  </a:lnTo>
                  <a:lnTo>
                    <a:pt x="57" y="165"/>
                  </a:lnTo>
                  <a:lnTo>
                    <a:pt x="59" y="163"/>
                  </a:lnTo>
                  <a:lnTo>
                    <a:pt x="61" y="159"/>
                  </a:lnTo>
                  <a:lnTo>
                    <a:pt x="65" y="151"/>
                  </a:lnTo>
                  <a:lnTo>
                    <a:pt x="64" y="160"/>
                  </a:lnTo>
                  <a:lnTo>
                    <a:pt x="62" y="165"/>
                  </a:lnTo>
                  <a:lnTo>
                    <a:pt x="65" y="171"/>
                  </a:lnTo>
                  <a:lnTo>
                    <a:pt x="65" y="177"/>
                  </a:lnTo>
                  <a:lnTo>
                    <a:pt x="61" y="184"/>
                  </a:lnTo>
                  <a:lnTo>
                    <a:pt x="62" y="188"/>
                  </a:lnTo>
                  <a:lnTo>
                    <a:pt x="65" y="193"/>
                  </a:lnTo>
                  <a:lnTo>
                    <a:pt x="67" y="199"/>
                  </a:lnTo>
                  <a:lnTo>
                    <a:pt x="67" y="205"/>
                  </a:lnTo>
                  <a:lnTo>
                    <a:pt x="71" y="222"/>
                  </a:lnTo>
                  <a:lnTo>
                    <a:pt x="71" y="232"/>
                  </a:lnTo>
                  <a:lnTo>
                    <a:pt x="78" y="247"/>
                  </a:lnTo>
                  <a:lnTo>
                    <a:pt x="87" y="258"/>
                  </a:lnTo>
                  <a:lnTo>
                    <a:pt x="90" y="264"/>
                  </a:lnTo>
                  <a:lnTo>
                    <a:pt x="90" y="272"/>
                  </a:lnTo>
                  <a:lnTo>
                    <a:pt x="92" y="281"/>
                  </a:lnTo>
                  <a:lnTo>
                    <a:pt x="96" y="289"/>
                  </a:lnTo>
                  <a:lnTo>
                    <a:pt x="101" y="297"/>
                  </a:lnTo>
                  <a:lnTo>
                    <a:pt x="107" y="302"/>
                  </a:lnTo>
                  <a:lnTo>
                    <a:pt x="107" y="309"/>
                  </a:lnTo>
                  <a:lnTo>
                    <a:pt x="110" y="317"/>
                  </a:lnTo>
                  <a:lnTo>
                    <a:pt x="113" y="323"/>
                  </a:lnTo>
                  <a:lnTo>
                    <a:pt x="115" y="333"/>
                  </a:lnTo>
                  <a:lnTo>
                    <a:pt x="118" y="337"/>
                  </a:lnTo>
                  <a:lnTo>
                    <a:pt x="123" y="342"/>
                  </a:lnTo>
                  <a:lnTo>
                    <a:pt x="132" y="344"/>
                  </a:lnTo>
                  <a:lnTo>
                    <a:pt x="140" y="340"/>
                  </a:lnTo>
                  <a:lnTo>
                    <a:pt x="143" y="333"/>
                  </a:lnTo>
                  <a:lnTo>
                    <a:pt x="149" y="333"/>
                  </a:lnTo>
                  <a:lnTo>
                    <a:pt x="158" y="330"/>
                  </a:lnTo>
                  <a:lnTo>
                    <a:pt x="160" y="323"/>
                  </a:lnTo>
                  <a:lnTo>
                    <a:pt x="163" y="316"/>
                  </a:lnTo>
                  <a:lnTo>
                    <a:pt x="163" y="305"/>
                  </a:lnTo>
                  <a:lnTo>
                    <a:pt x="158" y="302"/>
                  </a:lnTo>
                  <a:lnTo>
                    <a:pt x="162" y="294"/>
                  </a:lnTo>
                  <a:lnTo>
                    <a:pt x="168" y="274"/>
                  </a:lnTo>
                  <a:lnTo>
                    <a:pt x="165" y="261"/>
                  </a:lnTo>
                  <a:lnTo>
                    <a:pt x="165" y="252"/>
                  </a:lnTo>
                  <a:lnTo>
                    <a:pt x="168" y="244"/>
                  </a:lnTo>
                  <a:lnTo>
                    <a:pt x="182" y="232"/>
                  </a:lnTo>
                  <a:lnTo>
                    <a:pt x="189" y="232"/>
                  </a:lnTo>
                  <a:lnTo>
                    <a:pt x="196" y="230"/>
                  </a:lnTo>
                  <a:lnTo>
                    <a:pt x="197" y="222"/>
                  </a:lnTo>
                  <a:lnTo>
                    <a:pt x="208" y="215"/>
                  </a:lnTo>
                  <a:lnTo>
                    <a:pt x="214" y="210"/>
                  </a:lnTo>
                  <a:lnTo>
                    <a:pt x="219" y="205"/>
                  </a:lnTo>
                  <a:lnTo>
                    <a:pt x="224" y="202"/>
                  </a:lnTo>
                  <a:lnTo>
                    <a:pt x="227" y="196"/>
                  </a:lnTo>
                  <a:lnTo>
                    <a:pt x="233" y="193"/>
                  </a:lnTo>
                  <a:lnTo>
                    <a:pt x="239" y="190"/>
                  </a:lnTo>
                  <a:lnTo>
                    <a:pt x="239" y="187"/>
                  </a:lnTo>
                  <a:lnTo>
                    <a:pt x="244" y="185"/>
                  </a:lnTo>
                  <a:lnTo>
                    <a:pt x="252" y="182"/>
                  </a:lnTo>
                  <a:lnTo>
                    <a:pt x="256" y="177"/>
                  </a:lnTo>
                  <a:lnTo>
                    <a:pt x="261" y="174"/>
                  </a:lnTo>
                  <a:lnTo>
                    <a:pt x="261" y="163"/>
                  </a:lnTo>
                  <a:lnTo>
                    <a:pt x="273" y="156"/>
                  </a:lnTo>
                  <a:lnTo>
                    <a:pt x="276" y="156"/>
                  </a:lnTo>
                  <a:lnTo>
                    <a:pt x="276" y="150"/>
                  </a:lnTo>
                  <a:lnTo>
                    <a:pt x="283" y="153"/>
                  </a:lnTo>
                  <a:lnTo>
                    <a:pt x="284" y="156"/>
                  </a:lnTo>
                  <a:lnTo>
                    <a:pt x="287" y="159"/>
                  </a:lnTo>
                  <a:lnTo>
                    <a:pt x="290" y="159"/>
                  </a:lnTo>
                  <a:lnTo>
                    <a:pt x="287" y="148"/>
                  </a:lnTo>
                  <a:lnTo>
                    <a:pt x="287" y="145"/>
                  </a:lnTo>
                  <a:lnTo>
                    <a:pt x="283" y="139"/>
                  </a:lnTo>
                  <a:lnTo>
                    <a:pt x="281" y="132"/>
                  </a:lnTo>
                  <a:lnTo>
                    <a:pt x="286" y="126"/>
                  </a:lnTo>
                  <a:lnTo>
                    <a:pt x="276" y="120"/>
                  </a:lnTo>
                  <a:lnTo>
                    <a:pt x="275" y="117"/>
                  </a:lnTo>
                  <a:lnTo>
                    <a:pt x="280" y="114"/>
                  </a:lnTo>
                  <a:lnTo>
                    <a:pt x="281" y="111"/>
                  </a:lnTo>
                  <a:lnTo>
                    <a:pt x="287" y="111"/>
                  </a:lnTo>
                  <a:lnTo>
                    <a:pt x="284" y="108"/>
                  </a:lnTo>
                  <a:lnTo>
                    <a:pt x="276" y="104"/>
                  </a:lnTo>
                  <a:lnTo>
                    <a:pt x="275" y="100"/>
                  </a:lnTo>
                  <a:lnTo>
                    <a:pt x="280" y="95"/>
                  </a:lnTo>
                  <a:lnTo>
                    <a:pt x="273" y="95"/>
                  </a:lnTo>
                  <a:lnTo>
                    <a:pt x="266" y="97"/>
                  </a:lnTo>
                  <a:lnTo>
                    <a:pt x="258" y="94"/>
                  </a:lnTo>
                  <a:lnTo>
                    <a:pt x="252" y="92"/>
                  </a:lnTo>
                  <a:lnTo>
                    <a:pt x="245" y="92"/>
                  </a:lnTo>
                  <a:lnTo>
                    <a:pt x="244" y="92"/>
                  </a:lnTo>
                  <a:lnTo>
                    <a:pt x="242" y="89"/>
                  </a:lnTo>
                  <a:lnTo>
                    <a:pt x="236" y="89"/>
                  </a:lnTo>
                  <a:lnTo>
                    <a:pt x="230" y="87"/>
                  </a:lnTo>
                  <a:lnTo>
                    <a:pt x="228" y="83"/>
                  </a:lnTo>
                  <a:lnTo>
                    <a:pt x="222" y="81"/>
                  </a:lnTo>
                  <a:lnTo>
                    <a:pt x="216" y="80"/>
                  </a:lnTo>
                  <a:lnTo>
                    <a:pt x="207" y="81"/>
                  </a:lnTo>
                  <a:lnTo>
                    <a:pt x="196" y="75"/>
                  </a:lnTo>
                  <a:lnTo>
                    <a:pt x="189" y="73"/>
                  </a:lnTo>
                  <a:lnTo>
                    <a:pt x="175" y="64"/>
                  </a:lnTo>
                  <a:lnTo>
                    <a:pt x="169" y="66"/>
                  </a:lnTo>
                  <a:lnTo>
                    <a:pt x="163" y="61"/>
                  </a:lnTo>
                  <a:lnTo>
                    <a:pt x="168" y="58"/>
                  </a:lnTo>
                  <a:lnTo>
                    <a:pt x="169" y="52"/>
                  </a:lnTo>
                  <a:lnTo>
                    <a:pt x="172" y="47"/>
                  </a:lnTo>
                  <a:lnTo>
                    <a:pt x="179" y="42"/>
                  </a:lnTo>
                  <a:lnTo>
                    <a:pt x="171" y="42"/>
                  </a:lnTo>
                  <a:lnTo>
                    <a:pt x="169" y="38"/>
                  </a:lnTo>
                  <a:lnTo>
                    <a:pt x="155" y="28"/>
                  </a:lnTo>
                  <a:lnTo>
                    <a:pt x="152" y="25"/>
                  </a:lnTo>
                  <a:lnTo>
                    <a:pt x="148" y="28"/>
                  </a:lnTo>
                  <a:lnTo>
                    <a:pt x="148" y="24"/>
                  </a:lnTo>
                  <a:lnTo>
                    <a:pt x="144" y="18"/>
                  </a:lnTo>
                  <a:lnTo>
                    <a:pt x="144" y="13"/>
                  </a:lnTo>
                  <a:lnTo>
                    <a:pt x="144" y="11"/>
                  </a:lnTo>
                  <a:lnTo>
                    <a:pt x="137" y="7"/>
                  </a:lnTo>
                  <a:lnTo>
                    <a:pt x="127" y="7"/>
                  </a:lnTo>
                  <a:lnTo>
                    <a:pt x="121" y="0"/>
                  </a:lnTo>
                  <a:lnTo>
                    <a:pt x="118" y="5"/>
                  </a:lnTo>
                  <a:lnTo>
                    <a:pt x="113" y="7"/>
                  </a:lnTo>
                  <a:lnTo>
                    <a:pt x="107" y="13"/>
                  </a:lnTo>
                  <a:lnTo>
                    <a:pt x="104" y="11"/>
                  </a:lnTo>
                  <a:lnTo>
                    <a:pt x="101" y="14"/>
                  </a:lnTo>
                  <a:lnTo>
                    <a:pt x="98" y="18"/>
                  </a:lnTo>
                  <a:lnTo>
                    <a:pt x="90" y="18"/>
                  </a:lnTo>
                  <a:lnTo>
                    <a:pt x="89" y="3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3" name="Freeform 41"/>
            <p:cNvSpPr>
              <a:spLocks/>
            </p:cNvSpPr>
            <p:nvPr/>
          </p:nvSpPr>
          <p:spPr bwMode="auto">
            <a:xfrm>
              <a:off x="7145601" y="2781349"/>
              <a:ext cx="53984" cy="50812"/>
            </a:xfrm>
            <a:custGeom>
              <a:avLst/>
              <a:gdLst>
                <a:gd name="T0" fmla="*/ 2147483647 w 32"/>
                <a:gd name="T1" fmla="*/ 2147483647 h 28"/>
                <a:gd name="T2" fmla="*/ 2147483647 w 32"/>
                <a:gd name="T3" fmla="*/ 0 h 28"/>
                <a:gd name="T4" fmla="*/ 2147483647 w 32"/>
                <a:gd name="T5" fmla="*/ 0 h 28"/>
                <a:gd name="T6" fmla="*/ 2147483647 w 32"/>
                <a:gd name="T7" fmla="*/ 0 h 28"/>
                <a:gd name="T8" fmla="*/ 2147483647 w 32"/>
                <a:gd name="T9" fmla="*/ 2147483647 h 28"/>
                <a:gd name="T10" fmla="*/ 0 w 32"/>
                <a:gd name="T11" fmla="*/ 2147483647 h 28"/>
                <a:gd name="T12" fmla="*/ 2147483647 w 32"/>
                <a:gd name="T13" fmla="*/ 2147483647 h 28"/>
                <a:gd name="T14" fmla="*/ 2147483647 w 32"/>
                <a:gd name="T15" fmla="*/ 2147483647 h 28"/>
                <a:gd name="T16" fmla="*/ 2147483647 w 32"/>
                <a:gd name="T17" fmla="*/ 2147483647 h 28"/>
                <a:gd name="T18" fmla="*/ 2147483647 w 32"/>
                <a:gd name="T19" fmla="*/ 2147483647 h 28"/>
                <a:gd name="T20" fmla="*/ 2147483647 w 32"/>
                <a:gd name="T21" fmla="*/ 2147483647 h 28"/>
                <a:gd name="T22" fmla="*/ 2147483647 w 32"/>
                <a:gd name="T23" fmla="*/ 2147483647 h 28"/>
                <a:gd name="T24" fmla="*/ 2147483647 w 32"/>
                <a:gd name="T25" fmla="*/ 2147483647 h 28"/>
                <a:gd name="T26" fmla="*/ 2147483647 w 32"/>
                <a:gd name="T27" fmla="*/ 2147483647 h 28"/>
                <a:gd name="T28" fmla="*/ 2147483647 w 32"/>
                <a:gd name="T29" fmla="*/ 2147483647 h 28"/>
                <a:gd name="T30" fmla="*/ 2147483647 w 32"/>
                <a:gd name="T31" fmla="*/ 2147483647 h 28"/>
                <a:gd name="T32" fmla="*/ 2147483647 w 32"/>
                <a:gd name="T33" fmla="*/ 2147483647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28"/>
                <a:gd name="T53" fmla="*/ 32 w 32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28">
                  <a:moveTo>
                    <a:pt x="28" y="5"/>
                  </a:moveTo>
                  <a:lnTo>
                    <a:pt x="25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0" y="5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11" y="20"/>
                  </a:lnTo>
                  <a:lnTo>
                    <a:pt x="14" y="24"/>
                  </a:lnTo>
                  <a:lnTo>
                    <a:pt x="11" y="28"/>
                  </a:lnTo>
                  <a:lnTo>
                    <a:pt x="20" y="28"/>
                  </a:lnTo>
                  <a:lnTo>
                    <a:pt x="21" y="22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32" y="8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4" name="Freeform 42"/>
            <p:cNvSpPr>
              <a:spLocks/>
            </p:cNvSpPr>
            <p:nvPr/>
          </p:nvSpPr>
          <p:spPr bwMode="auto">
            <a:xfrm>
              <a:off x="7164654" y="2832161"/>
              <a:ext cx="1587" cy="1588"/>
            </a:xfrm>
            <a:custGeom>
              <a:avLst/>
              <a:gdLst>
                <a:gd name="T0" fmla="*/ 0 w 1587"/>
                <a:gd name="T1" fmla="*/ 0 h 1588"/>
                <a:gd name="T2" fmla="*/ 0 w 1587"/>
                <a:gd name="T3" fmla="*/ 0 h 1588"/>
                <a:gd name="T4" fmla="*/ 0 w 1587"/>
                <a:gd name="T5" fmla="*/ 0 h 1588"/>
                <a:gd name="T6" fmla="*/ 0 60000 65536"/>
                <a:gd name="T7" fmla="*/ 0 60000 65536"/>
                <a:gd name="T8" fmla="*/ 0 60000 65536"/>
                <a:gd name="T9" fmla="*/ 0 w 1587"/>
                <a:gd name="T10" fmla="*/ 0 h 1588"/>
                <a:gd name="T11" fmla="*/ 1587 w 1587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1588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5" name="Freeform 43"/>
            <p:cNvSpPr>
              <a:spLocks/>
            </p:cNvSpPr>
            <p:nvPr/>
          </p:nvSpPr>
          <p:spPr bwMode="auto">
            <a:xfrm>
              <a:off x="7190059" y="2917906"/>
              <a:ext cx="200057" cy="103212"/>
            </a:xfrm>
            <a:custGeom>
              <a:avLst/>
              <a:gdLst>
                <a:gd name="T0" fmla="*/ 2147483647 w 121"/>
                <a:gd name="T1" fmla="*/ 2147483647 h 58"/>
                <a:gd name="T2" fmla="*/ 0 w 121"/>
                <a:gd name="T3" fmla="*/ 2147483647 h 58"/>
                <a:gd name="T4" fmla="*/ 2147483647 w 121"/>
                <a:gd name="T5" fmla="*/ 2147483647 h 58"/>
                <a:gd name="T6" fmla="*/ 2147483647 w 121"/>
                <a:gd name="T7" fmla="*/ 2147483647 h 58"/>
                <a:gd name="T8" fmla="*/ 2147483647 w 121"/>
                <a:gd name="T9" fmla="*/ 2147483647 h 58"/>
                <a:gd name="T10" fmla="*/ 2147483647 w 121"/>
                <a:gd name="T11" fmla="*/ 2147483647 h 58"/>
                <a:gd name="T12" fmla="*/ 2147483647 w 121"/>
                <a:gd name="T13" fmla="*/ 2147483647 h 58"/>
                <a:gd name="T14" fmla="*/ 2147483647 w 121"/>
                <a:gd name="T15" fmla="*/ 2147483647 h 58"/>
                <a:gd name="T16" fmla="*/ 2147483647 w 121"/>
                <a:gd name="T17" fmla="*/ 2147483647 h 58"/>
                <a:gd name="T18" fmla="*/ 2147483647 w 121"/>
                <a:gd name="T19" fmla="*/ 2147483647 h 58"/>
                <a:gd name="T20" fmla="*/ 2147483647 w 121"/>
                <a:gd name="T21" fmla="*/ 2147483647 h 58"/>
                <a:gd name="T22" fmla="*/ 2147483647 w 121"/>
                <a:gd name="T23" fmla="*/ 2147483647 h 58"/>
                <a:gd name="T24" fmla="*/ 2147483647 w 121"/>
                <a:gd name="T25" fmla="*/ 2147483647 h 58"/>
                <a:gd name="T26" fmla="*/ 2147483647 w 121"/>
                <a:gd name="T27" fmla="*/ 2147483647 h 58"/>
                <a:gd name="T28" fmla="*/ 2147483647 w 121"/>
                <a:gd name="T29" fmla="*/ 2147483647 h 58"/>
                <a:gd name="T30" fmla="*/ 2147483647 w 121"/>
                <a:gd name="T31" fmla="*/ 2147483647 h 58"/>
                <a:gd name="T32" fmla="*/ 2147483647 w 121"/>
                <a:gd name="T33" fmla="*/ 2147483647 h 58"/>
                <a:gd name="T34" fmla="*/ 2147483647 w 121"/>
                <a:gd name="T35" fmla="*/ 2147483647 h 58"/>
                <a:gd name="T36" fmla="*/ 2147483647 w 121"/>
                <a:gd name="T37" fmla="*/ 2147483647 h 58"/>
                <a:gd name="T38" fmla="*/ 2147483647 w 121"/>
                <a:gd name="T39" fmla="*/ 2147483647 h 58"/>
                <a:gd name="T40" fmla="*/ 2147483647 w 121"/>
                <a:gd name="T41" fmla="*/ 2147483647 h 58"/>
                <a:gd name="T42" fmla="*/ 2147483647 w 121"/>
                <a:gd name="T43" fmla="*/ 2147483647 h 58"/>
                <a:gd name="T44" fmla="*/ 2147483647 w 121"/>
                <a:gd name="T45" fmla="*/ 2147483647 h 58"/>
                <a:gd name="T46" fmla="*/ 2147483647 w 121"/>
                <a:gd name="T47" fmla="*/ 2147483647 h 58"/>
                <a:gd name="T48" fmla="*/ 2147483647 w 121"/>
                <a:gd name="T49" fmla="*/ 2147483647 h 58"/>
                <a:gd name="T50" fmla="*/ 2147483647 w 121"/>
                <a:gd name="T51" fmla="*/ 2147483647 h 58"/>
                <a:gd name="T52" fmla="*/ 2147483647 w 121"/>
                <a:gd name="T53" fmla="*/ 2147483647 h 58"/>
                <a:gd name="T54" fmla="*/ 2147483647 w 121"/>
                <a:gd name="T55" fmla="*/ 2147483647 h 58"/>
                <a:gd name="T56" fmla="*/ 2147483647 w 121"/>
                <a:gd name="T57" fmla="*/ 2147483647 h 58"/>
                <a:gd name="T58" fmla="*/ 2147483647 w 121"/>
                <a:gd name="T59" fmla="*/ 2147483647 h 58"/>
                <a:gd name="T60" fmla="*/ 2147483647 w 121"/>
                <a:gd name="T61" fmla="*/ 0 h 58"/>
                <a:gd name="T62" fmla="*/ 2147483647 w 121"/>
                <a:gd name="T63" fmla="*/ 2147483647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1"/>
                <a:gd name="T97" fmla="*/ 0 h 58"/>
                <a:gd name="T98" fmla="*/ 121 w 121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1" h="58">
                  <a:moveTo>
                    <a:pt x="9" y="8"/>
                  </a:moveTo>
                  <a:lnTo>
                    <a:pt x="6" y="13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6" y="27"/>
                  </a:lnTo>
                  <a:lnTo>
                    <a:pt x="12" y="25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4" y="42"/>
                  </a:lnTo>
                  <a:lnTo>
                    <a:pt x="53" y="41"/>
                  </a:lnTo>
                  <a:lnTo>
                    <a:pt x="59" y="42"/>
                  </a:lnTo>
                  <a:lnTo>
                    <a:pt x="65" y="44"/>
                  </a:lnTo>
                  <a:lnTo>
                    <a:pt x="67" y="48"/>
                  </a:lnTo>
                  <a:lnTo>
                    <a:pt x="73" y="50"/>
                  </a:lnTo>
                  <a:lnTo>
                    <a:pt x="79" y="50"/>
                  </a:lnTo>
                  <a:lnTo>
                    <a:pt x="81" y="53"/>
                  </a:lnTo>
                  <a:lnTo>
                    <a:pt x="82" y="53"/>
                  </a:lnTo>
                  <a:lnTo>
                    <a:pt x="89" y="53"/>
                  </a:lnTo>
                  <a:lnTo>
                    <a:pt x="95" y="55"/>
                  </a:lnTo>
                  <a:lnTo>
                    <a:pt x="103" y="58"/>
                  </a:lnTo>
                  <a:lnTo>
                    <a:pt x="110" y="56"/>
                  </a:lnTo>
                  <a:lnTo>
                    <a:pt x="117" y="56"/>
                  </a:lnTo>
                  <a:lnTo>
                    <a:pt x="121" y="56"/>
                  </a:lnTo>
                  <a:lnTo>
                    <a:pt x="120" y="55"/>
                  </a:lnTo>
                  <a:lnTo>
                    <a:pt x="115" y="52"/>
                  </a:lnTo>
                  <a:lnTo>
                    <a:pt x="112" y="47"/>
                  </a:lnTo>
                  <a:lnTo>
                    <a:pt x="113" y="42"/>
                  </a:lnTo>
                  <a:lnTo>
                    <a:pt x="113" y="34"/>
                  </a:lnTo>
                  <a:lnTo>
                    <a:pt x="107" y="34"/>
                  </a:lnTo>
                  <a:lnTo>
                    <a:pt x="99" y="34"/>
                  </a:lnTo>
                  <a:lnTo>
                    <a:pt x="93" y="31"/>
                  </a:lnTo>
                  <a:lnTo>
                    <a:pt x="92" y="31"/>
                  </a:lnTo>
                  <a:lnTo>
                    <a:pt x="92" y="34"/>
                  </a:lnTo>
                  <a:lnTo>
                    <a:pt x="87" y="33"/>
                  </a:lnTo>
                  <a:lnTo>
                    <a:pt x="84" y="36"/>
                  </a:lnTo>
                  <a:lnTo>
                    <a:pt x="82" y="30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3" y="30"/>
                  </a:lnTo>
                  <a:lnTo>
                    <a:pt x="73" y="25"/>
                  </a:lnTo>
                  <a:lnTo>
                    <a:pt x="65" y="25"/>
                  </a:lnTo>
                  <a:lnTo>
                    <a:pt x="61" y="22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48" y="13"/>
                  </a:lnTo>
                  <a:lnTo>
                    <a:pt x="45" y="13"/>
                  </a:lnTo>
                  <a:lnTo>
                    <a:pt x="37" y="1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6" y="3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6" name="Rectangle 44"/>
            <p:cNvSpPr>
              <a:spLocks noChangeArrowheads="1"/>
            </p:cNvSpPr>
            <p:nvPr/>
          </p:nvSpPr>
          <p:spPr bwMode="auto">
            <a:xfrm>
              <a:off x="7372067" y="2464387"/>
              <a:ext cx="1784" cy="1252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057" name="Freeform 45"/>
            <p:cNvSpPr>
              <a:spLocks/>
            </p:cNvSpPr>
            <p:nvPr/>
          </p:nvSpPr>
          <p:spPr bwMode="auto">
            <a:xfrm>
              <a:off x="7458389" y="2940136"/>
              <a:ext cx="131784" cy="63515"/>
            </a:xfrm>
            <a:custGeom>
              <a:avLst/>
              <a:gdLst>
                <a:gd name="T0" fmla="*/ 2147483647 w 79"/>
                <a:gd name="T1" fmla="*/ 2147483647 h 35"/>
                <a:gd name="T2" fmla="*/ 2147483647 w 79"/>
                <a:gd name="T3" fmla="*/ 2147483647 h 35"/>
                <a:gd name="T4" fmla="*/ 2147483647 w 79"/>
                <a:gd name="T5" fmla="*/ 2147483647 h 35"/>
                <a:gd name="T6" fmla="*/ 0 w 79"/>
                <a:gd name="T7" fmla="*/ 2147483647 h 35"/>
                <a:gd name="T8" fmla="*/ 2147483647 w 79"/>
                <a:gd name="T9" fmla="*/ 2147483647 h 35"/>
                <a:gd name="T10" fmla="*/ 2147483647 w 79"/>
                <a:gd name="T11" fmla="*/ 2147483647 h 35"/>
                <a:gd name="T12" fmla="*/ 2147483647 w 79"/>
                <a:gd name="T13" fmla="*/ 2147483647 h 35"/>
                <a:gd name="T14" fmla="*/ 2147483647 w 79"/>
                <a:gd name="T15" fmla="*/ 2147483647 h 35"/>
                <a:gd name="T16" fmla="*/ 2147483647 w 79"/>
                <a:gd name="T17" fmla="*/ 2147483647 h 35"/>
                <a:gd name="T18" fmla="*/ 2147483647 w 79"/>
                <a:gd name="T19" fmla="*/ 2147483647 h 35"/>
                <a:gd name="T20" fmla="*/ 2147483647 w 79"/>
                <a:gd name="T21" fmla="*/ 2147483647 h 35"/>
                <a:gd name="T22" fmla="*/ 2147483647 w 79"/>
                <a:gd name="T23" fmla="*/ 2147483647 h 35"/>
                <a:gd name="T24" fmla="*/ 2147483647 w 79"/>
                <a:gd name="T25" fmla="*/ 2147483647 h 35"/>
                <a:gd name="T26" fmla="*/ 2147483647 w 79"/>
                <a:gd name="T27" fmla="*/ 2147483647 h 35"/>
                <a:gd name="T28" fmla="*/ 2147483647 w 79"/>
                <a:gd name="T29" fmla="*/ 2147483647 h 35"/>
                <a:gd name="T30" fmla="*/ 2147483647 w 79"/>
                <a:gd name="T31" fmla="*/ 2147483647 h 35"/>
                <a:gd name="T32" fmla="*/ 2147483647 w 79"/>
                <a:gd name="T33" fmla="*/ 2147483647 h 35"/>
                <a:gd name="T34" fmla="*/ 2147483647 w 79"/>
                <a:gd name="T35" fmla="*/ 2147483647 h 35"/>
                <a:gd name="T36" fmla="*/ 2147483647 w 79"/>
                <a:gd name="T37" fmla="*/ 2147483647 h 35"/>
                <a:gd name="T38" fmla="*/ 2147483647 w 79"/>
                <a:gd name="T39" fmla="*/ 2147483647 h 35"/>
                <a:gd name="T40" fmla="*/ 2147483647 w 79"/>
                <a:gd name="T41" fmla="*/ 2147483647 h 35"/>
                <a:gd name="T42" fmla="*/ 2147483647 w 79"/>
                <a:gd name="T43" fmla="*/ 2147483647 h 35"/>
                <a:gd name="T44" fmla="*/ 2147483647 w 79"/>
                <a:gd name="T45" fmla="*/ 2147483647 h 35"/>
                <a:gd name="T46" fmla="*/ 2147483647 w 79"/>
                <a:gd name="T47" fmla="*/ 2147483647 h 35"/>
                <a:gd name="T48" fmla="*/ 2147483647 w 79"/>
                <a:gd name="T49" fmla="*/ 2147483647 h 35"/>
                <a:gd name="T50" fmla="*/ 2147483647 w 79"/>
                <a:gd name="T51" fmla="*/ 2147483647 h 35"/>
                <a:gd name="T52" fmla="*/ 2147483647 w 79"/>
                <a:gd name="T53" fmla="*/ 2147483647 h 35"/>
                <a:gd name="T54" fmla="*/ 2147483647 w 79"/>
                <a:gd name="T55" fmla="*/ 2147483647 h 35"/>
                <a:gd name="T56" fmla="*/ 2147483647 w 79"/>
                <a:gd name="T57" fmla="*/ 2147483647 h 35"/>
                <a:gd name="T58" fmla="*/ 2147483647 w 79"/>
                <a:gd name="T59" fmla="*/ 2147483647 h 35"/>
                <a:gd name="T60" fmla="*/ 2147483647 w 79"/>
                <a:gd name="T61" fmla="*/ 2147483647 h 35"/>
                <a:gd name="T62" fmla="*/ 2147483647 w 79"/>
                <a:gd name="T63" fmla="*/ 2147483647 h 35"/>
                <a:gd name="T64" fmla="*/ 2147483647 w 79"/>
                <a:gd name="T65" fmla="*/ 2147483647 h 35"/>
                <a:gd name="T66" fmla="*/ 2147483647 w 79"/>
                <a:gd name="T67" fmla="*/ 2147483647 h 35"/>
                <a:gd name="T68" fmla="*/ 2147483647 w 79"/>
                <a:gd name="T69" fmla="*/ 2147483647 h 35"/>
                <a:gd name="T70" fmla="*/ 2147483647 w 79"/>
                <a:gd name="T71" fmla="*/ 0 h 35"/>
                <a:gd name="T72" fmla="*/ 2147483647 w 79"/>
                <a:gd name="T73" fmla="*/ 0 h 35"/>
                <a:gd name="T74" fmla="*/ 2147483647 w 79"/>
                <a:gd name="T75" fmla="*/ 2147483647 h 35"/>
                <a:gd name="T76" fmla="*/ 2147483647 w 79"/>
                <a:gd name="T77" fmla="*/ 2147483647 h 35"/>
                <a:gd name="T78" fmla="*/ 2147483647 w 79"/>
                <a:gd name="T79" fmla="*/ 2147483647 h 35"/>
                <a:gd name="T80" fmla="*/ 2147483647 w 79"/>
                <a:gd name="T81" fmla="*/ 2147483647 h 35"/>
                <a:gd name="T82" fmla="*/ 2147483647 w 79"/>
                <a:gd name="T83" fmla="*/ 2147483647 h 35"/>
                <a:gd name="T84" fmla="*/ 2147483647 w 79"/>
                <a:gd name="T85" fmla="*/ 2147483647 h 35"/>
                <a:gd name="T86" fmla="*/ 2147483647 w 79"/>
                <a:gd name="T87" fmla="*/ 2147483647 h 35"/>
                <a:gd name="T88" fmla="*/ 2147483647 w 79"/>
                <a:gd name="T89" fmla="*/ 2147483647 h 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9"/>
                <a:gd name="T136" fmla="*/ 0 h 35"/>
                <a:gd name="T137" fmla="*/ 79 w 79"/>
                <a:gd name="T138" fmla="*/ 35 h 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9" h="35">
                  <a:moveTo>
                    <a:pt x="17" y="17"/>
                  </a:moveTo>
                  <a:lnTo>
                    <a:pt x="14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6" y="31"/>
                  </a:lnTo>
                  <a:lnTo>
                    <a:pt x="9" y="35"/>
                  </a:lnTo>
                  <a:lnTo>
                    <a:pt x="15" y="34"/>
                  </a:lnTo>
                  <a:lnTo>
                    <a:pt x="20" y="34"/>
                  </a:lnTo>
                  <a:lnTo>
                    <a:pt x="26" y="34"/>
                  </a:lnTo>
                  <a:lnTo>
                    <a:pt x="35" y="26"/>
                  </a:lnTo>
                  <a:lnTo>
                    <a:pt x="41" y="25"/>
                  </a:lnTo>
                  <a:lnTo>
                    <a:pt x="48" y="20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9" y="17"/>
                  </a:lnTo>
                  <a:lnTo>
                    <a:pt x="65" y="21"/>
                  </a:lnTo>
                  <a:lnTo>
                    <a:pt x="71" y="25"/>
                  </a:lnTo>
                  <a:lnTo>
                    <a:pt x="74" y="26"/>
                  </a:lnTo>
                  <a:lnTo>
                    <a:pt x="77" y="23"/>
                  </a:lnTo>
                  <a:lnTo>
                    <a:pt x="79" y="17"/>
                  </a:lnTo>
                  <a:lnTo>
                    <a:pt x="76" y="15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5" y="15"/>
                  </a:lnTo>
                  <a:lnTo>
                    <a:pt x="66" y="12"/>
                  </a:lnTo>
                  <a:lnTo>
                    <a:pt x="68" y="6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1" y="1"/>
                  </a:lnTo>
                  <a:lnTo>
                    <a:pt x="37" y="3"/>
                  </a:lnTo>
                  <a:lnTo>
                    <a:pt x="32" y="6"/>
                  </a:lnTo>
                  <a:lnTo>
                    <a:pt x="29" y="11"/>
                  </a:lnTo>
                  <a:lnTo>
                    <a:pt x="23" y="12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8" name="Freeform 46"/>
            <p:cNvSpPr>
              <a:spLocks/>
            </p:cNvSpPr>
            <p:nvPr/>
          </p:nvSpPr>
          <p:spPr bwMode="auto">
            <a:xfrm>
              <a:off x="7396467" y="2967130"/>
              <a:ext cx="77800" cy="39696"/>
            </a:xfrm>
            <a:custGeom>
              <a:avLst/>
              <a:gdLst>
                <a:gd name="T0" fmla="*/ 2147483647 w 47"/>
                <a:gd name="T1" fmla="*/ 2147483647 h 22"/>
                <a:gd name="T2" fmla="*/ 2147483647 w 47"/>
                <a:gd name="T3" fmla="*/ 2147483647 h 22"/>
                <a:gd name="T4" fmla="*/ 2147483647 w 47"/>
                <a:gd name="T5" fmla="*/ 0 h 22"/>
                <a:gd name="T6" fmla="*/ 2147483647 w 47"/>
                <a:gd name="T7" fmla="*/ 0 h 22"/>
                <a:gd name="T8" fmla="*/ 2147483647 w 47"/>
                <a:gd name="T9" fmla="*/ 2147483647 h 22"/>
                <a:gd name="T10" fmla="*/ 2147483647 w 47"/>
                <a:gd name="T11" fmla="*/ 2147483647 h 22"/>
                <a:gd name="T12" fmla="*/ 2147483647 w 47"/>
                <a:gd name="T13" fmla="*/ 2147483647 h 22"/>
                <a:gd name="T14" fmla="*/ 2147483647 w 47"/>
                <a:gd name="T15" fmla="*/ 2147483647 h 22"/>
                <a:gd name="T16" fmla="*/ 0 w 47"/>
                <a:gd name="T17" fmla="*/ 2147483647 h 22"/>
                <a:gd name="T18" fmla="*/ 2147483647 w 47"/>
                <a:gd name="T19" fmla="*/ 2147483647 h 22"/>
                <a:gd name="T20" fmla="*/ 2147483647 w 47"/>
                <a:gd name="T21" fmla="*/ 2147483647 h 22"/>
                <a:gd name="T22" fmla="*/ 2147483647 w 47"/>
                <a:gd name="T23" fmla="*/ 2147483647 h 22"/>
                <a:gd name="T24" fmla="*/ 2147483647 w 47"/>
                <a:gd name="T25" fmla="*/ 2147483647 h 22"/>
                <a:gd name="T26" fmla="*/ 2147483647 w 47"/>
                <a:gd name="T27" fmla="*/ 2147483647 h 22"/>
                <a:gd name="T28" fmla="*/ 2147483647 w 47"/>
                <a:gd name="T29" fmla="*/ 2147483647 h 22"/>
                <a:gd name="T30" fmla="*/ 2147483647 w 47"/>
                <a:gd name="T31" fmla="*/ 2147483647 h 22"/>
                <a:gd name="T32" fmla="*/ 2147483647 w 47"/>
                <a:gd name="T33" fmla="*/ 2147483647 h 22"/>
                <a:gd name="T34" fmla="*/ 2147483647 w 47"/>
                <a:gd name="T35" fmla="*/ 2147483647 h 22"/>
                <a:gd name="T36" fmla="*/ 2147483647 w 47"/>
                <a:gd name="T37" fmla="*/ 2147483647 h 22"/>
                <a:gd name="T38" fmla="*/ 2147483647 w 47"/>
                <a:gd name="T39" fmla="*/ 2147483647 h 22"/>
                <a:gd name="T40" fmla="*/ 2147483647 w 47"/>
                <a:gd name="T41" fmla="*/ 2147483647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22"/>
                <a:gd name="T65" fmla="*/ 47 w 47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22">
                  <a:moveTo>
                    <a:pt x="24" y="3"/>
                  </a:moveTo>
                  <a:lnTo>
                    <a:pt x="20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14" y="22"/>
                  </a:lnTo>
                  <a:lnTo>
                    <a:pt x="22" y="20"/>
                  </a:lnTo>
                  <a:lnTo>
                    <a:pt x="30" y="22"/>
                  </a:lnTo>
                  <a:lnTo>
                    <a:pt x="47" y="22"/>
                  </a:lnTo>
                  <a:lnTo>
                    <a:pt x="47" y="20"/>
                  </a:lnTo>
                  <a:lnTo>
                    <a:pt x="44" y="16"/>
                  </a:lnTo>
                  <a:lnTo>
                    <a:pt x="39" y="13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9" name="Freeform 47"/>
            <p:cNvSpPr>
              <a:spLocks/>
            </p:cNvSpPr>
            <p:nvPr/>
          </p:nvSpPr>
          <p:spPr bwMode="auto">
            <a:xfrm>
              <a:off x="7375825" y="2970306"/>
              <a:ext cx="209584" cy="157199"/>
            </a:xfrm>
            <a:custGeom>
              <a:avLst/>
              <a:gdLst>
                <a:gd name="T0" fmla="*/ 2147483647 w 126"/>
                <a:gd name="T1" fmla="*/ 2147483647 h 88"/>
                <a:gd name="T2" fmla="*/ 2147483647 w 126"/>
                <a:gd name="T3" fmla="*/ 2147483647 h 88"/>
                <a:gd name="T4" fmla="*/ 2147483647 w 126"/>
                <a:gd name="T5" fmla="*/ 2147483647 h 88"/>
                <a:gd name="T6" fmla="*/ 2147483647 w 126"/>
                <a:gd name="T7" fmla="*/ 2147483647 h 88"/>
                <a:gd name="T8" fmla="*/ 2147483647 w 126"/>
                <a:gd name="T9" fmla="*/ 2147483647 h 88"/>
                <a:gd name="T10" fmla="*/ 2147483647 w 126"/>
                <a:gd name="T11" fmla="*/ 2147483647 h 88"/>
                <a:gd name="T12" fmla="*/ 2147483647 w 126"/>
                <a:gd name="T13" fmla="*/ 2147483647 h 88"/>
                <a:gd name="T14" fmla="*/ 2147483647 w 126"/>
                <a:gd name="T15" fmla="*/ 2147483647 h 88"/>
                <a:gd name="T16" fmla="*/ 2147483647 w 126"/>
                <a:gd name="T17" fmla="*/ 2147483647 h 88"/>
                <a:gd name="T18" fmla="*/ 2147483647 w 126"/>
                <a:gd name="T19" fmla="*/ 2147483647 h 88"/>
                <a:gd name="T20" fmla="*/ 2147483647 w 126"/>
                <a:gd name="T21" fmla="*/ 2147483647 h 88"/>
                <a:gd name="T22" fmla="*/ 2147483647 w 126"/>
                <a:gd name="T23" fmla="*/ 2147483647 h 88"/>
                <a:gd name="T24" fmla="*/ 2147483647 w 126"/>
                <a:gd name="T25" fmla="*/ 2147483647 h 88"/>
                <a:gd name="T26" fmla="*/ 2147483647 w 126"/>
                <a:gd name="T27" fmla="*/ 2147483647 h 88"/>
                <a:gd name="T28" fmla="*/ 2147483647 w 126"/>
                <a:gd name="T29" fmla="*/ 2147483647 h 88"/>
                <a:gd name="T30" fmla="*/ 2147483647 w 126"/>
                <a:gd name="T31" fmla="*/ 2147483647 h 88"/>
                <a:gd name="T32" fmla="*/ 2147483647 w 126"/>
                <a:gd name="T33" fmla="*/ 2147483647 h 88"/>
                <a:gd name="T34" fmla="*/ 2147483647 w 126"/>
                <a:gd name="T35" fmla="*/ 2147483647 h 88"/>
                <a:gd name="T36" fmla="*/ 2147483647 w 126"/>
                <a:gd name="T37" fmla="*/ 2147483647 h 88"/>
                <a:gd name="T38" fmla="*/ 2147483647 w 126"/>
                <a:gd name="T39" fmla="*/ 2147483647 h 88"/>
                <a:gd name="T40" fmla="*/ 2147483647 w 126"/>
                <a:gd name="T41" fmla="*/ 2147483647 h 88"/>
                <a:gd name="T42" fmla="*/ 2147483647 w 126"/>
                <a:gd name="T43" fmla="*/ 2147483647 h 88"/>
                <a:gd name="T44" fmla="*/ 2147483647 w 126"/>
                <a:gd name="T45" fmla="*/ 2147483647 h 88"/>
                <a:gd name="T46" fmla="*/ 2147483647 w 126"/>
                <a:gd name="T47" fmla="*/ 2147483647 h 88"/>
                <a:gd name="T48" fmla="*/ 2147483647 w 126"/>
                <a:gd name="T49" fmla="*/ 2147483647 h 88"/>
                <a:gd name="T50" fmla="*/ 2147483647 w 126"/>
                <a:gd name="T51" fmla="*/ 2147483647 h 88"/>
                <a:gd name="T52" fmla="*/ 2147483647 w 126"/>
                <a:gd name="T53" fmla="*/ 2147483647 h 88"/>
                <a:gd name="T54" fmla="*/ 2147483647 w 126"/>
                <a:gd name="T55" fmla="*/ 2147483647 h 88"/>
                <a:gd name="T56" fmla="*/ 2147483647 w 126"/>
                <a:gd name="T57" fmla="*/ 2147483647 h 88"/>
                <a:gd name="T58" fmla="*/ 2147483647 w 126"/>
                <a:gd name="T59" fmla="*/ 2147483647 h 88"/>
                <a:gd name="T60" fmla="*/ 2147483647 w 126"/>
                <a:gd name="T61" fmla="*/ 0 h 88"/>
                <a:gd name="T62" fmla="*/ 2147483647 w 126"/>
                <a:gd name="T63" fmla="*/ 0 h 88"/>
                <a:gd name="T64" fmla="*/ 2147483647 w 126"/>
                <a:gd name="T65" fmla="*/ 0 h 88"/>
                <a:gd name="T66" fmla="*/ 2147483647 w 126"/>
                <a:gd name="T67" fmla="*/ 2147483647 h 88"/>
                <a:gd name="T68" fmla="*/ 2147483647 w 126"/>
                <a:gd name="T69" fmla="*/ 2147483647 h 88"/>
                <a:gd name="T70" fmla="*/ 2147483647 w 126"/>
                <a:gd name="T71" fmla="*/ 2147483647 h 88"/>
                <a:gd name="T72" fmla="*/ 2147483647 w 126"/>
                <a:gd name="T73" fmla="*/ 2147483647 h 88"/>
                <a:gd name="T74" fmla="*/ 2147483647 w 126"/>
                <a:gd name="T75" fmla="*/ 2147483647 h 88"/>
                <a:gd name="T76" fmla="*/ 2147483647 w 126"/>
                <a:gd name="T77" fmla="*/ 2147483647 h 88"/>
                <a:gd name="T78" fmla="*/ 2147483647 w 126"/>
                <a:gd name="T79" fmla="*/ 2147483647 h 88"/>
                <a:gd name="T80" fmla="*/ 2147483647 w 126"/>
                <a:gd name="T81" fmla="*/ 2147483647 h 8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6"/>
                <a:gd name="T124" fmla="*/ 0 h 88"/>
                <a:gd name="T125" fmla="*/ 126 w 126"/>
                <a:gd name="T126" fmla="*/ 88 h 8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6" h="88">
                  <a:moveTo>
                    <a:pt x="12" y="1"/>
                  </a:moveTo>
                  <a:lnTo>
                    <a:pt x="6" y="1"/>
                  </a:lnTo>
                  <a:lnTo>
                    <a:pt x="1" y="4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8" y="25"/>
                  </a:lnTo>
                  <a:lnTo>
                    <a:pt x="9" y="26"/>
                  </a:lnTo>
                  <a:lnTo>
                    <a:pt x="17" y="29"/>
                  </a:lnTo>
                  <a:lnTo>
                    <a:pt x="23" y="29"/>
                  </a:lnTo>
                  <a:lnTo>
                    <a:pt x="26" y="32"/>
                  </a:lnTo>
                  <a:lnTo>
                    <a:pt x="25" y="39"/>
                  </a:lnTo>
                  <a:lnTo>
                    <a:pt x="26" y="42"/>
                  </a:lnTo>
                  <a:lnTo>
                    <a:pt x="50" y="43"/>
                  </a:lnTo>
                  <a:lnTo>
                    <a:pt x="60" y="42"/>
                  </a:lnTo>
                  <a:lnTo>
                    <a:pt x="62" y="48"/>
                  </a:lnTo>
                  <a:lnTo>
                    <a:pt x="56" y="53"/>
                  </a:lnTo>
                  <a:lnTo>
                    <a:pt x="51" y="57"/>
                  </a:lnTo>
                  <a:lnTo>
                    <a:pt x="46" y="57"/>
                  </a:lnTo>
                  <a:lnTo>
                    <a:pt x="43" y="62"/>
                  </a:lnTo>
                  <a:lnTo>
                    <a:pt x="45" y="70"/>
                  </a:lnTo>
                  <a:lnTo>
                    <a:pt x="50" y="76"/>
                  </a:lnTo>
                  <a:lnTo>
                    <a:pt x="50" y="79"/>
                  </a:lnTo>
                  <a:lnTo>
                    <a:pt x="51" y="79"/>
                  </a:lnTo>
                  <a:lnTo>
                    <a:pt x="50" y="71"/>
                  </a:lnTo>
                  <a:lnTo>
                    <a:pt x="59" y="60"/>
                  </a:lnTo>
                  <a:lnTo>
                    <a:pt x="60" y="63"/>
                  </a:lnTo>
                  <a:lnTo>
                    <a:pt x="60" y="73"/>
                  </a:lnTo>
                  <a:lnTo>
                    <a:pt x="64" y="79"/>
                  </a:lnTo>
                  <a:lnTo>
                    <a:pt x="62" y="85"/>
                  </a:lnTo>
                  <a:lnTo>
                    <a:pt x="64" y="88"/>
                  </a:lnTo>
                  <a:lnTo>
                    <a:pt x="65" y="88"/>
                  </a:lnTo>
                  <a:lnTo>
                    <a:pt x="68" y="87"/>
                  </a:lnTo>
                  <a:lnTo>
                    <a:pt x="71" y="87"/>
                  </a:lnTo>
                  <a:lnTo>
                    <a:pt x="73" y="82"/>
                  </a:lnTo>
                  <a:lnTo>
                    <a:pt x="70" y="74"/>
                  </a:lnTo>
                  <a:lnTo>
                    <a:pt x="74" y="70"/>
                  </a:lnTo>
                  <a:lnTo>
                    <a:pt x="73" y="57"/>
                  </a:lnTo>
                  <a:lnTo>
                    <a:pt x="76" y="57"/>
                  </a:lnTo>
                  <a:lnTo>
                    <a:pt x="81" y="60"/>
                  </a:lnTo>
                  <a:lnTo>
                    <a:pt x="85" y="60"/>
                  </a:lnTo>
                  <a:lnTo>
                    <a:pt x="91" y="45"/>
                  </a:lnTo>
                  <a:lnTo>
                    <a:pt x="91" y="40"/>
                  </a:lnTo>
                  <a:lnTo>
                    <a:pt x="98" y="32"/>
                  </a:lnTo>
                  <a:lnTo>
                    <a:pt x="98" y="26"/>
                  </a:lnTo>
                  <a:lnTo>
                    <a:pt x="99" y="23"/>
                  </a:lnTo>
                  <a:lnTo>
                    <a:pt x="104" y="23"/>
                  </a:lnTo>
                  <a:lnTo>
                    <a:pt x="110" y="15"/>
                  </a:lnTo>
                  <a:lnTo>
                    <a:pt x="116" y="14"/>
                  </a:lnTo>
                  <a:lnTo>
                    <a:pt x="121" y="15"/>
                  </a:lnTo>
                  <a:lnTo>
                    <a:pt x="126" y="17"/>
                  </a:lnTo>
                  <a:lnTo>
                    <a:pt x="124" y="14"/>
                  </a:lnTo>
                  <a:lnTo>
                    <a:pt x="124" y="9"/>
                  </a:lnTo>
                  <a:lnTo>
                    <a:pt x="121" y="8"/>
                  </a:lnTo>
                  <a:lnTo>
                    <a:pt x="115" y="4"/>
                  </a:lnTo>
                  <a:lnTo>
                    <a:pt x="109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3"/>
                  </a:lnTo>
                  <a:lnTo>
                    <a:pt x="91" y="8"/>
                  </a:lnTo>
                  <a:lnTo>
                    <a:pt x="85" y="9"/>
                  </a:lnTo>
                  <a:lnTo>
                    <a:pt x="76" y="17"/>
                  </a:lnTo>
                  <a:lnTo>
                    <a:pt x="70" y="17"/>
                  </a:lnTo>
                  <a:lnTo>
                    <a:pt x="65" y="17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42" y="20"/>
                  </a:lnTo>
                  <a:lnTo>
                    <a:pt x="34" y="18"/>
                  </a:lnTo>
                  <a:lnTo>
                    <a:pt x="26" y="20"/>
                  </a:lnTo>
                  <a:lnTo>
                    <a:pt x="12" y="17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0" name="Freeform 48"/>
            <p:cNvSpPr>
              <a:spLocks/>
            </p:cNvSpPr>
            <p:nvPr/>
          </p:nvSpPr>
          <p:spPr bwMode="auto">
            <a:xfrm>
              <a:off x="7375825" y="3017942"/>
              <a:ext cx="103205" cy="104800"/>
            </a:xfrm>
            <a:custGeom>
              <a:avLst/>
              <a:gdLst>
                <a:gd name="T0" fmla="*/ 2147483647 w 62"/>
                <a:gd name="T1" fmla="*/ 0 h 59"/>
                <a:gd name="T2" fmla="*/ 2147483647 w 62"/>
                <a:gd name="T3" fmla="*/ 0 h 59"/>
                <a:gd name="T4" fmla="*/ 2147483647 w 62"/>
                <a:gd name="T5" fmla="*/ 0 h 59"/>
                <a:gd name="T6" fmla="*/ 2147483647 w 62"/>
                <a:gd name="T7" fmla="*/ 0 h 59"/>
                <a:gd name="T8" fmla="*/ 2147483647 w 62"/>
                <a:gd name="T9" fmla="*/ 0 h 59"/>
                <a:gd name="T10" fmla="*/ 2147483647 w 62"/>
                <a:gd name="T11" fmla="*/ 0 h 59"/>
                <a:gd name="T12" fmla="*/ 0 w 62"/>
                <a:gd name="T13" fmla="*/ 2147483647 h 59"/>
                <a:gd name="T14" fmla="*/ 2147483647 w 62"/>
                <a:gd name="T15" fmla="*/ 2147483647 h 59"/>
                <a:gd name="T16" fmla="*/ 2147483647 w 62"/>
                <a:gd name="T17" fmla="*/ 2147483647 h 59"/>
                <a:gd name="T18" fmla="*/ 2147483647 w 62"/>
                <a:gd name="T19" fmla="*/ 2147483647 h 59"/>
                <a:gd name="T20" fmla="*/ 2147483647 w 62"/>
                <a:gd name="T21" fmla="*/ 2147483647 h 59"/>
                <a:gd name="T22" fmla="*/ 2147483647 w 62"/>
                <a:gd name="T23" fmla="*/ 2147483647 h 59"/>
                <a:gd name="T24" fmla="*/ 0 w 62"/>
                <a:gd name="T25" fmla="*/ 2147483647 h 59"/>
                <a:gd name="T26" fmla="*/ 2147483647 w 62"/>
                <a:gd name="T27" fmla="*/ 2147483647 h 59"/>
                <a:gd name="T28" fmla="*/ 2147483647 w 62"/>
                <a:gd name="T29" fmla="*/ 2147483647 h 59"/>
                <a:gd name="T30" fmla="*/ 2147483647 w 62"/>
                <a:gd name="T31" fmla="*/ 2147483647 h 59"/>
                <a:gd name="T32" fmla="*/ 2147483647 w 62"/>
                <a:gd name="T33" fmla="*/ 2147483647 h 59"/>
                <a:gd name="T34" fmla="*/ 2147483647 w 62"/>
                <a:gd name="T35" fmla="*/ 2147483647 h 59"/>
                <a:gd name="T36" fmla="*/ 2147483647 w 62"/>
                <a:gd name="T37" fmla="*/ 2147483647 h 59"/>
                <a:gd name="T38" fmla="*/ 2147483647 w 62"/>
                <a:gd name="T39" fmla="*/ 2147483647 h 59"/>
                <a:gd name="T40" fmla="*/ 2147483647 w 62"/>
                <a:gd name="T41" fmla="*/ 2147483647 h 59"/>
                <a:gd name="T42" fmla="*/ 2147483647 w 62"/>
                <a:gd name="T43" fmla="*/ 2147483647 h 59"/>
                <a:gd name="T44" fmla="*/ 2147483647 w 62"/>
                <a:gd name="T45" fmla="*/ 2147483647 h 59"/>
                <a:gd name="T46" fmla="*/ 2147483647 w 62"/>
                <a:gd name="T47" fmla="*/ 2147483647 h 59"/>
                <a:gd name="T48" fmla="*/ 2147483647 w 62"/>
                <a:gd name="T49" fmla="*/ 2147483647 h 59"/>
                <a:gd name="T50" fmla="*/ 2147483647 w 62"/>
                <a:gd name="T51" fmla="*/ 2147483647 h 59"/>
                <a:gd name="T52" fmla="*/ 2147483647 w 62"/>
                <a:gd name="T53" fmla="*/ 2147483647 h 59"/>
                <a:gd name="T54" fmla="*/ 2147483647 w 62"/>
                <a:gd name="T55" fmla="*/ 2147483647 h 59"/>
                <a:gd name="T56" fmla="*/ 2147483647 w 62"/>
                <a:gd name="T57" fmla="*/ 2147483647 h 59"/>
                <a:gd name="T58" fmla="*/ 2147483647 w 62"/>
                <a:gd name="T59" fmla="*/ 2147483647 h 59"/>
                <a:gd name="T60" fmla="*/ 2147483647 w 62"/>
                <a:gd name="T61" fmla="*/ 2147483647 h 59"/>
                <a:gd name="T62" fmla="*/ 2147483647 w 62"/>
                <a:gd name="T63" fmla="*/ 2147483647 h 59"/>
                <a:gd name="T64" fmla="*/ 2147483647 w 62"/>
                <a:gd name="T65" fmla="*/ 2147483647 h 59"/>
                <a:gd name="T66" fmla="*/ 2147483647 w 62"/>
                <a:gd name="T67" fmla="*/ 2147483647 h 59"/>
                <a:gd name="T68" fmla="*/ 2147483647 w 62"/>
                <a:gd name="T69" fmla="*/ 2147483647 h 59"/>
                <a:gd name="T70" fmla="*/ 2147483647 w 62"/>
                <a:gd name="T71" fmla="*/ 2147483647 h 59"/>
                <a:gd name="T72" fmla="*/ 2147483647 w 62"/>
                <a:gd name="T73" fmla="*/ 2147483647 h 59"/>
                <a:gd name="T74" fmla="*/ 2147483647 w 62"/>
                <a:gd name="T75" fmla="*/ 2147483647 h 59"/>
                <a:gd name="T76" fmla="*/ 2147483647 w 62"/>
                <a:gd name="T77" fmla="*/ 2147483647 h 59"/>
                <a:gd name="T78" fmla="*/ 2147483647 w 62"/>
                <a:gd name="T79" fmla="*/ 2147483647 h 59"/>
                <a:gd name="T80" fmla="*/ 2147483647 w 62"/>
                <a:gd name="T81" fmla="*/ 2147483647 h 59"/>
                <a:gd name="T82" fmla="*/ 2147483647 w 62"/>
                <a:gd name="T83" fmla="*/ 2147483647 h 59"/>
                <a:gd name="T84" fmla="*/ 2147483647 w 62"/>
                <a:gd name="T85" fmla="*/ 2147483647 h 59"/>
                <a:gd name="T86" fmla="*/ 2147483647 w 62"/>
                <a:gd name="T87" fmla="*/ 2147483647 h 59"/>
                <a:gd name="T88" fmla="*/ 2147483647 w 62"/>
                <a:gd name="T89" fmla="*/ 2147483647 h 59"/>
                <a:gd name="T90" fmla="*/ 2147483647 w 62"/>
                <a:gd name="T91" fmla="*/ 2147483647 h 59"/>
                <a:gd name="T92" fmla="*/ 2147483647 w 62"/>
                <a:gd name="T93" fmla="*/ 2147483647 h 59"/>
                <a:gd name="T94" fmla="*/ 2147483647 w 62"/>
                <a:gd name="T95" fmla="*/ 2147483647 h 59"/>
                <a:gd name="T96" fmla="*/ 2147483647 w 62"/>
                <a:gd name="T97" fmla="*/ 2147483647 h 59"/>
                <a:gd name="T98" fmla="*/ 2147483647 w 62"/>
                <a:gd name="T99" fmla="*/ 2147483647 h 59"/>
                <a:gd name="T100" fmla="*/ 2147483647 w 62"/>
                <a:gd name="T101" fmla="*/ 2147483647 h 59"/>
                <a:gd name="T102" fmla="*/ 2147483647 w 62"/>
                <a:gd name="T103" fmla="*/ 0 h 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"/>
                <a:gd name="T157" fmla="*/ 0 h 59"/>
                <a:gd name="T158" fmla="*/ 62 w 62"/>
                <a:gd name="T159" fmla="*/ 59 h 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" h="59">
                  <a:moveTo>
                    <a:pt x="9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9" y="13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11" y="31"/>
                  </a:lnTo>
                  <a:lnTo>
                    <a:pt x="6" y="37"/>
                  </a:lnTo>
                  <a:lnTo>
                    <a:pt x="8" y="44"/>
                  </a:lnTo>
                  <a:lnTo>
                    <a:pt x="12" y="50"/>
                  </a:lnTo>
                  <a:lnTo>
                    <a:pt x="14" y="44"/>
                  </a:lnTo>
                  <a:lnTo>
                    <a:pt x="15" y="41"/>
                  </a:lnTo>
                  <a:lnTo>
                    <a:pt x="17" y="34"/>
                  </a:lnTo>
                  <a:lnTo>
                    <a:pt x="18" y="33"/>
                  </a:lnTo>
                  <a:lnTo>
                    <a:pt x="36" y="39"/>
                  </a:lnTo>
                  <a:lnTo>
                    <a:pt x="37" y="42"/>
                  </a:lnTo>
                  <a:lnTo>
                    <a:pt x="39" y="48"/>
                  </a:lnTo>
                  <a:lnTo>
                    <a:pt x="39" y="55"/>
                  </a:lnTo>
                  <a:lnTo>
                    <a:pt x="40" y="58"/>
                  </a:lnTo>
                  <a:lnTo>
                    <a:pt x="40" y="59"/>
                  </a:lnTo>
                  <a:lnTo>
                    <a:pt x="42" y="55"/>
                  </a:lnTo>
                  <a:lnTo>
                    <a:pt x="46" y="55"/>
                  </a:lnTo>
                  <a:lnTo>
                    <a:pt x="50" y="53"/>
                  </a:lnTo>
                  <a:lnTo>
                    <a:pt x="50" y="50"/>
                  </a:lnTo>
                  <a:lnTo>
                    <a:pt x="45" y="44"/>
                  </a:lnTo>
                  <a:lnTo>
                    <a:pt x="43" y="36"/>
                  </a:lnTo>
                  <a:lnTo>
                    <a:pt x="46" y="31"/>
                  </a:lnTo>
                  <a:lnTo>
                    <a:pt x="51" y="31"/>
                  </a:lnTo>
                  <a:lnTo>
                    <a:pt x="56" y="27"/>
                  </a:lnTo>
                  <a:lnTo>
                    <a:pt x="62" y="22"/>
                  </a:lnTo>
                  <a:lnTo>
                    <a:pt x="60" y="16"/>
                  </a:lnTo>
                  <a:lnTo>
                    <a:pt x="50" y="17"/>
                  </a:lnTo>
                  <a:lnTo>
                    <a:pt x="26" y="16"/>
                  </a:lnTo>
                  <a:lnTo>
                    <a:pt x="25" y="13"/>
                  </a:lnTo>
                  <a:lnTo>
                    <a:pt x="26" y="6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1" name="Freeform 49"/>
            <p:cNvSpPr>
              <a:spLocks/>
            </p:cNvSpPr>
            <p:nvPr/>
          </p:nvSpPr>
          <p:spPr bwMode="auto">
            <a:xfrm>
              <a:off x="7458389" y="2978245"/>
              <a:ext cx="1588" cy="3176"/>
            </a:xfrm>
            <a:custGeom>
              <a:avLst/>
              <a:gdLst>
                <a:gd name="T0" fmla="*/ 0 w 1588"/>
                <a:gd name="T1" fmla="*/ 2147483647 h 2"/>
                <a:gd name="T2" fmla="*/ 0 w 1588"/>
                <a:gd name="T3" fmla="*/ 0 h 2"/>
                <a:gd name="T4" fmla="*/ 0 w 1588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588"/>
                <a:gd name="T10" fmla="*/ 0 h 2"/>
                <a:gd name="T11" fmla="*/ 1588 w 158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2" name="Freeform 50"/>
            <p:cNvSpPr>
              <a:spLocks/>
            </p:cNvSpPr>
            <p:nvPr/>
          </p:nvSpPr>
          <p:spPr bwMode="auto">
            <a:xfrm>
              <a:off x="7466328" y="2960779"/>
              <a:ext cx="198469" cy="457307"/>
            </a:xfrm>
            <a:custGeom>
              <a:avLst/>
              <a:gdLst>
                <a:gd name="T0" fmla="*/ 2147483647 w 120"/>
                <a:gd name="T1" fmla="*/ 2147483647 h 257"/>
                <a:gd name="T2" fmla="*/ 2147483647 w 120"/>
                <a:gd name="T3" fmla="*/ 2147483647 h 257"/>
                <a:gd name="T4" fmla="*/ 2147483647 w 120"/>
                <a:gd name="T5" fmla="*/ 2147483647 h 257"/>
                <a:gd name="T6" fmla="*/ 2147483647 w 120"/>
                <a:gd name="T7" fmla="*/ 2147483647 h 257"/>
                <a:gd name="T8" fmla="*/ 2147483647 w 120"/>
                <a:gd name="T9" fmla="*/ 2147483647 h 257"/>
                <a:gd name="T10" fmla="*/ 2147483647 w 120"/>
                <a:gd name="T11" fmla="*/ 2147483647 h 257"/>
                <a:gd name="T12" fmla="*/ 2147483647 w 120"/>
                <a:gd name="T13" fmla="*/ 2147483647 h 257"/>
                <a:gd name="T14" fmla="*/ 2147483647 w 120"/>
                <a:gd name="T15" fmla="*/ 2147483647 h 257"/>
                <a:gd name="T16" fmla="*/ 2147483647 w 120"/>
                <a:gd name="T17" fmla="*/ 2147483647 h 257"/>
                <a:gd name="T18" fmla="*/ 2147483647 w 120"/>
                <a:gd name="T19" fmla="*/ 2147483647 h 257"/>
                <a:gd name="T20" fmla="*/ 2147483647 w 120"/>
                <a:gd name="T21" fmla="*/ 2147483647 h 257"/>
                <a:gd name="T22" fmla="*/ 2147483647 w 120"/>
                <a:gd name="T23" fmla="*/ 2147483647 h 257"/>
                <a:gd name="T24" fmla="*/ 2147483647 w 120"/>
                <a:gd name="T25" fmla="*/ 2147483647 h 257"/>
                <a:gd name="T26" fmla="*/ 2147483647 w 120"/>
                <a:gd name="T27" fmla="*/ 2147483647 h 257"/>
                <a:gd name="T28" fmla="*/ 2147483647 w 120"/>
                <a:gd name="T29" fmla="*/ 2147483647 h 257"/>
                <a:gd name="T30" fmla="*/ 2147483647 w 120"/>
                <a:gd name="T31" fmla="*/ 2147483647 h 257"/>
                <a:gd name="T32" fmla="*/ 2147483647 w 120"/>
                <a:gd name="T33" fmla="*/ 2147483647 h 257"/>
                <a:gd name="T34" fmla="*/ 2147483647 w 120"/>
                <a:gd name="T35" fmla="*/ 2147483647 h 257"/>
                <a:gd name="T36" fmla="*/ 2147483647 w 120"/>
                <a:gd name="T37" fmla="*/ 2147483647 h 257"/>
                <a:gd name="T38" fmla="*/ 2147483647 w 120"/>
                <a:gd name="T39" fmla="*/ 2147483647 h 257"/>
                <a:gd name="T40" fmla="*/ 2147483647 w 120"/>
                <a:gd name="T41" fmla="*/ 2147483647 h 257"/>
                <a:gd name="T42" fmla="*/ 2147483647 w 120"/>
                <a:gd name="T43" fmla="*/ 2147483647 h 257"/>
                <a:gd name="T44" fmla="*/ 2147483647 w 120"/>
                <a:gd name="T45" fmla="*/ 2147483647 h 257"/>
                <a:gd name="T46" fmla="*/ 2147483647 w 120"/>
                <a:gd name="T47" fmla="*/ 2147483647 h 257"/>
                <a:gd name="T48" fmla="*/ 2147483647 w 120"/>
                <a:gd name="T49" fmla="*/ 2147483647 h 257"/>
                <a:gd name="T50" fmla="*/ 2147483647 w 120"/>
                <a:gd name="T51" fmla="*/ 2147483647 h 257"/>
                <a:gd name="T52" fmla="*/ 2147483647 w 120"/>
                <a:gd name="T53" fmla="*/ 2147483647 h 257"/>
                <a:gd name="T54" fmla="*/ 2147483647 w 120"/>
                <a:gd name="T55" fmla="*/ 2147483647 h 257"/>
                <a:gd name="T56" fmla="*/ 2147483647 w 120"/>
                <a:gd name="T57" fmla="*/ 2147483647 h 257"/>
                <a:gd name="T58" fmla="*/ 2147483647 w 120"/>
                <a:gd name="T59" fmla="*/ 2147483647 h 257"/>
                <a:gd name="T60" fmla="*/ 2147483647 w 120"/>
                <a:gd name="T61" fmla="*/ 2147483647 h 257"/>
                <a:gd name="T62" fmla="*/ 2147483647 w 120"/>
                <a:gd name="T63" fmla="*/ 2147483647 h 257"/>
                <a:gd name="T64" fmla="*/ 2147483647 w 120"/>
                <a:gd name="T65" fmla="*/ 2147483647 h 257"/>
                <a:gd name="T66" fmla="*/ 2147483647 w 120"/>
                <a:gd name="T67" fmla="*/ 2147483647 h 257"/>
                <a:gd name="T68" fmla="*/ 2147483647 w 120"/>
                <a:gd name="T69" fmla="*/ 2147483647 h 257"/>
                <a:gd name="T70" fmla="*/ 2147483647 w 120"/>
                <a:gd name="T71" fmla="*/ 2147483647 h 257"/>
                <a:gd name="T72" fmla="*/ 2147483647 w 120"/>
                <a:gd name="T73" fmla="*/ 2147483647 h 257"/>
                <a:gd name="T74" fmla="*/ 2147483647 w 120"/>
                <a:gd name="T75" fmla="*/ 2147483647 h 257"/>
                <a:gd name="T76" fmla="*/ 2147483647 w 120"/>
                <a:gd name="T77" fmla="*/ 2147483647 h 257"/>
                <a:gd name="T78" fmla="*/ 2147483647 w 120"/>
                <a:gd name="T79" fmla="*/ 2147483647 h 257"/>
                <a:gd name="T80" fmla="*/ 2147483647 w 120"/>
                <a:gd name="T81" fmla="*/ 2147483647 h 257"/>
                <a:gd name="T82" fmla="*/ 2147483647 w 120"/>
                <a:gd name="T83" fmla="*/ 2147483647 h 257"/>
                <a:gd name="T84" fmla="*/ 2147483647 w 120"/>
                <a:gd name="T85" fmla="*/ 2147483647 h 257"/>
                <a:gd name="T86" fmla="*/ 2147483647 w 120"/>
                <a:gd name="T87" fmla="*/ 2147483647 h 257"/>
                <a:gd name="T88" fmla="*/ 2147483647 w 120"/>
                <a:gd name="T89" fmla="*/ 2147483647 h 2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257"/>
                <a:gd name="T137" fmla="*/ 120 w 120"/>
                <a:gd name="T138" fmla="*/ 257 h 2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257">
                  <a:moveTo>
                    <a:pt x="72" y="4"/>
                  </a:moveTo>
                  <a:lnTo>
                    <a:pt x="72" y="4"/>
                  </a:lnTo>
                  <a:lnTo>
                    <a:pt x="75" y="6"/>
                  </a:lnTo>
                  <a:lnTo>
                    <a:pt x="73" y="12"/>
                  </a:lnTo>
                  <a:lnTo>
                    <a:pt x="70" y="15"/>
                  </a:lnTo>
                  <a:lnTo>
                    <a:pt x="70" y="20"/>
                  </a:lnTo>
                  <a:lnTo>
                    <a:pt x="72" y="23"/>
                  </a:lnTo>
                  <a:lnTo>
                    <a:pt x="67" y="21"/>
                  </a:lnTo>
                  <a:lnTo>
                    <a:pt x="62" y="20"/>
                  </a:lnTo>
                  <a:lnTo>
                    <a:pt x="56" y="21"/>
                  </a:lnTo>
                  <a:lnTo>
                    <a:pt x="50" y="29"/>
                  </a:lnTo>
                  <a:lnTo>
                    <a:pt x="45" y="29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7" y="46"/>
                  </a:lnTo>
                  <a:lnTo>
                    <a:pt x="37" y="51"/>
                  </a:lnTo>
                  <a:lnTo>
                    <a:pt x="31" y="66"/>
                  </a:lnTo>
                  <a:lnTo>
                    <a:pt x="27" y="66"/>
                  </a:lnTo>
                  <a:lnTo>
                    <a:pt x="22" y="63"/>
                  </a:lnTo>
                  <a:lnTo>
                    <a:pt x="19" y="63"/>
                  </a:lnTo>
                  <a:lnTo>
                    <a:pt x="20" y="76"/>
                  </a:lnTo>
                  <a:lnTo>
                    <a:pt x="16" y="80"/>
                  </a:lnTo>
                  <a:lnTo>
                    <a:pt x="19" y="88"/>
                  </a:lnTo>
                  <a:lnTo>
                    <a:pt x="17" y="93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6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2"/>
                  </a:lnTo>
                  <a:lnTo>
                    <a:pt x="2" y="105"/>
                  </a:lnTo>
                  <a:lnTo>
                    <a:pt x="6" y="114"/>
                  </a:lnTo>
                  <a:lnTo>
                    <a:pt x="14" y="119"/>
                  </a:lnTo>
                  <a:lnTo>
                    <a:pt x="20" y="118"/>
                  </a:lnTo>
                  <a:lnTo>
                    <a:pt x="28" y="121"/>
                  </a:lnTo>
                  <a:lnTo>
                    <a:pt x="27" y="125"/>
                  </a:lnTo>
                  <a:lnTo>
                    <a:pt x="28" y="132"/>
                  </a:lnTo>
                  <a:lnTo>
                    <a:pt x="28" y="138"/>
                  </a:lnTo>
                  <a:lnTo>
                    <a:pt x="34" y="147"/>
                  </a:lnTo>
                  <a:lnTo>
                    <a:pt x="34" y="155"/>
                  </a:lnTo>
                  <a:lnTo>
                    <a:pt x="30" y="173"/>
                  </a:lnTo>
                  <a:lnTo>
                    <a:pt x="34" y="177"/>
                  </a:lnTo>
                  <a:lnTo>
                    <a:pt x="45" y="178"/>
                  </a:lnTo>
                  <a:lnTo>
                    <a:pt x="53" y="175"/>
                  </a:lnTo>
                  <a:lnTo>
                    <a:pt x="62" y="169"/>
                  </a:lnTo>
                  <a:lnTo>
                    <a:pt x="67" y="167"/>
                  </a:lnTo>
                  <a:lnTo>
                    <a:pt x="69" y="161"/>
                  </a:lnTo>
                  <a:lnTo>
                    <a:pt x="69" y="156"/>
                  </a:lnTo>
                  <a:lnTo>
                    <a:pt x="72" y="158"/>
                  </a:lnTo>
                  <a:lnTo>
                    <a:pt x="78" y="166"/>
                  </a:lnTo>
                  <a:lnTo>
                    <a:pt x="79" y="183"/>
                  </a:lnTo>
                  <a:lnTo>
                    <a:pt x="79" y="192"/>
                  </a:lnTo>
                  <a:lnTo>
                    <a:pt x="81" y="195"/>
                  </a:lnTo>
                  <a:lnTo>
                    <a:pt x="83" y="201"/>
                  </a:lnTo>
                  <a:lnTo>
                    <a:pt x="84" y="203"/>
                  </a:lnTo>
                  <a:lnTo>
                    <a:pt x="86" y="201"/>
                  </a:lnTo>
                  <a:lnTo>
                    <a:pt x="89" y="209"/>
                  </a:lnTo>
                  <a:lnTo>
                    <a:pt x="90" y="211"/>
                  </a:lnTo>
                  <a:lnTo>
                    <a:pt x="92" y="218"/>
                  </a:lnTo>
                  <a:lnTo>
                    <a:pt x="93" y="226"/>
                  </a:lnTo>
                  <a:lnTo>
                    <a:pt x="93" y="232"/>
                  </a:lnTo>
                  <a:lnTo>
                    <a:pt x="93" y="237"/>
                  </a:lnTo>
                  <a:lnTo>
                    <a:pt x="92" y="240"/>
                  </a:lnTo>
                  <a:lnTo>
                    <a:pt x="89" y="243"/>
                  </a:lnTo>
                  <a:lnTo>
                    <a:pt x="87" y="246"/>
                  </a:lnTo>
                  <a:lnTo>
                    <a:pt x="89" y="250"/>
                  </a:lnTo>
                  <a:lnTo>
                    <a:pt x="89" y="256"/>
                  </a:lnTo>
                  <a:lnTo>
                    <a:pt x="90" y="257"/>
                  </a:lnTo>
                  <a:lnTo>
                    <a:pt x="92" y="256"/>
                  </a:lnTo>
                  <a:lnTo>
                    <a:pt x="93" y="253"/>
                  </a:lnTo>
                  <a:lnTo>
                    <a:pt x="95" y="246"/>
                  </a:lnTo>
                  <a:lnTo>
                    <a:pt x="101" y="240"/>
                  </a:lnTo>
                  <a:lnTo>
                    <a:pt x="104" y="231"/>
                  </a:lnTo>
                  <a:lnTo>
                    <a:pt x="104" y="225"/>
                  </a:lnTo>
                  <a:lnTo>
                    <a:pt x="101" y="223"/>
                  </a:lnTo>
                  <a:lnTo>
                    <a:pt x="100" y="212"/>
                  </a:lnTo>
                  <a:lnTo>
                    <a:pt x="98" y="205"/>
                  </a:lnTo>
                  <a:lnTo>
                    <a:pt x="93" y="198"/>
                  </a:lnTo>
                  <a:lnTo>
                    <a:pt x="89" y="194"/>
                  </a:lnTo>
                  <a:lnTo>
                    <a:pt x="87" y="189"/>
                  </a:lnTo>
                  <a:lnTo>
                    <a:pt x="93" y="173"/>
                  </a:lnTo>
                  <a:lnTo>
                    <a:pt x="90" y="161"/>
                  </a:lnTo>
                  <a:lnTo>
                    <a:pt x="81" y="152"/>
                  </a:lnTo>
                  <a:lnTo>
                    <a:pt x="78" y="146"/>
                  </a:lnTo>
                  <a:lnTo>
                    <a:pt x="73" y="139"/>
                  </a:lnTo>
                  <a:lnTo>
                    <a:pt x="78" y="139"/>
                  </a:lnTo>
                  <a:lnTo>
                    <a:pt x="81" y="136"/>
                  </a:lnTo>
                  <a:lnTo>
                    <a:pt x="81" y="130"/>
                  </a:lnTo>
                  <a:lnTo>
                    <a:pt x="84" y="122"/>
                  </a:lnTo>
                  <a:lnTo>
                    <a:pt x="89" y="124"/>
                  </a:lnTo>
                  <a:lnTo>
                    <a:pt x="93" y="124"/>
                  </a:lnTo>
                  <a:lnTo>
                    <a:pt x="98" y="119"/>
                  </a:lnTo>
                  <a:lnTo>
                    <a:pt x="104" y="116"/>
                  </a:lnTo>
                  <a:lnTo>
                    <a:pt x="109" y="114"/>
                  </a:lnTo>
                  <a:lnTo>
                    <a:pt x="114" y="114"/>
                  </a:lnTo>
                  <a:lnTo>
                    <a:pt x="117" y="111"/>
                  </a:lnTo>
                  <a:lnTo>
                    <a:pt x="118" y="107"/>
                  </a:lnTo>
                  <a:lnTo>
                    <a:pt x="120" y="102"/>
                  </a:lnTo>
                  <a:lnTo>
                    <a:pt x="115" y="100"/>
                  </a:lnTo>
                  <a:lnTo>
                    <a:pt x="114" y="97"/>
                  </a:lnTo>
                  <a:lnTo>
                    <a:pt x="112" y="93"/>
                  </a:lnTo>
                  <a:lnTo>
                    <a:pt x="104" y="91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6" y="79"/>
                  </a:lnTo>
                  <a:lnTo>
                    <a:pt x="103" y="76"/>
                  </a:lnTo>
                  <a:lnTo>
                    <a:pt x="98" y="76"/>
                  </a:lnTo>
                  <a:lnTo>
                    <a:pt x="95" y="69"/>
                  </a:lnTo>
                  <a:lnTo>
                    <a:pt x="95" y="65"/>
                  </a:lnTo>
                  <a:lnTo>
                    <a:pt x="92" y="62"/>
                  </a:lnTo>
                  <a:lnTo>
                    <a:pt x="87" y="63"/>
                  </a:lnTo>
                  <a:lnTo>
                    <a:pt x="78" y="66"/>
                  </a:lnTo>
                  <a:lnTo>
                    <a:pt x="81" y="62"/>
                  </a:lnTo>
                  <a:lnTo>
                    <a:pt x="78" y="59"/>
                  </a:lnTo>
                  <a:lnTo>
                    <a:pt x="81" y="54"/>
                  </a:lnTo>
                  <a:lnTo>
                    <a:pt x="79" y="52"/>
                  </a:lnTo>
                  <a:lnTo>
                    <a:pt x="81" y="48"/>
                  </a:lnTo>
                  <a:lnTo>
                    <a:pt x="86" y="46"/>
                  </a:lnTo>
                  <a:lnTo>
                    <a:pt x="95" y="35"/>
                  </a:lnTo>
                  <a:lnTo>
                    <a:pt x="95" y="24"/>
                  </a:lnTo>
                  <a:lnTo>
                    <a:pt x="93" y="17"/>
                  </a:lnTo>
                  <a:lnTo>
                    <a:pt x="89" y="14"/>
                  </a:lnTo>
                  <a:lnTo>
                    <a:pt x="81" y="3"/>
                  </a:lnTo>
                  <a:lnTo>
                    <a:pt x="76" y="0"/>
                  </a:lnTo>
                  <a:lnTo>
                    <a:pt x="72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3" name="Freeform 51"/>
            <p:cNvSpPr>
              <a:spLocks/>
            </p:cNvSpPr>
            <p:nvPr/>
          </p:nvSpPr>
          <p:spPr bwMode="auto">
            <a:xfrm>
              <a:off x="6604176" y="1969946"/>
              <a:ext cx="6351" cy="3176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147483647 h 2"/>
                <a:gd name="T4" fmla="*/ 2147483647 w 4"/>
                <a:gd name="T5" fmla="*/ 0 h 2"/>
                <a:gd name="T6" fmla="*/ 0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4" name="Freeform 52"/>
            <p:cNvSpPr>
              <a:spLocks/>
            </p:cNvSpPr>
            <p:nvPr/>
          </p:nvSpPr>
          <p:spPr bwMode="auto">
            <a:xfrm>
              <a:off x="5824588" y="1917546"/>
              <a:ext cx="242926" cy="66691"/>
            </a:xfrm>
            <a:custGeom>
              <a:avLst/>
              <a:gdLst>
                <a:gd name="T0" fmla="*/ 2147483647 w 146"/>
                <a:gd name="T1" fmla="*/ 0 h 37"/>
                <a:gd name="T2" fmla="*/ 2147483647 w 146"/>
                <a:gd name="T3" fmla="*/ 0 h 37"/>
                <a:gd name="T4" fmla="*/ 2147483647 w 146"/>
                <a:gd name="T5" fmla="*/ 2147483647 h 37"/>
                <a:gd name="T6" fmla="*/ 2147483647 w 146"/>
                <a:gd name="T7" fmla="*/ 2147483647 h 37"/>
                <a:gd name="T8" fmla="*/ 2147483647 w 146"/>
                <a:gd name="T9" fmla="*/ 2147483647 h 37"/>
                <a:gd name="T10" fmla="*/ 2147483647 w 146"/>
                <a:gd name="T11" fmla="*/ 2147483647 h 37"/>
                <a:gd name="T12" fmla="*/ 2147483647 w 146"/>
                <a:gd name="T13" fmla="*/ 2147483647 h 37"/>
                <a:gd name="T14" fmla="*/ 2147483647 w 146"/>
                <a:gd name="T15" fmla="*/ 2147483647 h 37"/>
                <a:gd name="T16" fmla="*/ 2147483647 w 146"/>
                <a:gd name="T17" fmla="*/ 2147483647 h 37"/>
                <a:gd name="T18" fmla="*/ 2147483647 w 146"/>
                <a:gd name="T19" fmla="*/ 2147483647 h 37"/>
                <a:gd name="T20" fmla="*/ 2147483647 w 146"/>
                <a:gd name="T21" fmla="*/ 2147483647 h 37"/>
                <a:gd name="T22" fmla="*/ 2147483647 w 146"/>
                <a:gd name="T23" fmla="*/ 2147483647 h 37"/>
                <a:gd name="T24" fmla="*/ 2147483647 w 146"/>
                <a:gd name="T25" fmla="*/ 2147483647 h 37"/>
                <a:gd name="T26" fmla="*/ 2147483647 w 146"/>
                <a:gd name="T27" fmla="*/ 2147483647 h 37"/>
                <a:gd name="T28" fmla="*/ 2147483647 w 146"/>
                <a:gd name="T29" fmla="*/ 2147483647 h 37"/>
                <a:gd name="T30" fmla="*/ 2147483647 w 146"/>
                <a:gd name="T31" fmla="*/ 2147483647 h 37"/>
                <a:gd name="T32" fmla="*/ 2147483647 w 146"/>
                <a:gd name="T33" fmla="*/ 2147483647 h 37"/>
                <a:gd name="T34" fmla="*/ 0 w 146"/>
                <a:gd name="T35" fmla="*/ 2147483647 h 37"/>
                <a:gd name="T36" fmla="*/ 0 w 146"/>
                <a:gd name="T37" fmla="*/ 2147483647 h 37"/>
                <a:gd name="T38" fmla="*/ 2147483647 w 146"/>
                <a:gd name="T39" fmla="*/ 2147483647 h 37"/>
                <a:gd name="T40" fmla="*/ 2147483647 w 146"/>
                <a:gd name="T41" fmla="*/ 2147483647 h 37"/>
                <a:gd name="T42" fmla="*/ 2147483647 w 146"/>
                <a:gd name="T43" fmla="*/ 2147483647 h 37"/>
                <a:gd name="T44" fmla="*/ 2147483647 w 146"/>
                <a:gd name="T45" fmla="*/ 2147483647 h 37"/>
                <a:gd name="T46" fmla="*/ 2147483647 w 146"/>
                <a:gd name="T47" fmla="*/ 2147483647 h 37"/>
                <a:gd name="T48" fmla="*/ 2147483647 w 146"/>
                <a:gd name="T49" fmla="*/ 2147483647 h 37"/>
                <a:gd name="T50" fmla="*/ 2147483647 w 146"/>
                <a:gd name="T51" fmla="*/ 2147483647 h 37"/>
                <a:gd name="T52" fmla="*/ 2147483647 w 146"/>
                <a:gd name="T53" fmla="*/ 2147483647 h 37"/>
                <a:gd name="T54" fmla="*/ 2147483647 w 146"/>
                <a:gd name="T55" fmla="*/ 2147483647 h 37"/>
                <a:gd name="T56" fmla="*/ 2147483647 w 146"/>
                <a:gd name="T57" fmla="*/ 2147483647 h 37"/>
                <a:gd name="T58" fmla="*/ 2147483647 w 146"/>
                <a:gd name="T59" fmla="*/ 2147483647 h 37"/>
                <a:gd name="T60" fmla="*/ 2147483647 w 146"/>
                <a:gd name="T61" fmla="*/ 2147483647 h 37"/>
                <a:gd name="T62" fmla="*/ 2147483647 w 146"/>
                <a:gd name="T63" fmla="*/ 2147483647 h 37"/>
                <a:gd name="T64" fmla="*/ 2147483647 w 146"/>
                <a:gd name="T65" fmla="*/ 2147483647 h 37"/>
                <a:gd name="T66" fmla="*/ 2147483647 w 146"/>
                <a:gd name="T67" fmla="*/ 2147483647 h 37"/>
                <a:gd name="T68" fmla="*/ 2147483647 w 146"/>
                <a:gd name="T69" fmla="*/ 2147483647 h 37"/>
                <a:gd name="T70" fmla="*/ 2147483647 w 146"/>
                <a:gd name="T71" fmla="*/ 2147483647 h 37"/>
                <a:gd name="T72" fmla="*/ 2147483647 w 146"/>
                <a:gd name="T73" fmla="*/ 2147483647 h 37"/>
                <a:gd name="T74" fmla="*/ 2147483647 w 146"/>
                <a:gd name="T75" fmla="*/ 2147483647 h 37"/>
                <a:gd name="T76" fmla="*/ 2147483647 w 146"/>
                <a:gd name="T77" fmla="*/ 2147483647 h 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37"/>
                <a:gd name="T119" fmla="*/ 146 w 146"/>
                <a:gd name="T120" fmla="*/ 37 h 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37">
                  <a:moveTo>
                    <a:pt x="111" y="1"/>
                  </a:moveTo>
                  <a:lnTo>
                    <a:pt x="105" y="0"/>
                  </a:lnTo>
                  <a:lnTo>
                    <a:pt x="96" y="0"/>
                  </a:lnTo>
                  <a:lnTo>
                    <a:pt x="87" y="6"/>
                  </a:lnTo>
                  <a:lnTo>
                    <a:pt x="80" y="8"/>
                  </a:lnTo>
                  <a:lnTo>
                    <a:pt x="77" y="9"/>
                  </a:lnTo>
                  <a:lnTo>
                    <a:pt x="70" y="14"/>
                  </a:lnTo>
                  <a:lnTo>
                    <a:pt x="66" y="12"/>
                  </a:lnTo>
                  <a:lnTo>
                    <a:pt x="66" y="8"/>
                  </a:lnTo>
                  <a:lnTo>
                    <a:pt x="79" y="3"/>
                  </a:lnTo>
                  <a:lnTo>
                    <a:pt x="76" y="1"/>
                  </a:lnTo>
                  <a:lnTo>
                    <a:pt x="70" y="1"/>
                  </a:lnTo>
                  <a:lnTo>
                    <a:pt x="59" y="9"/>
                  </a:lnTo>
                  <a:lnTo>
                    <a:pt x="52" y="9"/>
                  </a:lnTo>
                  <a:lnTo>
                    <a:pt x="45" y="9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5" y="8"/>
                  </a:lnTo>
                  <a:lnTo>
                    <a:pt x="24" y="9"/>
                  </a:lnTo>
                  <a:lnTo>
                    <a:pt x="20" y="11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14" y="25"/>
                  </a:lnTo>
                  <a:lnTo>
                    <a:pt x="21" y="28"/>
                  </a:lnTo>
                  <a:lnTo>
                    <a:pt x="32" y="32"/>
                  </a:lnTo>
                  <a:lnTo>
                    <a:pt x="40" y="34"/>
                  </a:lnTo>
                  <a:lnTo>
                    <a:pt x="51" y="34"/>
                  </a:lnTo>
                  <a:lnTo>
                    <a:pt x="57" y="34"/>
                  </a:lnTo>
                  <a:lnTo>
                    <a:pt x="63" y="37"/>
                  </a:lnTo>
                  <a:lnTo>
                    <a:pt x="68" y="32"/>
                  </a:lnTo>
                  <a:lnTo>
                    <a:pt x="74" y="31"/>
                  </a:lnTo>
                  <a:lnTo>
                    <a:pt x="76" y="26"/>
                  </a:lnTo>
                  <a:lnTo>
                    <a:pt x="77" y="20"/>
                  </a:lnTo>
                  <a:lnTo>
                    <a:pt x="82" y="17"/>
                  </a:lnTo>
                  <a:lnTo>
                    <a:pt x="90" y="17"/>
                  </a:lnTo>
                  <a:lnTo>
                    <a:pt x="99" y="17"/>
                  </a:lnTo>
                  <a:lnTo>
                    <a:pt x="104" y="15"/>
                  </a:lnTo>
                  <a:lnTo>
                    <a:pt x="113" y="19"/>
                  </a:lnTo>
                  <a:lnTo>
                    <a:pt x="121" y="22"/>
                  </a:lnTo>
                  <a:lnTo>
                    <a:pt x="122" y="26"/>
                  </a:lnTo>
                  <a:lnTo>
                    <a:pt x="121" y="26"/>
                  </a:lnTo>
                  <a:lnTo>
                    <a:pt x="124" y="28"/>
                  </a:lnTo>
                  <a:lnTo>
                    <a:pt x="129" y="23"/>
                  </a:lnTo>
                  <a:lnTo>
                    <a:pt x="138" y="23"/>
                  </a:lnTo>
                  <a:lnTo>
                    <a:pt x="144" y="23"/>
                  </a:lnTo>
                  <a:lnTo>
                    <a:pt x="146" y="19"/>
                  </a:lnTo>
                  <a:lnTo>
                    <a:pt x="146" y="11"/>
                  </a:lnTo>
                  <a:lnTo>
                    <a:pt x="138" y="8"/>
                  </a:lnTo>
                  <a:lnTo>
                    <a:pt x="119" y="5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5" name="Freeform 54"/>
            <p:cNvSpPr>
              <a:spLocks/>
            </p:cNvSpPr>
            <p:nvPr/>
          </p:nvSpPr>
          <p:spPr bwMode="auto">
            <a:xfrm>
              <a:off x="6019882" y="2139848"/>
              <a:ext cx="11115" cy="9527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2147483647 h 6"/>
                <a:gd name="T4" fmla="*/ 0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0 h 6"/>
                <a:gd name="T14" fmla="*/ 2147483647 w 6"/>
                <a:gd name="T15" fmla="*/ 0 h 6"/>
                <a:gd name="T16" fmla="*/ 2147483647 w 6"/>
                <a:gd name="T17" fmla="*/ 0 h 6"/>
                <a:gd name="T18" fmla="*/ 2147483647 w 6"/>
                <a:gd name="T19" fmla="*/ 0 h 6"/>
                <a:gd name="T20" fmla="*/ 2147483647 w 6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6"/>
                <a:gd name="T35" fmla="*/ 6 w 6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6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6"/>
                  </a:lnTo>
                  <a:lnTo>
                    <a:pt x="6" y="5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6" name="Freeform 55"/>
            <p:cNvSpPr>
              <a:spLocks/>
            </p:cNvSpPr>
            <p:nvPr/>
          </p:nvSpPr>
          <p:spPr bwMode="auto">
            <a:xfrm>
              <a:off x="5465755" y="1938189"/>
              <a:ext cx="363596" cy="301696"/>
            </a:xfrm>
            <a:custGeom>
              <a:avLst/>
              <a:gdLst>
                <a:gd name="T0" fmla="*/ 2147483647 w 218"/>
                <a:gd name="T1" fmla="*/ 2147483647 h 169"/>
                <a:gd name="T2" fmla="*/ 2147483647 w 218"/>
                <a:gd name="T3" fmla="*/ 2147483647 h 169"/>
                <a:gd name="T4" fmla="*/ 2147483647 w 218"/>
                <a:gd name="T5" fmla="*/ 2147483647 h 169"/>
                <a:gd name="T6" fmla="*/ 2147483647 w 218"/>
                <a:gd name="T7" fmla="*/ 2147483647 h 169"/>
                <a:gd name="T8" fmla="*/ 2147483647 w 218"/>
                <a:gd name="T9" fmla="*/ 2147483647 h 169"/>
                <a:gd name="T10" fmla="*/ 2147483647 w 218"/>
                <a:gd name="T11" fmla="*/ 2147483647 h 169"/>
                <a:gd name="T12" fmla="*/ 2147483647 w 218"/>
                <a:gd name="T13" fmla="*/ 2147483647 h 169"/>
                <a:gd name="T14" fmla="*/ 2147483647 w 218"/>
                <a:gd name="T15" fmla="*/ 2147483647 h 169"/>
                <a:gd name="T16" fmla="*/ 2147483647 w 218"/>
                <a:gd name="T17" fmla="*/ 2147483647 h 169"/>
                <a:gd name="T18" fmla="*/ 2147483647 w 218"/>
                <a:gd name="T19" fmla="*/ 2147483647 h 169"/>
                <a:gd name="T20" fmla="*/ 2147483647 w 218"/>
                <a:gd name="T21" fmla="*/ 2147483647 h 169"/>
                <a:gd name="T22" fmla="*/ 2147483647 w 218"/>
                <a:gd name="T23" fmla="*/ 2147483647 h 169"/>
                <a:gd name="T24" fmla="*/ 2147483647 w 218"/>
                <a:gd name="T25" fmla="*/ 2147483647 h 169"/>
                <a:gd name="T26" fmla="*/ 2147483647 w 218"/>
                <a:gd name="T27" fmla="*/ 2147483647 h 169"/>
                <a:gd name="T28" fmla="*/ 2147483647 w 218"/>
                <a:gd name="T29" fmla="*/ 2147483647 h 169"/>
                <a:gd name="T30" fmla="*/ 2147483647 w 218"/>
                <a:gd name="T31" fmla="*/ 2147483647 h 169"/>
                <a:gd name="T32" fmla="*/ 2147483647 w 218"/>
                <a:gd name="T33" fmla="*/ 2147483647 h 169"/>
                <a:gd name="T34" fmla="*/ 2147483647 w 218"/>
                <a:gd name="T35" fmla="*/ 2147483647 h 169"/>
                <a:gd name="T36" fmla="*/ 2147483647 w 218"/>
                <a:gd name="T37" fmla="*/ 2147483647 h 169"/>
                <a:gd name="T38" fmla="*/ 2147483647 w 218"/>
                <a:gd name="T39" fmla="*/ 2147483647 h 169"/>
                <a:gd name="T40" fmla="*/ 2147483647 w 218"/>
                <a:gd name="T41" fmla="*/ 2147483647 h 169"/>
                <a:gd name="T42" fmla="*/ 2147483647 w 218"/>
                <a:gd name="T43" fmla="*/ 2147483647 h 169"/>
                <a:gd name="T44" fmla="*/ 2147483647 w 218"/>
                <a:gd name="T45" fmla="*/ 2147483647 h 169"/>
                <a:gd name="T46" fmla="*/ 2147483647 w 218"/>
                <a:gd name="T47" fmla="*/ 2147483647 h 169"/>
                <a:gd name="T48" fmla="*/ 2147483647 w 218"/>
                <a:gd name="T49" fmla="*/ 2147483647 h 169"/>
                <a:gd name="T50" fmla="*/ 2147483647 w 218"/>
                <a:gd name="T51" fmla="*/ 2147483647 h 169"/>
                <a:gd name="T52" fmla="*/ 2147483647 w 218"/>
                <a:gd name="T53" fmla="*/ 2147483647 h 169"/>
                <a:gd name="T54" fmla="*/ 2147483647 w 218"/>
                <a:gd name="T55" fmla="*/ 2147483647 h 169"/>
                <a:gd name="T56" fmla="*/ 2147483647 w 218"/>
                <a:gd name="T57" fmla="*/ 2147483647 h 169"/>
                <a:gd name="T58" fmla="*/ 2147483647 w 218"/>
                <a:gd name="T59" fmla="*/ 2147483647 h 169"/>
                <a:gd name="T60" fmla="*/ 2147483647 w 218"/>
                <a:gd name="T61" fmla="*/ 2147483647 h 169"/>
                <a:gd name="T62" fmla="*/ 2147483647 w 218"/>
                <a:gd name="T63" fmla="*/ 2147483647 h 169"/>
                <a:gd name="T64" fmla="*/ 2147483647 w 218"/>
                <a:gd name="T65" fmla="*/ 2147483647 h 169"/>
                <a:gd name="T66" fmla="*/ 2147483647 w 218"/>
                <a:gd name="T67" fmla="*/ 2147483647 h 169"/>
                <a:gd name="T68" fmla="*/ 2147483647 w 218"/>
                <a:gd name="T69" fmla="*/ 2147483647 h 169"/>
                <a:gd name="T70" fmla="*/ 2147483647 w 218"/>
                <a:gd name="T71" fmla="*/ 2147483647 h 169"/>
                <a:gd name="T72" fmla="*/ 2147483647 w 218"/>
                <a:gd name="T73" fmla="*/ 2147483647 h 169"/>
                <a:gd name="T74" fmla="*/ 2147483647 w 218"/>
                <a:gd name="T75" fmla="*/ 2147483647 h 169"/>
                <a:gd name="T76" fmla="*/ 2147483647 w 218"/>
                <a:gd name="T77" fmla="*/ 2147483647 h 169"/>
                <a:gd name="T78" fmla="*/ 2147483647 w 218"/>
                <a:gd name="T79" fmla="*/ 2147483647 h 169"/>
                <a:gd name="T80" fmla="*/ 2147483647 w 218"/>
                <a:gd name="T81" fmla="*/ 2147483647 h 169"/>
                <a:gd name="T82" fmla="*/ 2147483647 w 218"/>
                <a:gd name="T83" fmla="*/ 2147483647 h 169"/>
                <a:gd name="T84" fmla="*/ 2147483647 w 218"/>
                <a:gd name="T85" fmla="*/ 2147483647 h 169"/>
                <a:gd name="T86" fmla="*/ 2147483647 w 218"/>
                <a:gd name="T87" fmla="*/ 2147483647 h 169"/>
                <a:gd name="T88" fmla="*/ 2147483647 w 218"/>
                <a:gd name="T89" fmla="*/ 2147483647 h 169"/>
                <a:gd name="T90" fmla="*/ 2147483647 w 218"/>
                <a:gd name="T91" fmla="*/ 2147483647 h 169"/>
                <a:gd name="T92" fmla="*/ 2147483647 w 218"/>
                <a:gd name="T93" fmla="*/ 2147483647 h 169"/>
                <a:gd name="T94" fmla="*/ 2147483647 w 218"/>
                <a:gd name="T95" fmla="*/ 2147483647 h 169"/>
                <a:gd name="T96" fmla="*/ 2147483647 w 218"/>
                <a:gd name="T97" fmla="*/ 2147483647 h 1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8"/>
                <a:gd name="T148" fmla="*/ 0 h 169"/>
                <a:gd name="T149" fmla="*/ 218 w 218"/>
                <a:gd name="T150" fmla="*/ 169 h 1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8" h="169">
                  <a:moveTo>
                    <a:pt x="168" y="17"/>
                  </a:moveTo>
                  <a:lnTo>
                    <a:pt x="168" y="17"/>
                  </a:lnTo>
                  <a:lnTo>
                    <a:pt x="168" y="18"/>
                  </a:lnTo>
                  <a:lnTo>
                    <a:pt x="170" y="18"/>
                  </a:lnTo>
                  <a:lnTo>
                    <a:pt x="173" y="17"/>
                  </a:lnTo>
                  <a:lnTo>
                    <a:pt x="182" y="14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7" y="29"/>
                  </a:lnTo>
                  <a:lnTo>
                    <a:pt x="160" y="35"/>
                  </a:lnTo>
                  <a:lnTo>
                    <a:pt x="153" y="43"/>
                  </a:lnTo>
                  <a:lnTo>
                    <a:pt x="140" y="43"/>
                  </a:lnTo>
                  <a:lnTo>
                    <a:pt x="134" y="43"/>
                  </a:lnTo>
                  <a:lnTo>
                    <a:pt x="126" y="46"/>
                  </a:lnTo>
                  <a:lnTo>
                    <a:pt x="120" y="46"/>
                  </a:lnTo>
                  <a:lnTo>
                    <a:pt x="117" y="51"/>
                  </a:lnTo>
                  <a:lnTo>
                    <a:pt x="118" y="56"/>
                  </a:lnTo>
                  <a:lnTo>
                    <a:pt x="120" y="60"/>
                  </a:lnTo>
                  <a:lnTo>
                    <a:pt x="114" y="68"/>
                  </a:lnTo>
                  <a:lnTo>
                    <a:pt x="104" y="66"/>
                  </a:lnTo>
                  <a:lnTo>
                    <a:pt x="101" y="68"/>
                  </a:lnTo>
                  <a:lnTo>
                    <a:pt x="101" y="73"/>
                  </a:lnTo>
                  <a:lnTo>
                    <a:pt x="92" y="79"/>
                  </a:lnTo>
                  <a:lnTo>
                    <a:pt x="84" y="77"/>
                  </a:lnTo>
                  <a:lnTo>
                    <a:pt x="80" y="79"/>
                  </a:lnTo>
                  <a:lnTo>
                    <a:pt x="76" y="82"/>
                  </a:lnTo>
                  <a:lnTo>
                    <a:pt x="73" y="87"/>
                  </a:lnTo>
                  <a:lnTo>
                    <a:pt x="66" y="90"/>
                  </a:lnTo>
                  <a:lnTo>
                    <a:pt x="69" y="93"/>
                  </a:lnTo>
                  <a:lnTo>
                    <a:pt x="75" y="91"/>
                  </a:lnTo>
                  <a:lnTo>
                    <a:pt x="84" y="88"/>
                  </a:lnTo>
                  <a:lnTo>
                    <a:pt x="92" y="87"/>
                  </a:lnTo>
                  <a:lnTo>
                    <a:pt x="92" y="91"/>
                  </a:lnTo>
                  <a:lnTo>
                    <a:pt x="90" y="93"/>
                  </a:lnTo>
                  <a:lnTo>
                    <a:pt x="87" y="94"/>
                  </a:lnTo>
                  <a:lnTo>
                    <a:pt x="83" y="96"/>
                  </a:lnTo>
                  <a:lnTo>
                    <a:pt x="76" y="98"/>
                  </a:lnTo>
                  <a:lnTo>
                    <a:pt x="73" y="98"/>
                  </a:lnTo>
                  <a:lnTo>
                    <a:pt x="72" y="96"/>
                  </a:lnTo>
                  <a:lnTo>
                    <a:pt x="69" y="94"/>
                  </a:lnTo>
                  <a:lnTo>
                    <a:pt x="66" y="94"/>
                  </a:lnTo>
                  <a:lnTo>
                    <a:pt x="61" y="94"/>
                  </a:lnTo>
                  <a:lnTo>
                    <a:pt x="55" y="90"/>
                  </a:lnTo>
                  <a:lnTo>
                    <a:pt x="55" y="94"/>
                  </a:lnTo>
                  <a:lnTo>
                    <a:pt x="53" y="99"/>
                  </a:lnTo>
                  <a:lnTo>
                    <a:pt x="47" y="101"/>
                  </a:lnTo>
                  <a:lnTo>
                    <a:pt x="44" y="102"/>
                  </a:lnTo>
                  <a:lnTo>
                    <a:pt x="39" y="104"/>
                  </a:lnTo>
                  <a:lnTo>
                    <a:pt x="28" y="102"/>
                  </a:lnTo>
                  <a:lnTo>
                    <a:pt x="22" y="110"/>
                  </a:lnTo>
                  <a:lnTo>
                    <a:pt x="3" y="113"/>
                  </a:lnTo>
                  <a:lnTo>
                    <a:pt x="0" y="119"/>
                  </a:lnTo>
                  <a:lnTo>
                    <a:pt x="13" y="119"/>
                  </a:lnTo>
                  <a:lnTo>
                    <a:pt x="21" y="119"/>
                  </a:lnTo>
                  <a:lnTo>
                    <a:pt x="25" y="122"/>
                  </a:lnTo>
                  <a:lnTo>
                    <a:pt x="38" y="122"/>
                  </a:lnTo>
                  <a:lnTo>
                    <a:pt x="36" y="127"/>
                  </a:lnTo>
                  <a:lnTo>
                    <a:pt x="25" y="125"/>
                  </a:lnTo>
                  <a:lnTo>
                    <a:pt x="13" y="125"/>
                  </a:lnTo>
                  <a:lnTo>
                    <a:pt x="8" y="125"/>
                  </a:lnTo>
                  <a:lnTo>
                    <a:pt x="2" y="127"/>
                  </a:lnTo>
                  <a:lnTo>
                    <a:pt x="5" y="135"/>
                  </a:lnTo>
                  <a:lnTo>
                    <a:pt x="13" y="136"/>
                  </a:lnTo>
                  <a:lnTo>
                    <a:pt x="31" y="136"/>
                  </a:lnTo>
                  <a:lnTo>
                    <a:pt x="16" y="147"/>
                  </a:lnTo>
                  <a:lnTo>
                    <a:pt x="7" y="147"/>
                  </a:lnTo>
                  <a:lnTo>
                    <a:pt x="7" y="150"/>
                  </a:lnTo>
                  <a:lnTo>
                    <a:pt x="7" y="158"/>
                  </a:lnTo>
                  <a:lnTo>
                    <a:pt x="22" y="166"/>
                  </a:lnTo>
                  <a:lnTo>
                    <a:pt x="30" y="169"/>
                  </a:lnTo>
                  <a:lnTo>
                    <a:pt x="42" y="169"/>
                  </a:lnTo>
                  <a:lnTo>
                    <a:pt x="47" y="169"/>
                  </a:lnTo>
                  <a:lnTo>
                    <a:pt x="52" y="166"/>
                  </a:lnTo>
                  <a:lnTo>
                    <a:pt x="61" y="158"/>
                  </a:lnTo>
                  <a:lnTo>
                    <a:pt x="67" y="155"/>
                  </a:lnTo>
                  <a:lnTo>
                    <a:pt x="76" y="157"/>
                  </a:lnTo>
                  <a:lnTo>
                    <a:pt x="78" y="153"/>
                  </a:lnTo>
                  <a:lnTo>
                    <a:pt x="80" y="146"/>
                  </a:lnTo>
                  <a:lnTo>
                    <a:pt x="83" y="147"/>
                  </a:lnTo>
                  <a:lnTo>
                    <a:pt x="92" y="158"/>
                  </a:lnTo>
                  <a:lnTo>
                    <a:pt x="92" y="161"/>
                  </a:lnTo>
                  <a:lnTo>
                    <a:pt x="97" y="160"/>
                  </a:lnTo>
                  <a:lnTo>
                    <a:pt x="95" y="155"/>
                  </a:lnTo>
                  <a:lnTo>
                    <a:pt x="97" y="150"/>
                  </a:lnTo>
                  <a:lnTo>
                    <a:pt x="98" y="146"/>
                  </a:lnTo>
                  <a:lnTo>
                    <a:pt x="103" y="144"/>
                  </a:lnTo>
                  <a:lnTo>
                    <a:pt x="106" y="143"/>
                  </a:lnTo>
                  <a:lnTo>
                    <a:pt x="107" y="136"/>
                  </a:lnTo>
                  <a:lnTo>
                    <a:pt x="103" y="133"/>
                  </a:lnTo>
                  <a:lnTo>
                    <a:pt x="101" y="130"/>
                  </a:lnTo>
                  <a:lnTo>
                    <a:pt x="107" y="129"/>
                  </a:lnTo>
                  <a:lnTo>
                    <a:pt x="112" y="124"/>
                  </a:lnTo>
                  <a:lnTo>
                    <a:pt x="103" y="119"/>
                  </a:lnTo>
                  <a:lnTo>
                    <a:pt x="103" y="112"/>
                  </a:lnTo>
                  <a:lnTo>
                    <a:pt x="100" y="108"/>
                  </a:lnTo>
                  <a:lnTo>
                    <a:pt x="101" y="104"/>
                  </a:lnTo>
                  <a:lnTo>
                    <a:pt x="100" y="101"/>
                  </a:lnTo>
                  <a:lnTo>
                    <a:pt x="100" y="96"/>
                  </a:lnTo>
                  <a:lnTo>
                    <a:pt x="104" y="91"/>
                  </a:lnTo>
                  <a:lnTo>
                    <a:pt x="112" y="88"/>
                  </a:lnTo>
                  <a:lnTo>
                    <a:pt x="120" y="88"/>
                  </a:lnTo>
                  <a:lnTo>
                    <a:pt x="129" y="88"/>
                  </a:lnTo>
                  <a:lnTo>
                    <a:pt x="129" y="85"/>
                  </a:lnTo>
                  <a:lnTo>
                    <a:pt x="126" y="82"/>
                  </a:lnTo>
                  <a:lnTo>
                    <a:pt x="121" y="79"/>
                  </a:lnTo>
                  <a:lnTo>
                    <a:pt x="131" y="73"/>
                  </a:lnTo>
                  <a:lnTo>
                    <a:pt x="134" y="66"/>
                  </a:lnTo>
                  <a:lnTo>
                    <a:pt x="134" y="65"/>
                  </a:lnTo>
                  <a:lnTo>
                    <a:pt x="132" y="63"/>
                  </a:lnTo>
                  <a:lnTo>
                    <a:pt x="135" y="59"/>
                  </a:lnTo>
                  <a:lnTo>
                    <a:pt x="137" y="57"/>
                  </a:lnTo>
                  <a:lnTo>
                    <a:pt x="142" y="57"/>
                  </a:lnTo>
                  <a:lnTo>
                    <a:pt x="145" y="57"/>
                  </a:lnTo>
                  <a:lnTo>
                    <a:pt x="148" y="53"/>
                  </a:lnTo>
                  <a:lnTo>
                    <a:pt x="154" y="48"/>
                  </a:lnTo>
                  <a:lnTo>
                    <a:pt x="160" y="46"/>
                  </a:lnTo>
                  <a:lnTo>
                    <a:pt x="159" y="42"/>
                  </a:lnTo>
                  <a:lnTo>
                    <a:pt x="163" y="37"/>
                  </a:lnTo>
                  <a:lnTo>
                    <a:pt x="168" y="34"/>
                  </a:lnTo>
                  <a:lnTo>
                    <a:pt x="173" y="32"/>
                  </a:lnTo>
                  <a:lnTo>
                    <a:pt x="179" y="34"/>
                  </a:lnTo>
                  <a:lnTo>
                    <a:pt x="184" y="32"/>
                  </a:lnTo>
                  <a:lnTo>
                    <a:pt x="184" y="26"/>
                  </a:lnTo>
                  <a:lnTo>
                    <a:pt x="191" y="26"/>
                  </a:lnTo>
                  <a:lnTo>
                    <a:pt x="199" y="26"/>
                  </a:lnTo>
                  <a:lnTo>
                    <a:pt x="205" y="29"/>
                  </a:lnTo>
                  <a:lnTo>
                    <a:pt x="212" y="29"/>
                  </a:lnTo>
                  <a:lnTo>
                    <a:pt x="213" y="25"/>
                  </a:lnTo>
                  <a:lnTo>
                    <a:pt x="218" y="20"/>
                  </a:lnTo>
                  <a:lnTo>
                    <a:pt x="215" y="20"/>
                  </a:lnTo>
                  <a:lnTo>
                    <a:pt x="215" y="15"/>
                  </a:lnTo>
                  <a:lnTo>
                    <a:pt x="215" y="14"/>
                  </a:lnTo>
                  <a:lnTo>
                    <a:pt x="215" y="8"/>
                  </a:lnTo>
                  <a:lnTo>
                    <a:pt x="213" y="4"/>
                  </a:lnTo>
                  <a:lnTo>
                    <a:pt x="210" y="1"/>
                  </a:lnTo>
                  <a:lnTo>
                    <a:pt x="207" y="0"/>
                  </a:lnTo>
                  <a:lnTo>
                    <a:pt x="205" y="1"/>
                  </a:lnTo>
                  <a:lnTo>
                    <a:pt x="204" y="3"/>
                  </a:lnTo>
                  <a:lnTo>
                    <a:pt x="202" y="3"/>
                  </a:lnTo>
                  <a:lnTo>
                    <a:pt x="198" y="3"/>
                  </a:lnTo>
                  <a:lnTo>
                    <a:pt x="194" y="1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3" y="11"/>
                  </a:lnTo>
                  <a:lnTo>
                    <a:pt x="188" y="12"/>
                  </a:lnTo>
                  <a:lnTo>
                    <a:pt x="185" y="11"/>
                  </a:lnTo>
                  <a:lnTo>
                    <a:pt x="185" y="9"/>
                  </a:lnTo>
                  <a:lnTo>
                    <a:pt x="182" y="8"/>
                  </a:lnTo>
                  <a:lnTo>
                    <a:pt x="179" y="9"/>
                  </a:lnTo>
                  <a:lnTo>
                    <a:pt x="168" y="1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7" name="Freeform 58"/>
            <p:cNvSpPr>
              <a:spLocks/>
            </p:cNvSpPr>
            <p:nvPr/>
          </p:nvSpPr>
          <p:spPr bwMode="auto">
            <a:xfrm>
              <a:off x="5810298" y="2311338"/>
              <a:ext cx="69861" cy="22230"/>
            </a:xfrm>
            <a:custGeom>
              <a:avLst/>
              <a:gdLst>
                <a:gd name="T0" fmla="*/ 2147483647 w 42"/>
                <a:gd name="T1" fmla="*/ 2147483647 h 13"/>
                <a:gd name="T2" fmla="*/ 2147483647 w 42"/>
                <a:gd name="T3" fmla="*/ 2147483647 h 13"/>
                <a:gd name="T4" fmla="*/ 2147483647 w 42"/>
                <a:gd name="T5" fmla="*/ 2147483647 h 13"/>
                <a:gd name="T6" fmla="*/ 0 w 42"/>
                <a:gd name="T7" fmla="*/ 2147483647 h 13"/>
                <a:gd name="T8" fmla="*/ 2147483647 w 42"/>
                <a:gd name="T9" fmla="*/ 2147483647 h 13"/>
                <a:gd name="T10" fmla="*/ 2147483647 w 42"/>
                <a:gd name="T11" fmla="*/ 2147483647 h 13"/>
                <a:gd name="T12" fmla="*/ 2147483647 w 42"/>
                <a:gd name="T13" fmla="*/ 2147483647 h 13"/>
                <a:gd name="T14" fmla="*/ 2147483647 w 42"/>
                <a:gd name="T15" fmla="*/ 2147483647 h 13"/>
                <a:gd name="T16" fmla="*/ 2147483647 w 42"/>
                <a:gd name="T17" fmla="*/ 2147483647 h 13"/>
                <a:gd name="T18" fmla="*/ 2147483647 w 42"/>
                <a:gd name="T19" fmla="*/ 0 h 13"/>
                <a:gd name="T20" fmla="*/ 2147483647 w 42"/>
                <a:gd name="T21" fmla="*/ 0 h 13"/>
                <a:gd name="T22" fmla="*/ 2147483647 w 42"/>
                <a:gd name="T23" fmla="*/ 0 h 13"/>
                <a:gd name="T24" fmla="*/ 2147483647 w 42"/>
                <a:gd name="T25" fmla="*/ 0 h 13"/>
                <a:gd name="T26" fmla="*/ 2147483647 w 42"/>
                <a:gd name="T27" fmla="*/ 2147483647 h 13"/>
                <a:gd name="T28" fmla="*/ 2147483647 w 42"/>
                <a:gd name="T29" fmla="*/ 2147483647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13"/>
                <a:gd name="T47" fmla="*/ 42 w 42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13">
                  <a:moveTo>
                    <a:pt x="5" y="2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8" y="13"/>
                  </a:lnTo>
                  <a:lnTo>
                    <a:pt x="26" y="10"/>
                  </a:lnTo>
                  <a:lnTo>
                    <a:pt x="42" y="11"/>
                  </a:lnTo>
                  <a:lnTo>
                    <a:pt x="40" y="10"/>
                  </a:lnTo>
                  <a:lnTo>
                    <a:pt x="42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8" name="Rectangle 62"/>
            <p:cNvSpPr>
              <a:spLocks noChangeArrowheads="1"/>
            </p:cNvSpPr>
            <p:nvPr/>
          </p:nvSpPr>
          <p:spPr bwMode="auto">
            <a:xfrm>
              <a:off x="5844227" y="2311744"/>
              <a:ext cx="1784" cy="1252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069" name="Freeform 63"/>
            <p:cNvSpPr>
              <a:spLocks/>
            </p:cNvSpPr>
            <p:nvPr/>
          </p:nvSpPr>
          <p:spPr bwMode="auto">
            <a:xfrm>
              <a:off x="5886510" y="2285932"/>
              <a:ext cx="220699" cy="122267"/>
            </a:xfrm>
            <a:custGeom>
              <a:avLst/>
              <a:gdLst>
                <a:gd name="T0" fmla="*/ 2147483647 w 132"/>
                <a:gd name="T1" fmla="*/ 2147483647 h 69"/>
                <a:gd name="T2" fmla="*/ 2147483647 w 132"/>
                <a:gd name="T3" fmla="*/ 2147483647 h 69"/>
                <a:gd name="T4" fmla="*/ 2147483647 w 132"/>
                <a:gd name="T5" fmla="*/ 2147483647 h 69"/>
                <a:gd name="T6" fmla="*/ 2147483647 w 132"/>
                <a:gd name="T7" fmla="*/ 2147483647 h 69"/>
                <a:gd name="T8" fmla="*/ 2147483647 w 132"/>
                <a:gd name="T9" fmla="*/ 2147483647 h 69"/>
                <a:gd name="T10" fmla="*/ 2147483647 w 132"/>
                <a:gd name="T11" fmla="*/ 2147483647 h 69"/>
                <a:gd name="T12" fmla="*/ 0 w 132"/>
                <a:gd name="T13" fmla="*/ 2147483647 h 69"/>
                <a:gd name="T14" fmla="*/ 2147483647 w 132"/>
                <a:gd name="T15" fmla="*/ 2147483647 h 69"/>
                <a:gd name="T16" fmla="*/ 2147483647 w 132"/>
                <a:gd name="T17" fmla="*/ 2147483647 h 69"/>
                <a:gd name="T18" fmla="*/ 2147483647 w 132"/>
                <a:gd name="T19" fmla="*/ 2147483647 h 69"/>
                <a:gd name="T20" fmla="*/ 2147483647 w 132"/>
                <a:gd name="T21" fmla="*/ 2147483647 h 69"/>
                <a:gd name="T22" fmla="*/ 2147483647 w 132"/>
                <a:gd name="T23" fmla="*/ 2147483647 h 69"/>
                <a:gd name="T24" fmla="*/ 2147483647 w 132"/>
                <a:gd name="T25" fmla="*/ 2147483647 h 69"/>
                <a:gd name="T26" fmla="*/ 2147483647 w 132"/>
                <a:gd name="T27" fmla="*/ 2147483647 h 69"/>
                <a:gd name="T28" fmla="*/ 2147483647 w 132"/>
                <a:gd name="T29" fmla="*/ 2147483647 h 69"/>
                <a:gd name="T30" fmla="*/ 2147483647 w 132"/>
                <a:gd name="T31" fmla="*/ 2147483647 h 69"/>
                <a:gd name="T32" fmla="*/ 2147483647 w 132"/>
                <a:gd name="T33" fmla="*/ 2147483647 h 69"/>
                <a:gd name="T34" fmla="*/ 2147483647 w 132"/>
                <a:gd name="T35" fmla="*/ 2147483647 h 69"/>
                <a:gd name="T36" fmla="*/ 2147483647 w 132"/>
                <a:gd name="T37" fmla="*/ 2147483647 h 69"/>
                <a:gd name="T38" fmla="*/ 2147483647 w 132"/>
                <a:gd name="T39" fmla="*/ 2147483647 h 69"/>
                <a:gd name="T40" fmla="*/ 2147483647 w 132"/>
                <a:gd name="T41" fmla="*/ 2147483647 h 69"/>
                <a:gd name="T42" fmla="*/ 2147483647 w 132"/>
                <a:gd name="T43" fmla="*/ 2147483647 h 69"/>
                <a:gd name="T44" fmla="*/ 2147483647 w 132"/>
                <a:gd name="T45" fmla="*/ 2147483647 h 69"/>
                <a:gd name="T46" fmla="*/ 2147483647 w 132"/>
                <a:gd name="T47" fmla="*/ 2147483647 h 69"/>
                <a:gd name="T48" fmla="*/ 2147483647 w 132"/>
                <a:gd name="T49" fmla="*/ 2147483647 h 69"/>
                <a:gd name="T50" fmla="*/ 2147483647 w 132"/>
                <a:gd name="T51" fmla="*/ 2147483647 h 69"/>
                <a:gd name="T52" fmla="*/ 2147483647 w 132"/>
                <a:gd name="T53" fmla="*/ 2147483647 h 69"/>
                <a:gd name="T54" fmla="*/ 2147483647 w 132"/>
                <a:gd name="T55" fmla="*/ 2147483647 h 69"/>
                <a:gd name="T56" fmla="*/ 2147483647 w 132"/>
                <a:gd name="T57" fmla="*/ 2147483647 h 69"/>
                <a:gd name="T58" fmla="*/ 2147483647 w 132"/>
                <a:gd name="T59" fmla="*/ 0 h 69"/>
                <a:gd name="T60" fmla="*/ 2147483647 w 132"/>
                <a:gd name="T61" fmla="*/ 2147483647 h 69"/>
                <a:gd name="T62" fmla="*/ 2147483647 w 132"/>
                <a:gd name="T63" fmla="*/ 2147483647 h 69"/>
                <a:gd name="T64" fmla="*/ 2147483647 w 132"/>
                <a:gd name="T65" fmla="*/ 2147483647 h 69"/>
                <a:gd name="T66" fmla="*/ 2147483647 w 132"/>
                <a:gd name="T67" fmla="*/ 2147483647 h 69"/>
                <a:gd name="T68" fmla="*/ 2147483647 w 132"/>
                <a:gd name="T69" fmla="*/ 2147483647 h 69"/>
                <a:gd name="T70" fmla="*/ 2147483647 w 132"/>
                <a:gd name="T71" fmla="*/ 2147483647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"/>
                <a:gd name="T109" fmla="*/ 0 h 69"/>
                <a:gd name="T110" fmla="*/ 132 w 13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" h="69">
                  <a:moveTo>
                    <a:pt x="33" y="27"/>
                  </a:moveTo>
                  <a:lnTo>
                    <a:pt x="27" y="27"/>
                  </a:lnTo>
                  <a:lnTo>
                    <a:pt x="22" y="30"/>
                  </a:lnTo>
                  <a:lnTo>
                    <a:pt x="18" y="34"/>
                  </a:lnTo>
                  <a:lnTo>
                    <a:pt x="14" y="33"/>
                  </a:lnTo>
                  <a:lnTo>
                    <a:pt x="11" y="31"/>
                  </a:lnTo>
                  <a:lnTo>
                    <a:pt x="7" y="31"/>
                  </a:lnTo>
                  <a:lnTo>
                    <a:pt x="7" y="36"/>
                  </a:lnTo>
                  <a:lnTo>
                    <a:pt x="10" y="42"/>
                  </a:lnTo>
                  <a:lnTo>
                    <a:pt x="11" y="48"/>
                  </a:lnTo>
                  <a:lnTo>
                    <a:pt x="0" y="53"/>
                  </a:lnTo>
                  <a:lnTo>
                    <a:pt x="4" y="55"/>
                  </a:lnTo>
                  <a:lnTo>
                    <a:pt x="8" y="56"/>
                  </a:lnTo>
                  <a:lnTo>
                    <a:pt x="7" y="61"/>
                  </a:lnTo>
                  <a:lnTo>
                    <a:pt x="7" y="66"/>
                  </a:lnTo>
                  <a:lnTo>
                    <a:pt x="10" y="66"/>
                  </a:lnTo>
                  <a:lnTo>
                    <a:pt x="14" y="61"/>
                  </a:lnTo>
                  <a:lnTo>
                    <a:pt x="22" y="59"/>
                  </a:lnTo>
                  <a:lnTo>
                    <a:pt x="27" y="59"/>
                  </a:lnTo>
                  <a:lnTo>
                    <a:pt x="47" y="59"/>
                  </a:lnTo>
                  <a:lnTo>
                    <a:pt x="58" y="61"/>
                  </a:lnTo>
                  <a:lnTo>
                    <a:pt x="63" y="64"/>
                  </a:lnTo>
                  <a:lnTo>
                    <a:pt x="67" y="64"/>
                  </a:lnTo>
                  <a:lnTo>
                    <a:pt x="77" y="64"/>
                  </a:lnTo>
                  <a:lnTo>
                    <a:pt x="80" y="62"/>
                  </a:lnTo>
                  <a:lnTo>
                    <a:pt x="83" y="64"/>
                  </a:lnTo>
                  <a:lnTo>
                    <a:pt x="91" y="67"/>
                  </a:lnTo>
                  <a:lnTo>
                    <a:pt x="97" y="66"/>
                  </a:lnTo>
                  <a:lnTo>
                    <a:pt x="101" y="69"/>
                  </a:lnTo>
                  <a:lnTo>
                    <a:pt x="103" y="67"/>
                  </a:lnTo>
                  <a:lnTo>
                    <a:pt x="106" y="58"/>
                  </a:lnTo>
                  <a:lnTo>
                    <a:pt x="111" y="58"/>
                  </a:lnTo>
                  <a:lnTo>
                    <a:pt x="118" y="56"/>
                  </a:lnTo>
                  <a:lnTo>
                    <a:pt x="118" y="55"/>
                  </a:lnTo>
                  <a:lnTo>
                    <a:pt x="118" y="50"/>
                  </a:lnTo>
                  <a:lnTo>
                    <a:pt x="114" y="47"/>
                  </a:lnTo>
                  <a:lnTo>
                    <a:pt x="114" y="44"/>
                  </a:lnTo>
                  <a:lnTo>
                    <a:pt x="117" y="42"/>
                  </a:lnTo>
                  <a:lnTo>
                    <a:pt x="120" y="44"/>
                  </a:lnTo>
                  <a:lnTo>
                    <a:pt x="126" y="42"/>
                  </a:lnTo>
                  <a:lnTo>
                    <a:pt x="132" y="39"/>
                  </a:lnTo>
                  <a:lnTo>
                    <a:pt x="132" y="36"/>
                  </a:lnTo>
                  <a:lnTo>
                    <a:pt x="122" y="33"/>
                  </a:lnTo>
                  <a:lnTo>
                    <a:pt x="122" y="30"/>
                  </a:lnTo>
                  <a:lnTo>
                    <a:pt x="117" y="28"/>
                  </a:lnTo>
                  <a:lnTo>
                    <a:pt x="114" y="27"/>
                  </a:lnTo>
                  <a:lnTo>
                    <a:pt x="109" y="24"/>
                  </a:lnTo>
                  <a:lnTo>
                    <a:pt x="106" y="19"/>
                  </a:lnTo>
                  <a:lnTo>
                    <a:pt x="109" y="14"/>
                  </a:lnTo>
                  <a:lnTo>
                    <a:pt x="108" y="10"/>
                  </a:lnTo>
                  <a:lnTo>
                    <a:pt x="101" y="5"/>
                  </a:lnTo>
                  <a:lnTo>
                    <a:pt x="97" y="5"/>
                  </a:lnTo>
                  <a:lnTo>
                    <a:pt x="91" y="7"/>
                  </a:lnTo>
                  <a:lnTo>
                    <a:pt x="86" y="5"/>
                  </a:lnTo>
                  <a:lnTo>
                    <a:pt x="77" y="2"/>
                  </a:lnTo>
                  <a:lnTo>
                    <a:pt x="72" y="2"/>
                  </a:lnTo>
                  <a:lnTo>
                    <a:pt x="69" y="0"/>
                  </a:lnTo>
                  <a:lnTo>
                    <a:pt x="55" y="5"/>
                  </a:lnTo>
                  <a:lnTo>
                    <a:pt x="50" y="5"/>
                  </a:lnTo>
                  <a:lnTo>
                    <a:pt x="49" y="7"/>
                  </a:lnTo>
                  <a:lnTo>
                    <a:pt x="50" y="11"/>
                  </a:lnTo>
                  <a:lnTo>
                    <a:pt x="50" y="16"/>
                  </a:lnTo>
                  <a:lnTo>
                    <a:pt x="44" y="17"/>
                  </a:lnTo>
                  <a:lnTo>
                    <a:pt x="41" y="17"/>
                  </a:lnTo>
                  <a:lnTo>
                    <a:pt x="38" y="17"/>
                  </a:lnTo>
                  <a:lnTo>
                    <a:pt x="35" y="21"/>
                  </a:lnTo>
                  <a:lnTo>
                    <a:pt x="33" y="2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0" name="Line 64"/>
            <p:cNvSpPr>
              <a:spLocks noChangeShapeType="1"/>
            </p:cNvSpPr>
            <p:nvPr/>
          </p:nvSpPr>
          <p:spPr bwMode="auto">
            <a:xfrm>
              <a:off x="6019882" y="2189073"/>
              <a:ext cx="1588" cy="1587"/>
            </a:xfrm>
            <a:prstGeom prst="line">
              <a:avLst/>
            </a:prstGeom>
            <a:noFill/>
            <a:ln w="3175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1" name="Line 65"/>
            <p:cNvSpPr>
              <a:spLocks noChangeShapeType="1"/>
            </p:cNvSpPr>
            <p:nvPr/>
          </p:nvSpPr>
          <p:spPr bwMode="auto">
            <a:xfrm>
              <a:off x="6019882" y="2189073"/>
              <a:ext cx="1588" cy="1587"/>
            </a:xfrm>
            <a:prstGeom prst="line">
              <a:avLst/>
            </a:prstGeom>
            <a:noFill/>
            <a:ln w="3175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2" name="Freeform 66"/>
            <p:cNvSpPr>
              <a:spLocks/>
            </p:cNvSpPr>
            <p:nvPr/>
          </p:nvSpPr>
          <p:spPr bwMode="auto">
            <a:xfrm>
              <a:off x="5867457" y="2378029"/>
              <a:ext cx="415992" cy="177842"/>
            </a:xfrm>
            <a:custGeom>
              <a:avLst/>
              <a:gdLst>
                <a:gd name="T0" fmla="*/ 2147483647 w 250"/>
                <a:gd name="T1" fmla="*/ 2147483647 h 99"/>
                <a:gd name="T2" fmla="*/ 2147483647 w 250"/>
                <a:gd name="T3" fmla="*/ 2147483647 h 99"/>
                <a:gd name="T4" fmla="*/ 2147483647 w 250"/>
                <a:gd name="T5" fmla="*/ 2147483647 h 99"/>
                <a:gd name="T6" fmla="*/ 2147483647 w 250"/>
                <a:gd name="T7" fmla="*/ 2147483647 h 99"/>
                <a:gd name="T8" fmla="*/ 2147483647 w 250"/>
                <a:gd name="T9" fmla="*/ 0 h 99"/>
                <a:gd name="T10" fmla="*/ 2147483647 w 250"/>
                <a:gd name="T11" fmla="*/ 2147483647 h 99"/>
                <a:gd name="T12" fmla="*/ 2147483647 w 250"/>
                <a:gd name="T13" fmla="*/ 2147483647 h 99"/>
                <a:gd name="T14" fmla="*/ 2147483647 w 250"/>
                <a:gd name="T15" fmla="*/ 2147483647 h 99"/>
                <a:gd name="T16" fmla="*/ 2147483647 w 250"/>
                <a:gd name="T17" fmla="*/ 2147483647 h 99"/>
                <a:gd name="T18" fmla="*/ 2147483647 w 250"/>
                <a:gd name="T19" fmla="*/ 2147483647 h 99"/>
                <a:gd name="T20" fmla="*/ 2147483647 w 250"/>
                <a:gd name="T21" fmla="*/ 2147483647 h 99"/>
                <a:gd name="T22" fmla="*/ 2147483647 w 250"/>
                <a:gd name="T23" fmla="*/ 2147483647 h 99"/>
                <a:gd name="T24" fmla="*/ 2147483647 w 250"/>
                <a:gd name="T25" fmla="*/ 2147483647 h 99"/>
                <a:gd name="T26" fmla="*/ 2147483647 w 250"/>
                <a:gd name="T27" fmla="*/ 2147483647 h 99"/>
                <a:gd name="T28" fmla="*/ 2147483647 w 250"/>
                <a:gd name="T29" fmla="*/ 2147483647 h 99"/>
                <a:gd name="T30" fmla="*/ 2147483647 w 250"/>
                <a:gd name="T31" fmla="*/ 2147483647 h 99"/>
                <a:gd name="T32" fmla="*/ 0 w 250"/>
                <a:gd name="T33" fmla="*/ 2147483647 h 99"/>
                <a:gd name="T34" fmla="*/ 2147483647 w 250"/>
                <a:gd name="T35" fmla="*/ 2147483647 h 99"/>
                <a:gd name="T36" fmla="*/ 2147483647 w 250"/>
                <a:gd name="T37" fmla="*/ 2147483647 h 99"/>
                <a:gd name="T38" fmla="*/ 2147483647 w 250"/>
                <a:gd name="T39" fmla="*/ 2147483647 h 99"/>
                <a:gd name="T40" fmla="*/ 2147483647 w 250"/>
                <a:gd name="T41" fmla="*/ 2147483647 h 99"/>
                <a:gd name="T42" fmla="*/ 2147483647 w 250"/>
                <a:gd name="T43" fmla="*/ 2147483647 h 99"/>
                <a:gd name="T44" fmla="*/ 2147483647 w 250"/>
                <a:gd name="T45" fmla="*/ 2147483647 h 99"/>
                <a:gd name="T46" fmla="*/ 2147483647 w 250"/>
                <a:gd name="T47" fmla="*/ 2147483647 h 99"/>
                <a:gd name="T48" fmla="*/ 2147483647 w 250"/>
                <a:gd name="T49" fmla="*/ 2147483647 h 99"/>
                <a:gd name="T50" fmla="*/ 2147483647 w 250"/>
                <a:gd name="T51" fmla="*/ 2147483647 h 99"/>
                <a:gd name="T52" fmla="*/ 2147483647 w 250"/>
                <a:gd name="T53" fmla="*/ 2147483647 h 99"/>
                <a:gd name="T54" fmla="*/ 2147483647 w 250"/>
                <a:gd name="T55" fmla="*/ 2147483647 h 99"/>
                <a:gd name="T56" fmla="*/ 2147483647 w 250"/>
                <a:gd name="T57" fmla="*/ 2147483647 h 99"/>
                <a:gd name="T58" fmla="*/ 2147483647 w 250"/>
                <a:gd name="T59" fmla="*/ 2147483647 h 99"/>
                <a:gd name="T60" fmla="*/ 2147483647 w 250"/>
                <a:gd name="T61" fmla="*/ 2147483647 h 99"/>
                <a:gd name="T62" fmla="*/ 2147483647 w 250"/>
                <a:gd name="T63" fmla="*/ 2147483647 h 99"/>
                <a:gd name="T64" fmla="*/ 2147483647 w 250"/>
                <a:gd name="T65" fmla="*/ 2147483647 h 99"/>
                <a:gd name="T66" fmla="*/ 2147483647 w 250"/>
                <a:gd name="T67" fmla="*/ 2147483647 h 99"/>
                <a:gd name="T68" fmla="*/ 2147483647 w 250"/>
                <a:gd name="T69" fmla="*/ 2147483647 h 99"/>
                <a:gd name="T70" fmla="*/ 2147483647 w 250"/>
                <a:gd name="T71" fmla="*/ 2147483647 h 99"/>
                <a:gd name="T72" fmla="*/ 2147483647 w 250"/>
                <a:gd name="T73" fmla="*/ 2147483647 h 99"/>
                <a:gd name="T74" fmla="*/ 2147483647 w 250"/>
                <a:gd name="T75" fmla="*/ 2147483647 h 99"/>
                <a:gd name="T76" fmla="*/ 2147483647 w 250"/>
                <a:gd name="T77" fmla="*/ 2147483647 h 99"/>
                <a:gd name="T78" fmla="*/ 2147483647 w 250"/>
                <a:gd name="T79" fmla="*/ 2147483647 h 99"/>
                <a:gd name="T80" fmla="*/ 2147483647 w 250"/>
                <a:gd name="T81" fmla="*/ 2147483647 h 99"/>
                <a:gd name="T82" fmla="*/ 2147483647 w 250"/>
                <a:gd name="T83" fmla="*/ 2147483647 h 99"/>
                <a:gd name="T84" fmla="*/ 2147483647 w 250"/>
                <a:gd name="T85" fmla="*/ 2147483647 h 99"/>
                <a:gd name="T86" fmla="*/ 2147483647 w 250"/>
                <a:gd name="T87" fmla="*/ 2147483647 h 99"/>
                <a:gd name="T88" fmla="*/ 2147483647 w 250"/>
                <a:gd name="T89" fmla="*/ 2147483647 h 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0"/>
                <a:gd name="T136" fmla="*/ 0 h 99"/>
                <a:gd name="T137" fmla="*/ 250 w 250"/>
                <a:gd name="T138" fmla="*/ 99 h 9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0" h="99">
                  <a:moveTo>
                    <a:pt x="213" y="29"/>
                  </a:moveTo>
                  <a:lnTo>
                    <a:pt x="208" y="28"/>
                  </a:lnTo>
                  <a:lnTo>
                    <a:pt x="200" y="31"/>
                  </a:lnTo>
                  <a:lnTo>
                    <a:pt x="193" y="28"/>
                  </a:lnTo>
                  <a:lnTo>
                    <a:pt x="183" y="29"/>
                  </a:lnTo>
                  <a:lnTo>
                    <a:pt x="182" y="24"/>
                  </a:lnTo>
                  <a:lnTo>
                    <a:pt x="180" y="18"/>
                  </a:lnTo>
                  <a:lnTo>
                    <a:pt x="166" y="17"/>
                  </a:lnTo>
                  <a:lnTo>
                    <a:pt x="163" y="12"/>
                  </a:lnTo>
                  <a:lnTo>
                    <a:pt x="166" y="7"/>
                  </a:lnTo>
                  <a:lnTo>
                    <a:pt x="163" y="4"/>
                  </a:lnTo>
                  <a:lnTo>
                    <a:pt x="160" y="1"/>
                  </a:lnTo>
                  <a:lnTo>
                    <a:pt x="154" y="0"/>
                  </a:lnTo>
                  <a:lnTo>
                    <a:pt x="149" y="3"/>
                  </a:lnTo>
                  <a:lnTo>
                    <a:pt x="148" y="0"/>
                  </a:lnTo>
                  <a:lnTo>
                    <a:pt x="141" y="1"/>
                  </a:lnTo>
                  <a:lnTo>
                    <a:pt x="138" y="4"/>
                  </a:lnTo>
                  <a:lnTo>
                    <a:pt x="134" y="4"/>
                  </a:lnTo>
                  <a:lnTo>
                    <a:pt x="130" y="3"/>
                  </a:lnTo>
                  <a:lnTo>
                    <a:pt x="130" y="4"/>
                  </a:lnTo>
                  <a:lnTo>
                    <a:pt x="123" y="6"/>
                  </a:lnTo>
                  <a:lnTo>
                    <a:pt x="118" y="6"/>
                  </a:lnTo>
                  <a:lnTo>
                    <a:pt x="115" y="15"/>
                  </a:lnTo>
                  <a:lnTo>
                    <a:pt x="113" y="17"/>
                  </a:lnTo>
                  <a:lnTo>
                    <a:pt x="109" y="14"/>
                  </a:lnTo>
                  <a:lnTo>
                    <a:pt x="103" y="15"/>
                  </a:lnTo>
                  <a:lnTo>
                    <a:pt x="95" y="12"/>
                  </a:lnTo>
                  <a:lnTo>
                    <a:pt x="92" y="10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75" y="12"/>
                  </a:lnTo>
                  <a:lnTo>
                    <a:pt x="70" y="9"/>
                  </a:lnTo>
                  <a:lnTo>
                    <a:pt x="59" y="7"/>
                  </a:lnTo>
                  <a:lnTo>
                    <a:pt x="39" y="7"/>
                  </a:lnTo>
                  <a:lnTo>
                    <a:pt x="34" y="7"/>
                  </a:lnTo>
                  <a:lnTo>
                    <a:pt x="26" y="9"/>
                  </a:lnTo>
                  <a:lnTo>
                    <a:pt x="22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22" y="18"/>
                  </a:lnTo>
                  <a:lnTo>
                    <a:pt x="26" y="21"/>
                  </a:lnTo>
                  <a:lnTo>
                    <a:pt x="26" y="28"/>
                  </a:lnTo>
                  <a:lnTo>
                    <a:pt x="20" y="31"/>
                  </a:lnTo>
                  <a:lnTo>
                    <a:pt x="14" y="31"/>
                  </a:lnTo>
                  <a:lnTo>
                    <a:pt x="9" y="35"/>
                  </a:lnTo>
                  <a:lnTo>
                    <a:pt x="6" y="40"/>
                  </a:lnTo>
                  <a:lnTo>
                    <a:pt x="6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0" y="55"/>
                  </a:lnTo>
                  <a:lnTo>
                    <a:pt x="5" y="57"/>
                  </a:lnTo>
                  <a:lnTo>
                    <a:pt x="8" y="59"/>
                  </a:lnTo>
                  <a:lnTo>
                    <a:pt x="9" y="60"/>
                  </a:lnTo>
                  <a:lnTo>
                    <a:pt x="14" y="60"/>
                  </a:lnTo>
                  <a:lnTo>
                    <a:pt x="22" y="62"/>
                  </a:lnTo>
                  <a:lnTo>
                    <a:pt x="33" y="62"/>
                  </a:lnTo>
                  <a:lnTo>
                    <a:pt x="37" y="65"/>
                  </a:lnTo>
                  <a:lnTo>
                    <a:pt x="44" y="62"/>
                  </a:lnTo>
                  <a:lnTo>
                    <a:pt x="54" y="60"/>
                  </a:lnTo>
                  <a:lnTo>
                    <a:pt x="62" y="59"/>
                  </a:lnTo>
                  <a:lnTo>
                    <a:pt x="64" y="57"/>
                  </a:lnTo>
                  <a:lnTo>
                    <a:pt x="67" y="54"/>
                  </a:lnTo>
                  <a:lnTo>
                    <a:pt x="73" y="55"/>
                  </a:lnTo>
                  <a:lnTo>
                    <a:pt x="84" y="55"/>
                  </a:lnTo>
                  <a:lnTo>
                    <a:pt x="92" y="60"/>
                  </a:lnTo>
                  <a:lnTo>
                    <a:pt x="98" y="62"/>
                  </a:lnTo>
                  <a:lnTo>
                    <a:pt x="99" y="68"/>
                  </a:lnTo>
                  <a:lnTo>
                    <a:pt x="103" y="74"/>
                  </a:lnTo>
                  <a:lnTo>
                    <a:pt x="109" y="80"/>
                  </a:lnTo>
                  <a:lnTo>
                    <a:pt x="104" y="83"/>
                  </a:lnTo>
                  <a:lnTo>
                    <a:pt x="93" y="83"/>
                  </a:lnTo>
                  <a:lnTo>
                    <a:pt x="93" y="88"/>
                  </a:lnTo>
                  <a:lnTo>
                    <a:pt x="84" y="94"/>
                  </a:lnTo>
                  <a:lnTo>
                    <a:pt x="82" y="96"/>
                  </a:lnTo>
                  <a:lnTo>
                    <a:pt x="84" y="99"/>
                  </a:lnTo>
                  <a:lnTo>
                    <a:pt x="93" y="99"/>
                  </a:lnTo>
                  <a:lnTo>
                    <a:pt x="96" y="97"/>
                  </a:lnTo>
                  <a:lnTo>
                    <a:pt x="99" y="96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12" y="90"/>
                  </a:lnTo>
                  <a:lnTo>
                    <a:pt x="113" y="83"/>
                  </a:lnTo>
                  <a:lnTo>
                    <a:pt x="124" y="77"/>
                  </a:lnTo>
                  <a:lnTo>
                    <a:pt x="130" y="77"/>
                  </a:lnTo>
                  <a:lnTo>
                    <a:pt x="132" y="80"/>
                  </a:lnTo>
                  <a:lnTo>
                    <a:pt x="127" y="82"/>
                  </a:lnTo>
                  <a:lnTo>
                    <a:pt x="130" y="85"/>
                  </a:lnTo>
                  <a:lnTo>
                    <a:pt x="137" y="87"/>
                  </a:lnTo>
                  <a:lnTo>
                    <a:pt x="152" y="85"/>
                  </a:lnTo>
                  <a:lnTo>
                    <a:pt x="157" y="87"/>
                  </a:lnTo>
                  <a:lnTo>
                    <a:pt x="158" y="87"/>
                  </a:lnTo>
                  <a:lnTo>
                    <a:pt x="165" y="88"/>
                  </a:lnTo>
                  <a:lnTo>
                    <a:pt x="172" y="91"/>
                  </a:lnTo>
                  <a:lnTo>
                    <a:pt x="174" y="88"/>
                  </a:lnTo>
                  <a:lnTo>
                    <a:pt x="174" y="83"/>
                  </a:lnTo>
                  <a:lnTo>
                    <a:pt x="182" y="82"/>
                  </a:lnTo>
                  <a:lnTo>
                    <a:pt x="186" y="79"/>
                  </a:lnTo>
                  <a:lnTo>
                    <a:pt x="196" y="80"/>
                  </a:lnTo>
                  <a:lnTo>
                    <a:pt x="202" y="79"/>
                  </a:lnTo>
                  <a:lnTo>
                    <a:pt x="203" y="77"/>
                  </a:lnTo>
                  <a:lnTo>
                    <a:pt x="205" y="76"/>
                  </a:lnTo>
                  <a:lnTo>
                    <a:pt x="207" y="74"/>
                  </a:lnTo>
                  <a:lnTo>
                    <a:pt x="211" y="74"/>
                  </a:lnTo>
                  <a:lnTo>
                    <a:pt x="217" y="73"/>
                  </a:lnTo>
                  <a:lnTo>
                    <a:pt x="217" y="71"/>
                  </a:lnTo>
                  <a:lnTo>
                    <a:pt x="221" y="65"/>
                  </a:lnTo>
                  <a:lnTo>
                    <a:pt x="230" y="63"/>
                  </a:lnTo>
                  <a:lnTo>
                    <a:pt x="236" y="63"/>
                  </a:lnTo>
                  <a:lnTo>
                    <a:pt x="244" y="62"/>
                  </a:lnTo>
                  <a:lnTo>
                    <a:pt x="245" y="57"/>
                  </a:lnTo>
                  <a:lnTo>
                    <a:pt x="242" y="51"/>
                  </a:lnTo>
                  <a:lnTo>
                    <a:pt x="241" y="48"/>
                  </a:lnTo>
                  <a:lnTo>
                    <a:pt x="245" y="46"/>
                  </a:lnTo>
                  <a:lnTo>
                    <a:pt x="250" y="43"/>
                  </a:lnTo>
                  <a:lnTo>
                    <a:pt x="247" y="38"/>
                  </a:lnTo>
                  <a:lnTo>
                    <a:pt x="242" y="40"/>
                  </a:lnTo>
                  <a:lnTo>
                    <a:pt x="239" y="37"/>
                  </a:lnTo>
                  <a:lnTo>
                    <a:pt x="233" y="34"/>
                  </a:lnTo>
                  <a:lnTo>
                    <a:pt x="216" y="32"/>
                  </a:lnTo>
                  <a:lnTo>
                    <a:pt x="213" y="2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3" name="Freeform 67"/>
            <p:cNvSpPr>
              <a:spLocks/>
            </p:cNvSpPr>
            <p:nvPr/>
          </p:nvSpPr>
          <p:spPr bwMode="auto">
            <a:xfrm>
              <a:off x="6227878" y="2505059"/>
              <a:ext cx="1587" cy="3176"/>
            </a:xfrm>
            <a:custGeom>
              <a:avLst/>
              <a:gdLst>
                <a:gd name="T0" fmla="*/ 0 w 1587"/>
                <a:gd name="T1" fmla="*/ 2147483647 h 2"/>
                <a:gd name="T2" fmla="*/ 0 w 1587"/>
                <a:gd name="T3" fmla="*/ 2147483647 h 2"/>
                <a:gd name="T4" fmla="*/ 0 w 1587"/>
                <a:gd name="T5" fmla="*/ 0 h 2"/>
                <a:gd name="T6" fmla="*/ 0 w 1587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7"/>
                <a:gd name="T13" fmla="*/ 0 h 2"/>
                <a:gd name="T14" fmla="*/ 1587 w 1587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7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4" name="Freeform 68"/>
            <p:cNvSpPr>
              <a:spLocks/>
            </p:cNvSpPr>
            <p:nvPr/>
          </p:nvSpPr>
          <p:spPr bwMode="auto">
            <a:xfrm>
              <a:off x="6083392" y="2384380"/>
              <a:ext cx="1588" cy="1588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0 h 1"/>
                <a:gd name="T4" fmla="*/ 0 w 1588"/>
                <a:gd name="T5" fmla="*/ 2147483647 h 1"/>
                <a:gd name="T6" fmla="*/ 0 w 158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1"/>
                <a:gd name="T14" fmla="*/ 1588 w 158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5" name="Freeform 69"/>
            <p:cNvSpPr>
              <a:spLocks/>
            </p:cNvSpPr>
            <p:nvPr/>
          </p:nvSpPr>
          <p:spPr bwMode="auto">
            <a:xfrm>
              <a:off x="5973837" y="2474890"/>
              <a:ext cx="74624" cy="71454"/>
            </a:xfrm>
            <a:custGeom>
              <a:avLst/>
              <a:gdLst>
                <a:gd name="T0" fmla="*/ 2147483647 w 45"/>
                <a:gd name="T1" fmla="*/ 2147483647 h 40"/>
                <a:gd name="T2" fmla="*/ 2147483647 w 45"/>
                <a:gd name="T3" fmla="*/ 2147483647 h 40"/>
                <a:gd name="T4" fmla="*/ 2147483647 w 45"/>
                <a:gd name="T5" fmla="*/ 2147483647 h 40"/>
                <a:gd name="T6" fmla="*/ 2147483647 w 45"/>
                <a:gd name="T7" fmla="*/ 2147483647 h 40"/>
                <a:gd name="T8" fmla="*/ 2147483647 w 45"/>
                <a:gd name="T9" fmla="*/ 2147483647 h 40"/>
                <a:gd name="T10" fmla="*/ 2147483647 w 45"/>
                <a:gd name="T11" fmla="*/ 2147483647 h 40"/>
                <a:gd name="T12" fmla="*/ 2147483647 w 45"/>
                <a:gd name="T13" fmla="*/ 2147483647 h 40"/>
                <a:gd name="T14" fmla="*/ 2147483647 w 45"/>
                <a:gd name="T15" fmla="*/ 2147483647 h 40"/>
                <a:gd name="T16" fmla="*/ 2147483647 w 45"/>
                <a:gd name="T17" fmla="*/ 2147483647 h 40"/>
                <a:gd name="T18" fmla="*/ 2147483647 w 45"/>
                <a:gd name="T19" fmla="*/ 2147483647 h 40"/>
                <a:gd name="T20" fmla="*/ 2147483647 w 45"/>
                <a:gd name="T21" fmla="*/ 2147483647 h 40"/>
                <a:gd name="T22" fmla="*/ 2147483647 w 45"/>
                <a:gd name="T23" fmla="*/ 2147483647 h 40"/>
                <a:gd name="T24" fmla="*/ 2147483647 w 45"/>
                <a:gd name="T25" fmla="*/ 2147483647 h 40"/>
                <a:gd name="T26" fmla="*/ 2147483647 w 45"/>
                <a:gd name="T27" fmla="*/ 2147483647 h 40"/>
                <a:gd name="T28" fmla="*/ 2147483647 w 45"/>
                <a:gd name="T29" fmla="*/ 2147483647 h 40"/>
                <a:gd name="T30" fmla="*/ 2147483647 w 45"/>
                <a:gd name="T31" fmla="*/ 2147483647 h 40"/>
                <a:gd name="T32" fmla="*/ 2147483647 w 45"/>
                <a:gd name="T33" fmla="*/ 2147483647 h 40"/>
                <a:gd name="T34" fmla="*/ 2147483647 w 45"/>
                <a:gd name="T35" fmla="*/ 2147483647 h 40"/>
                <a:gd name="T36" fmla="*/ 2147483647 w 45"/>
                <a:gd name="T37" fmla="*/ 0 h 40"/>
                <a:gd name="T38" fmla="*/ 0 w 45"/>
                <a:gd name="T39" fmla="*/ 2147483647 h 40"/>
                <a:gd name="T40" fmla="*/ 2147483647 w 45"/>
                <a:gd name="T41" fmla="*/ 2147483647 h 40"/>
                <a:gd name="T42" fmla="*/ 2147483647 w 45"/>
                <a:gd name="T43" fmla="*/ 21474836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40"/>
                <a:gd name="T68" fmla="*/ 45 w 45"/>
                <a:gd name="T69" fmla="*/ 40 h 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40">
                  <a:moveTo>
                    <a:pt x="14" y="17"/>
                  </a:moveTo>
                  <a:lnTo>
                    <a:pt x="17" y="22"/>
                  </a:lnTo>
                  <a:lnTo>
                    <a:pt x="20" y="28"/>
                  </a:lnTo>
                  <a:lnTo>
                    <a:pt x="17" y="33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9" y="34"/>
                  </a:lnTo>
                  <a:lnTo>
                    <a:pt x="29" y="29"/>
                  </a:lnTo>
                  <a:lnTo>
                    <a:pt x="40" y="29"/>
                  </a:lnTo>
                  <a:lnTo>
                    <a:pt x="45" y="26"/>
                  </a:lnTo>
                  <a:lnTo>
                    <a:pt x="39" y="20"/>
                  </a:lnTo>
                  <a:lnTo>
                    <a:pt x="35" y="14"/>
                  </a:lnTo>
                  <a:lnTo>
                    <a:pt x="34" y="8"/>
                  </a:lnTo>
                  <a:lnTo>
                    <a:pt x="28" y="6"/>
                  </a:lnTo>
                  <a:lnTo>
                    <a:pt x="20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3"/>
                  </a:lnTo>
                  <a:lnTo>
                    <a:pt x="9" y="15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6" name="Freeform 72"/>
            <p:cNvSpPr>
              <a:spLocks/>
            </p:cNvSpPr>
            <p:nvPr/>
          </p:nvSpPr>
          <p:spPr bwMode="auto">
            <a:xfrm>
              <a:off x="5954784" y="2630501"/>
              <a:ext cx="80975" cy="49224"/>
            </a:xfrm>
            <a:custGeom>
              <a:avLst/>
              <a:gdLst>
                <a:gd name="T0" fmla="*/ 2147483647 w 48"/>
                <a:gd name="T1" fmla="*/ 2147483647 h 28"/>
                <a:gd name="T2" fmla="*/ 2147483647 w 48"/>
                <a:gd name="T3" fmla="*/ 2147483647 h 28"/>
                <a:gd name="T4" fmla="*/ 2147483647 w 48"/>
                <a:gd name="T5" fmla="*/ 2147483647 h 28"/>
                <a:gd name="T6" fmla="*/ 2147483647 w 48"/>
                <a:gd name="T7" fmla="*/ 0 h 28"/>
                <a:gd name="T8" fmla="*/ 2147483647 w 48"/>
                <a:gd name="T9" fmla="*/ 2147483647 h 28"/>
                <a:gd name="T10" fmla="*/ 2147483647 w 48"/>
                <a:gd name="T11" fmla="*/ 2147483647 h 28"/>
                <a:gd name="T12" fmla="*/ 2147483647 w 48"/>
                <a:gd name="T13" fmla="*/ 2147483647 h 28"/>
                <a:gd name="T14" fmla="*/ 0 w 48"/>
                <a:gd name="T15" fmla="*/ 2147483647 h 28"/>
                <a:gd name="T16" fmla="*/ 0 w 48"/>
                <a:gd name="T17" fmla="*/ 2147483647 h 28"/>
                <a:gd name="T18" fmla="*/ 0 w 48"/>
                <a:gd name="T19" fmla="*/ 2147483647 h 28"/>
                <a:gd name="T20" fmla="*/ 2147483647 w 48"/>
                <a:gd name="T21" fmla="*/ 2147483647 h 28"/>
                <a:gd name="T22" fmla="*/ 2147483647 w 48"/>
                <a:gd name="T23" fmla="*/ 2147483647 h 28"/>
                <a:gd name="T24" fmla="*/ 2147483647 w 48"/>
                <a:gd name="T25" fmla="*/ 2147483647 h 28"/>
                <a:gd name="T26" fmla="*/ 2147483647 w 48"/>
                <a:gd name="T27" fmla="*/ 2147483647 h 28"/>
                <a:gd name="T28" fmla="*/ 2147483647 w 48"/>
                <a:gd name="T29" fmla="*/ 2147483647 h 28"/>
                <a:gd name="T30" fmla="*/ 2147483647 w 48"/>
                <a:gd name="T31" fmla="*/ 2147483647 h 28"/>
                <a:gd name="T32" fmla="*/ 2147483647 w 48"/>
                <a:gd name="T33" fmla="*/ 2147483647 h 28"/>
                <a:gd name="T34" fmla="*/ 2147483647 w 48"/>
                <a:gd name="T35" fmla="*/ 2147483647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28"/>
                <a:gd name="T56" fmla="*/ 48 w 48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28">
                  <a:moveTo>
                    <a:pt x="31" y="9"/>
                  </a:moveTo>
                  <a:lnTo>
                    <a:pt x="26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4" y="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6" y="25"/>
                  </a:lnTo>
                  <a:lnTo>
                    <a:pt x="20" y="15"/>
                  </a:lnTo>
                  <a:lnTo>
                    <a:pt x="31" y="15"/>
                  </a:lnTo>
                  <a:lnTo>
                    <a:pt x="45" y="17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7" name="Freeform 73"/>
            <p:cNvSpPr>
              <a:spLocks/>
            </p:cNvSpPr>
            <p:nvPr/>
          </p:nvSpPr>
          <p:spPr bwMode="auto">
            <a:xfrm>
              <a:off x="5956371" y="2630501"/>
              <a:ext cx="430282" cy="157199"/>
            </a:xfrm>
            <a:custGeom>
              <a:avLst/>
              <a:gdLst>
                <a:gd name="T0" fmla="*/ 2147483647 w 258"/>
                <a:gd name="T1" fmla="*/ 2147483647 h 88"/>
                <a:gd name="T2" fmla="*/ 2147483647 w 258"/>
                <a:gd name="T3" fmla="*/ 2147483647 h 88"/>
                <a:gd name="T4" fmla="*/ 2147483647 w 258"/>
                <a:gd name="T5" fmla="*/ 2147483647 h 88"/>
                <a:gd name="T6" fmla="*/ 2147483647 w 258"/>
                <a:gd name="T7" fmla="*/ 2147483647 h 88"/>
                <a:gd name="T8" fmla="*/ 2147483647 w 258"/>
                <a:gd name="T9" fmla="*/ 2147483647 h 88"/>
                <a:gd name="T10" fmla="*/ 2147483647 w 258"/>
                <a:gd name="T11" fmla="*/ 2147483647 h 88"/>
                <a:gd name="T12" fmla="*/ 2147483647 w 258"/>
                <a:gd name="T13" fmla="*/ 2147483647 h 88"/>
                <a:gd name="T14" fmla="*/ 2147483647 w 258"/>
                <a:gd name="T15" fmla="*/ 2147483647 h 88"/>
                <a:gd name="T16" fmla="*/ 2147483647 w 258"/>
                <a:gd name="T17" fmla="*/ 2147483647 h 88"/>
                <a:gd name="T18" fmla="*/ 2147483647 w 258"/>
                <a:gd name="T19" fmla="*/ 2147483647 h 88"/>
                <a:gd name="T20" fmla="*/ 2147483647 w 258"/>
                <a:gd name="T21" fmla="*/ 2147483647 h 88"/>
                <a:gd name="T22" fmla="*/ 2147483647 w 258"/>
                <a:gd name="T23" fmla="*/ 2147483647 h 88"/>
                <a:gd name="T24" fmla="*/ 2147483647 w 258"/>
                <a:gd name="T25" fmla="*/ 2147483647 h 88"/>
                <a:gd name="T26" fmla="*/ 2147483647 w 258"/>
                <a:gd name="T27" fmla="*/ 2147483647 h 88"/>
                <a:gd name="T28" fmla="*/ 2147483647 w 258"/>
                <a:gd name="T29" fmla="*/ 2147483647 h 88"/>
                <a:gd name="T30" fmla="*/ 2147483647 w 258"/>
                <a:gd name="T31" fmla="*/ 2147483647 h 88"/>
                <a:gd name="T32" fmla="*/ 2147483647 w 258"/>
                <a:gd name="T33" fmla="*/ 2147483647 h 88"/>
                <a:gd name="T34" fmla="*/ 2147483647 w 258"/>
                <a:gd name="T35" fmla="*/ 2147483647 h 88"/>
                <a:gd name="T36" fmla="*/ 2147483647 w 258"/>
                <a:gd name="T37" fmla="*/ 2147483647 h 88"/>
                <a:gd name="T38" fmla="*/ 2147483647 w 258"/>
                <a:gd name="T39" fmla="*/ 2147483647 h 88"/>
                <a:gd name="T40" fmla="*/ 2147483647 w 258"/>
                <a:gd name="T41" fmla="*/ 2147483647 h 88"/>
                <a:gd name="T42" fmla="*/ 2147483647 w 258"/>
                <a:gd name="T43" fmla="*/ 2147483647 h 88"/>
                <a:gd name="T44" fmla="*/ 2147483647 w 258"/>
                <a:gd name="T45" fmla="*/ 2147483647 h 88"/>
                <a:gd name="T46" fmla="*/ 2147483647 w 258"/>
                <a:gd name="T47" fmla="*/ 2147483647 h 88"/>
                <a:gd name="T48" fmla="*/ 2147483647 w 258"/>
                <a:gd name="T49" fmla="*/ 2147483647 h 88"/>
                <a:gd name="T50" fmla="*/ 2147483647 w 258"/>
                <a:gd name="T51" fmla="*/ 2147483647 h 88"/>
                <a:gd name="T52" fmla="*/ 2147483647 w 258"/>
                <a:gd name="T53" fmla="*/ 2147483647 h 88"/>
                <a:gd name="T54" fmla="*/ 2147483647 w 258"/>
                <a:gd name="T55" fmla="*/ 2147483647 h 88"/>
                <a:gd name="T56" fmla="*/ 2147483647 w 258"/>
                <a:gd name="T57" fmla="*/ 2147483647 h 88"/>
                <a:gd name="T58" fmla="*/ 2147483647 w 258"/>
                <a:gd name="T59" fmla="*/ 2147483647 h 88"/>
                <a:gd name="T60" fmla="*/ 2147483647 w 258"/>
                <a:gd name="T61" fmla="*/ 2147483647 h 88"/>
                <a:gd name="T62" fmla="*/ 2147483647 w 258"/>
                <a:gd name="T63" fmla="*/ 2147483647 h 88"/>
                <a:gd name="T64" fmla="*/ 2147483647 w 258"/>
                <a:gd name="T65" fmla="*/ 2147483647 h 88"/>
                <a:gd name="T66" fmla="*/ 2147483647 w 258"/>
                <a:gd name="T67" fmla="*/ 2147483647 h 88"/>
                <a:gd name="T68" fmla="*/ 2147483647 w 258"/>
                <a:gd name="T69" fmla="*/ 2147483647 h 88"/>
                <a:gd name="T70" fmla="*/ 2147483647 w 258"/>
                <a:gd name="T71" fmla="*/ 2147483647 h 88"/>
                <a:gd name="T72" fmla="*/ 2147483647 w 258"/>
                <a:gd name="T73" fmla="*/ 2147483647 h 88"/>
                <a:gd name="T74" fmla="*/ 2147483647 w 258"/>
                <a:gd name="T75" fmla="*/ 2147483647 h 88"/>
                <a:gd name="T76" fmla="*/ 2147483647 w 258"/>
                <a:gd name="T77" fmla="*/ 2147483647 h 88"/>
                <a:gd name="T78" fmla="*/ 2147483647 w 258"/>
                <a:gd name="T79" fmla="*/ 2147483647 h 88"/>
                <a:gd name="T80" fmla="*/ 2147483647 w 258"/>
                <a:gd name="T81" fmla="*/ 2147483647 h 88"/>
                <a:gd name="T82" fmla="*/ 2147483647 w 258"/>
                <a:gd name="T83" fmla="*/ 2147483647 h 88"/>
                <a:gd name="T84" fmla="*/ 2147483647 w 258"/>
                <a:gd name="T85" fmla="*/ 2147483647 h 88"/>
                <a:gd name="T86" fmla="*/ 2147483647 w 258"/>
                <a:gd name="T87" fmla="*/ 2147483647 h 88"/>
                <a:gd name="T88" fmla="*/ 2147483647 w 258"/>
                <a:gd name="T89" fmla="*/ 2147483647 h 88"/>
                <a:gd name="T90" fmla="*/ 2147483647 w 258"/>
                <a:gd name="T91" fmla="*/ 2147483647 h 8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58"/>
                <a:gd name="T139" fmla="*/ 0 h 88"/>
                <a:gd name="T140" fmla="*/ 258 w 258"/>
                <a:gd name="T141" fmla="*/ 88 h 8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58" h="88">
                  <a:moveTo>
                    <a:pt x="14" y="26"/>
                  </a:moveTo>
                  <a:lnTo>
                    <a:pt x="7" y="26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11" y="36"/>
                  </a:lnTo>
                  <a:lnTo>
                    <a:pt x="7" y="37"/>
                  </a:lnTo>
                  <a:lnTo>
                    <a:pt x="8" y="42"/>
                  </a:lnTo>
                  <a:lnTo>
                    <a:pt x="11" y="45"/>
                  </a:lnTo>
                  <a:lnTo>
                    <a:pt x="8" y="48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2" y="53"/>
                  </a:lnTo>
                  <a:lnTo>
                    <a:pt x="3" y="54"/>
                  </a:lnTo>
                  <a:lnTo>
                    <a:pt x="5" y="54"/>
                  </a:lnTo>
                  <a:lnTo>
                    <a:pt x="8" y="54"/>
                  </a:lnTo>
                  <a:lnTo>
                    <a:pt x="14" y="59"/>
                  </a:lnTo>
                  <a:lnTo>
                    <a:pt x="14" y="67"/>
                  </a:lnTo>
                  <a:lnTo>
                    <a:pt x="13" y="71"/>
                  </a:lnTo>
                  <a:lnTo>
                    <a:pt x="11" y="73"/>
                  </a:lnTo>
                  <a:lnTo>
                    <a:pt x="11" y="74"/>
                  </a:lnTo>
                  <a:lnTo>
                    <a:pt x="17" y="76"/>
                  </a:lnTo>
                  <a:lnTo>
                    <a:pt x="19" y="77"/>
                  </a:lnTo>
                  <a:lnTo>
                    <a:pt x="22" y="81"/>
                  </a:lnTo>
                  <a:lnTo>
                    <a:pt x="21" y="85"/>
                  </a:lnTo>
                  <a:lnTo>
                    <a:pt x="24" y="88"/>
                  </a:lnTo>
                  <a:lnTo>
                    <a:pt x="31" y="79"/>
                  </a:lnTo>
                  <a:lnTo>
                    <a:pt x="25" y="76"/>
                  </a:lnTo>
                  <a:lnTo>
                    <a:pt x="28" y="76"/>
                  </a:lnTo>
                  <a:lnTo>
                    <a:pt x="28" y="73"/>
                  </a:lnTo>
                  <a:lnTo>
                    <a:pt x="35" y="73"/>
                  </a:lnTo>
                  <a:lnTo>
                    <a:pt x="39" y="76"/>
                  </a:lnTo>
                  <a:lnTo>
                    <a:pt x="42" y="79"/>
                  </a:lnTo>
                  <a:lnTo>
                    <a:pt x="45" y="82"/>
                  </a:lnTo>
                  <a:lnTo>
                    <a:pt x="59" y="82"/>
                  </a:lnTo>
                  <a:lnTo>
                    <a:pt x="64" y="74"/>
                  </a:lnTo>
                  <a:lnTo>
                    <a:pt x="70" y="73"/>
                  </a:lnTo>
                  <a:lnTo>
                    <a:pt x="80" y="77"/>
                  </a:lnTo>
                  <a:lnTo>
                    <a:pt x="89" y="85"/>
                  </a:lnTo>
                  <a:lnTo>
                    <a:pt x="100" y="84"/>
                  </a:lnTo>
                  <a:lnTo>
                    <a:pt x="108" y="82"/>
                  </a:lnTo>
                  <a:lnTo>
                    <a:pt x="111" y="81"/>
                  </a:lnTo>
                  <a:lnTo>
                    <a:pt x="115" y="74"/>
                  </a:lnTo>
                  <a:lnTo>
                    <a:pt x="118" y="73"/>
                  </a:lnTo>
                  <a:lnTo>
                    <a:pt x="123" y="76"/>
                  </a:lnTo>
                  <a:lnTo>
                    <a:pt x="128" y="77"/>
                  </a:lnTo>
                  <a:lnTo>
                    <a:pt x="137" y="73"/>
                  </a:lnTo>
                  <a:lnTo>
                    <a:pt x="140" y="73"/>
                  </a:lnTo>
                  <a:lnTo>
                    <a:pt x="139" y="76"/>
                  </a:lnTo>
                  <a:lnTo>
                    <a:pt x="134" y="81"/>
                  </a:lnTo>
                  <a:lnTo>
                    <a:pt x="134" y="82"/>
                  </a:lnTo>
                  <a:lnTo>
                    <a:pt x="139" y="85"/>
                  </a:lnTo>
                  <a:lnTo>
                    <a:pt x="145" y="82"/>
                  </a:lnTo>
                  <a:lnTo>
                    <a:pt x="143" y="74"/>
                  </a:lnTo>
                  <a:lnTo>
                    <a:pt x="149" y="73"/>
                  </a:lnTo>
                  <a:lnTo>
                    <a:pt x="156" y="76"/>
                  </a:lnTo>
                  <a:lnTo>
                    <a:pt x="167" y="76"/>
                  </a:lnTo>
                  <a:lnTo>
                    <a:pt x="171" y="73"/>
                  </a:lnTo>
                  <a:lnTo>
                    <a:pt x="179" y="76"/>
                  </a:lnTo>
                  <a:lnTo>
                    <a:pt x="187" y="76"/>
                  </a:lnTo>
                  <a:lnTo>
                    <a:pt x="196" y="71"/>
                  </a:lnTo>
                  <a:lnTo>
                    <a:pt x="204" y="68"/>
                  </a:lnTo>
                  <a:lnTo>
                    <a:pt x="213" y="70"/>
                  </a:lnTo>
                  <a:lnTo>
                    <a:pt x="222" y="67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38" y="65"/>
                  </a:lnTo>
                  <a:lnTo>
                    <a:pt x="246" y="68"/>
                  </a:lnTo>
                  <a:lnTo>
                    <a:pt x="252" y="71"/>
                  </a:lnTo>
                  <a:lnTo>
                    <a:pt x="258" y="70"/>
                  </a:lnTo>
                  <a:lnTo>
                    <a:pt x="252" y="60"/>
                  </a:lnTo>
                  <a:lnTo>
                    <a:pt x="250" y="59"/>
                  </a:lnTo>
                  <a:lnTo>
                    <a:pt x="252" y="53"/>
                  </a:lnTo>
                  <a:lnTo>
                    <a:pt x="250" y="50"/>
                  </a:lnTo>
                  <a:lnTo>
                    <a:pt x="249" y="40"/>
                  </a:lnTo>
                  <a:lnTo>
                    <a:pt x="246" y="39"/>
                  </a:lnTo>
                  <a:lnTo>
                    <a:pt x="252" y="37"/>
                  </a:lnTo>
                  <a:lnTo>
                    <a:pt x="255" y="31"/>
                  </a:lnTo>
                  <a:lnTo>
                    <a:pt x="250" y="29"/>
                  </a:lnTo>
                  <a:lnTo>
                    <a:pt x="246" y="29"/>
                  </a:lnTo>
                  <a:lnTo>
                    <a:pt x="241" y="26"/>
                  </a:lnTo>
                  <a:lnTo>
                    <a:pt x="240" y="22"/>
                  </a:lnTo>
                  <a:lnTo>
                    <a:pt x="244" y="20"/>
                  </a:lnTo>
                  <a:lnTo>
                    <a:pt x="241" y="17"/>
                  </a:lnTo>
                  <a:lnTo>
                    <a:pt x="240" y="15"/>
                  </a:lnTo>
                  <a:lnTo>
                    <a:pt x="236" y="15"/>
                  </a:lnTo>
                  <a:lnTo>
                    <a:pt x="230" y="9"/>
                  </a:lnTo>
                  <a:lnTo>
                    <a:pt x="224" y="9"/>
                  </a:lnTo>
                  <a:lnTo>
                    <a:pt x="216" y="11"/>
                  </a:lnTo>
                  <a:lnTo>
                    <a:pt x="212" y="8"/>
                  </a:lnTo>
                  <a:lnTo>
                    <a:pt x="208" y="11"/>
                  </a:lnTo>
                  <a:lnTo>
                    <a:pt x="198" y="15"/>
                  </a:lnTo>
                  <a:lnTo>
                    <a:pt x="194" y="17"/>
                  </a:lnTo>
                  <a:lnTo>
                    <a:pt x="187" y="17"/>
                  </a:lnTo>
                  <a:lnTo>
                    <a:pt x="182" y="15"/>
                  </a:lnTo>
                  <a:lnTo>
                    <a:pt x="165" y="17"/>
                  </a:lnTo>
                  <a:lnTo>
                    <a:pt x="146" y="11"/>
                  </a:lnTo>
                  <a:lnTo>
                    <a:pt x="140" y="11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26" y="6"/>
                  </a:lnTo>
                  <a:lnTo>
                    <a:pt x="123" y="0"/>
                  </a:lnTo>
                  <a:lnTo>
                    <a:pt x="117" y="3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5" y="3"/>
                  </a:lnTo>
                  <a:lnTo>
                    <a:pt x="89" y="5"/>
                  </a:lnTo>
                  <a:lnTo>
                    <a:pt x="78" y="11"/>
                  </a:lnTo>
                  <a:lnTo>
                    <a:pt x="64" y="15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5"/>
                  </a:lnTo>
                  <a:lnTo>
                    <a:pt x="35" y="25"/>
                  </a:lnTo>
                  <a:lnTo>
                    <a:pt x="24" y="25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8" name="Freeform 74"/>
            <p:cNvSpPr>
              <a:spLocks/>
            </p:cNvSpPr>
            <p:nvPr/>
          </p:nvSpPr>
          <p:spPr bwMode="auto">
            <a:xfrm>
              <a:off x="5965898" y="2657495"/>
              <a:ext cx="65099" cy="19054"/>
            </a:xfrm>
            <a:custGeom>
              <a:avLst/>
              <a:gdLst>
                <a:gd name="T0" fmla="*/ 2147483647 w 39"/>
                <a:gd name="T1" fmla="*/ 2147483647 h 11"/>
                <a:gd name="T2" fmla="*/ 2147483647 w 39"/>
                <a:gd name="T3" fmla="*/ 2147483647 h 11"/>
                <a:gd name="T4" fmla="*/ 2147483647 w 39"/>
                <a:gd name="T5" fmla="*/ 2147483647 h 11"/>
                <a:gd name="T6" fmla="*/ 2147483647 w 39"/>
                <a:gd name="T7" fmla="*/ 2147483647 h 11"/>
                <a:gd name="T8" fmla="*/ 2147483647 w 39"/>
                <a:gd name="T9" fmla="*/ 2147483647 h 11"/>
                <a:gd name="T10" fmla="*/ 2147483647 w 39"/>
                <a:gd name="T11" fmla="*/ 2147483647 h 11"/>
                <a:gd name="T12" fmla="*/ 2147483647 w 39"/>
                <a:gd name="T13" fmla="*/ 2147483647 h 11"/>
                <a:gd name="T14" fmla="*/ 2147483647 w 39"/>
                <a:gd name="T15" fmla="*/ 2147483647 h 11"/>
                <a:gd name="T16" fmla="*/ 2147483647 w 39"/>
                <a:gd name="T17" fmla="*/ 0 h 11"/>
                <a:gd name="T18" fmla="*/ 2147483647 w 39"/>
                <a:gd name="T19" fmla="*/ 0 h 11"/>
                <a:gd name="T20" fmla="*/ 0 w 39"/>
                <a:gd name="T21" fmla="*/ 2147483647 h 11"/>
                <a:gd name="T22" fmla="*/ 2147483647 w 39"/>
                <a:gd name="T23" fmla="*/ 214748364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11"/>
                <a:gd name="T38" fmla="*/ 39 w 3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11">
                  <a:moveTo>
                    <a:pt x="2" y="11"/>
                  </a:moveTo>
                  <a:lnTo>
                    <a:pt x="9" y="11"/>
                  </a:lnTo>
                  <a:lnTo>
                    <a:pt x="19" y="10"/>
                  </a:lnTo>
                  <a:lnTo>
                    <a:pt x="30" y="10"/>
                  </a:lnTo>
                  <a:lnTo>
                    <a:pt x="36" y="10"/>
                  </a:lnTo>
                  <a:lnTo>
                    <a:pt x="39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9" name="Line 75"/>
            <p:cNvSpPr>
              <a:spLocks noChangeShapeType="1"/>
            </p:cNvSpPr>
            <p:nvPr/>
          </p:nvSpPr>
          <p:spPr bwMode="auto">
            <a:xfrm>
              <a:off x="6035759" y="2651143"/>
              <a:ext cx="1588" cy="1588"/>
            </a:xfrm>
            <a:prstGeom prst="line">
              <a:avLst/>
            </a:prstGeom>
            <a:noFill/>
            <a:ln w="3175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0" name="Line 76"/>
            <p:cNvSpPr>
              <a:spLocks noChangeShapeType="1"/>
            </p:cNvSpPr>
            <p:nvPr/>
          </p:nvSpPr>
          <p:spPr bwMode="auto">
            <a:xfrm>
              <a:off x="6035759" y="2651143"/>
              <a:ext cx="1588" cy="1588"/>
            </a:xfrm>
            <a:prstGeom prst="line">
              <a:avLst/>
            </a:prstGeom>
            <a:noFill/>
            <a:ln w="3175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1" name="Freeform 77"/>
            <p:cNvSpPr>
              <a:spLocks/>
            </p:cNvSpPr>
            <p:nvPr/>
          </p:nvSpPr>
          <p:spPr bwMode="auto">
            <a:xfrm>
              <a:off x="6030996" y="2651143"/>
              <a:ext cx="4763" cy="9527"/>
            </a:xfrm>
            <a:custGeom>
              <a:avLst/>
              <a:gdLst>
                <a:gd name="T0" fmla="*/ 2147483647 w 3"/>
                <a:gd name="T1" fmla="*/ 0 h 5"/>
                <a:gd name="T2" fmla="*/ 2147483647 w 3"/>
                <a:gd name="T3" fmla="*/ 0 h 5"/>
                <a:gd name="T4" fmla="*/ 0 w 3"/>
                <a:gd name="T5" fmla="*/ 2147483647 h 5"/>
                <a:gd name="T6" fmla="*/ 0 w 3"/>
                <a:gd name="T7" fmla="*/ 2147483647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2" name="Freeform 78"/>
            <p:cNvSpPr>
              <a:spLocks/>
            </p:cNvSpPr>
            <p:nvPr/>
          </p:nvSpPr>
          <p:spPr bwMode="auto">
            <a:xfrm>
              <a:off x="6102445" y="2533640"/>
              <a:ext cx="90503" cy="41285"/>
            </a:xfrm>
            <a:custGeom>
              <a:avLst/>
              <a:gdLst>
                <a:gd name="T0" fmla="*/ 2147483647 w 55"/>
                <a:gd name="T1" fmla="*/ 2147483647 h 23"/>
                <a:gd name="T2" fmla="*/ 2147483647 w 55"/>
                <a:gd name="T3" fmla="*/ 2147483647 h 23"/>
                <a:gd name="T4" fmla="*/ 2147483647 w 55"/>
                <a:gd name="T5" fmla="*/ 2147483647 h 23"/>
                <a:gd name="T6" fmla="*/ 2147483647 w 55"/>
                <a:gd name="T7" fmla="*/ 2147483647 h 23"/>
                <a:gd name="T8" fmla="*/ 2147483647 w 55"/>
                <a:gd name="T9" fmla="*/ 0 h 23"/>
                <a:gd name="T10" fmla="*/ 2147483647 w 55"/>
                <a:gd name="T11" fmla="*/ 2147483647 h 23"/>
                <a:gd name="T12" fmla="*/ 0 w 55"/>
                <a:gd name="T13" fmla="*/ 2147483647 h 23"/>
                <a:gd name="T14" fmla="*/ 2147483647 w 55"/>
                <a:gd name="T15" fmla="*/ 2147483647 h 23"/>
                <a:gd name="T16" fmla="*/ 2147483647 w 55"/>
                <a:gd name="T17" fmla="*/ 2147483647 h 23"/>
                <a:gd name="T18" fmla="*/ 2147483647 w 55"/>
                <a:gd name="T19" fmla="*/ 2147483647 h 23"/>
                <a:gd name="T20" fmla="*/ 2147483647 w 55"/>
                <a:gd name="T21" fmla="*/ 2147483647 h 23"/>
                <a:gd name="T22" fmla="*/ 2147483647 w 55"/>
                <a:gd name="T23" fmla="*/ 2147483647 h 23"/>
                <a:gd name="T24" fmla="*/ 2147483647 w 55"/>
                <a:gd name="T25" fmla="*/ 2147483647 h 23"/>
                <a:gd name="T26" fmla="*/ 2147483647 w 55"/>
                <a:gd name="T27" fmla="*/ 2147483647 h 23"/>
                <a:gd name="T28" fmla="*/ 2147483647 w 55"/>
                <a:gd name="T29" fmla="*/ 2147483647 h 23"/>
                <a:gd name="T30" fmla="*/ 2147483647 w 55"/>
                <a:gd name="T31" fmla="*/ 2147483647 h 23"/>
                <a:gd name="T32" fmla="*/ 2147483647 w 55"/>
                <a:gd name="T33" fmla="*/ 2147483647 h 23"/>
                <a:gd name="T34" fmla="*/ 2147483647 w 55"/>
                <a:gd name="T35" fmla="*/ 2147483647 h 23"/>
                <a:gd name="T36" fmla="*/ 2147483647 w 55"/>
                <a:gd name="T37" fmla="*/ 2147483647 h 23"/>
                <a:gd name="T38" fmla="*/ 2147483647 w 55"/>
                <a:gd name="T39" fmla="*/ 2147483647 h 23"/>
                <a:gd name="T40" fmla="*/ 2147483647 w 55"/>
                <a:gd name="T41" fmla="*/ 2147483647 h 23"/>
                <a:gd name="T42" fmla="*/ 2147483647 w 55"/>
                <a:gd name="T43" fmla="*/ 2147483647 h 23"/>
                <a:gd name="T44" fmla="*/ 2147483647 w 55"/>
                <a:gd name="T45" fmla="*/ 2147483647 h 23"/>
                <a:gd name="T46" fmla="*/ 2147483647 w 55"/>
                <a:gd name="T47" fmla="*/ 2147483647 h 23"/>
                <a:gd name="T48" fmla="*/ 2147483647 w 55"/>
                <a:gd name="T49" fmla="*/ 2147483647 h 23"/>
                <a:gd name="T50" fmla="*/ 2147483647 w 55"/>
                <a:gd name="T51" fmla="*/ 2147483647 h 23"/>
                <a:gd name="T52" fmla="*/ 2147483647 w 55"/>
                <a:gd name="T53" fmla="*/ 2147483647 h 23"/>
                <a:gd name="T54" fmla="*/ 2147483647 w 55"/>
                <a:gd name="T55" fmla="*/ 2147483647 h 23"/>
                <a:gd name="T56" fmla="*/ 2147483647 w 55"/>
                <a:gd name="T57" fmla="*/ 2147483647 h 23"/>
                <a:gd name="T58" fmla="*/ 2147483647 w 55"/>
                <a:gd name="T59" fmla="*/ 2147483647 h 23"/>
                <a:gd name="T60" fmla="*/ 2147483647 w 55"/>
                <a:gd name="T61" fmla="*/ 2147483647 h 23"/>
                <a:gd name="T62" fmla="*/ 2147483647 w 55"/>
                <a:gd name="T63" fmla="*/ 2147483647 h 23"/>
                <a:gd name="T64" fmla="*/ 2147483647 w 55"/>
                <a:gd name="T65" fmla="*/ 2147483647 h 23"/>
                <a:gd name="T66" fmla="*/ 2147483647 w 55"/>
                <a:gd name="T67" fmla="*/ 2147483647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23"/>
                <a:gd name="T104" fmla="*/ 55 w 5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23">
                  <a:moveTo>
                    <a:pt x="45" y="9"/>
                  </a:moveTo>
                  <a:lnTo>
                    <a:pt x="45" y="9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9"/>
                  </a:lnTo>
                  <a:lnTo>
                    <a:pt x="33" y="1"/>
                  </a:lnTo>
                  <a:lnTo>
                    <a:pt x="31" y="4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0" y="4"/>
                  </a:lnTo>
                  <a:lnTo>
                    <a:pt x="2" y="7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6" y="13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28" y="20"/>
                  </a:lnTo>
                  <a:lnTo>
                    <a:pt x="30" y="18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36" y="18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7" y="15"/>
                  </a:lnTo>
                  <a:lnTo>
                    <a:pt x="52" y="15"/>
                  </a:lnTo>
                  <a:lnTo>
                    <a:pt x="53" y="13"/>
                  </a:lnTo>
                  <a:lnTo>
                    <a:pt x="55" y="7"/>
                  </a:lnTo>
                  <a:lnTo>
                    <a:pt x="50" y="9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3" name="Rectangle 79"/>
            <p:cNvSpPr>
              <a:spLocks noChangeArrowheads="1"/>
            </p:cNvSpPr>
            <p:nvPr/>
          </p:nvSpPr>
          <p:spPr bwMode="auto">
            <a:xfrm>
              <a:off x="6194060" y="2546965"/>
              <a:ext cx="0" cy="1252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084" name="Freeform 80"/>
            <p:cNvSpPr>
              <a:spLocks/>
            </p:cNvSpPr>
            <p:nvPr/>
          </p:nvSpPr>
          <p:spPr bwMode="auto">
            <a:xfrm>
              <a:off x="6189772" y="2546343"/>
              <a:ext cx="3176" cy="11116"/>
            </a:xfrm>
            <a:custGeom>
              <a:avLst/>
              <a:gdLst>
                <a:gd name="T0" fmla="*/ 0 w 2"/>
                <a:gd name="T1" fmla="*/ 2147483647 h 6"/>
                <a:gd name="T2" fmla="*/ 0 w 2"/>
                <a:gd name="T3" fmla="*/ 2147483647 h 6"/>
                <a:gd name="T4" fmla="*/ 2147483647 w 2"/>
                <a:gd name="T5" fmla="*/ 0 h 6"/>
                <a:gd name="T6" fmla="*/ 0 w 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6"/>
                <a:gd name="T14" fmla="*/ 2 w 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6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5" name="Rectangle 81"/>
            <p:cNvSpPr>
              <a:spLocks noChangeArrowheads="1"/>
            </p:cNvSpPr>
            <p:nvPr/>
          </p:nvSpPr>
          <p:spPr bwMode="auto">
            <a:xfrm>
              <a:off x="6156577" y="2535705"/>
              <a:ext cx="1785" cy="1251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086" name="Rectangle 82"/>
            <p:cNvSpPr>
              <a:spLocks noChangeArrowheads="1"/>
            </p:cNvSpPr>
            <p:nvPr/>
          </p:nvSpPr>
          <p:spPr bwMode="auto">
            <a:xfrm>
              <a:off x="5899557" y="2341772"/>
              <a:ext cx="0" cy="1252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087" name="Freeform 83"/>
            <p:cNvSpPr>
              <a:spLocks/>
            </p:cNvSpPr>
            <p:nvPr/>
          </p:nvSpPr>
          <p:spPr bwMode="auto">
            <a:xfrm>
              <a:off x="5745900" y="2446238"/>
              <a:ext cx="126404" cy="49966"/>
            </a:xfrm>
            <a:custGeom>
              <a:avLst/>
              <a:gdLst>
                <a:gd name="T0" fmla="*/ 2147483647 w 76"/>
                <a:gd name="T1" fmla="*/ 2147483647 h 28"/>
                <a:gd name="T2" fmla="*/ 2147483647 w 76"/>
                <a:gd name="T3" fmla="*/ 2147483647 h 28"/>
                <a:gd name="T4" fmla="*/ 2147483647 w 76"/>
                <a:gd name="T5" fmla="*/ 2147483647 h 28"/>
                <a:gd name="T6" fmla="*/ 2147483647 w 76"/>
                <a:gd name="T7" fmla="*/ 2147483647 h 28"/>
                <a:gd name="T8" fmla="*/ 2147483647 w 76"/>
                <a:gd name="T9" fmla="*/ 2147483647 h 28"/>
                <a:gd name="T10" fmla="*/ 2147483647 w 76"/>
                <a:gd name="T11" fmla="*/ 2147483647 h 28"/>
                <a:gd name="T12" fmla="*/ 2147483647 w 76"/>
                <a:gd name="T13" fmla="*/ 0 h 28"/>
                <a:gd name="T14" fmla="*/ 2147483647 w 76"/>
                <a:gd name="T15" fmla="*/ 2147483647 h 28"/>
                <a:gd name="T16" fmla="*/ 2147483647 w 76"/>
                <a:gd name="T17" fmla="*/ 2147483647 h 28"/>
                <a:gd name="T18" fmla="*/ 2147483647 w 76"/>
                <a:gd name="T19" fmla="*/ 2147483647 h 28"/>
                <a:gd name="T20" fmla="*/ 2147483647 w 76"/>
                <a:gd name="T21" fmla="*/ 2147483647 h 28"/>
                <a:gd name="T22" fmla="*/ 2147483647 w 76"/>
                <a:gd name="T23" fmla="*/ 2147483647 h 28"/>
                <a:gd name="T24" fmla="*/ 0 w 76"/>
                <a:gd name="T25" fmla="*/ 2147483647 h 28"/>
                <a:gd name="T26" fmla="*/ 2147483647 w 76"/>
                <a:gd name="T27" fmla="*/ 2147483647 h 28"/>
                <a:gd name="T28" fmla="*/ 2147483647 w 76"/>
                <a:gd name="T29" fmla="*/ 2147483647 h 28"/>
                <a:gd name="T30" fmla="*/ 2147483647 w 76"/>
                <a:gd name="T31" fmla="*/ 2147483647 h 28"/>
                <a:gd name="T32" fmla="*/ 2147483647 w 76"/>
                <a:gd name="T33" fmla="*/ 2147483647 h 28"/>
                <a:gd name="T34" fmla="*/ 2147483647 w 76"/>
                <a:gd name="T35" fmla="*/ 2147483647 h 28"/>
                <a:gd name="T36" fmla="*/ 2147483647 w 76"/>
                <a:gd name="T37" fmla="*/ 2147483647 h 28"/>
                <a:gd name="T38" fmla="*/ 2147483647 w 76"/>
                <a:gd name="T39" fmla="*/ 2147483647 h 28"/>
                <a:gd name="T40" fmla="*/ 2147483647 w 76"/>
                <a:gd name="T41" fmla="*/ 2147483647 h 28"/>
                <a:gd name="T42" fmla="*/ 2147483647 w 76"/>
                <a:gd name="T43" fmla="*/ 2147483647 h 28"/>
                <a:gd name="T44" fmla="*/ 2147483647 w 76"/>
                <a:gd name="T45" fmla="*/ 2147483647 h 28"/>
                <a:gd name="T46" fmla="*/ 2147483647 w 76"/>
                <a:gd name="T47" fmla="*/ 2147483647 h 28"/>
                <a:gd name="T48" fmla="*/ 2147483647 w 76"/>
                <a:gd name="T49" fmla="*/ 2147483647 h 28"/>
                <a:gd name="T50" fmla="*/ 2147483647 w 76"/>
                <a:gd name="T51" fmla="*/ 2147483647 h 28"/>
                <a:gd name="T52" fmla="*/ 2147483647 w 76"/>
                <a:gd name="T53" fmla="*/ 2147483647 h 28"/>
                <a:gd name="T54" fmla="*/ 2147483647 w 76"/>
                <a:gd name="T55" fmla="*/ 2147483647 h 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6"/>
                <a:gd name="T85" fmla="*/ 0 h 28"/>
                <a:gd name="T86" fmla="*/ 76 w 76"/>
                <a:gd name="T87" fmla="*/ 28 h 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6" h="28">
                  <a:moveTo>
                    <a:pt x="76" y="10"/>
                  </a:moveTo>
                  <a:lnTo>
                    <a:pt x="76" y="10"/>
                  </a:lnTo>
                  <a:lnTo>
                    <a:pt x="68" y="3"/>
                  </a:lnTo>
                  <a:lnTo>
                    <a:pt x="54" y="2"/>
                  </a:lnTo>
                  <a:lnTo>
                    <a:pt x="44" y="7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12" y="28"/>
                  </a:lnTo>
                  <a:lnTo>
                    <a:pt x="19" y="27"/>
                  </a:lnTo>
                  <a:lnTo>
                    <a:pt x="25" y="24"/>
                  </a:lnTo>
                  <a:lnTo>
                    <a:pt x="30" y="21"/>
                  </a:lnTo>
                  <a:lnTo>
                    <a:pt x="34" y="22"/>
                  </a:lnTo>
                  <a:lnTo>
                    <a:pt x="47" y="19"/>
                  </a:lnTo>
                  <a:lnTo>
                    <a:pt x="51" y="16"/>
                  </a:lnTo>
                  <a:lnTo>
                    <a:pt x="58" y="13"/>
                  </a:lnTo>
                  <a:lnTo>
                    <a:pt x="64" y="13"/>
                  </a:lnTo>
                  <a:lnTo>
                    <a:pt x="73" y="17"/>
                  </a:lnTo>
                  <a:lnTo>
                    <a:pt x="75" y="16"/>
                  </a:lnTo>
                  <a:lnTo>
                    <a:pt x="76" y="13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8" name="Freeform 86"/>
            <p:cNvSpPr>
              <a:spLocks/>
            </p:cNvSpPr>
            <p:nvPr/>
          </p:nvSpPr>
          <p:spPr bwMode="auto">
            <a:xfrm>
              <a:off x="5634466" y="2414117"/>
              <a:ext cx="154679" cy="60673"/>
            </a:xfrm>
            <a:custGeom>
              <a:avLst/>
              <a:gdLst>
                <a:gd name="T0" fmla="*/ 2147483647 w 93"/>
                <a:gd name="T1" fmla="*/ 0 h 34"/>
                <a:gd name="T2" fmla="*/ 2147483647 w 93"/>
                <a:gd name="T3" fmla="*/ 2147483647 h 34"/>
                <a:gd name="T4" fmla="*/ 2147483647 w 93"/>
                <a:gd name="T5" fmla="*/ 0 h 34"/>
                <a:gd name="T6" fmla="*/ 2147483647 w 93"/>
                <a:gd name="T7" fmla="*/ 2147483647 h 34"/>
                <a:gd name="T8" fmla="*/ 2147483647 w 93"/>
                <a:gd name="T9" fmla="*/ 2147483647 h 34"/>
                <a:gd name="T10" fmla="*/ 2147483647 w 93"/>
                <a:gd name="T11" fmla="*/ 2147483647 h 34"/>
                <a:gd name="T12" fmla="*/ 0 w 93"/>
                <a:gd name="T13" fmla="*/ 2147483647 h 34"/>
                <a:gd name="T14" fmla="*/ 2147483647 w 93"/>
                <a:gd name="T15" fmla="*/ 2147483647 h 34"/>
                <a:gd name="T16" fmla="*/ 2147483647 w 93"/>
                <a:gd name="T17" fmla="*/ 2147483647 h 34"/>
                <a:gd name="T18" fmla="*/ 2147483647 w 93"/>
                <a:gd name="T19" fmla="*/ 2147483647 h 34"/>
                <a:gd name="T20" fmla="*/ 2147483647 w 93"/>
                <a:gd name="T21" fmla="*/ 2147483647 h 34"/>
                <a:gd name="T22" fmla="*/ 2147483647 w 93"/>
                <a:gd name="T23" fmla="*/ 2147483647 h 34"/>
                <a:gd name="T24" fmla="*/ 2147483647 w 93"/>
                <a:gd name="T25" fmla="*/ 2147483647 h 34"/>
                <a:gd name="T26" fmla="*/ 2147483647 w 93"/>
                <a:gd name="T27" fmla="*/ 2147483647 h 34"/>
                <a:gd name="T28" fmla="*/ 2147483647 w 93"/>
                <a:gd name="T29" fmla="*/ 2147483647 h 34"/>
                <a:gd name="T30" fmla="*/ 2147483647 w 93"/>
                <a:gd name="T31" fmla="*/ 2147483647 h 34"/>
                <a:gd name="T32" fmla="*/ 2147483647 w 93"/>
                <a:gd name="T33" fmla="*/ 2147483647 h 34"/>
                <a:gd name="T34" fmla="*/ 2147483647 w 93"/>
                <a:gd name="T35" fmla="*/ 2147483647 h 34"/>
                <a:gd name="T36" fmla="*/ 2147483647 w 93"/>
                <a:gd name="T37" fmla="*/ 2147483647 h 34"/>
                <a:gd name="T38" fmla="*/ 2147483647 w 93"/>
                <a:gd name="T39" fmla="*/ 2147483647 h 34"/>
                <a:gd name="T40" fmla="*/ 2147483647 w 93"/>
                <a:gd name="T41" fmla="*/ 2147483647 h 34"/>
                <a:gd name="T42" fmla="*/ 2147483647 w 93"/>
                <a:gd name="T43" fmla="*/ 2147483647 h 34"/>
                <a:gd name="T44" fmla="*/ 2147483647 w 93"/>
                <a:gd name="T45" fmla="*/ 2147483647 h 34"/>
                <a:gd name="T46" fmla="*/ 2147483647 w 93"/>
                <a:gd name="T47" fmla="*/ 2147483647 h 34"/>
                <a:gd name="T48" fmla="*/ 2147483647 w 93"/>
                <a:gd name="T49" fmla="*/ 2147483647 h 34"/>
                <a:gd name="T50" fmla="*/ 2147483647 w 93"/>
                <a:gd name="T51" fmla="*/ 2147483647 h 34"/>
                <a:gd name="T52" fmla="*/ 2147483647 w 93"/>
                <a:gd name="T53" fmla="*/ 2147483647 h 34"/>
                <a:gd name="T54" fmla="*/ 2147483647 w 93"/>
                <a:gd name="T55" fmla="*/ 2147483647 h 34"/>
                <a:gd name="T56" fmla="*/ 2147483647 w 93"/>
                <a:gd name="T57" fmla="*/ 2147483647 h 34"/>
                <a:gd name="T58" fmla="*/ 2147483647 w 93"/>
                <a:gd name="T59" fmla="*/ 2147483647 h 34"/>
                <a:gd name="T60" fmla="*/ 2147483647 w 93"/>
                <a:gd name="T61" fmla="*/ 2147483647 h 34"/>
                <a:gd name="T62" fmla="*/ 2147483647 w 93"/>
                <a:gd name="T63" fmla="*/ 2147483647 h 34"/>
                <a:gd name="T64" fmla="*/ 2147483647 w 93"/>
                <a:gd name="T65" fmla="*/ 2147483647 h 34"/>
                <a:gd name="T66" fmla="*/ 2147483647 w 93"/>
                <a:gd name="T67" fmla="*/ 2147483647 h 34"/>
                <a:gd name="T68" fmla="*/ 2147483647 w 93"/>
                <a:gd name="T69" fmla="*/ 2147483647 h 34"/>
                <a:gd name="T70" fmla="*/ 2147483647 w 93"/>
                <a:gd name="T71" fmla="*/ 2147483647 h 34"/>
                <a:gd name="T72" fmla="*/ 2147483647 w 93"/>
                <a:gd name="T73" fmla="*/ 2147483647 h 34"/>
                <a:gd name="T74" fmla="*/ 2147483647 w 93"/>
                <a:gd name="T75" fmla="*/ 0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3"/>
                <a:gd name="T115" fmla="*/ 0 h 34"/>
                <a:gd name="T116" fmla="*/ 93 w 93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3" h="34">
                  <a:moveTo>
                    <a:pt x="42" y="0"/>
                  </a:moveTo>
                  <a:lnTo>
                    <a:pt x="39" y="3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6" y="4"/>
                  </a:lnTo>
                  <a:lnTo>
                    <a:pt x="6" y="8"/>
                  </a:lnTo>
                  <a:lnTo>
                    <a:pt x="0" y="8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6" y="20"/>
                  </a:lnTo>
                  <a:lnTo>
                    <a:pt x="11" y="25"/>
                  </a:lnTo>
                  <a:lnTo>
                    <a:pt x="17" y="26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33" y="32"/>
                  </a:lnTo>
                  <a:lnTo>
                    <a:pt x="39" y="29"/>
                  </a:lnTo>
                  <a:lnTo>
                    <a:pt x="42" y="28"/>
                  </a:lnTo>
                  <a:lnTo>
                    <a:pt x="48" y="28"/>
                  </a:lnTo>
                  <a:lnTo>
                    <a:pt x="58" y="31"/>
                  </a:lnTo>
                  <a:lnTo>
                    <a:pt x="66" y="31"/>
                  </a:lnTo>
                  <a:lnTo>
                    <a:pt x="67" y="34"/>
                  </a:lnTo>
                  <a:lnTo>
                    <a:pt x="72" y="29"/>
                  </a:lnTo>
                  <a:lnTo>
                    <a:pt x="76" y="29"/>
                  </a:lnTo>
                  <a:lnTo>
                    <a:pt x="83" y="28"/>
                  </a:lnTo>
                  <a:lnTo>
                    <a:pt x="86" y="23"/>
                  </a:lnTo>
                  <a:lnTo>
                    <a:pt x="93" y="20"/>
                  </a:lnTo>
                  <a:lnTo>
                    <a:pt x="92" y="15"/>
                  </a:lnTo>
                  <a:lnTo>
                    <a:pt x="86" y="12"/>
                  </a:lnTo>
                  <a:lnTo>
                    <a:pt x="79" y="12"/>
                  </a:lnTo>
                  <a:lnTo>
                    <a:pt x="73" y="9"/>
                  </a:lnTo>
                  <a:lnTo>
                    <a:pt x="69" y="8"/>
                  </a:lnTo>
                  <a:lnTo>
                    <a:pt x="66" y="11"/>
                  </a:lnTo>
                  <a:lnTo>
                    <a:pt x="61" y="12"/>
                  </a:lnTo>
                  <a:lnTo>
                    <a:pt x="61" y="9"/>
                  </a:lnTo>
                  <a:lnTo>
                    <a:pt x="61" y="6"/>
                  </a:lnTo>
                  <a:lnTo>
                    <a:pt x="53" y="4"/>
                  </a:lnTo>
                  <a:lnTo>
                    <a:pt x="47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9" name="Freeform 88"/>
            <p:cNvSpPr>
              <a:spLocks/>
            </p:cNvSpPr>
            <p:nvPr/>
          </p:nvSpPr>
          <p:spPr bwMode="auto">
            <a:xfrm>
              <a:off x="5662740" y="2510482"/>
              <a:ext cx="74844" cy="41044"/>
            </a:xfrm>
            <a:custGeom>
              <a:avLst/>
              <a:gdLst>
                <a:gd name="T0" fmla="*/ 2147483647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0 h 23"/>
                <a:gd name="T6" fmla="*/ 2147483647 w 45"/>
                <a:gd name="T7" fmla="*/ 2147483647 h 23"/>
                <a:gd name="T8" fmla="*/ 2147483647 w 45"/>
                <a:gd name="T9" fmla="*/ 2147483647 h 23"/>
                <a:gd name="T10" fmla="*/ 2147483647 w 45"/>
                <a:gd name="T11" fmla="*/ 2147483647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0 w 45"/>
                <a:gd name="T19" fmla="*/ 2147483647 h 23"/>
                <a:gd name="T20" fmla="*/ 0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2147483647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2147483647 w 45"/>
                <a:gd name="T65" fmla="*/ 2147483647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23"/>
                <a:gd name="T101" fmla="*/ 45 w 45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23">
                  <a:moveTo>
                    <a:pt x="44" y="6"/>
                  </a:moveTo>
                  <a:lnTo>
                    <a:pt x="45" y="5"/>
                  </a:lnTo>
                  <a:lnTo>
                    <a:pt x="42" y="0"/>
                  </a:lnTo>
                  <a:lnTo>
                    <a:pt x="36" y="5"/>
                  </a:lnTo>
                  <a:lnTo>
                    <a:pt x="27" y="6"/>
                  </a:lnTo>
                  <a:lnTo>
                    <a:pt x="21" y="6"/>
                  </a:lnTo>
                  <a:lnTo>
                    <a:pt x="16" y="8"/>
                  </a:lnTo>
                  <a:lnTo>
                    <a:pt x="11" y="8"/>
                  </a:lnTo>
                  <a:lnTo>
                    <a:pt x="5" y="6"/>
                  </a:lnTo>
                  <a:lnTo>
                    <a:pt x="0" y="8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9" y="19"/>
                  </a:lnTo>
                  <a:lnTo>
                    <a:pt x="25" y="19"/>
                  </a:lnTo>
                  <a:lnTo>
                    <a:pt x="31" y="17"/>
                  </a:lnTo>
                  <a:lnTo>
                    <a:pt x="31" y="13"/>
                  </a:lnTo>
                  <a:lnTo>
                    <a:pt x="36" y="11"/>
                  </a:lnTo>
                  <a:lnTo>
                    <a:pt x="42" y="8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0" name="Freeform 89"/>
            <p:cNvSpPr>
              <a:spLocks noEditPoints="1"/>
            </p:cNvSpPr>
            <p:nvPr/>
          </p:nvSpPr>
          <p:spPr bwMode="auto">
            <a:xfrm>
              <a:off x="5788069" y="2533640"/>
              <a:ext cx="92090" cy="101624"/>
            </a:xfrm>
            <a:custGeom>
              <a:avLst/>
              <a:gdLst>
                <a:gd name="T0" fmla="*/ 2147483647 w 56"/>
                <a:gd name="T1" fmla="*/ 0 h 57"/>
                <a:gd name="T2" fmla="*/ 2147483647 w 56"/>
                <a:gd name="T3" fmla="*/ 0 h 57"/>
                <a:gd name="T4" fmla="*/ 2147483647 w 56"/>
                <a:gd name="T5" fmla="*/ 2147483647 h 57"/>
                <a:gd name="T6" fmla="*/ 0 w 56"/>
                <a:gd name="T7" fmla="*/ 2147483647 h 57"/>
                <a:gd name="T8" fmla="*/ 2147483647 w 56"/>
                <a:gd name="T9" fmla="*/ 2147483647 h 57"/>
                <a:gd name="T10" fmla="*/ 2147483647 w 56"/>
                <a:gd name="T11" fmla="*/ 2147483647 h 57"/>
                <a:gd name="T12" fmla="*/ 2147483647 w 56"/>
                <a:gd name="T13" fmla="*/ 2147483647 h 57"/>
                <a:gd name="T14" fmla="*/ 2147483647 w 56"/>
                <a:gd name="T15" fmla="*/ 2147483647 h 57"/>
                <a:gd name="T16" fmla="*/ 2147483647 w 56"/>
                <a:gd name="T17" fmla="*/ 2147483647 h 57"/>
                <a:gd name="T18" fmla="*/ 2147483647 w 56"/>
                <a:gd name="T19" fmla="*/ 2147483647 h 57"/>
                <a:gd name="T20" fmla="*/ 2147483647 w 56"/>
                <a:gd name="T21" fmla="*/ 2147483647 h 57"/>
                <a:gd name="T22" fmla="*/ 2147483647 w 56"/>
                <a:gd name="T23" fmla="*/ 2147483647 h 57"/>
                <a:gd name="T24" fmla="*/ 2147483647 w 56"/>
                <a:gd name="T25" fmla="*/ 2147483647 h 57"/>
                <a:gd name="T26" fmla="*/ 2147483647 w 56"/>
                <a:gd name="T27" fmla="*/ 2147483647 h 57"/>
                <a:gd name="T28" fmla="*/ 2147483647 w 56"/>
                <a:gd name="T29" fmla="*/ 2147483647 h 57"/>
                <a:gd name="T30" fmla="*/ 2147483647 w 56"/>
                <a:gd name="T31" fmla="*/ 2147483647 h 57"/>
                <a:gd name="T32" fmla="*/ 2147483647 w 56"/>
                <a:gd name="T33" fmla="*/ 2147483647 h 57"/>
                <a:gd name="T34" fmla="*/ 2147483647 w 56"/>
                <a:gd name="T35" fmla="*/ 2147483647 h 57"/>
                <a:gd name="T36" fmla="*/ 2147483647 w 56"/>
                <a:gd name="T37" fmla="*/ 2147483647 h 57"/>
                <a:gd name="T38" fmla="*/ 2147483647 w 56"/>
                <a:gd name="T39" fmla="*/ 2147483647 h 57"/>
                <a:gd name="T40" fmla="*/ 2147483647 w 56"/>
                <a:gd name="T41" fmla="*/ 2147483647 h 57"/>
                <a:gd name="T42" fmla="*/ 2147483647 w 56"/>
                <a:gd name="T43" fmla="*/ 2147483647 h 57"/>
                <a:gd name="T44" fmla="*/ 2147483647 w 56"/>
                <a:gd name="T45" fmla="*/ 2147483647 h 57"/>
                <a:gd name="T46" fmla="*/ 2147483647 w 56"/>
                <a:gd name="T47" fmla="*/ 2147483647 h 57"/>
                <a:gd name="T48" fmla="*/ 2147483647 w 56"/>
                <a:gd name="T49" fmla="*/ 2147483647 h 57"/>
                <a:gd name="T50" fmla="*/ 2147483647 w 56"/>
                <a:gd name="T51" fmla="*/ 2147483647 h 57"/>
                <a:gd name="T52" fmla="*/ 2147483647 w 56"/>
                <a:gd name="T53" fmla="*/ 2147483647 h 57"/>
                <a:gd name="T54" fmla="*/ 2147483647 w 56"/>
                <a:gd name="T55" fmla="*/ 2147483647 h 57"/>
                <a:gd name="T56" fmla="*/ 2147483647 w 56"/>
                <a:gd name="T57" fmla="*/ 2147483647 h 57"/>
                <a:gd name="T58" fmla="*/ 2147483647 w 56"/>
                <a:gd name="T59" fmla="*/ 2147483647 h 57"/>
                <a:gd name="T60" fmla="*/ 2147483647 w 56"/>
                <a:gd name="T61" fmla="*/ 2147483647 h 57"/>
                <a:gd name="T62" fmla="*/ 2147483647 w 56"/>
                <a:gd name="T63" fmla="*/ 2147483647 h 57"/>
                <a:gd name="T64" fmla="*/ 2147483647 w 56"/>
                <a:gd name="T65" fmla="*/ 2147483647 h 57"/>
                <a:gd name="T66" fmla="*/ 2147483647 w 56"/>
                <a:gd name="T67" fmla="*/ 2147483647 h 57"/>
                <a:gd name="T68" fmla="*/ 2147483647 w 56"/>
                <a:gd name="T69" fmla="*/ 2147483647 h 57"/>
                <a:gd name="T70" fmla="*/ 2147483647 w 56"/>
                <a:gd name="T71" fmla="*/ 2147483647 h 57"/>
                <a:gd name="T72" fmla="*/ 2147483647 w 56"/>
                <a:gd name="T73" fmla="*/ 2147483647 h 57"/>
                <a:gd name="T74" fmla="*/ 2147483647 w 56"/>
                <a:gd name="T75" fmla="*/ 2147483647 h 57"/>
                <a:gd name="T76" fmla="*/ 2147483647 w 56"/>
                <a:gd name="T77" fmla="*/ 2147483647 h 57"/>
                <a:gd name="T78" fmla="*/ 2147483647 w 56"/>
                <a:gd name="T79" fmla="*/ 2147483647 h 57"/>
                <a:gd name="T80" fmla="*/ 2147483647 w 56"/>
                <a:gd name="T81" fmla="*/ 2147483647 h 57"/>
                <a:gd name="T82" fmla="*/ 2147483647 w 56"/>
                <a:gd name="T83" fmla="*/ 2147483647 h 57"/>
                <a:gd name="T84" fmla="*/ 2147483647 w 56"/>
                <a:gd name="T85" fmla="*/ 2147483647 h 57"/>
                <a:gd name="T86" fmla="*/ 2147483647 w 56"/>
                <a:gd name="T87" fmla="*/ 2147483647 h 57"/>
                <a:gd name="T88" fmla="*/ 2147483647 w 56"/>
                <a:gd name="T89" fmla="*/ 2147483647 h 57"/>
                <a:gd name="T90" fmla="*/ 2147483647 w 56"/>
                <a:gd name="T91" fmla="*/ 0 h 57"/>
                <a:gd name="T92" fmla="*/ 2147483647 w 56"/>
                <a:gd name="T93" fmla="*/ 2147483647 h 57"/>
                <a:gd name="T94" fmla="*/ 2147483647 w 56"/>
                <a:gd name="T95" fmla="*/ 2147483647 h 57"/>
                <a:gd name="T96" fmla="*/ 2147483647 w 56"/>
                <a:gd name="T97" fmla="*/ 2147483647 h 57"/>
                <a:gd name="T98" fmla="*/ 2147483647 w 56"/>
                <a:gd name="T99" fmla="*/ 2147483647 h 57"/>
                <a:gd name="T100" fmla="*/ 2147483647 w 56"/>
                <a:gd name="T101" fmla="*/ 2147483647 h 57"/>
                <a:gd name="T102" fmla="*/ 2147483647 w 56"/>
                <a:gd name="T103" fmla="*/ 2147483647 h 57"/>
                <a:gd name="T104" fmla="*/ 2147483647 w 56"/>
                <a:gd name="T105" fmla="*/ 2147483647 h 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"/>
                <a:gd name="T160" fmla="*/ 0 h 57"/>
                <a:gd name="T161" fmla="*/ 56 w 56"/>
                <a:gd name="T162" fmla="*/ 57 h 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" h="57">
                  <a:moveTo>
                    <a:pt x="19" y="0"/>
                  </a:moveTo>
                  <a:lnTo>
                    <a:pt x="11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5" y="7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9" y="12"/>
                  </a:lnTo>
                  <a:lnTo>
                    <a:pt x="6" y="17"/>
                  </a:lnTo>
                  <a:lnTo>
                    <a:pt x="9" y="21"/>
                  </a:lnTo>
                  <a:lnTo>
                    <a:pt x="6" y="24"/>
                  </a:lnTo>
                  <a:lnTo>
                    <a:pt x="9" y="29"/>
                  </a:lnTo>
                  <a:lnTo>
                    <a:pt x="9" y="34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5" y="41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17" y="49"/>
                  </a:lnTo>
                  <a:lnTo>
                    <a:pt x="19" y="52"/>
                  </a:lnTo>
                  <a:lnTo>
                    <a:pt x="22" y="55"/>
                  </a:lnTo>
                  <a:lnTo>
                    <a:pt x="25" y="55"/>
                  </a:lnTo>
                  <a:lnTo>
                    <a:pt x="29" y="57"/>
                  </a:lnTo>
                  <a:lnTo>
                    <a:pt x="36" y="54"/>
                  </a:lnTo>
                  <a:lnTo>
                    <a:pt x="45" y="52"/>
                  </a:lnTo>
                  <a:lnTo>
                    <a:pt x="48" y="52"/>
                  </a:lnTo>
                  <a:lnTo>
                    <a:pt x="51" y="52"/>
                  </a:lnTo>
                  <a:lnTo>
                    <a:pt x="51" y="45"/>
                  </a:lnTo>
                  <a:lnTo>
                    <a:pt x="54" y="45"/>
                  </a:lnTo>
                  <a:lnTo>
                    <a:pt x="56" y="38"/>
                  </a:lnTo>
                  <a:lnTo>
                    <a:pt x="51" y="37"/>
                  </a:lnTo>
                  <a:lnTo>
                    <a:pt x="50" y="29"/>
                  </a:lnTo>
                  <a:lnTo>
                    <a:pt x="53" y="27"/>
                  </a:lnTo>
                  <a:lnTo>
                    <a:pt x="53" y="23"/>
                  </a:lnTo>
                  <a:lnTo>
                    <a:pt x="53" y="21"/>
                  </a:lnTo>
                  <a:lnTo>
                    <a:pt x="50" y="20"/>
                  </a:lnTo>
                  <a:lnTo>
                    <a:pt x="43" y="21"/>
                  </a:lnTo>
                  <a:lnTo>
                    <a:pt x="39" y="20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19" y="0"/>
                  </a:lnTo>
                  <a:close/>
                  <a:moveTo>
                    <a:pt x="28" y="45"/>
                  </a:moveTo>
                  <a:lnTo>
                    <a:pt x="31" y="54"/>
                  </a:lnTo>
                  <a:lnTo>
                    <a:pt x="28" y="45"/>
                  </a:lnTo>
                  <a:lnTo>
                    <a:pt x="25" y="43"/>
                  </a:lnTo>
                  <a:lnTo>
                    <a:pt x="22" y="48"/>
                  </a:lnTo>
                  <a:lnTo>
                    <a:pt x="25" y="43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1" name="Freeform 90"/>
            <p:cNvSpPr>
              <a:spLocks/>
            </p:cNvSpPr>
            <p:nvPr/>
          </p:nvSpPr>
          <p:spPr bwMode="auto">
            <a:xfrm>
              <a:off x="5667400" y="2520937"/>
              <a:ext cx="134960" cy="100036"/>
            </a:xfrm>
            <a:custGeom>
              <a:avLst/>
              <a:gdLst>
                <a:gd name="T0" fmla="*/ 2147483647 w 81"/>
                <a:gd name="T1" fmla="*/ 2147483647 h 56"/>
                <a:gd name="T2" fmla="*/ 2147483647 w 81"/>
                <a:gd name="T3" fmla="*/ 2147483647 h 56"/>
                <a:gd name="T4" fmla="*/ 2147483647 w 81"/>
                <a:gd name="T5" fmla="*/ 2147483647 h 56"/>
                <a:gd name="T6" fmla="*/ 2147483647 w 81"/>
                <a:gd name="T7" fmla="*/ 2147483647 h 56"/>
                <a:gd name="T8" fmla="*/ 2147483647 w 81"/>
                <a:gd name="T9" fmla="*/ 2147483647 h 56"/>
                <a:gd name="T10" fmla="*/ 2147483647 w 81"/>
                <a:gd name="T11" fmla="*/ 2147483647 h 56"/>
                <a:gd name="T12" fmla="*/ 2147483647 w 81"/>
                <a:gd name="T13" fmla="*/ 2147483647 h 56"/>
                <a:gd name="T14" fmla="*/ 2147483647 w 81"/>
                <a:gd name="T15" fmla="*/ 2147483647 h 56"/>
                <a:gd name="T16" fmla="*/ 2147483647 w 81"/>
                <a:gd name="T17" fmla="*/ 2147483647 h 56"/>
                <a:gd name="T18" fmla="*/ 2147483647 w 81"/>
                <a:gd name="T19" fmla="*/ 2147483647 h 56"/>
                <a:gd name="T20" fmla="*/ 2147483647 w 81"/>
                <a:gd name="T21" fmla="*/ 2147483647 h 56"/>
                <a:gd name="T22" fmla="*/ 0 w 81"/>
                <a:gd name="T23" fmla="*/ 2147483647 h 56"/>
                <a:gd name="T24" fmla="*/ 2147483647 w 81"/>
                <a:gd name="T25" fmla="*/ 2147483647 h 56"/>
                <a:gd name="T26" fmla="*/ 2147483647 w 81"/>
                <a:gd name="T27" fmla="*/ 2147483647 h 56"/>
                <a:gd name="T28" fmla="*/ 2147483647 w 81"/>
                <a:gd name="T29" fmla="*/ 2147483647 h 56"/>
                <a:gd name="T30" fmla="*/ 2147483647 w 81"/>
                <a:gd name="T31" fmla="*/ 2147483647 h 56"/>
                <a:gd name="T32" fmla="*/ 2147483647 w 81"/>
                <a:gd name="T33" fmla="*/ 2147483647 h 56"/>
                <a:gd name="T34" fmla="*/ 2147483647 w 81"/>
                <a:gd name="T35" fmla="*/ 2147483647 h 56"/>
                <a:gd name="T36" fmla="*/ 2147483647 w 81"/>
                <a:gd name="T37" fmla="*/ 2147483647 h 56"/>
                <a:gd name="T38" fmla="*/ 2147483647 w 81"/>
                <a:gd name="T39" fmla="*/ 2147483647 h 56"/>
                <a:gd name="T40" fmla="*/ 2147483647 w 81"/>
                <a:gd name="T41" fmla="*/ 2147483647 h 56"/>
                <a:gd name="T42" fmla="*/ 2147483647 w 81"/>
                <a:gd name="T43" fmla="*/ 2147483647 h 56"/>
                <a:gd name="T44" fmla="*/ 2147483647 w 81"/>
                <a:gd name="T45" fmla="*/ 2147483647 h 56"/>
                <a:gd name="T46" fmla="*/ 2147483647 w 81"/>
                <a:gd name="T47" fmla="*/ 2147483647 h 56"/>
                <a:gd name="T48" fmla="*/ 2147483647 w 81"/>
                <a:gd name="T49" fmla="*/ 2147483647 h 56"/>
                <a:gd name="T50" fmla="*/ 2147483647 w 81"/>
                <a:gd name="T51" fmla="*/ 2147483647 h 56"/>
                <a:gd name="T52" fmla="*/ 2147483647 w 81"/>
                <a:gd name="T53" fmla="*/ 2147483647 h 56"/>
                <a:gd name="T54" fmla="*/ 2147483647 w 81"/>
                <a:gd name="T55" fmla="*/ 2147483647 h 56"/>
                <a:gd name="T56" fmla="*/ 2147483647 w 81"/>
                <a:gd name="T57" fmla="*/ 2147483647 h 56"/>
                <a:gd name="T58" fmla="*/ 2147483647 w 81"/>
                <a:gd name="T59" fmla="*/ 2147483647 h 56"/>
                <a:gd name="T60" fmla="*/ 2147483647 w 81"/>
                <a:gd name="T61" fmla="*/ 2147483647 h 56"/>
                <a:gd name="T62" fmla="*/ 2147483647 w 81"/>
                <a:gd name="T63" fmla="*/ 2147483647 h 56"/>
                <a:gd name="T64" fmla="*/ 2147483647 w 81"/>
                <a:gd name="T65" fmla="*/ 2147483647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56"/>
                <a:gd name="T101" fmla="*/ 81 w 81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56">
                  <a:moveTo>
                    <a:pt x="78" y="24"/>
                  </a:moveTo>
                  <a:lnTo>
                    <a:pt x="78" y="24"/>
                  </a:lnTo>
                  <a:lnTo>
                    <a:pt x="81" y="19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3" y="11"/>
                  </a:lnTo>
                  <a:lnTo>
                    <a:pt x="56" y="10"/>
                  </a:lnTo>
                  <a:lnTo>
                    <a:pt x="46" y="5"/>
                  </a:lnTo>
                  <a:lnTo>
                    <a:pt x="41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8" y="7"/>
                  </a:lnTo>
                  <a:lnTo>
                    <a:pt x="28" y="11"/>
                  </a:lnTo>
                  <a:lnTo>
                    <a:pt x="22" y="13"/>
                  </a:lnTo>
                  <a:lnTo>
                    <a:pt x="16" y="13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25"/>
                  </a:lnTo>
                  <a:lnTo>
                    <a:pt x="7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20"/>
                  </a:lnTo>
                  <a:lnTo>
                    <a:pt x="11" y="24"/>
                  </a:lnTo>
                  <a:lnTo>
                    <a:pt x="16" y="24"/>
                  </a:lnTo>
                  <a:lnTo>
                    <a:pt x="18" y="28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22" y="36"/>
                  </a:lnTo>
                  <a:lnTo>
                    <a:pt x="25" y="38"/>
                  </a:lnTo>
                  <a:lnTo>
                    <a:pt x="32" y="39"/>
                  </a:lnTo>
                  <a:lnTo>
                    <a:pt x="32" y="42"/>
                  </a:lnTo>
                  <a:lnTo>
                    <a:pt x="36" y="44"/>
                  </a:lnTo>
                  <a:lnTo>
                    <a:pt x="38" y="47"/>
                  </a:lnTo>
                  <a:lnTo>
                    <a:pt x="46" y="52"/>
                  </a:lnTo>
                  <a:lnTo>
                    <a:pt x="46" y="53"/>
                  </a:lnTo>
                  <a:lnTo>
                    <a:pt x="49" y="52"/>
                  </a:lnTo>
                  <a:lnTo>
                    <a:pt x="55" y="53"/>
                  </a:lnTo>
                  <a:lnTo>
                    <a:pt x="58" y="56"/>
                  </a:lnTo>
                  <a:lnTo>
                    <a:pt x="63" y="55"/>
                  </a:lnTo>
                  <a:lnTo>
                    <a:pt x="46" y="41"/>
                  </a:lnTo>
                  <a:lnTo>
                    <a:pt x="39" y="34"/>
                  </a:lnTo>
                  <a:lnTo>
                    <a:pt x="36" y="28"/>
                  </a:lnTo>
                  <a:lnTo>
                    <a:pt x="32" y="25"/>
                  </a:lnTo>
                  <a:lnTo>
                    <a:pt x="28" y="24"/>
                  </a:lnTo>
                  <a:lnTo>
                    <a:pt x="32" y="19"/>
                  </a:lnTo>
                  <a:lnTo>
                    <a:pt x="36" y="20"/>
                  </a:lnTo>
                  <a:lnTo>
                    <a:pt x="39" y="22"/>
                  </a:lnTo>
                  <a:lnTo>
                    <a:pt x="42" y="19"/>
                  </a:lnTo>
                  <a:lnTo>
                    <a:pt x="49" y="19"/>
                  </a:lnTo>
                  <a:lnTo>
                    <a:pt x="72" y="22"/>
                  </a:lnTo>
                  <a:lnTo>
                    <a:pt x="75" y="24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2" name="Freeform 91"/>
            <p:cNvSpPr>
              <a:spLocks/>
            </p:cNvSpPr>
            <p:nvPr/>
          </p:nvSpPr>
          <p:spPr bwMode="auto">
            <a:xfrm>
              <a:off x="5715032" y="2555871"/>
              <a:ext cx="87327" cy="65103"/>
            </a:xfrm>
            <a:custGeom>
              <a:avLst/>
              <a:gdLst>
                <a:gd name="T0" fmla="*/ 2147483647 w 53"/>
                <a:gd name="T1" fmla="*/ 2147483647 h 37"/>
                <a:gd name="T2" fmla="*/ 2147483647 w 53"/>
                <a:gd name="T3" fmla="*/ 2147483647 h 37"/>
                <a:gd name="T4" fmla="*/ 2147483647 w 53"/>
                <a:gd name="T5" fmla="*/ 2147483647 h 37"/>
                <a:gd name="T6" fmla="*/ 2147483647 w 53"/>
                <a:gd name="T7" fmla="*/ 2147483647 h 37"/>
                <a:gd name="T8" fmla="*/ 2147483647 w 53"/>
                <a:gd name="T9" fmla="*/ 0 h 37"/>
                <a:gd name="T10" fmla="*/ 2147483647 w 53"/>
                <a:gd name="T11" fmla="*/ 0 h 37"/>
                <a:gd name="T12" fmla="*/ 2147483647 w 53"/>
                <a:gd name="T13" fmla="*/ 2147483647 h 37"/>
                <a:gd name="T14" fmla="*/ 2147483647 w 53"/>
                <a:gd name="T15" fmla="*/ 2147483647 h 37"/>
                <a:gd name="T16" fmla="*/ 2147483647 w 53"/>
                <a:gd name="T17" fmla="*/ 0 h 37"/>
                <a:gd name="T18" fmla="*/ 0 w 53"/>
                <a:gd name="T19" fmla="*/ 2147483647 h 37"/>
                <a:gd name="T20" fmla="*/ 2147483647 w 53"/>
                <a:gd name="T21" fmla="*/ 2147483647 h 37"/>
                <a:gd name="T22" fmla="*/ 2147483647 w 53"/>
                <a:gd name="T23" fmla="*/ 2147483647 h 37"/>
                <a:gd name="T24" fmla="*/ 2147483647 w 53"/>
                <a:gd name="T25" fmla="*/ 2147483647 h 37"/>
                <a:gd name="T26" fmla="*/ 2147483647 w 53"/>
                <a:gd name="T27" fmla="*/ 2147483647 h 37"/>
                <a:gd name="T28" fmla="*/ 2147483647 w 53"/>
                <a:gd name="T29" fmla="*/ 2147483647 h 37"/>
                <a:gd name="T30" fmla="*/ 2147483647 w 53"/>
                <a:gd name="T31" fmla="*/ 2147483647 h 37"/>
                <a:gd name="T32" fmla="*/ 2147483647 w 53"/>
                <a:gd name="T33" fmla="*/ 2147483647 h 37"/>
                <a:gd name="T34" fmla="*/ 2147483647 w 53"/>
                <a:gd name="T35" fmla="*/ 2147483647 h 37"/>
                <a:gd name="T36" fmla="*/ 2147483647 w 53"/>
                <a:gd name="T37" fmla="*/ 2147483647 h 37"/>
                <a:gd name="T38" fmla="*/ 2147483647 w 53"/>
                <a:gd name="T39" fmla="*/ 2147483647 h 37"/>
                <a:gd name="T40" fmla="*/ 2147483647 w 53"/>
                <a:gd name="T41" fmla="*/ 2147483647 h 37"/>
                <a:gd name="T42" fmla="*/ 2147483647 w 53"/>
                <a:gd name="T43" fmla="*/ 2147483647 h 37"/>
                <a:gd name="T44" fmla="*/ 2147483647 w 53"/>
                <a:gd name="T45" fmla="*/ 2147483647 h 37"/>
                <a:gd name="T46" fmla="*/ 2147483647 w 53"/>
                <a:gd name="T47" fmla="*/ 2147483647 h 37"/>
                <a:gd name="T48" fmla="*/ 2147483647 w 53"/>
                <a:gd name="T49" fmla="*/ 2147483647 h 37"/>
                <a:gd name="T50" fmla="*/ 2147483647 w 53"/>
                <a:gd name="T51" fmla="*/ 2147483647 h 37"/>
                <a:gd name="T52" fmla="*/ 2147483647 w 53"/>
                <a:gd name="T53" fmla="*/ 2147483647 h 37"/>
                <a:gd name="T54" fmla="*/ 2147483647 w 53"/>
                <a:gd name="T55" fmla="*/ 2147483647 h 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3"/>
                <a:gd name="T85" fmla="*/ 0 h 37"/>
                <a:gd name="T86" fmla="*/ 53 w 53"/>
                <a:gd name="T87" fmla="*/ 37 h 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3" h="37">
                  <a:moveTo>
                    <a:pt x="50" y="5"/>
                  </a:moveTo>
                  <a:lnTo>
                    <a:pt x="50" y="5"/>
                  </a:lnTo>
                  <a:lnTo>
                    <a:pt x="47" y="5"/>
                  </a:lnTo>
                  <a:lnTo>
                    <a:pt x="44" y="3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6"/>
                  </a:lnTo>
                  <a:lnTo>
                    <a:pt x="8" y="9"/>
                  </a:lnTo>
                  <a:lnTo>
                    <a:pt x="11" y="15"/>
                  </a:lnTo>
                  <a:lnTo>
                    <a:pt x="18" y="22"/>
                  </a:lnTo>
                  <a:lnTo>
                    <a:pt x="35" y="36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1" y="31"/>
                  </a:lnTo>
                  <a:lnTo>
                    <a:pt x="45" y="26"/>
                  </a:lnTo>
                  <a:lnTo>
                    <a:pt x="53" y="22"/>
                  </a:lnTo>
                  <a:lnTo>
                    <a:pt x="53" y="17"/>
                  </a:lnTo>
                  <a:lnTo>
                    <a:pt x="50" y="12"/>
                  </a:lnTo>
                  <a:lnTo>
                    <a:pt x="53" y="9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3" name="Freeform 92"/>
            <p:cNvSpPr>
              <a:spLocks/>
            </p:cNvSpPr>
            <p:nvPr/>
          </p:nvSpPr>
          <p:spPr bwMode="auto">
            <a:xfrm>
              <a:off x="5776955" y="2593980"/>
              <a:ext cx="47633" cy="41285"/>
            </a:xfrm>
            <a:custGeom>
              <a:avLst/>
              <a:gdLst>
                <a:gd name="T0" fmla="*/ 2147483647 w 28"/>
                <a:gd name="T1" fmla="*/ 0 h 23"/>
                <a:gd name="T2" fmla="*/ 2147483647 w 28"/>
                <a:gd name="T3" fmla="*/ 2147483647 h 23"/>
                <a:gd name="T4" fmla="*/ 2147483647 w 28"/>
                <a:gd name="T5" fmla="*/ 2147483647 h 23"/>
                <a:gd name="T6" fmla="*/ 2147483647 w 28"/>
                <a:gd name="T7" fmla="*/ 2147483647 h 23"/>
                <a:gd name="T8" fmla="*/ 2147483647 w 28"/>
                <a:gd name="T9" fmla="*/ 2147483647 h 23"/>
                <a:gd name="T10" fmla="*/ 0 w 28"/>
                <a:gd name="T11" fmla="*/ 2147483647 h 23"/>
                <a:gd name="T12" fmla="*/ 2147483647 w 28"/>
                <a:gd name="T13" fmla="*/ 2147483647 h 23"/>
                <a:gd name="T14" fmla="*/ 2147483647 w 28"/>
                <a:gd name="T15" fmla="*/ 2147483647 h 23"/>
                <a:gd name="T16" fmla="*/ 2147483647 w 28"/>
                <a:gd name="T17" fmla="*/ 2147483647 h 23"/>
                <a:gd name="T18" fmla="*/ 2147483647 w 28"/>
                <a:gd name="T19" fmla="*/ 2147483647 h 23"/>
                <a:gd name="T20" fmla="*/ 2147483647 w 28"/>
                <a:gd name="T21" fmla="*/ 2147483647 h 23"/>
                <a:gd name="T22" fmla="*/ 2147483647 w 28"/>
                <a:gd name="T23" fmla="*/ 2147483647 h 23"/>
                <a:gd name="T24" fmla="*/ 2147483647 w 28"/>
                <a:gd name="T25" fmla="*/ 2147483647 h 23"/>
                <a:gd name="T26" fmla="*/ 2147483647 w 28"/>
                <a:gd name="T27" fmla="*/ 2147483647 h 23"/>
                <a:gd name="T28" fmla="*/ 2147483647 w 28"/>
                <a:gd name="T29" fmla="*/ 2147483647 h 23"/>
                <a:gd name="T30" fmla="*/ 2147483647 w 28"/>
                <a:gd name="T31" fmla="*/ 2147483647 h 23"/>
                <a:gd name="T32" fmla="*/ 2147483647 w 28"/>
                <a:gd name="T33" fmla="*/ 2147483647 h 23"/>
                <a:gd name="T34" fmla="*/ 2147483647 w 28"/>
                <a:gd name="T35" fmla="*/ 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23"/>
                <a:gd name="T56" fmla="*/ 28 w 28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23">
                  <a:moveTo>
                    <a:pt x="15" y="0"/>
                  </a:moveTo>
                  <a:lnTo>
                    <a:pt x="7" y="4"/>
                  </a:lnTo>
                  <a:lnTo>
                    <a:pt x="3" y="9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9" y="20"/>
                  </a:lnTo>
                  <a:lnTo>
                    <a:pt x="11" y="23"/>
                  </a:lnTo>
                  <a:lnTo>
                    <a:pt x="15" y="17"/>
                  </a:lnTo>
                  <a:lnTo>
                    <a:pt x="18" y="15"/>
                  </a:lnTo>
                  <a:lnTo>
                    <a:pt x="23" y="15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4" name="Freeform 93"/>
            <p:cNvSpPr>
              <a:spLocks/>
            </p:cNvSpPr>
            <p:nvPr/>
          </p:nvSpPr>
          <p:spPr bwMode="auto">
            <a:xfrm>
              <a:off x="5686453" y="2551108"/>
              <a:ext cx="3176" cy="1587"/>
            </a:xfrm>
            <a:custGeom>
              <a:avLst/>
              <a:gdLst>
                <a:gd name="T0" fmla="*/ 0 w 2"/>
                <a:gd name="T1" fmla="*/ 0 h 1587"/>
                <a:gd name="T2" fmla="*/ 0 w 2"/>
                <a:gd name="T3" fmla="*/ 0 h 1587"/>
                <a:gd name="T4" fmla="*/ 2147483647 w 2"/>
                <a:gd name="T5" fmla="*/ 0 h 1587"/>
                <a:gd name="T6" fmla="*/ 0 w 2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587"/>
                <a:gd name="T14" fmla="*/ 2 w 2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58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5" name="Freeform 94"/>
            <p:cNvSpPr>
              <a:spLocks/>
            </p:cNvSpPr>
            <p:nvPr/>
          </p:nvSpPr>
          <p:spPr bwMode="auto">
            <a:xfrm>
              <a:off x="5684866" y="2551108"/>
              <a:ext cx="1587" cy="6351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2147483647 h 3"/>
                <a:gd name="T4" fmla="*/ 2147483647 w 1"/>
                <a:gd name="T5" fmla="*/ 0 h 3"/>
                <a:gd name="T6" fmla="*/ 0 w 1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6" name="Freeform 96"/>
            <p:cNvSpPr>
              <a:spLocks/>
            </p:cNvSpPr>
            <p:nvPr/>
          </p:nvSpPr>
          <p:spPr bwMode="auto">
            <a:xfrm>
              <a:off x="5796009" y="2620974"/>
              <a:ext cx="42869" cy="79394"/>
            </a:xfrm>
            <a:custGeom>
              <a:avLst/>
              <a:gdLst>
                <a:gd name="T0" fmla="*/ 2147483647 w 26"/>
                <a:gd name="T1" fmla="*/ 2147483647 h 44"/>
                <a:gd name="T2" fmla="*/ 2147483647 w 26"/>
                <a:gd name="T3" fmla="*/ 0 h 44"/>
                <a:gd name="T4" fmla="*/ 2147483647 w 26"/>
                <a:gd name="T5" fmla="*/ 0 h 44"/>
                <a:gd name="T6" fmla="*/ 2147483647 w 26"/>
                <a:gd name="T7" fmla="*/ 0 h 44"/>
                <a:gd name="T8" fmla="*/ 2147483647 w 26"/>
                <a:gd name="T9" fmla="*/ 2147483647 h 44"/>
                <a:gd name="T10" fmla="*/ 0 w 26"/>
                <a:gd name="T11" fmla="*/ 2147483647 h 44"/>
                <a:gd name="T12" fmla="*/ 0 w 26"/>
                <a:gd name="T13" fmla="*/ 2147483647 h 44"/>
                <a:gd name="T14" fmla="*/ 2147483647 w 26"/>
                <a:gd name="T15" fmla="*/ 2147483647 h 44"/>
                <a:gd name="T16" fmla="*/ 2147483647 w 26"/>
                <a:gd name="T17" fmla="*/ 2147483647 h 44"/>
                <a:gd name="T18" fmla="*/ 2147483647 w 26"/>
                <a:gd name="T19" fmla="*/ 2147483647 h 44"/>
                <a:gd name="T20" fmla="*/ 2147483647 w 26"/>
                <a:gd name="T21" fmla="*/ 2147483647 h 44"/>
                <a:gd name="T22" fmla="*/ 2147483647 w 26"/>
                <a:gd name="T23" fmla="*/ 2147483647 h 44"/>
                <a:gd name="T24" fmla="*/ 2147483647 w 26"/>
                <a:gd name="T25" fmla="*/ 2147483647 h 44"/>
                <a:gd name="T26" fmla="*/ 2147483647 w 26"/>
                <a:gd name="T27" fmla="*/ 2147483647 h 44"/>
                <a:gd name="T28" fmla="*/ 2147483647 w 26"/>
                <a:gd name="T29" fmla="*/ 2147483647 h 44"/>
                <a:gd name="T30" fmla="*/ 2147483647 w 26"/>
                <a:gd name="T31" fmla="*/ 2147483647 h 44"/>
                <a:gd name="T32" fmla="*/ 2147483647 w 26"/>
                <a:gd name="T33" fmla="*/ 2147483647 h 44"/>
                <a:gd name="T34" fmla="*/ 2147483647 w 26"/>
                <a:gd name="T35" fmla="*/ 2147483647 h 44"/>
                <a:gd name="T36" fmla="*/ 2147483647 w 26"/>
                <a:gd name="T37" fmla="*/ 2147483647 h 44"/>
                <a:gd name="T38" fmla="*/ 2147483647 w 26"/>
                <a:gd name="T39" fmla="*/ 2147483647 h 44"/>
                <a:gd name="T40" fmla="*/ 2147483647 w 26"/>
                <a:gd name="T41" fmla="*/ 2147483647 h 44"/>
                <a:gd name="T42" fmla="*/ 2147483647 w 26"/>
                <a:gd name="T43" fmla="*/ 2147483647 h 44"/>
                <a:gd name="T44" fmla="*/ 2147483647 w 26"/>
                <a:gd name="T45" fmla="*/ 2147483647 h 44"/>
                <a:gd name="T46" fmla="*/ 2147483647 w 26"/>
                <a:gd name="T47" fmla="*/ 2147483647 h 44"/>
                <a:gd name="T48" fmla="*/ 2147483647 w 26"/>
                <a:gd name="T49" fmla="*/ 2147483647 h 44"/>
                <a:gd name="T50" fmla="*/ 2147483647 w 26"/>
                <a:gd name="T51" fmla="*/ 2147483647 h 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"/>
                <a:gd name="T79" fmla="*/ 0 h 44"/>
                <a:gd name="T80" fmla="*/ 26 w 26"/>
                <a:gd name="T81" fmla="*/ 44 h 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" h="44">
                  <a:moveTo>
                    <a:pt x="14" y="3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7"/>
                  </a:lnTo>
                  <a:lnTo>
                    <a:pt x="10" y="41"/>
                  </a:lnTo>
                  <a:lnTo>
                    <a:pt x="15" y="44"/>
                  </a:lnTo>
                  <a:lnTo>
                    <a:pt x="17" y="41"/>
                  </a:lnTo>
                  <a:lnTo>
                    <a:pt x="20" y="33"/>
                  </a:lnTo>
                  <a:lnTo>
                    <a:pt x="24" y="30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7" name="Freeform 97"/>
            <p:cNvSpPr>
              <a:spLocks/>
            </p:cNvSpPr>
            <p:nvPr/>
          </p:nvSpPr>
          <p:spPr bwMode="auto">
            <a:xfrm>
              <a:off x="5776955" y="2620974"/>
              <a:ext cx="1587" cy="1587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2147483647 w 1"/>
                <a:gd name="T5" fmla="*/ 0 h 1587"/>
                <a:gd name="T6" fmla="*/ 0 60000 65536"/>
                <a:gd name="T7" fmla="*/ 0 60000 65536"/>
                <a:gd name="T8" fmla="*/ 0 60000 65536"/>
                <a:gd name="T9" fmla="*/ 0 w 1"/>
                <a:gd name="T10" fmla="*/ 0 h 1587"/>
                <a:gd name="T11" fmla="*/ 1 w 1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87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8" name="Freeform 98"/>
            <p:cNvSpPr>
              <a:spLocks/>
            </p:cNvSpPr>
            <p:nvPr/>
          </p:nvSpPr>
          <p:spPr bwMode="auto">
            <a:xfrm>
              <a:off x="5826175" y="2625737"/>
              <a:ext cx="58747" cy="39697"/>
            </a:xfrm>
            <a:custGeom>
              <a:avLst/>
              <a:gdLst>
                <a:gd name="T0" fmla="*/ 2147483647 w 36"/>
                <a:gd name="T1" fmla="*/ 2147483647 h 22"/>
                <a:gd name="T2" fmla="*/ 2147483647 w 36"/>
                <a:gd name="T3" fmla="*/ 0 h 22"/>
                <a:gd name="T4" fmla="*/ 2147483647 w 36"/>
                <a:gd name="T5" fmla="*/ 0 h 22"/>
                <a:gd name="T6" fmla="*/ 2147483647 w 36"/>
                <a:gd name="T7" fmla="*/ 0 h 22"/>
                <a:gd name="T8" fmla="*/ 2147483647 w 36"/>
                <a:gd name="T9" fmla="*/ 2147483647 h 22"/>
                <a:gd name="T10" fmla="*/ 2147483647 w 36"/>
                <a:gd name="T11" fmla="*/ 2147483647 h 22"/>
                <a:gd name="T12" fmla="*/ 2147483647 w 36"/>
                <a:gd name="T13" fmla="*/ 2147483647 h 22"/>
                <a:gd name="T14" fmla="*/ 0 w 36"/>
                <a:gd name="T15" fmla="*/ 2147483647 h 22"/>
                <a:gd name="T16" fmla="*/ 2147483647 w 36"/>
                <a:gd name="T17" fmla="*/ 2147483647 h 22"/>
                <a:gd name="T18" fmla="*/ 2147483647 w 36"/>
                <a:gd name="T19" fmla="*/ 2147483647 h 22"/>
                <a:gd name="T20" fmla="*/ 2147483647 w 36"/>
                <a:gd name="T21" fmla="*/ 2147483647 h 22"/>
                <a:gd name="T22" fmla="*/ 2147483647 w 36"/>
                <a:gd name="T23" fmla="*/ 2147483647 h 22"/>
                <a:gd name="T24" fmla="*/ 2147483647 w 36"/>
                <a:gd name="T25" fmla="*/ 2147483647 h 22"/>
                <a:gd name="T26" fmla="*/ 2147483647 w 36"/>
                <a:gd name="T27" fmla="*/ 2147483647 h 22"/>
                <a:gd name="T28" fmla="*/ 2147483647 w 36"/>
                <a:gd name="T29" fmla="*/ 2147483647 h 22"/>
                <a:gd name="T30" fmla="*/ 2147483647 w 36"/>
                <a:gd name="T31" fmla="*/ 2147483647 h 22"/>
                <a:gd name="T32" fmla="*/ 2147483647 w 36"/>
                <a:gd name="T33" fmla="*/ 2147483647 h 22"/>
                <a:gd name="T34" fmla="*/ 2147483647 w 36"/>
                <a:gd name="T35" fmla="*/ 2147483647 h 22"/>
                <a:gd name="T36" fmla="*/ 2147483647 w 36"/>
                <a:gd name="T37" fmla="*/ 2147483647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22"/>
                <a:gd name="T59" fmla="*/ 36 w 36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22">
                  <a:moveTo>
                    <a:pt x="33" y="5"/>
                  </a:move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4" y="13"/>
                  </a:lnTo>
                  <a:lnTo>
                    <a:pt x="36" y="8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9" name="Freeform 100"/>
            <p:cNvSpPr>
              <a:spLocks/>
            </p:cNvSpPr>
            <p:nvPr/>
          </p:nvSpPr>
          <p:spPr bwMode="auto">
            <a:xfrm>
              <a:off x="5918874" y="2726409"/>
              <a:ext cx="28273" cy="49966"/>
            </a:xfrm>
            <a:custGeom>
              <a:avLst/>
              <a:gdLst>
                <a:gd name="T0" fmla="*/ 2147483647 w 17"/>
                <a:gd name="T1" fmla="*/ 2147483647 h 28"/>
                <a:gd name="T2" fmla="*/ 2147483647 w 17"/>
                <a:gd name="T3" fmla="*/ 2147483647 h 28"/>
                <a:gd name="T4" fmla="*/ 2147483647 w 17"/>
                <a:gd name="T5" fmla="*/ 2147483647 h 28"/>
                <a:gd name="T6" fmla="*/ 2147483647 w 17"/>
                <a:gd name="T7" fmla="*/ 2147483647 h 28"/>
                <a:gd name="T8" fmla="*/ 2147483647 w 17"/>
                <a:gd name="T9" fmla="*/ 2147483647 h 28"/>
                <a:gd name="T10" fmla="*/ 2147483647 w 17"/>
                <a:gd name="T11" fmla="*/ 2147483647 h 28"/>
                <a:gd name="T12" fmla="*/ 2147483647 w 17"/>
                <a:gd name="T13" fmla="*/ 2147483647 h 28"/>
                <a:gd name="T14" fmla="*/ 2147483647 w 17"/>
                <a:gd name="T15" fmla="*/ 2147483647 h 28"/>
                <a:gd name="T16" fmla="*/ 2147483647 w 17"/>
                <a:gd name="T17" fmla="*/ 2147483647 h 28"/>
                <a:gd name="T18" fmla="*/ 2147483647 w 17"/>
                <a:gd name="T19" fmla="*/ 2147483647 h 28"/>
                <a:gd name="T20" fmla="*/ 2147483647 w 17"/>
                <a:gd name="T21" fmla="*/ 2147483647 h 28"/>
                <a:gd name="T22" fmla="*/ 2147483647 w 17"/>
                <a:gd name="T23" fmla="*/ 2147483647 h 28"/>
                <a:gd name="T24" fmla="*/ 2147483647 w 17"/>
                <a:gd name="T25" fmla="*/ 2147483647 h 28"/>
                <a:gd name="T26" fmla="*/ 2147483647 w 17"/>
                <a:gd name="T27" fmla="*/ 2147483647 h 28"/>
                <a:gd name="T28" fmla="*/ 2147483647 w 17"/>
                <a:gd name="T29" fmla="*/ 2147483647 h 28"/>
                <a:gd name="T30" fmla="*/ 2147483647 w 17"/>
                <a:gd name="T31" fmla="*/ 2147483647 h 28"/>
                <a:gd name="T32" fmla="*/ 2147483647 w 17"/>
                <a:gd name="T33" fmla="*/ 2147483647 h 28"/>
                <a:gd name="T34" fmla="*/ 2147483647 w 17"/>
                <a:gd name="T35" fmla="*/ 2147483647 h 28"/>
                <a:gd name="T36" fmla="*/ 2147483647 w 17"/>
                <a:gd name="T37" fmla="*/ 2147483647 h 28"/>
                <a:gd name="T38" fmla="*/ 2147483647 w 17"/>
                <a:gd name="T39" fmla="*/ 2147483647 h 28"/>
                <a:gd name="T40" fmla="*/ 2147483647 w 17"/>
                <a:gd name="T41" fmla="*/ 2147483647 h 28"/>
                <a:gd name="T42" fmla="*/ 2147483647 w 17"/>
                <a:gd name="T43" fmla="*/ 2147483647 h 28"/>
                <a:gd name="T44" fmla="*/ 2147483647 w 17"/>
                <a:gd name="T45" fmla="*/ 2147483647 h 28"/>
                <a:gd name="T46" fmla="*/ 2147483647 w 17"/>
                <a:gd name="T47" fmla="*/ 2147483647 h 28"/>
                <a:gd name="T48" fmla="*/ 2147483647 w 17"/>
                <a:gd name="T49" fmla="*/ 2147483647 h 28"/>
                <a:gd name="T50" fmla="*/ 2147483647 w 17"/>
                <a:gd name="T51" fmla="*/ 2147483647 h 28"/>
                <a:gd name="T52" fmla="*/ 2147483647 w 17"/>
                <a:gd name="T53" fmla="*/ 2147483647 h 28"/>
                <a:gd name="T54" fmla="*/ 2147483647 w 17"/>
                <a:gd name="T55" fmla="*/ 2147483647 h 28"/>
                <a:gd name="T56" fmla="*/ 2147483647 w 17"/>
                <a:gd name="T57" fmla="*/ 2147483647 h 28"/>
                <a:gd name="T58" fmla="*/ 2147483647 w 17"/>
                <a:gd name="T59" fmla="*/ 2147483647 h 28"/>
                <a:gd name="T60" fmla="*/ 2147483647 w 17"/>
                <a:gd name="T61" fmla="*/ 2147483647 h 28"/>
                <a:gd name="T62" fmla="*/ 2147483647 w 17"/>
                <a:gd name="T63" fmla="*/ 2147483647 h 28"/>
                <a:gd name="T64" fmla="*/ 2147483647 w 17"/>
                <a:gd name="T65" fmla="*/ 2147483647 h 28"/>
                <a:gd name="T66" fmla="*/ 2147483647 w 17"/>
                <a:gd name="T67" fmla="*/ 0 h 28"/>
                <a:gd name="T68" fmla="*/ 2147483647 w 17"/>
                <a:gd name="T69" fmla="*/ 0 h 28"/>
                <a:gd name="T70" fmla="*/ 0 w 17"/>
                <a:gd name="T71" fmla="*/ 2147483647 h 28"/>
                <a:gd name="T72" fmla="*/ 0 w 17"/>
                <a:gd name="T73" fmla="*/ 2147483647 h 28"/>
                <a:gd name="T74" fmla="*/ 0 w 17"/>
                <a:gd name="T75" fmla="*/ 2147483647 h 28"/>
                <a:gd name="T76" fmla="*/ 0 w 17"/>
                <a:gd name="T77" fmla="*/ 2147483647 h 28"/>
                <a:gd name="T78" fmla="*/ 2147483647 w 17"/>
                <a:gd name="T79" fmla="*/ 2147483647 h 28"/>
                <a:gd name="T80" fmla="*/ 2147483647 w 17"/>
                <a:gd name="T81" fmla="*/ 2147483647 h 28"/>
                <a:gd name="T82" fmla="*/ 2147483647 w 17"/>
                <a:gd name="T83" fmla="*/ 2147483647 h 28"/>
                <a:gd name="T84" fmla="*/ 2147483647 w 17"/>
                <a:gd name="T85" fmla="*/ 2147483647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"/>
                <a:gd name="T130" fmla="*/ 0 h 28"/>
                <a:gd name="T131" fmla="*/ 17 w 17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" h="28">
                  <a:moveTo>
                    <a:pt x="5" y="8"/>
                  </a:moveTo>
                  <a:lnTo>
                    <a:pt x="5" y="11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9" y="23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3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8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0" name="Freeform 101"/>
            <p:cNvSpPr>
              <a:spLocks/>
            </p:cNvSpPr>
            <p:nvPr/>
          </p:nvSpPr>
          <p:spPr bwMode="auto">
            <a:xfrm>
              <a:off x="5894449" y="2716246"/>
              <a:ext cx="33342" cy="38109"/>
            </a:xfrm>
            <a:custGeom>
              <a:avLst/>
              <a:gdLst>
                <a:gd name="T0" fmla="*/ 2147483647 w 20"/>
                <a:gd name="T1" fmla="*/ 2147483647 h 22"/>
                <a:gd name="T2" fmla="*/ 2147483647 w 20"/>
                <a:gd name="T3" fmla="*/ 2147483647 h 22"/>
                <a:gd name="T4" fmla="*/ 2147483647 w 20"/>
                <a:gd name="T5" fmla="*/ 2147483647 h 22"/>
                <a:gd name="T6" fmla="*/ 2147483647 w 20"/>
                <a:gd name="T7" fmla="*/ 2147483647 h 22"/>
                <a:gd name="T8" fmla="*/ 2147483647 w 20"/>
                <a:gd name="T9" fmla="*/ 2147483647 h 22"/>
                <a:gd name="T10" fmla="*/ 2147483647 w 20"/>
                <a:gd name="T11" fmla="*/ 2147483647 h 22"/>
                <a:gd name="T12" fmla="*/ 2147483647 w 20"/>
                <a:gd name="T13" fmla="*/ 2147483647 h 22"/>
                <a:gd name="T14" fmla="*/ 2147483647 w 20"/>
                <a:gd name="T15" fmla="*/ 2147483647 h 22"/>
                <a:gd name="T16" fmla="*/ 2147483647 w 20"/>
                <a:gd name="T17" fmla="*/ 2147483647 h 22"/>
                <a:gd name="T18" fmla="*/ 2147483647 w 20"/>
                <a:gd name="T19" fmla="*/ 2147483647 h 22"/>
                <a:gd name="T20" fmla="*/ 2147483647 w 20"/>
                <a:gd name="T21" fmla="*/ 2147483647 h 22"/>
                <a:gd name="T22" fmla="*/ 2147483647 w 20"/>
                <a:gd name="T23" fmla="*/ 2147483647 h 22"/>
                <a:gd name="T24" fmla="*/ 0 w 20"/>
                <a:gd name="T25" fmla="*/ 0 h 22"/>
                <a:gd name="T26" fmla="*/ 2147483647 w 20"/>
                <a:gd name="T27" fmla="*/ 2147483647 h 22"/>
                <a:gd name="T28" fmla="*/ 2147483647 w 20"/>
                <a:gd name="T29" fmla="*/ 2147483647 h 22"/>
                <a:gd name="T30" fmla="*/ 2147483647 w 20"/>
                <a:gd name="T31" fmla="*/ 2147483647 h 22"/>
                <a:gd name="T32" fmla="*/ 2147483647 w 20"/>
                <a:gd name="T33" fmla="*/ 2147483647 h 22"/>
                <a:gd name="T34" fmla="*/ 2147483647 w 20"/>
                <a:gd name="T35" fmla="*/ 2147483647 h 22"/>
                <a:gd name="T36" fmla="*/ 2147483647 w 20"/>
                <a:gd name="T37" fmla="*/ 2147483647 h 22"/>
                <a:gd name="T38" fmla="*/ 2147483647 w 20"/>
                <a:gd name="T39" fmla="*/ 2147483647 h 22"/>
                <a:gd name="T40" fmla="*/ 2147483647 w 20"/>
                <a:gd name="T41" fmla="*/ 2147483647 h 22"/>
                <a:gd name="T42" fmla="*/ 2147483647 w 20"/>
                <a:gd name="T43" fmla="*/ 2147483647 h 22"/>
                <a:gd name="T44" fmla="*/ 2147483647 w 20"/>
                <a:gd name="T45" fmla="*/ 2147483647 h 22"/>
                <a:gd name="T46" fmla="*/ 2147483647 w 20"/>
                <a:gd name="T47" fmla="*/ 2147483647 h 22"/>
                <a:gd name="T48" fmla="*/ 2147483647 w 20"/>
                <a:gd name="T49" fmla="*/ 2147483647 h 22"/>
                <a:gd name="T50" fmla="*/ 2147483647 w 20"/>
                <a:gd name="T51" fmla="*/ 2147483647 h 22"/>
                <a:gd name="T52" fmla="*/ 2147483647 w 20"/>
                <a:gd name="T53" fmla="*/ 2147483647 h 22"/>
                <a:gd name="T54" fmla="*/ 2147483647 w 20"/>
                <a:gd name="T55" fmla="*/ 2147483647 h 22"/>
                <a:gd name="T56" fmla="*/ 2147483647 w 20"/>
                <a:gd name="T57" fmla="*/ 2147483647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22"/>
                <a:gd name="T89" fmla="*/ 20 w 20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22">
                  <a:moveTo>
                    <a:pt x="20" y="17"/>
                  </a:moveTo>
                  <a:lnTo>
                    <a:pt x="20" y="14"/>
                  </a:lnTo>
                  <a:lnTo>
                    <a:pt x="17" y="12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0" y="6"/>
                  </a:lnTo>
                  <a:lnTo>
                    <a:pt x="9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6" y="5"/>
                  </a:lnTo>
                  <a:lnTo>
                    <a:pt x="9" y="6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1" name="Freeform 102"/>
            <p:cNvSpPr>
              <a:spLocks/>
            </p:cNvSpPr>
            <p:nvPr/>
          </p:nvSpPr>
          <p:spPr bwMode="auto">
            <a:xfrm>
              <a:off x="5910557" y="2737115"/>
              <a:ext cx="8317" cy="14275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2147483647 w 5"/>
                <a:gd name="T19" fmla="*/ 0 h 8"/>
                <a:gd name="T20" fmla="*/ 0 w 5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8"/>
                <a:gd name="T35" fmla="*/ 5 w 5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8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3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2" name="Freeform 103"/>
            <p:cNvSpPr>
              <a:spLocks/>
            </p:cNvSpPr>
            <p:nvPr/>
          </p:nvSpPr>
          <p:spPr bwMode="auto">
            <a:xfrm>
              <a:off x="5913883" y="2751393"/>
              <a:ext cx="13305" cy="16060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0 h 9"/>
                <a:gd name="T6" fmla="*/ 2147483647 w 8"/>
                <a:gd name="T7" fmla="*/ 0 h 9"/>
                <a:gd name="T8" fmla="*/ 2147483647 w 8"/>
                <a:gd name="T9" fmla="*/ 0 h 9"/>
                <a:gd name="T10" fmla="*/ 2147483647 w 8"/>
                <a:gd name="T11" fmla="*/ 2147483647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0 w 8"/>
                <a:gd name="T17" fmla="*/ 2147483647 h 9"/>
                <a:gd name="T18" fmla="*/ 0 w 8"/>
                <a:gd name="T19" fmla="*/ 2147483647 h 9"/>
                <a:gd name="T20" fmla="*/ 0 w 8"/>
                <a:gd name="T21" fmla="*/ 2147483647 h 9"/>
                <a:gd name="T22" fmla="*/ 0 w 8"/>
                <a:gd name="T23" fmla="*/ 2147483647 h 9"/>
                <a:gd name="T24" fmla="*/ 0 w 8"/>
                <a:gd name="T25" fmla="*/ 2147483647 h 9"/>
                <a:gd name="T26" fmla="*/ 0 w 8"/>
                <a:gd name="T27" fmla="*/ 2147483647 h 9"/>
                <a:gd name="T28" fmla="*/ 2147483647 w 8"/>
                <a:gd name="T29" fmla="*/ 2147483647 h 9"/>
                <a:gd name="T30" fmla="*/ 2147483647 w 8"/>
                <a:gd name="T31" fmla="*/ 2147483647 h 9"/>
                <a:gd name="T32" fmla="*/ 2147483647 w 8"/>
                <a:gd name="T33" fmla="*/ 2147483647 h 9"/>
                <a:gd name="T34" fmla="*/ 2147483647 w 8"/>
                <a:gd name="T35" fmla="*/ 2147483647 h 9"/>
                <a:gd name="T36" fmla="*/ 2147483647 w 8"/>
                <a:gd name="T37" fmla="*/ 2147483647 h 9"/>
                <a:gd name="T38" fmla="*/ 2147483647 w 8"/>
                <a:gd name="T39" fmla="*/ 2147483647 h 9"/>
                <a:gd name="T40" fmla="*/ 2147483647 w 8"/>
                <a:gd name="T41" fmla="*/ 2147483647 h 9"/>
                <a:gd name="T42" fmla="*/ 2147483647 w 8"/>
                <a:gd name="T43" fmla="*/ 2147483647 h 9"/>
                <a:gd name="T44" fmla="*/ 2147483647 w 8"/>
                <a:gd name="T45" fmla="*/ 2147483647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9"/>
                <a:gd name="T71" fmla="*/ 8 w 8"/>
                <a:gd name="T72" fmla="*/ 9 h 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9">
                  <a:moveTo>
                    <a:pt x="6" y="2"/>
                  </a:moveTo>
                  <a:lnTo>
                    <a:pt x="6" y="2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3" name="Freeform 104"/>
            <p:cNvSpPr>
              <a:spLocks/>
            </p:cNvSpPr>
            <p:nvPr/>
          </p:nvSpPr>
          <p:spPr bwMode="auto">
            <a:xfrm>
              <a:off x="5569603" y="2851324"/>
              <a:ext cx="364241" cy="335488"/>
            </a:xfrm>
            <a:custGeom>
              <a:avLst/>
              <a:gdLst>
                <a:gd name="T0" fmla="*/ 2147483647 w 219"/>
                <a:gd name="T1" fmla="*/ 2147483647 h 188"/>
                <a:gd name="T2" fmla="*/ 2147483647 w 219"/>
                <a:gd name="T3" fmla="*/ 2147483647 h 188"/>
                <a:gd name="T4" fmla="*/ 2147483647 w 219"/>
                <a:gd name="T5" fmla="*/ 2147483647 h 188"/>
                <a:gd name="T6" fmla="*/ 2147483647 w 219"/>
                <a:gd name="T7" fmla="*/ 2147483647 h 188"/>
                <a:gd name="T8" fmla="*/ 2147483647 w 219"/>
                <a:gd name="T9" fmla="*/ 2147483647 h 188"/>
                <a:gd name="T10" fmla="*/ 2147483647 w 219"/>
                <a:gd name="T11" fmla="*/ 2147483647 h 188"/>
                <a:gd name="T12" fmla="*/ 2147483647 w 219"/>
                <a:gd name="T13" fmla="*/ 2147483647 h 188"/>
                <a:gd name="T14" fmla="*/ 2147483647 w 219"/>
                <a:gd name="T15" fmla="*/ 2147483647 h 188"/>
                <a:gd name="T16" fmla="*/ 2147483647 w 219"/>
                <a:gd name="T17" fmla="*/ 2147483647 h 188"/>
                <a:gd name="T18" fmla="*/ 2147483647 w 219"/>
                <a:gd name="T19" fmla="*/ 2147483647 h 188"/>
                <a:gd name="T20" fmla="*/ 2147483647 w 219"/>
                <a:gd name="T21" fmla="*/ 2147483647 h 188"/>
                <a:gd name="T22" fmla="*/ 2147483647 w 219"/>
                <a:gd name="T23" fmla="*/ 2147483647 h 188"/>
                <a:gd name="T24" fmla="*/ 2147483647 w 219"/>
                <a:gd name="T25" fmla="*/ 2147483647 h 188"/>
                <a:gd name="T26" fmla="*/ 2147483647 w 219"/>
                <a:gd name="T27" fmla="*/ 2147483647 h 188"/>
                <a:gd name="T28" fmla="*/ 2147483647 w 219"/>
                <a:gd name="T29" fmla="*/ 2147483647 h 188"/>
                <a:gd name="T30" fmla="*/ 2147483647 w 219"/>
                <a:gd name="T31" fmla="*/ 2147483647 h 188"/>
                <a:gd name="T32" fmla="*/ 2147483647 w 219"/>
                <a:gd name="T33" fmla="*/ 2147483647 h 188"/>
                <a:gd name="T34" fmla="*/ 2147483647 w 219"/>
                <a:gd name="T35" fmla="*/ 2147483647 h 188"/>
                <a:gd name="T36" fmla="*/ 2147483647 w 219"/>
                <a:gd name="T37" fmla="*/ 2147483647 h 188"/>
                <a:gd name="T38" fmla="*/ 2147483647 w 219"/>
                <a:gd name="T39" fmla="*/ 2147483647 h 188"/>
                <a:gd name="T40" fmla="*/ 2147483647 w 219"/>
                <a:gd name="T41" fmla="*/ 2147483647 h 188"/>
                <a:gd name="T42" fmla="*/ 2147483647 w 219"/>
                <a:gd name="T43" fmla="*/ 2147483647 h 188"/>
                <a:gd name="T44" fmla="*/ 2147483647 w 219"/>
                <a:gd name="T45" fmla="*/ 2147483647 h 188"/>
                <a:gd name="T46" fmla="*/ 2147483647 w 219"/>
                <a:gd name="T47" fmla="*/ 2147483647 h 188"/>
                <a:gd name="T48" fmla="*/ 2147483647 w 219"/>
                <a:gd name="T49" fmla="*/ 2147483647 h 188"/>
                <a:gd name="T50" fmla="*/ 2147483647 w 219"/>
                <a:gd name="T51" fmla="*/ 2147483647 h 188"/>
                <a:gd name="T52" fmla="*/ 2147483647 w 219"/>
                <a:gd name="T53" fmla="*/ 2147483647 h 188"/>
                <a:gd name="T54" fmla="*/ 2147483647 w 219"/>
                <a:gd name="T55" fmla="*/ 2147483647 h 188"/>
                <a:gd name="T56" fmla="*/ 2147483647 w 219"/>
                <a:gd name="T57" fmla="*/ 2147483647 h 188"/>
                <a:gd name="T58" fmla="*/ 2147483647 w 219"/>
                <a:gd name="T59" fmla="*/ 2147483647 h 188"/>
                <a:gd name="T60" fmla="*/ 2147483647 w 219"/>
                <a:gd name="T61" fmla="*/ 2147483647 h 188"/>
                <a:gd name="T62" fmla="*/ 2147483647 w 219"/>
                <a:gd name="T63" fmla="*/ 2147483647 h 188"/>
                <a:gd name="T64" fmla="*/ 2147483647 w 219"/>
                <a:gd name="T65" fmla="*/ 2147483647 h 188"/>
                <a:gd name="T66" fmla="*/ 2147483647 w 219"/>
                <a:gd name="T67" fmla="*/ 2147483647 h 1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9"/>
                <a:gd name="T103" fmla="*/ 0 h 188"/>
                <a:gd name="T104" fmla="*/ 219 w 219"/>
                <a:gd name="T105" fmla="*/ 188 h 1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9" h="188">
                  <a:moveTo>
                    <a:pt x="181" y="5"/>
                  </a:moveTo>
                  <a:lnTo>
                    <a:pt x="170" y="3"/>
                  </a:lnTo>
                  <a:lnTo>
                    <a:pt x="157" y="6"/>
                  </a:lnTo>
                  <a:lnTo>
                    <a:pt x="150" y="12"/>
                  </a:lnTo>
                  <a:lnTo>
                    <a:pt x="146" y="17"/>
                  </a:lnTo>
                  <a:lnTo>
                    <a:pt x="148" y="22"/>
                  </a:lnTo>
                  <a:lnTo>
                    <a:pt x="151" y="26"/>
                  </a:lnTo>
                  <a:lnTo>
                    <a:pt x="150" y="31"/>
                  </a:lnTo>
                  <a:lnTo>
                    <a:pt x="145" y="36"/>
                  </a:lnTo>
                  <a:lnTo>
                    <a:pt x="137" y="39"/>
                  </a:lnTo>
                  <a:lnTo>
                    <a:pt x="131" y="37"/>
                  </a:lnTo>
                  <a:lnTo>
                    <a:pt x="118" y="30"/>
                  </a:lnTo>
                  <a:lnTo>
                    <a:pt x="108" y="26"/>
                  </a:lnTo>
                  <a:lnTo>
                    <a:pt x="92" y="26"/>
                  </a:lnTo>
                  <a:lnTo>
                    <a:pt x="89" y="23"/>
                  </a:lnTo>
                  <a:lnTo>
                    <a:pt x="86" y="19"/>
                  </a:lnTo>
                  <a:lnTo>
                    <a:pt x="86" y="12"/>
                  </a:lnTo>
                  <a:lnTo>
                    <a:pt x="83" y="9"/>
                  </a:lnTo>
                  <a:lnTo>
                    <a:pt x="75" y="9"/>
                  </a:lnTo>
                  <a:lnTo>
                    <a:pt x="58" y="3"/>
                  </a:lnTo>
                  <a:lnTo>
                    <a:pt x="49" y="5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19" y="16"/>
                  </a:lnTo>
                  <a:lnTo>
                    <a:pt x="11" y="22"/>
                  </a:lnTo>
                  <a:lnTo>
                    <a:pt x="14" y="31"/>
                  </a:lnTo>
                  <a:lnTo>
                    <a:pt x="10" y="37"/>
                  </a:lnTo>
                  <a:lnTo>
                    <a:pt x="4" y="40"/>
                  </a:lnTo>
                  <a:lnTo>
                    <a:pt x="0" y="42"/>
                  </a:lnTo>
                  <a:lnTo>
                    <a:pt x="7" y="51"/>
                  </a:lnTo>
                  <a:lnTo>
                    <a:pt x="5" y="62"/>
                  </a:lnTo>
                  <a:lnTo>
                    <a:pt x="8" y="71"/>
                  </a:lnTo>
                  <a:lnTo>
                    <a:pt x="7" y="81"/>
                  </a:lnTo>
                  <a:lnTo>
                    <a:pt x="8" y="89"/>
                  </a:lnTo>
                  <a:lnTo>
                    <a:pt x="8" y="92"/>
                  </a:lnTo>
                  <a:lnTo>
                    <a:pt x="2" y="95"/>
                  </a:lnTo>
                  <a:lnTo>
                    <a:pt x="4" y="99"/>
                  </a:lnTo>
                  <a:lnTo>
                    <a:pt x="10" y="107"/>
                  </a:lnTo>
                  <a:lnTo>
                    <a:pt x="10" y="115"/>
                  </a:lnTo>
                  <a:lnTo>
                    <a:pt x="14" y="118"/>
                  </a:lnTo>
                  <a:lnTo>
                    <a:pt x="25" y="120"/>
                  </a:lnTo>
                  <a:lnTo>
                    <a:pt x="33" y="123"/>
                  </a:lnTo>
                  <a:lnTo>
                    <a:pt x="36" y="132"/>
                  </a:lnTo>
                  <a:lnTo>
                    <a:pt x="38" y="134"/>
                  </a:lnTo>
                  <a:lnTo>
                    <a:pt x="56" y="137"/>
                  </a:lnTo>
                  <a:lnTo>
                    <a:pt x="64" y="141"/>
                  </a:lnTo>
                  <a:lnTo>
                    <a:pt x="69" y="144"/>
                  </a:lnTo>
                  <a:lnTo>
                    <a:pt x="80" y="140"/>
                  </a:lnTo>
                  <a:lnTo>
                    <a:pt x="94" y="134"/>
                  </a:lnTo>
                  <a:lnTo>
                    <a:pt x="202" y="188"/>
                  </a:lnTo>
                  <a:lnTo>
                    <a:pt x="202" y="182"/>
                  </a:lnTo>
                  <a:lnTo>
                    <a:pt x="216" y="182"/>
                  </a:lnTo>
                  <a:lnTo>
                    <a:pt x="216" y="154"/>
                  </a:lnTo>
                  <a:lnTo>
                    <a:pt x="216" y="56"/>
                  </a:lnTo>
                  <a:lnTo>
                    <a:pt x="213" y="48"/>
                  </a:lnTo>
                  <a:lnTo>
                    <a:pt x="213" y="39"/>
                  </a:lnTo>
                  <a:lnTo>
                    <a:pt x="216" y="33"/>
                  </a:lnTo>
                  <a:lnTo>
                    <a:pt x="215" y="26"/>
                  </a:lnTo>
                  <a:lnTo>
                    <a:pt x="219" y="20"/>
                  </a:lnTo>
                  <a:lnTo>
                    <a:pt x="218" y="16"/>
                  </a:lnTo>
                  <a:lnTo>
                    <a:pt x="209" y="16"/>
                  </a:lnTo>
                  <a:lnTo>
                    <a:pt x="199" y="12"/>
                  </a:lnTo>
                  <a:lnTo>
                    <a:pt x="195" y="14"/>
                  </a:lnTo>
                  <a:lnTo>
                    <a:pt x="191" y="11"/>
                  </a:lnTo>
                  <a:lnTo>
                    <a:pt x="193" y="8"/>
                  </a:lnTo>
                  <a:lnTo>
                    <a:pt x="181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4" name="Freeform 105"/>
            <p:cNvSpPr>
              <a:spLocks/>
            </p:cNvSpPr>
            <p:nvPr/>
          </p:nvSpPr>
          <p:spPr bwMode="auto">
            <a:xfrm>
              <a:off x="5923863" y="2887015"/>
              <a:ext cx="247817" cy="244478"/>
            </a:xfrm>
            <a:custGeom>
              <a:avLst/>
              <a:gdLst>
                <a:gd name="T0" fmla="*/ 2147483647 w 149"/>
                <a:gd name="T1" fmla="*/ 2147483647 h 137"/>
                <a:gd name="T2" fmla="*/ 2147483647 w 149"/>
                <a:gd name="T3" fmla="*/ 0 h 137"/>
                <a:gd name="T4" fmla="*/ 2147483647 w 149"/>
                <a:gd name="T5" fmla="*/ 2147483647 h 137"/>
                <a:gd name="T6" fmla="*/ 2147483647 w 149"/>
                <a:gd name="T7" fmla="*/ 2147483647 h 137"/>
                <a:gd name="T8" fmla="*/ 0 w 149"/>
                <a:gd name="T9" fmla="*/ 2147483647 h 137"/>
                <a:gd name="T10" fmla="*/ 0 w 149"/>
                <a:gd name="T11" fmla="*/ 2147483647 h 137"/>
                <a:gd name="T12" fmla="*/ 2147483647 w 149"/>
                <a:gd name="T13" fmla="*/ 2147483647 h 137"/>
                <a:gd name="T14" fmla="*/ 2147483647 w 149"/>
                <a:gd name="T15" fmla="*/ 2147483647 h 137"/>
                <a:gd name="T16" fmla="*/ 2147483647 w 149"/>
                <a:gd name="T17" fmla="*/ 2147483647 h 137"/>
                <a:gd name="T18" fmla="*/ 2147483647 w 149"/>
                <a:gd name="T19" fmla="*/ 2147483647 h 137"/>
                <a:gd name="T20" fmla="*/ 2147483647 w 149"/>
                <a:gd name="T21" fmla="*/ 2147483647 h 137"/>
                <a:gd name="T22" fmla="*/ 2147483647 w 149"/>
                <a:gd name="T23" fmla="*/ 2147483647 h 137"/>
                <a:gd name="T24" fmla="*/ 2147483647 w 149"/>
                <a:gd name="T25" fmla="*/ 2147483647 h 137"/>
                <a:gd name="T26" fmla="*/ 2147483647 w 149"/>
                <a:gd name="T27" fmla="*/ 2147483647 h 137"/>
                <a:gd name="T28" fmla="*/ 2147483647 w 149"/>
                <a:gd name="T29" fmla="*/ 2147483647 h 137"/>
                <a:gd name="T30" fmla="*/ 2147483647 w 149"/>
                <a:gd name="T31" fmla="*/ 2147483647 h 137"/>
                <a:gd name="T32" fmla="*/ 2147483647 w 149"/>
                <a:gd name="T33" fmla="*/ 2147483647 h 137"/>
                <a:gd name="T34" fmla="*/ 2147483647 w 149"/>
                <a:gd name="T35" fmla="*/ 2147483647 h 137"/>
                <a:gd name="T36" fmla="*/ 2147483647 w 149"/>
                <a:gd name="T37" fmla="*/ 2147483647 h 137"/>
                <a:gd name="T38" fmla="*/ 2147483647 w 149"/>
                <a:gd name="T39" fmla="*/ 2147483647 h 137"/>
                <a:gd name="T40" fmla="*/ 2147483647 w 149"/>
                <a:gd name="T41" fmla="*/ 2147483647 h 137"/>
                <a:gd name="T42" fmla="*/ 2147483647 w 149"/>
                <a:gd name="T43" fmla="*/ 2147483647 h 137"/>
                <a:gd name="T44" fmla="*/ 2147483647 w 149"/>
                <a:gd name="T45" fmla="*/ 2147483647 h 137"/>
                <a:gd name="T46" fmla="*/ 2147483647 w 149"/>
                <a:gd name="T47" fmla="*/ 2147483647 h 137"/>
                <a:gd name="T48" fmla="*/ 2147483647 w 149"/>
                <a:gd name="T49" fmla="*/ 2147483647 h 137"/>
                <a:gd name="T50" fmla="*/ 2147483647 w 149"/>
                <a:gd name="T51" fmla="*/ 2147483647 h 137"/>
                <a:gd name="T52" fmla="*/ 2147483647 w 149"/>
                <a:gd name="T53" fmla="*/ 2147483647 h 137"/>
                <a:gd name="T54" fmla="*/ 2147483647 w 149"/>
                <a:gd name="T55" fmla="*/ 2147483647 h 137"/>
                <a:gd name="T56" fmla="*/ 2147483647 w 149"/>
                <a:gd name="T57" fmla="*/ 2147483647 h 137"/>
                <a:gd name="T58" fmla="*/ 2147483647 w 149"/>
                <a:gd name="T59" fmla="*/ 2147483647 h 137"/>
                <a:gd name="T60" fmla="*/ 2147483647 w 149"/>
                <a:gd name="T61" fmla="*/ 2147483647 h 137"/>
                <a:gd name="T62" fmla="*/ 2147483647 w 149"/>
                <a:gd name="T63" fmla="*/ 2147483647 h 137"/>
                <a:gd name="T64" fmla="*/ 2147483647 w 149"/>
                <a:gd name="T65" fmla="*/ 2147483647 h 137"/>
                <a:gd name="T66" fmla="*/ 2147483647 w 149"/>
                <a:gd name="T67" fmla="*/ 2147483647 h 137"/>
                <a:gd name="T68" fmla="*/ 2147483647 w 149"/>
                <a:gd name="T69" fmla="*/ 2147483647 h 137"/>
                <a:gd name="T70" fmla="*/ 2147483647 w 149"/>
                <a:gd name="T71" fmla="*/ 2147483647 h 137"/>
                <a:gd name="T72" fmla="*/ 2147483647 w 149"/>
                <a:gd name="T73" fmla="*/ 2147483647 h 137"/>
                <a:gd name="T74" fmla="*/ 2147483647 w 149"/>
                <a:gd name="T75" fmla="*/ 2147483647 h 137"/>
                <a:gd name="T76" fmla="*/ 2147483647 w 149"/>
                <a:gd name="T77" fmla="*/ 0 h 137"/>
                <a:gd name="T78" fmla="*/ 2147483647 w 149"/>
                <a:gd name="T79" fmla="*/ 2147483647 h 137"/>
                <a:gd name="T80" fmla="*/ 2147483647 w 149"/>
                <a:gd name="T81" fmla="*/ 2147483647 h 137"/>
                <a:gd name="T82" fmla="*/ 2147483647 w 149"/>
                <a:gd name="T83" fmla="*/ 2147483647 h 137"/>
                <a:gd name="T84" fmla="*/ 2147483647 w 149"/>
                <a:gd name="T85" fmla="*/ 2147483647 h 137"/>
                <a:gd name="T86" fmla="*/ 2147483647 w 149"/>
                <a:gd name="T87" fmla="*/ 2147483647 h 137"/>
                <a:gd name="T88" fmla="*/ 2147483647 w 149"/>
                <a:gd name="T89" fmla="*/ 0 h 137"/>
                <a:gd name="T90" fmla="*/ 2147483647 w 149"/>
                <a:gd name="T91" fmla="*/ 2147483647 h 137"/>
                <a:gd name="T92" fmla="*/ 2147483647 w 149"/>
                <a:gd name="T93" fmla="*/ 2147483647 h 1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9"/>
                <a:gd name="T142" fmla="*/ 0 h 137"/>
                <a:gd name="T143" fmla="*/ 149 w 149"/>
                <a:gd name="T144" fmla="*/ 137 h 1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9" h="137">
                  <a:moveTo>
                    <a:pt x="10" y="3"/>
                  </a:moveTo>
                  <a:lnTo>
                    <a:pt x="6" y="0"/>
                  </a:lnTo>
                  <a:lnTo>
                    <a:pt x="2" y="6"/>
                  </a:lnTo>
                  <a:lnTo>
                    <a:pt x="3" y="13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3" y="134"/>
                  </a:lnTo>
                  <a:lnTo>
                    <a:pt x="90" y="134"/>
                  </a:lnTo>
                  <a:lnTo>
                    <a:pt x="92" y="131"/>
                  </a:lnTo>
                  <a:lnTo>
                    <a:pt x="96" y="134"/>
                  </a:lnTo>
                  <a:lnTo>
                    <a:pt x="120" y="134"/>
                  </a:lnTo>
                  <a:lnTo>
                    <a:pt x="123" y="137"/>
                  </a:lnTo>
                  <a:lnTo>
                    <a:pt x="128" y="137"/>
                  </a:lnTo>
                  <a:lnTo>
                    <a:pt x="131" y="132"/>
                  </a:lnTo>
                  <a:lnTo>
                    <a:pt x="131" y="131"/>
                  </a:lnTo>
                  <a:lnTo>
                    <a:pt x="137" y="129"/>
                  </a:lnTo>
                  <a:lnTo>
                    <a:pt x="140" y="121"/>
                  </a:lnTo>
                  <a:lnTo>
                    <a:pt x="145" y="123"/>
                  </a:lnTo>
                  <a:lnTo>
                    <a:pt x="149" y="118"/>
                  </a:lnTo>
                  <a:lnTo>
                    <a:pt x="132" y="75"/>
                  </a:lnTo>
                  <a:lnTo>
                    <a:pt x="124" y="64"/>
                  </a:lnTo>
                  <a:lnTo>
                    <a:pt x="121" y="51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10" y="36"/>
                  </a:lnTo>
                  <a:lnTo>
                    <a:pt x="120" y="45"/>
                  </a:lnTo>
                  <a:lnTo>
                    <a:pt x="132" y="53"/>
                  </a:lnTo>
                  <a:lnTo>
                    <a:pt x="132" y="51"/>
                  </a:lnTo>
                  <a:lnTo>
                    <a:pt x="132" y="50"/>
                  </a:lnTo>
                  <a:lnTo>
                    <a:pt x="142" y="31"/>
                  </a:lnTo>
                  <a:lnTo>
                    <a:pt x="142" y="30"/>
                  </a:lnTo>
                  <a:lnTo>
                    <a:pt x="131" y="6"/>
                  </a:lnTo>
                  <a:lnTo>
                    <a:pt x="129" y="6"/>
                  </a:lnTo>
                  <a:lnTo>
                    <a:pt x="120" y="6"/>
                  </a:lnTo>
                  <a:lnTo>
                    <a:pt x="103" y="6"/>
                  </a:lnTo>
                  <a:lnTo>
                    <a:pt x="100" y="3"/>
                  </a:lnTo>
                  <a:lnTo>
                    <a:pt x="89" y="0"/>
                  </a:lnTo>
                  <a:lnTo>
                    <a:pt x="81" y="3"/>
                  </a:lnTo>
                  <a:lnTo>
                    <a:pt x="72" y="6"/>
                  </a:lnTo>
                  <a:lnTo>
                    <a:pt x="62" y="11"/>
                  </a:lnTo>
                  <a:lnTo>
                    <a:pt x="55" y="10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5" name="Freeform 106"/>
            <p:cNvSpPr>
              <a:spLocks/>
            </p:cNvSpPr>
            <p:nvPr/>
          </p:nvSpPr>
          <p:spPr bwMode="auto">
            <a:xfrm>
              <a:off x="6172306" y="2749591"/>
              <a:ext cx="161951" cy="123854"/>
            </a:xfrm>
            <a:custGeom>
              <a:avLst/>
              <a:gdLst>
                <a:gd name="T0" fmla="*/ 2147483647 w 98"/>
                <a:gd name="T1" fmla="*/ 2147483647 h 69"/>
                <a:gd name="T2" fmla="*/ 2147483647 w 98"/>
                <a:gd name="T3" fmla="*/ 2147483647 h 69"/>
                <a:gd name="T4" fmla="*/ 2147483647 w 98"/>
                <a:gd name="T5" fmla="*/ 2147483647 h 69"/>
                <a:gd name="T6" fmla="*/ 2147483647 w 98"/>
                <a:gd name="T7" fmla="*/ 2147483647 h 69"/>
                <a:gd name="T8" fmla="*/ 2147483647 w 98"/>
                <a:gd name="T9" fmla="*/ 2147483647 h 69"/>
                <a:gd name="T10" fmla="*/ 2147483647 w 98"/>
                <a:gd name="T11" fmla="*/ 2147483647 h 69"/>
                <a:gd name="T12" fmla="*/ 2147483647 w 98"/>
                <a:gd name="T13" fmla="*/ 2147483647 h 69"/>
                <a:gd name="T14" fmla="*/ 2147483647 w 98"/>
                <a:gd name="T15" fmla="*/ 2147483647 h 69"/>
                <a:gd name="T16" fmla="*/ 2147483647 w 98"/>
                <a:gd name="T17" fmla="*/ 2147483647 h 69"/>
                <a:gd name="T18" fmla="*/ 2147483647 w 98"/>
                <a:gd name="T19" fmla="*/ 2147483647 h 69"/>
                <a:gd name="T20" fmla="*/ 2147483647 w 98"/>
                <a:gd name="T21" fmla="*/ 2147483647 h 69"/>
                <a:gd name="T22" fmla="*/ 2147483647 w 98"/>
                <a:gd name="T23" fmla="*/ 2147483647 h 69"/>
                <a:gd name="T24" fmla="*/ 2147483647 w 98"/>
                <a:gd name="T25" fmla="*/ 2147483647 h 69"/>
                <a:gd name="T26" fmla="*/ 2147483647 w 98"/>
                <a:gd name="T27" fmla="*/ 2147483647 h 69"/>
                <a:gd name="T28" fmla="*/ 2147483647 w 98"/>
                <a:gd name="T29" fmla="*/ 2147483647 h 69"/>
                <a:gd name="T30" fmla="*/ 0 w 98"/>
                <a:gd name="T31" fmla="*/ 2147483647 h 69"/>
                <a:gd name="T32" fmla="*/ 2147483647 w 98"/>
                <a:gd name="T33" fmla="*/ 2147483647 h 69"/>
                <a:gd name="T34" fmla="*/ 2147483647 w 98"/>
                <a:gd name="T35" fmla="*/ 2147483647 h 69"/>
                <a:gd name="T36" fmla="*/ 2147483647 w 98"/>
                <a:gd name="T37" fmla="*/ 2147483647 h 69"/>
                <a:gd name="T38" fmla="*/ 2147483647 w 98"/>
                <a:gd name="T39" fmla="*/ 2147483647 h 69"/>
                <a:gd name="T40" fmla="*/ 2147483647 w 98"/>
                <a:gd name="T41" fmla="*/ 2147483647 h 69"/>
                <a:gd name="T42" fmla="*/ 2147483647 w 98"/>
                <a:gd name="T43" fmla="*/ 2147483647 h 69"/>
                <a:gd name="T44" fmla="*/ 2147483647 w 98"/>
                <a:gd name="T45" fmla="*/ 2147483647 h 69"/>
                <a:gd name="T46" fmla="*/ 2147483647 w 98"/>
                <a:gd name="T47" fmla="*/ 2147483647 h 69"/>
                <a:gd name="T48" fmla="*/ 2147483647 w 98"/>
                <a:gd name="T49" fmla="*/ 2147483647 h 69"/>
                <a:gd name="T50" fmla="*/ 2147483647 w 98"/>
                <a:gd name="T51" fmla="*/ 2147483647 h 69"/>
                <a:gd name="T52" fmla="*/ 2147483647 w 98"/>
                <a:gd name="T53" fmla="*/ 2147483647 h 69"/>
                <a:gd name="T54" fmla="*/ 2147483647 w 98"/>
                <a:gd name="T55" fmla="*/ 2147483647 h 69"/>
                <a:gd name="T56" fmla="*/ 2147483647 w 98"/>
                <a:gd name="T57" fmla="*/ 2147483647 h 69"/>
                <a:gd name="T58" fmla="*/ 2147483647 w 98"/>
                <a:gd name="T59" fmla="*/ 2147483647 h 69"/>
                <a:gd name="T60" fmla="*/ 2147483647 w 98"/>
                <a:gd name="T61" fmla="*/ 2147483647 h 69"/>
                <a:gd name="T62" fmla="*/ 2147483647 w 98"/>
                <a:gd name="T63" fmla="*/ 2147483647 h 69"/>
                <a:gd name="T64" fmla="*/ 2147483647 w 98"/>
                <a:gd name="T65" fmla="*/ 0 h 69"/>
                <a:gd name="T66" fmla="*/ 2147483647 w 98"/>
                <a:gd name="T67" fmla="*/ 2147483647 h 69"/>
                <a:gd name="T68" fmla="*/ 2147483647 w 98"/>
                <a:gd name="T69" fmla="*/ 2147483647 h 69"/>
                <a:gd name="T70" fmla="*/ 2147483647 w 98"/>
                <a:gd name="T71" fmla="*/ 2147483647 h 69"/>
                <a:gd name="T72" fmla="*/ 2147483647 w 98"/>
                <a:gd name="T73" fmla="*/ 2147483647 h 69"/>
                <a:gd name="T74" fmla="*/ 2147483647 w 98"/>
                <a:gd name="T75" fmla="*/ 2147483647 h 69"/>
                <a:gd name="T76" fmla="*/ 2147483647 w 98"/>
                <a:gd name="T77" fmla="*/ 2147483647 h 69"/>
                <a:gd name="T78" fmla="*/ 2147483647 w 98"/>
                <a:gd name="T79" fmla="*/ 2147483647 h 69"/>
                <a:gd name="T80" fmla="*/ 2147483647 w 98"/>
                <a:gd name="T81" fmla="*/ 2147483647 h 69"/>
                <a:gd name="T82" fmla="*/ 2147483647 w 98"/>
                <a:gd name="T83" fmla="*/ 2147483647 h 69"/>
                <a:gd name="T84" fmla="*/ 2147483647 w 98"/>
                <a:gd name="T85" fmla="*/ 2147483647 h 69"/>
                <a:gd name="T86" fmla="*/ 2147483647 w 98"/>
                <a:gd name="T87" fmla="*/ 2147483647 h 69"/>
                <a:gd name="T88" fmla="*/ 2147483647 w 98"/>
                <a:gd name="T89" fmla="*/ 2147483647 h 69"/>
                <a:gd name="T90" fmla="*/ 2147483647 w 98"/>
                <a:gd name="T91" fmla="*/ 2147483647 h 69"/>
                <a:gd name="T92" fmla="*/ 2147483647 w 98"/>
                <a:gd name="T93" fmla="*/ 2147483647 h 69"/>
                <a:gd name="T94" fmla="*/ 2147483647 w 98"/>
                <a:gd name="T95" fmla="*/ 2147483647 h 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"/>
                <a:gd name="T145" fmla="*/ 0 h 69"/>
                <a:gd name="T146" fmla="*/ 98 w 98"/>
                <a:gd name="T147" fmla="*/ 69 h 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" h="69">
                  <a:moveTo>
                    <a:pt x="5" y="15"/>
                  </a:moveTo>
                  <a:lnTo>
                    <a:pt x="6" y="20"/>
                  </a:lnTo>
                  <a:lnTo>
                    <a:pt x="3" y="23"/>
                  </a:lnTo>
                  <a:lnTo>
                    <a:pt x="5" y="28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14" y="35"/>
                  </a:lnTo>
                  <a:lnTo>
                    <a:pt x="16" y="40"/>
                  </a:lnTo>
                  <a:lnTo>
                    <a:pt x="14" y="45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3" y="52"/>
                  </a:lnTo>
                  <a:lnTo>
                    <a:pt x="2" y="57"/>
                  </a:lnTo>
                  <a:lnTo>
                    <a:pt x="0" y="59"/>
                  </a:lnTo>
                  <a:lnTo>
                    <a:pt x="3" y="62"/>
                  </a:lnTo>
                  <a:lnTo>
                    <a:pt x="8" y="66"/>
                  </a:lnTo>
                  <a:lnTo>
                    <a:pt x="17" y="69"/>
                  </a:lnTo>
                  <a:lnTo>
                    <a:pt x="22" y="68"/>
                  </a:lnTo>
                  <a:lnTo>
                    <a:pt x="31" y="60"/>
                  </a:lnTo>
                  <a:lnTo>
                    <a:pt x="45" y="54"/>
                  </a:lnTo>
                  <a:lnTo>
                    <a:pt x="47" y="52"/>
                  </a:lnTo>
                  <a:lnTo>
                    <a:pt x="58" y="49"/>
                  </a:lnTo>
                  <a:lnTo>
                    <a:pt x="69" y="43"/>
                  </a:lnTo>
                  <a:lnTo>
                    <a:pt x="73" y="40"/>
                  </a:lnTo>
                  <a:lnTo>
                    <a:pt x="79" y="32"/>
                  </a:lnTo>
                  <a:lnTo>
                    <a:pt x="81" y="26"/>
                  </a:lnTo>
                  <a:lnTo>
                    <a:pt x="78" y="18"/>
                  </a:lnTo>
                  <a:lnTo>
                    <a:pt x="79" y="12"/>
                  </a:lnTo>
                  <a:lnTo>
                    <a:pt x="84" y="12"/>
                  </a:lnTo>
                  <a:lnTo>
                    <a:pt x="98" y="1"/>
                  </a:lnTo>
                  <a:lnTo>
                    <a:pt x="93" y="0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9"/>
                  </a:lnTo>
                  <a:lnTo>
                    <a:pt x="50" y="9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27" y="9"/>
                  </a:lnTo>
                  <a:lnTo>
                    <a:pt x="20" y="6"/>
                  </a:lnTo>
                  <a:lnTo>
                    <a:pt x="14" y="7"/>
                  </a:lnTo>
                  <a:lnTo>
                    <a:pt x="16" y="15"/>
                  </a:lnTo>
                  <a:lnTo>
                    <a:pt x="10" y="18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6" name="Freeform 107"/>
            <p:cNvSpPr>
              <a:spLocks/>
            </p:cNvSpPr>
            <p:nvPr/>
          </p:nvSpPr>
          <p:spPr bwMode="auto">
            <a:xfrm>
              <a:off x="6153253" y="2865506"/>
              <a:ext cx="22229" cy="31757"/>
            </a:xfrm>
            <a:custGeom>
              <a:avLst/>
              <a:gdLst>
                <a:gd name="T0" fmla="*/ 2147483647 w 13"/>
                <a:gd name="T1" fmla="*/ 2147483647 h 18"/>
                <a:gd name="T2" fmla="*/ 2147483647 w 13"/>
                <a:gd name="T3" fmla="*/ 2147483647 h 18"/>
                <a:gd name="T4" fmla="*/ 2147483647 w 13"/>
                <a:gd name="T5" fmla="*/ 2147483647 h 18"/>
                <a:gd name="T6" fmla="*/ 0 w 13"/>
                <a:gd name="T7" fmla="*/ 2147483647 h 18"/>
                <a:gd name="T8" fmla="*/ 2147483647 w 13"/>
                <a:gd name="T9" fmla="*/ 2147483647 h 18"/>
                <a:gd name="T10" fmla="*/ 2147483647 w 13"/>
                <a:gd name="T11" fmla="*/ 2147483647 h 18"/>
                <a:gd name="T12" fmla="*/ 2147483647 w 13"/>
                <a:gd name="T13" fmla="*/ 2147483647 h 18"/>
                <a:gd name="T14" fmla="*/ 2147483647 w 13"/>
                <a:gd name="T15" fmla="*/ 2147483647 h 18"/>
                <a:gd name="T16" fmla="*/ 2147483647 w 13"/>
                <a:gd name="T17" fmla="*/ 2147483647 h 18"/>
                <a:gd name="T18" fmla="*/ 2147483647 w 13"/>
                <a:gd name="T19" fmla="*/ 2147483647 h 18"/>
                <a:gd name="T20" fmla="*/ 2147483647 w 13"/>
                <a:gd name="T21" fmla="*/ 2147483647 h 18"/>
                <a:gd name="T22" fmla="*/ 2147483647 w 13"/>
                <a:gd name="T23" fmla="*/ 2147483647 h 18"/>
                <a:gd name="T24" fmla="*/ 2147483647 w 13"/>
                <a:gd name="T25" fmla="*/ 2147483647 h 18"/>
                <a:gd name="T26" fmla="*/ 2147483647 w 13"/>
                <a:gd name="T27" fmla="*/ 2147483647 h 18"/>
                <a:gd name="T28" fmla="*/ 2147483647 w 13"/>
                <a:gd name="T29" fmla="*/ 2147483647 h 18"/>
                <a:gd name="T30" fmla="*/ 2147483647 w 13"/>
                <a:gd name="T31" fmla="*/ 2147483647 h 18"/>
                <a:gd name="T32" fmla="*/ 2147483647 w 13"/>
                <a:gd name="T33" fmla="*/ 2147483647 h 18"/>
                <a:gd name="T34" fmla="*/ 2147483647 w 13"/>
                <a:gd name="T35" fmla="*/ 2147483647 h 18"/>
                <a:gd name="T36" fmla="*/ 2147483647 w 13"/>
                <a:gd name="T37" fmla="*/ 2147483647 h 18"/>
                <a:gd name="T38" fmla="*/ 2147483647 w 13"/>
                <a:gd name="T39" fmla="*/ 0 h 18"/>
                <a:gd name="T40" fmla="*/ 2147483647 w 13"/>
                <a:gd name="T41" fmla="*/ 2147483647 h 18"/>
                <a:gd name="T42" fmla="*/ 2147483647 w 13"/>
                <a:gd name="T43" fmla="*/ 2147483647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18"/>
                <a:gd name="T68" fmla="*/ 13 w 13"/>
                <a:gd name="T69" fmla="*/ 18 h 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18">
                  <a:moveTo>
                    <a:pt x="7" y="1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7" name="Freeform 108"/>
            <p:cNvSpPr>
              <a:spLocks/>
            </p:cNvSpPr>
            <p:nvPr/>
          </p:nvSpPr>
          <p:spPr bwMode="auto">
            <a:xfrm>
              <a:off x="6156429" y="2846452"/>
              <a:ext cx="20641" cy="20642"/>
            </a:xfrm>
            <a:custGeom>
              <a:avLst/>
              <a:gdLst>
                <a:gd name="T0" fmla="*/ 0 w 12"/>
                <a:gd name="T1" fmla="*/ 2147483647 h 12"/>
                <a:gd name="T2" fmla="*/ 2147483647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2147483647 w 12"/>
                <a:gd name="T9" fmla="*/ 2147483647 h 12"/>
                <a:gd name="T10" fmla="*/ 2147483647 w 12"/>
                <a:gd name="T11" fmla="*/ 2147483647 h 12"/>
                <a:gd name="T12" fmla="*/ 2147483647 w 12"/>
                <a:gd name="T13" fmla="*/ 2147483647 h 12"/>
                <a:gd name="T14" fmla="*/ 2147483647 w 12"/>
                <a:gd name="T15" fmla="*/ 0 h 12"/>
                <a:gd name="T16" fmla="*/ 0 w 12"/>
                <a:gd name="T17" fmla="*/ 21474836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0" y="12"/>
                  </a:moveTo>
                  <a:lnTo>
                    <a:pt x="5" y="12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2" y="8"/>
                  </a:lnTo>
                  <a:lnTo>
                    <a:pt x="9" y="5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8" name="Freeform 109"/>
            <p:cNvSpPr>
              <a:spLocks/>
            </p:cNvSpPr>
            <p:nvPr/>
          </p:nvSpPr>
          <p:spPr bwMode="auto">
            <a:xfrm>
              <a:off x="6141742" y="2872740"/>
              <a:ext cx="28273" cy="67810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0 h 38"/>
                <a:gd name="T4" fmla="*/ 2147483647 w 17"/>
                <a:gd name="T5" fmla="*/ 2147483647 h 38"/>
                <a:gd name="T6" fmla="*/ 2147483647 w 17"/>
                <a:gd name="T7" fmla="*/ 2147483647 h 38"/>
                <a:gd name="T8" fmla="*/ 0 w 17"/>
                <a:gd name="T9" fmla="*/ 2147483647 h 38"/>
                <a:gd name="T10" fmla="*/ 2147483647 w 17"/>
                <a:gd name="T11" fmla="*/ 2147483647 h 38"/>
                <a:gd name="T12" fmla="*/ 2147483647 w 17"/>
                <a:gd name="T13" fmla="*/ 2147483647 h 38"/>
                <a:gd name="T14" fmla="*/ 2147483647 w 17"/>
                <a:gd name="T15" fmla="*/ 2147483647 h 38"/>
                <a:gd name="T16" fmla="*/ 2147483647 w 17"/>
                <a:gd name="T17" fmla="*/ 2147483647 h 38"/>
                <a:gd name="T18" fmla="*/ 2147483647 w 17"/>
                <a:gd name="T19" fmla="*/ 2147483647 h 38"/>
                <a:gd name="T20" fmla="*/ 2147483647 w 17"/>
                <a:gd name="T21" fmla="*/ 2147483647 h 38"/>
                <a:gd name="T22" fmla="*/ 2147483647 w 17"/>
                <a:gd name="T23" fmla="*/ 2147483647 h 38"/>
                <a:gd name="T24" fmla="*/ 2147483647 w 17"/>
                <a:gd name="T25" fmla="*/ 2147483647 h 38"/>
                <a:gd name="T26" fmla="*/ 2147483647 w 17"/>
                <a:gd name="T27" fmla="*/ 2147483647 h 38"/>
                <a:gd name="T28" fmla="*/ 2147483647 w 17"/>
                <a:gd name="T29" fmla="*/ 2147483647 h 38"/>
                <a:gd name="T30" fmla="*/ 2147483647 w 17"/>
                <a:gd name="T31" fmla="*/ 2147483647 h 38"/>
                <a:gd name="T32" fmla="*/ 2147483647 w 17"/>
                <a:gd name="T33" fmla="*/ 2147483647 h 38"/>
                <a:gd name="T34" fmla="*/ 2147483647 w 17"/>
                <a:gd name="T35" fmla="*/ 2147483647 h 38"/>
                <a:gd name="T36" fmla="*/ 2147483647 w 17"/>
                <a:gd name="T37" fmla="*/ 2147483647 h 38"/>
                <a:gd name="T38" fmla="*/ 2147483647 w 17"/>
                <a:gd name="T39" fmla="*/ 2147483647 h 38"/>
                <a:gd name="T40" fmla="*/ 2147483647 w 17"/>
                <a:gd name="T41" fmla="*/ 2147483647 h 38"/>
                <a:gd name="T42" fmla="*/ 2147483647 w 17"/>
                <a:gd name="T43" fmla="*/ 2147483647 h 38"/>
                <a:gd name="T44" fmla="*/ 2147483647 w 17"/>
                <a:gd name="T45" fmla="*/ 2147483647 h 38"/>
                <a:gd name="T46" fmla="*/ 2147483647 w 17"/>
                <a:gd name="T47" fmla="*/ 2147483647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38"/>
                <a:gd name="T74" fmla="*/ 17 w 17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38">
                  <a:moveTo>
                    <a:pt x="11" y="5"/>
                  </a:moveTo>
                  <a:lnTo>
                    <a:pt x="7" y="0"/>
                  </a:lnTo>
                  <a:lnTo>
                    <a:pt x="7" y="5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4" y="25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11" y="8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9" name="Freeform 110"/>
            <p:cNvSpPr>
              <a:spLocks/>
            </p:cNvSpPr>
            <p:nvPr/>
          </p:nvSpPr>
          <p:spPr bwMode="auto">
            <a:xfrm>
              <a:off x="6165955" y="2811519"/>
              <a:ext cx="31755" cy="42872"/>
            </a:xfrm>
            <a:custGeom>
              <a:avLst/>
              <a:gdLst>
                <a:gd name="T0" fmla="*/ 2147483647 w 19"/>
                <a:gd name="T1" fmla="*/ 2147483647 h 24"/>
                <a:gd name="T2" fmla="*/ 2147483647 w 19"/>
                <a:gd name="T3" fmla="*/ 2147483647 h 24"/>
                <a:gd name="T4" fmla="*/ 2147483647 w 19"/>
                <a:gd name="T5" fmla="*/ 2147483647 h 24"/>
                <a:gd name="T6" fmla="*/ 2147483647 w 19"/>
                <a:gd name="T7" fmla="*/ 0 h 24"/>
                <a:gd name="T8" fmla="*/ 2147483647 w 19"/>
                <a:gd name="T9" fmla="*/ 0 h 24"/>
                <a:gd name="T10" fmla="*/ 2147483647 w 19"/>
                <a:gd name="T11" fmla="*/ 2147483647 h 24"/>
                <a:gd name="T12" fmla="*/ 2147483647 w 19"/>
                <a:gd name="T13" fmla="*/ 2147483647 h 24"/>
                <a:gd name="T14" fmla="*/ 0 w 19"/>
                <a:gd name="T15" fmla="*/ 2147483647 h 24"/>
                <a:gd name="T16" fmla="*/ 2147483647 w 19"/>
                <a:gd name="T17" fmla="*/ 2147483647 h 24"/>
                <a:gd name="T18" fmla="*/ 2147483647 w 19"/>
                <a:gd name="T19" fmla="*/ 2147483647 h 24"/>
                <a:gd name="T20" fmla="*/ 2147483647 w 19"/>
                <a:gd name="T21" fmla="*/ 2147483647 h 24"/>
                <a:gd name="T22" fmla="*/ 2147483647 w 19"/>
                <a:gd name="T23" fmla="*/ 2147483647 h 24"/>
                <a:gd name="T24" fmla="*/ 2147483647 w 19"/>
                <a:gd name="T25" fmla="*/ 2147483647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24"/>
                <a:gd name="T41" fmla="*/ 19 w 19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24">
                  <a:moveTo>
                    <a:pt x="13" y="13"/>
                  </a:moveTo>
                  <a:lnTo>
                    <a:pt x="17" y="10"/>
                  </a:lnTo>
                  <a:lnTo>
                    <a:pt x="19" y="5"/>
                  </a:lnTo>
                  <a:lnTo>
                    <a:pt x="17" y="0"/>
                  </a:lnTo>
                  <a:lnTo>
                    <a:pt x="9" y="0"/>
                  </a:lnTo>
                  <a:lnTo>
                    <a:pt x="8" y="5"/>
                  </a:lnTo>
                  <a:lnTo>
                    <a:pt x="5" y="8"/>
                  </a:lnTo>
                  <a:lnTo>
                    <a:pt x="0" y="19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6" y="17"/>
                  </a:lnTo>
                  <a:lnTo>
                    <a:pt x="11" y="17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0" name="Freeform 111"/>
            <p:cNvSpPr>
              <a:spLocks/>
            </p:cNvSpPr>
            <p:nvPr/>
          </p:nvSpPr>
          <p:spPr bwMode="auto">
            <a:xfrm>
              <a:off x="6159604" y="2846452"/>
              <a:ext cx="95265" cy="101624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2147483647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2147483647 w 57"/>
                <a:gd name="T15" fmla="*/ 2147483647 h 57"/>
                <a:gd name="T16" fmla="*/ 2147483647 w 57"/>
                <a:gd name="T17" fmla="*/ 2147483647 h 57"/>
                <a:gd name="T18" fmla="*/ 0 w 57"/>
                <a:gd name="T19" fmla="*/ 2147483647 h 57"/>
                <a:gd name="T20" fmla="*/ 0 w 57"/>
                <a:gd name="T21" fmla="*/ 2147483647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2147483647 w 57"/>
                <a:gd name="T35" fmla="*/ 2147483647 h 57"/>
                <a:gd name="T36" fmla="*/ 2147483647 w 57"/>
                <a:gd name="T37" fmla="*/ 2147483647 h 57"/>
                <a:gd name="T38" fmla="*/ 2147483647 w 57"/>
                <a:gd name="T39" fmla="*/ 2147483647 h 57"/>
                <a:gd name="T40" fmla="*/ 2147483647 w 57"/>
                <a:gd name="T41" fmla="*/ 2147483647 h 57"/>
                <a:gd name="T42" fmla="*/ 2147483647 w 57"/>
                <a:gd name="T43" fmla="*/ 2147483647 h 57"/>
                <a:gd name="T44" fmla="*/ 2147483647 w 57"/>
                <a:gd name="T45" fmla="*/ 2147483647 h 57"/>
                <a:gd name="T46" fmla="*/ 2147483647 w 57"/>
                <a:gd name="T47" fmla="*/ 2147483647 h 57"/>
                <a:gd name="T48" fmla="*/ 2147483647 w 57"/>
                <a:gd name="T49" fmla="*/ 2147483647 h 57"/>
                <a:gd name="T50" fmla="*/ 2147483647 w 57"/>
                <a:gd name="T51" fmla="*/ 0 h 57"/>
                <a:gd name="T52" fmla="*/ 2147483647 w 57"/>
                <a:gd name="T53" fmla="*/ 2147483647 h 57"/>
                <a:gd name="T54" fmla="*/ 2147483647 w 57"/>
                <a:gd name="T55" fmla="*/ 2147483647 h 57"/>
                <a:gd name="T56" fmla="*/ 2147483647 w 57"/>
                <a:gd name="T57" fmla="*/ 2147483647 h 57"/>
                <a:gd name="T58" fmla="*/ 2147483647 w 57"/>
                <a:gd name="T59" fmla="*/ 2147483647 h 57"/>
                <a:gd name="T60" fmla="*/ 2147483647 w 57"/>
                <a:gd name="T61" fmla="*/ 2147483647 h 57"/>
                <a:gd name="T62" fmla="*/ 2147483647 w 57"/>
                <a:gd name="T63" fmla="*/ 2147483647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57"/>
                <a:gd name="T98" fmla="*/ 57 w 57"/>
                <a:gd name="T99" fmla="*/ 57 h 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57">
                  <a:moveTo>
                    <a:pt x="9" y="11"/>
                  </a:moveTo>
                  <a:lnTo>
                    <a:pt x="9" y="11"/>
                  </a:lnTo>
                  <a:lnTo>
                    <a:pt x="9" y="15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0" y="57"/>
                  </a:lnTo>
                  <a:lnTo>
                    <a:pt x="18" y="54"/>
                  </a:lnTo>
                  <a:lnTo>
                    <a:pt x="23" y="50"/>
                  </a:lnTo>
                  <a:lnTo>
                    <a:pt x="27" y="47"/>
                  </a:lnTo>
                  <a:lnTo>
                    <a:pt x="35" y="47"/>
                  </a:lnTo>
                  <a:lnTo>
                    <a:pt x="38" y="40"/>
                  </a:lnTo>
                  <a:lnTo>
                    <a:pt x="40" y="36"/>
                  </a:lnTo>
                  <a:lnTo>
                    <a:pt x="34" y="33"/>
                  </a:lnTo>
                  <a:lnTo>
                    <a:pt x="29" y="28"/>
                  </a:lnTo>
                  <a:lnTo>
                    <a:pt x="31" y="23"/>
                  </a:lnTo>
                  <a:lnTo>
                    <a:pt x="54" y="20"/>
                  </a:lnTo>
                  <a:lnTo>
                    <a:pt x="57" y="15"/>
                  </a:lnTo>
                  <a:lnTo>
                    <a:pt x="55" y="15"/>
                  </a:lnTo>
                  <a:lnTo>
                    <a:pt x="54" y="8"/>
                  </a:lnTo>
                  <a:lnTo>
                    <a:pt x="52" y="0"/>
                  </a:lnTo>
                  <a:lnTo>
                    <a:pt x="38" y="6"/>
                  </a:lnTo>
                  <a:lnTo>
                    <a:pt x="29" y="14"/>
                  </a:lnTo>
                  <a:lnTo>
                    <a:pt x="24" y="15"/>
                  </a:lnTo>
                  <a:lnTo>
                    <a:pt x="15" y="12"/>
                  </a:lnTo>
                  <a:lnTo>
                    <a:pt x="10" y="8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1" name="Freeform 112"/>
            <p:cNvSpPr>
              <a:spLocks/>
            </p:cNvSpPr>
            <p:nvPr/>
          </p:nvSpPr>
          <p:spPr bwMode="auto">
            <a:xfrm>
              <a:off x="6143727" y="2873445"/>
              <a:ext cx="490617" cy="393792"/>
            </a:xfrm>
            <a:custGeom>
              <a:avLst/>
              <a:gdLst>
                <a:gd name="T0" fmla="*/ 2147483647 w 295"/>
                <a:gd name="T1" fmla="*/ 2147483647 h 221"/>
                <a:gd name="T2" fmla="*/ 2147483647 w 295"/>
                <a:gd name="T3" fmla="*/ 2147483647 h 221"/>
                <a:gd name="T4" fmla="*/ 2147483647 w 295"/>
                <a:gd name="T5" fmla="*/ 2147483647 h 221"/>
                <a:gd name="T6" fmla="*/ 2147483647 w 295"/>
                <a:gd name="T7" fmla="*/ 2147483647 h 221"/>
                <a:gd name="T8" fmla="*/ 2147483647 w 295"/>
                <a:gd name="T9" fmla="*/ 2147483647 h 221"/>
                <a:gd name="T10" fmla="*/ 2147483647 w 295"/>
                <a:gd name="T11" fmla="*/ 2147483647 h 221"/>
                <a:gd name="T12" fmla="*/ 0 w 295"/>
                <a:gd name="T13" fmla="*/ 2147483647 h 221"/>
                <a:gd name="T14" fmla="*/ 2147483647 w 295"/>
                <a:gd name="T15" fmla="*/ 2147483647 h 221"/>
                <a:gd name="T16" fmla="*/ 2147483647 w 295"/>
                <a:gd name="T17" fmla="*/ 2147483647 h 221"/>
                <a:gd name="T18" fmla="*/ 2147483647 w 295"/>
                <a:gd name="T19" fmla="*/ 2147483647 h 221"/>
                <a:gd name="T20" fmla="*/ 2147483647 w 295"/>
                <a:gd name="T21" fmla="*/ 2147483647 h 221"/>
                <a:gd name="T22" fmla="*/ 2147483647 w 295"/>
                <a:gd name="T23" fmla="*/ 2147483647 h 221"/>
                <a:gd name="T24" fmla="*/ 2147483647 w 295"/>
                <a:gd name="T25" fmla="*/ 2147483647 h 221"/>
                <a:gd name="T26" fmla="*/ 2147483647 w 295"/>
                <a:gd name="T27" fmla="*/ 2147483647 h 221"/>
                <a:gd name="T28" fmla="*/ 2147483647 w 295"/>
                <a:gd name="T29" fmla="*/ 2147483647 h 221"/>
                <a:gd name="T30" fmla="*/ 2147483647 w 295"/>
                <a:gd name="T31" fmla="*/ 2147483647 h 221"/>
                <a:gd name="T32" fmla="*/ 2147483647 w 295"/>
                <a:gd name="T33" fmla="*/ 2147483647 h 221"/>
                <a:gd name="T34" fmla="*/ 2147483647 w 295"/>
                <a:gd name="T35" fmla="*/ 2147483647 h 221"/>
                <a:gd name="T36" fmla="*/ 2147483647 w 295"/>
                <a:gd name="T37" fmla="*/ 2147483647 h 221"/>
                <a:gd name="T38" fmla="*/ 2147483647 w 295"/>
                <a:gd name="T39" fmla="*/ 2147483647 h 221"/>
                <a:gd name="T40" fmla="*/ 2147483647 w 295"/>
                <a:gd name="T41" fmla="*/ 2147483647 h 221"/>
                <a:gd name="T42" fmla="*/ 2147483647 w 295"/>
                <a:gd name="T43" fmla="*/ 2147483647 h 221"/>
                <a:gd name="T44" fmla="*/ 2147483647 w 295"/>
                <a:gd name="T45" fmla="*/ 2147483647 h 221"/>
                <a:gd name="T46" fmla="*/ 2147483647 w 295"/>
                <a:gd name="T47" fmla="*/ 2147483647 h 221"/>
                <a:gd name="T48" fmla="*/ 2147483647 w 295"/>
                <a:gd name="T49" fmla="*/ 2147483647 h 221"/>
                <a:gd name="T50" fmla="*/ 2147483647 w 295"/>
                <a:gd name="T51" fmla="*/ 2147483647 h 221"/>
                <a:gd name="T52" fmla="*/ 2147483647 w 295"/>
                <a:gd name="T53" fmla="*/ 2147483647 h 221"/>
                <a:gd name="T54" fmla="*/ 2147483647 w 295"/>
                <a:gd name="T55" fmla="*/ 2147483647 h 221"/>
                <a:gd name="T56" fmla="*/ 2147483647 w 295"/>
                <a:gd name="T57" fmla="*/ 2147483647 h 221"/>
                <a:gd name="T58" fmla="*/ 2147483647 w 295"/>
                <a:gd name="T59" fmla="*/ 2147483647 h 221"/>
                <a:gd name="T60" fmla="*/ 2147483647 w 295"/>
                <a:gd name="T61" fmla="*/ 2147483647 h 221"/>
                <a:gd name="T62" fmla="*/ 2147483647 w 295"/>
                <a:gd name="T63" fmla="*/ 2147483647 h 221"/>
                <a:gd name="T64" fmla="*/ 2147483647 w 295"/>
                <a:gd name="T65" fmla="*/ 2147483647 h 221"/>
                <a:gd name="T66" fmla="*/ 2147483647 w 295"/>
                <a:gd name="T67" fmla="*/ 2147483647 h 221"/>
                <a:gd name="T68" fmla="*/ 2147483647 w 295"/>
                <a:gd name="T69" fmla="*/ 2147483647 h 221"/>
                <a:gd name="T70" fmla="*/ 2147483647 w 295"/>
                <a:gd name="T71" fmla="*/ 2147483647 h 221"/>
                <a:gd name="T72" fmla="*/ 2147483647 w 295"/>
                <a:gd name="T73" fmla="*/ 2147483647 h 221"/>
                <a:gd name="T74" fmla="*/ 2147483647 w 295"/>
                <a:gd name="T75" fmla="*/ 2147483647 h 221"/>
                <a:gd name="T76" fmla="*/ 2147483647 w 295"/>
                <a:gd name="T77" fmla="*/ 2147483647 h 221"/>
                <a:gd name="T78" fmla="*/ 2147483647 w 295"/>
                <a:gd name="T79" fmla="*/ 2147483647 h 221"/>
                <a:gd name="T80" fmla="*/ 2147483647 w 295"/>
                <a:gd name="T81" fmla="*/ 2147483647 h 221"/>
                <a:gd name="T82" fmla="*/ 2147483647 w 295"/>
                <a:gd name="T83" fmla="*/ 2147483647 h 221"/>
                <a:gd name="T84" fmla="*/ 2147483647 w 295"/>
                <a:gd name="T85" fmla="*/ 2147483647 h 221"/>
                <a:gd name="T86" fmla="*/ 2147483647 w 295"/>
                <a:gd name="T87" fmla="*/ 2147483647 h 221"/>
                <a:gd name="T88" fmla="*/ 2147483647 w 295"/>
                <a:gd name="T89" fmla="*/ 2147483647 h 221"/>
                <a:gd name="T90" fmla="*/ 2147483647 w 295"/>
                <a:gd name="T91" fmla="*/ 2147483647 h 221"/>
                <a:gd name="T92" fmla="*/ 2147483647 w 295"/>
                <a:gd name="T93" fmla="*/ 2147483647 h 221"/>
                <a:gd name="T94" fmla="*/ 2147483647 w 295"/>
                <a:gd name="T95" fmla="*/ 2147483647 h 221"/>
                <a:gd name="T96" fmla="*/ 2147483647 w 295"/>
                <a:gd name="T97" fmla="*/ 2147483647 h 221"/>
                <a:gd name="T98" fmla="*/ 2147483647 w 295"/>
                <a:gd name="T99" fmla="*/ 2147483647 h 221"/>
                <a:gd name="T100" fmla="*/ 2147483647 w 295"/>
                <a:gd name="T101" fmla="*/ 2147483647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5"/>
                <a:gd name="T154" fmla="*/ 0 h 221"/>
                <a:gd name="T155" fmla="*/ 295 w 295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5" h="221">
                  <a:moveTo>
                    <a:pt x="41" y="8"/>
                  </a:moveTo>
                  <a:lnTo>
                    <a:pt x="39" y="13"/>
                  </a:lnTo>
                  <a:lnTo>
                    <a:pt x="44" y="18"/>
                  </a:lnTo>
                  <a:lnTo>
                    <a:pt x="50" y="21"/>
                  </a:lnTo>
                  <a:lnTo>
                    <a:pt x="48" y="25"/>
                  </a:lnTo>
                  <a:lnTo>
                    <a:pt x="45" y="32"/>
                  </a:lnTo>
                  <a:lnTo>
                    <a:pt x="37" y="32"/>
                  </a:lnTo>
                  <a:lnTo>
                    <a:pt x="33" y="35"/>
                  </a:lnTo>
                  <a:lnTo>
                    <a:pt x="28" y="39"/>
                  </a:lnTo>
                  <a:lnTo>
                    <a:pt x="20" y="42"/>
                  </a:lnTo>
                  <a:lnTo>
                    <a:pt x="10" y="39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10" y="58"/>
                  </a:lnTo>
                  <a:lnTo>
                    <a:pt x="16" y="63"/>
                  </a:lnTo>
                  <a:lnTo>
                    <a:pt x="31" y="90"/>
                  </a:lnTo>
                  <a:lnTo>
                    <a:pt x="37" y="95"/>
                  </a:lnTo>
                  <a:lnTo>
                    <a:pt x="42" y="109"/>
                  </a:lnTo>
                  <a:lnTo>
                    <a:pt x="50" y="115"/>
                  </a:lnTo>
                  <a:lnTo>
                    <a:pt x="56" y="117"/>
                  </a:lnTo>
                  <a:lnTo>
                    <a:pt x="61" y="126"/>
                  </a:lnTo>
                  <a:lnTo>
                    <a:pt x="67" y="132"/>
                  </a:lnTo>
                  <a:lnTo>
                    <a:pt x="65" y="140"/>
                  </a:lnTo>
                  <a:lnTo>
                    <a:pt x="65" y="149"/>
                  </a:lnTo>
                  <a:lnTo>
                    <a:pt x="70" y="159"/>
                  </a:lnTo>
                  <a:lnTo>
                    <a:pt x="82" y="170"/>
                  </a:lnTo>
                  <a:lnTo>
                    <a:pt x="90" y="173"/>
                  </a:lnTo>
                  <a:lnTo>
                    <a:pt x="93" y="177"/>
                  </a:lnTo>
                  <a:lnTo>
                    <a:pt x="96" y="188"/>
                  </a:lnTo>
                  <a:lnTo>
                    <a:pt x="101" y="198"/>
                  </a:lnTo>
                  <a:lnTo>
                    <a:pt x="109" y="202"/>
                  </a:lnTo>
                  <a:lnTo>
                    <a:pt x="114" y="210"/>
                  </a:lnTo>
                  <a:lnTo>
                    <a:pt x="117" y="218"/>
                  </a:lnTo>
                  <a:lnTo>
                    <a:pt x="123" y="216"/>
                  </a:lnTo>
                  <a:lnTo>
                    <a:pt x="121" y="210"/>
                  </a:lnTo>
                  <a:lnTo>
                    <a:pt x="123" y="202"/>
                  </a:lnTo>
                  <a:lnTo>
                    <a:pt x="135" y="205"/>
                  </a:lnTo>
                  <a:lnTo>
                    <a:pt x="143" y="205"/>
                  </a:lnTo>
                  <a:lnTo>
                    <a:pt x="162" y="213"/>
                  </a:lnTo>
                  <a:lnTo>
                    <a:pt x="173" y="221"/>
                  </a:lnTo>
                  <a:lnTo>
                    <a:pt x="176" y="218"/>
                  </a:lnTo>
                  <a:lnTo>
                    <a:pt x="179" y="212"/>
                  </a:lnTo>
                  <a:lnTo>
                    <a:pt x="183" y="204"/>
                  </a:lnTo>
                  <a:lnTo>
                    <a:pt x="200" y="193"/>
                  </a:lnTo>
                  <a:lnTo>
                    <a:pt x="216" y="191"/>
                  </a:lnTo>
                  <a:lnTo>
                    <a:pt x="230" y="185"/>
                  </a:lnTo>
                  <a:lnTo>
                    <a:pt x="242" y="184"/>
                  </a:lnTo>
                  <a:lnTo>
                    <a:pt x="244" y="184"/>
                  </a:lnTo>
                  <a:lnTo>
                    <a:pt x="270" y="173"/>
                  </a:lnTo>
                  <a:lnTo>
                    <a:pt x="284" y="170"/>
                  </a:lnTo>
                  <a:lnTo>
                    <a:pt x="292" y="146"/>
                  </a:lnTo>
                  <a:lnTo>
                    <a:pt x="295" y="137"/>
                  </a:lnTo>
                  <a:lnTo>
                    <a:pt x="289" y="134"/>
                  </a:lnTo>
                  <a:lnTo>
                    <a:pt x="287" y="132"/>
                  </a:lnTo>
                  <a:lnTo>
                    <a:pt x="280" y="134"/>
                  </a:lnTo>
                  <a:lnTo>
                    <a:pt x="256" y="131"/>
                  </a:lnTo>
                  <a:lnTo>
                    <a:pt x="246" y="131"/>
                  </a:lnTo>
                  <a:lnTo>
                    <a:pt x="239" y="117"/>
                  </a:lnTo>
                  <a:lnTo>
                    <a:pt x="241" y="111"/>
                  </a:lnTo>
                  <a:lnTo>
                    <a:pt x="238" y="106"/>
                  </a:lnTo>
                  <a:lnTo>
                    <a:pt x="238" y="92"/>
                  </a:lnTo>
                  <a:lnTo>
                    <a:pt x="238" y="86"/>
                  </a:lnTo>
                  <a:lnTo>
                    <a:pt x="233" y="84"/>
                  </a:lnTo>
                  <a:lnTo>
                    <a:pt x="232" y="87"/>
                  </a:lnTo>
                  <a:lnTo>
                    <a:pt x="232" y="90"/>
                  </a:lnTo>
                  <a:lnTo>
                    <a:pt x="230" y="92"/>
                  </a:lnTo>
                  <a:lnTo>
                    <a:pt x="230" y="95"/>
                  </a:lnTo>
                  <a:lnTo>
                    <a:pt x="228" y="101"/>
                  </a:lnTo>
                  <a:lnTo>
                    <a:pt x="218" y="89"/>
                  </a:lnTo>
                  <a:lnTo>
                    <a:pt x="219" y="84"/>
                  </a:lnTo>
                  <a:lnTo>
                    <a:pt x="224" y="83"/>
                  </a:lnTo>
                  <a:lnTo>
                    <a:pt x="219" y="80"/>
                  </a:lnTo>
                  <a:lnTo>
                    <a:pt x="221" y="75"/>
                  </a:lnTo>
                  <a:lnTo>
                    <a:pt x="214" y="72"/>
                  </a:lnTo>
                  <a:lnTo>
                    <a:pt x="210" y="67"/>
                  </a:lnTo>
                  <a:lnTo>
                    <a:pt x="202" y="64"/>
                  </a:lnTo>
                  <a:lnTo>
                    <a:pt x="197" y="59"/>
                  </a:lnTo>
                  <a:lnTo>
                    <a:pt x="194" y="52"/>
                  </a:lnTo>
                  <a:lnTo>
                    <a:pt x="183" y="52"/>
                  </a:lnTo>
                  <a:lnTo>
                    <a:pt x="183" y="49"/>
                  </a:lnTo>
                  <a:lnTo>
                    <a:pt x="176" y="45"/>
                  </a:lnTo>
                  <a:lnTo>
                    <a:pt x="173" y="41"/>
                  </a:lnTo>
                  <a:lnTo>
                    <a:pt x="169" y="45"/>
                  </a:lnTo>
                  <a:lnTo>
                    <a:pt x="154" y="44"/>
                  </a:lnTo>
                  <a:lnTo>
                    <a:pt x="141" y="41"/>
                  </a:lnTo>
                  <a:lnTo>
                    <a:pt x="128" y="32"/>
                  </a:lnTo>
                  <a:lnTo>
                    <a:pt x="115" y="19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84" y="7"/>
                  </a:lnTo>
                  <a:lnTo>
                    <a:pt x="72" y="4"/>
                  </a:lnTo>
                  <a:lnTo>
                    <a:pt x="67" y="0"/>
                  </a:lnTo>
                  <a:lnTo>
                    <a:pt x="64" y="5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2" name="Rectangle 113"/>
            <p:cNvSpPr>
              <a:spLocks noChangeArrowheads="1"/>
            </p:cNvSpPr>
            <p:nvPr/>
          </p:nvSpPr>
          <p:spPr bwMode="auto">
            <a:xfrm>
              <a:off x="6170015" y="2895937"/>
              <a:ext cx="1664" cy="1785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3" name="Rectangle 114"/>
            <p:cNvSpPr>
              <a:spLocks noChangeArrowheads="1"/>
            </p:cNvSpPr>
            <p:nvPr/>
          </p:nvSpPr>
          <p:spPr bwMode="auto">
            <a:xfrm>
              <a:off x="6138415" y="2897722"/>
              <a:ext cx="3326" cy="1785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4" name="Freeform 115"/>
            <p:cNvSpPr>
              <a:spLocks/>
            </p:cNvSpPr>
            <p:nvPr/>
          </p:nvSpPr>
          <p:spPr bwMode="auto">
            <a:xfrm>
              <a:off x="6160036" y="2940552"/>
              <a:ext cx="1664" cy="1785"/>
            </a:xfrm>
            <a:custGeom>
              <a:avLst/>
              <a:gdLst>
                <a:gd name="T0" fmla="*/ 0 w 1664"/>
                <a:gd name="T1" fmla="*/ 2147483647 h 1"/>
                <a:gd name="T2" fmla="*/ 0 w 1664"/>
                <a:gd name="T3" fmla="*/ 2147483647 h 1"/>
                <a:gd name="T4" fmla="*/ 0 w 1664"/>
                <a:gd name="T5" fmla="*/ 0 h 1"/>
                <a:gd name="T6" fmla="*/ 0 w 1664"/>
                <a:gd name="T7" fmla="*/ 0 h 1"/>
                <a:gd name="T8" fmla="*/ 0 w 1664"/>
                <a:gd name="T9" fmla="*/ 2147483647 h 1"/>
                <a:gd name="T10" fmla="*/ 0 w 1664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4"/>
                <a:gd name="T19" fmla="*/ 0 h 1"/>
                <a:gd name="T20" fmla="*/ 1664 w 166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4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5" name="Freeform 116"/>
            <p:cNvSpPr>
              <a:spLocks/>
            </p:cNvSpPr>
            <p:nvPr/>
          </p:nvSpPr>
          <p:spPr bwMode="auto">
            <a:xfrm>
              <a:off x="6769303" y="2363739"/>
              <a:ext cx="4764" cy="1587"/>
            </a:xfrm>
            <a:custGeom>
              <a:avLst/>
              <a:gdLst>
                <a:gd name="T0" fmla="*/ 2147483647 w 3"/>
                <a:gd name="T1" fmla="*/ 2147483647 h 1"/>
                <a:gd name="T2" fmla="*/ 2147483647 w 3"/>
                <a:gd name="T3" fmla="*/ 0 h 1"/>
                <a:gd name="T4" fmla="*/ 0 w 3"/>
                <a:gd name="T5" fmla="*/ 0 h 1"/>
                <a:gd name="T6" fmla="*/ 2147483647 w 3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2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6" name="Freeform 117"/>
            <p:cNvSpPr>
              <a:spLocks/>
            </p:cNvSpPr>
            <p:nvPr/>
          </p:nvSpPr>
          <p:spPr bwMode="auto">
            <a:xfrm>
              <a:off x="6502560" y="2557459"/>
              <a:ext cx="9527" cy="6351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0 h 4"/>
                <a:gd name="T4" fmla="*/ 2147483647 w 6"/>
                <a:gd name="T5" fmla="*/ 0 h 4"/>
                <a:gd name="T6" fmla="*/ 0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6" y="4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7" name="Freeform 118"/>
            <p:cNvSpPr>
              <a:spLocks/>
            </p:cNvSpPr>
            <p:nvPr/>
          </p:nvSpPr>
          <p:spPr bwMode="auto">
            <a:xfrm>
              <a:off x="6750250" y="2571749"/>
              <a:ext cx="3176" cy="3176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8" name="Freeform 119"/>
            <p:cNvSpPr>
              <a:spLocks/>
            </p:cNvSpPr>
            <p:nvPr/>
          </p:nvSpPr>
          <p:spPr bwMode="auto">
            <a:xfrm>
              <a:off x="6269160" y="2593980"/>
              <a:ext cx="161951" cy="63515"/>
            </a:xfrm>
            <a:custGeom>
              <a:avLst/>
              <a:gdLst>
                <a:gd name="T0" fmla="*/ 2147483647 w 97"/>
                <a:gd name="T1" fmla="*/ 2147483647 h 35"/>
                <a:gd name="T2" fmla="*/ 2147483647 w 97"/>
                <a:gd name="T3" fmla="*/ 2147483647 h 35"/>
                <a:gd name="T4" fmla="*/ 2147483647 w 97"/>
                <a:gd name="T5" fmla="*/ 2147483647 h 35"/>
                <a:gd name="T6" fmla="*/ 2147483647 w 97"/>
                <a:gd name="T7" fmla="*/ 2147483647 h 35"/>
                <a:gd name="T8" fmla="*/ 2147483647 w 97"/>
                <a:gd name="T9" fmla="*/ 0 h 35"/>
                <a:gd name="T10" fmla="*/ 0 w 97"/>
                <a:gd name="T11" fmla="*/ 2147483647 h 35"/>
                <a:gd name="T12" fmla="*/ 2147483647 w 97"/>
                <a:gd name="T13" fmla="*/ 2147483647 h 35"/>
                <a:gd name="T14" fmla="*/ 2147483647 w 97"/>
                <a:gd name="T15" fmla="*/ 2147483647 h 35"/>
                <a:gd name="T16" fmla="*/ 2147483647 w 97"/>
                <a:gd name="T17" fmla="*/ 2147483647 h 35"/>
                <a:gd name="T18" fmla="*/ 2147483647 w 97"/>
                <a:gd name="T19" fmla="*/ 2147483647 h 35"/>
                <a:gd name="T20" fmla="*/ 2147483647 w 97"/>
                <a:gd name="T21" fmla="*/ 2147483647 h 35"/>
                <a:gd name="T22" fmla="*/ 2147483647 w 97"/>
                <a:gd name="T23" fmla="*/ 2147483647 h 35"/>
                <a:gd name="T24" fmla="*/ 2147483647 w 97"/>
                <a:gd name="T25" fmla="*/ 2147483647 h 35"/>
                <a:gd name="T26" fmla="*/ 2147483647 w 97"/>
                <a:gd name="T27" fmla="*/ 2147483647 h 35"/>
                <a:gd name="T28" fmla="*/ 2147483647 w 97"/>
                <a:gd name="T29" fmla="*/ 2147483647 h 35"/>
                <a:gd name="T30" fmla="*/ 2147483647 w 97"/>
                <a:gd name="T31" fmla="*/ 2147483647 h 35"/>
                <a:gd name="T32" fmla="*/ 2147483647 w 97"/>
                <a:gd name="T33" fmla="*/ 2147483647 h 35"/>
                <a:gd name="T34" fmla="*/ 2147483647 w 97"/>
                <a:gd name="T35" fmla="*/ 2147483647 h 35"/>
                <a:gd name="T36" fmla="*/ 2147483647 w 97"/>
                <a:gd name="T37" fmla="*/ 2147483647 h 35"/>
                <a:gd name="T38" fmla="*/ 2147483647 w 97"/>
                <a:gd name="T39" fmla="*/ 2147483647 h 35"/>
                <a:gd name="T40" fmla="*/ 2147483647 w 97"/>
                <a:gd name="T41" fmla="*/ 2147483647 h 35"/>
                <a:gd name="T42" fmla="*/ 2147483647 w 97"/>
                <a:gd name="T43" fmla="*/ 2147483647 h 35"/>
                <a:gd name="T44" fmla="*/ 2147483647 w 97"/>
                <a:gd name="T45" fmla="*/ 2147483647 h 35"/>
                <a:gd name="T46" fmla="*/ 2147483647 w 97"/>
                <a:gd name="T47" fmla="*/ 2147483647 h 35"/>
                <a:gd name="T48" fmla="*/ 2147483647 w 97"/>
                <a:gd name="T49" fmla="*/ 2147483647 h 35"/>
                <a:gd name="T50" fmla="*/ 2147483647 w 97"/>
                <a:gd name="T51" fmla="*/ 2147483647 h 35"/>
                <a:gd name="T52" fmla="*/ 2147483647 w 97"/>
                <a:gd name="T53" fmla="*/ 2147483647 h 35"/>
                <a:gd name="T54" fmla="*/ 2147483647 w 97"/>
                <a:gd name="T55" fmla="*/ 2147483647 h 35"/>
                <a:gd name="T56" fmla="*/ 2147483647 w 97"/>
                <a:gd name="T57" fmla="*/ 2147483647 h 35"/>
                <a:gd name="T58" fmla="*/ 2147483647 w 97"/>
                <a:gd name="T59" fmla="*/ 2147483647 h 35"/>
                <a:gd name="T60" fmla="*/ 2147483647 w 97"/>
                <a:gd name="T61" fmla="*/ 2147483647 h 35"/>
                <a:gd name="T62" fmla="*/ 2147483647 w 97"/>
                <a:gd name="T63" fmla="*/ 2147483647 h 35"/>
                <a:gd name="T64" fmla="*/ 2147483647 w 97"/>
                <a:gd name="T65" fmla="*/ 2147483647 h 35"/>
                <a:gd name="T66" fmla="*/ 2147483647 w 97"/>
                <a:gd name="T67" fmla="*/ 2147483647 h 35"/>
                <a:gd name="T68" fmla="*/ 2147483647 w 97"/>
                <a:gd name="T69" fmla="*/ 2147483647 h 35"/>
                <a:gd name="T70" fmla="*/ 2147483647 w 97"/>
                <a:gd name="T71" fmla="*/ 2147483647 h 35"/>
                <a:gd name="T72" fmla="*/ 2147483647 w 97"/>
                <a:gd name="T73" fmla="*/ 2147483647 h 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"/>
                <a:gd name="T112" fmla="*/ 0 h 35"/>
                <a:gd name="T113" fmla="*/ 97 w 97"/>
                <a:gd name="T114" fmla="*/ 35 h 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" h="35">
                  <a:moveTo>
                    <a:pt x="47" y="9"/>
                  </a:moveTo>
                  <a:lnTo>
                    <a:pt x="41" y="4"/>
                  </a:lnTo>
                  <a:lnTo>
                    <a:pt x="27" y="6"/>
                  </a:lnTo>
                  <a:lnTo>
                    <a:pt x="17" y="1"/>
                  </a:lnTo>
                  <a:lnTo>
                    <a:pt x="10" y="0"/>
                  </a:lnTo>
                  <a:lnTo>
                    <a:pt x="0" y="1"/>
                  </a:lnTo>
                  <a:lnTo>
                    <a:pt x="5" y="4"/>
                  </a:lnTo>
                  <a:lnTo>
                    <a:pt x="14" y="7"/>
                  </a:lnTo>
                  <a:lnTo>
                    <a:pt x="20" y="11"/>
                  </a:lnTo>
                  <a:lnTo>
                    <a:pt x="27" y="17"/>
                  </a:lnTo>
                  <a:lnTo>
                    <a:pt x="27" y="25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8" y="31"/>
                  </a:lnTo>
                  <a:lnTo>
                    <a:pt x="36" y="29"/>
                  </a:lnTo>
                  <a:lnTo>
                    <a:pt x="42" y="29"/>
                  </a:lnTo>
                  <a:lnTo>
                    <a:pt x="48" y="35"/>
                  </a:lnTo>
                  <a:lnTo>
                    <a:pt x="52" y="35"/>
                  </a:lnTo>
                  <a:lnTo>
                    <a:pt x="55" y="34"/>
                  </a:lnTo>
                  <a:lnTo>
                    <a:pt x="67" y="34"/>
                  </a:lnTo>
                  <a:lnTo>
                    <a:pt x="70" y="32"/>
                  </a:lnTo>
                  <a:lnTo>
                    <a:pt x="79" y="29"/>
                  </a:lnTo>
                  <a:lnTo>
                    <a:pt x="83" y="32"/>
                  </a:lnTo>
                  <a:lnTo>
                    <a:pt x="87" y="34"/>
                  </a:lnTo>
                  <a:lnTo>
                    <a:pt x="93" y="34"/>
                  </a:lnTo>
                  <a:lnTo>
                    <a:pt x="92" y="31"/>
                  </a:lnTo>
                  <a:lnTo>
                    <a:pt x="89" y="26"/>
                  </a:lnTo>
                  <a:lnTo>
                    <a:pt x="93" y="23"/>
                  </a:lnTo>
                  <a:lnTo>
                    <a:pt x="97" y="25"/>
                  </a:lnTo>
                  <a:lnTo>
                    <a:pt x="95" y="23"/>
                  </a:lnTo>
                  <a:lnTo>
                    <a:pt x="89" y="23"/>
                  </a:lnTo>
                  <a:lnTo>
                    <a:pt x="81" y="18"/>
                  </a:lnTo>
                  <a:lnTo>
                    <a:pt x="83" y="15"/>
                  </a:lnTo>
                  <a:lnTo>
                    <a:pt x="78" y="9"/>
                  </a:lnTo>
                  <a:lnTo>
                    <a:pt x="72" y="12"/>
                  </a:lnTo>
                  <a:lnTo>
                    <a:pt x="56" y="14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9" name="Freeform 120"/>
            <p:cNvSpPr>
              <a:spLocks/>
            </p:cNvSpPr>
            <p:nvPr/>
          </p:nvSpPr>
          <p:spPr bwMode="auto">
            <a:xfrm>
              <a:off x="6356486" y="2651143"/>
              <a:ext cx="68274" cy="60339"/>
            </a:xfrm>
            <a:custGeom>
              <a:avLst/>
              <a:gdLst>
                <a:gd name="T0" fmla="*/ 2147483647 w 41"/>
                <a:gd name="T1" fmla="*/ 2147483647 h 34"/>
                <a:gd name="T2" fmla="*/ 0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0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2147483647 w 41"/>
                <a:gd name="T21" fmla="*/ 2147483647 h 34"/>
                <a:gd name="T22" fmla="*/ 2147483647 w 41"/>
                <a:gd name="T23" fmla="*/ 2147483647 h 34"/>
                <a:gd name="T24" fmla="*/ 2147483647 w 41"/>
                <a:gd name="T25" fmla="*/ 2147483647 h 34"/>
                <a:gd name="T26" fmla="*/ 2147483647 w 41"/>
                <a:gd name="T27" fmla="*/ 2147483647 h 34"/>
                <a:gd name="T28" fmla="*/ 2147483647 w 41"/>
                <a:gd name="T29" fmla="*/ 2147483647 h 34"/>
                <a:gd name="T30" fmla="*/ 2147483647 w 41"/>
                <a:gd name="T31" fmla="*/ 2147483647 h 34"/>
                <a:gd name="T32" fmla="*/ 2147483647 w 41"/>
                <a:gd name="T33" fmla="*/ 2147483647 h 34"/>
                <a:gd name="T34" fmla="*/ 2147483647 w 41"/>
                <a:gd name="T35" fmla="*/ 2147483647 h 34"/>
                <a:gd name="T36" fmla="*/ 2147483647 w 41"/>
                <a:gd name="T37" fmla="*/ 2147483647 h 34"/>
                <a:gd name="T38" fmla="*/ 2147483647 w 41"/>
                <a:gd name="T39" fmla="*/ 2147483647 h 34"/>
                <a:gd name="T40" fmla="*/ 2147483647 w 41"/>
                <a:gd name="T41" fmla="*/ 2147483647 h 34"/>
                <a:gd name="T42" fmla="*/ 2147483647 w 41"/>
                <a:gd name="T43" fmla="*/ 2147483647 h 34"/>
                <a:gd name="T44" fmla="*/ 2147483647 w 41"/>
                <a:gd name="T45" fmla="*/ 2147483647 h 34"/>
                <a:gd name="T46" fmla="*/ 2147483647 w 41"/>
                <a:gd name="T47" fmla="*/ 2147483647 h 34"/>
                <a:gd name="T48" fmla="*/ 2147483647 w 41"/>
                <a:gd name="T49" fmla="*/ 2147483647 h 34"/>
                <a:gd name="T50" fmla="*/ 2147483647 w 41"/>
                <a:gd name="T51" fmla="*/ 0 h 34"/>
                <a:gd name="T52" fmla="*/ 2147483647 w 41"/>
                <a:gd name="T53" fmla="*/ 2147483647 h 34"/>
                <a:gd name="T54" fmla="*/ 2147483647 w 41"/>
                <a:gd name="T55" fmla="*/ 2147483647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"/>
                <a:gd name="T85" fmla="*/ 0 h 34"/>
                <a:gd name="T86" fmla="*/ 41 w 41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" h="34">
                  <a:moveTo>
                    <a:pt x="3" y="2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4" y="8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5" y="19"/>
                  </a:lnTo>
                  <a:lnTo>
                    <a:pt x="18" y="24"/>
                  </a:lnTo>
                  <a:lnTo>
                    <a:pt x="23" y="31"/>
                  </a:lnTo>
                  <a:lnTo>
                    <a:pt x="32" y="34"/>
                  </a:lnTo>
                  <a:lnTo>
                    <a:pt x="38" y="34"/>
                  </a:lnTo>
                  <a:lnTo>
                    <a:pt x="41" y="31"/>
                  </a:lnTo>
                  <a:lnTo>
                    <a:pt x="38" y="31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32" y="22"/>
                  </a:lnTo>
                  <a:lnTo>
                    <a:pt x="29" y="19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27" y="11"/>
                  </a:lnTo>
                  <a:lnTo>
                    <a:pt x="31" y="6"/>
                  </a:lnTo>
                  <a:lnTo>
                    <a:pt x="24" y="5"/>
                  </a:lnTo>
                  <a:lnTo>
                    <a:pt x="18" y="0"/>
                  </a:lnTo>
                  <a:lnTo>
                    <a:pt x="15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0" name="Freeform 121"/>
            <p:cNvSpPr>
              <a:spLocks/>
            </p:cNvSpPr>
            <p:nvPr/>
          </p:nvSpPr>
          <p:spPr bwMode="auto">
            <a:xfrm>
              <a:off x="6386654" y="2635264"/>
              <a:ext cx="130196" cy="90509"/>
            </a:xfrm>
            <a:custGeom>
              <a:avLst/>
              <a:gdLst>
                <a:gd name="T0" fmla="*/ 2147483647 w 79"/>
                <a:gd name="T1" fmla="*/ 2147483647 h 51"/>
                <a:gd name="T2" fmla="*/ 2147483647 w 79"/>
                <a:gd name="T3" fmla="*/ 2147483647 h 51"/>
                <a:gd name="T4" fmla="*/ 2147483647 w 79"/>
                <a:gd name="T5" fmla="*/ 2147483647 h 51"/>
                <a:gd name="T6" fmla="*/ 2147483647 w 79"/>
                <a:gd name="T7" fmla="*/ 2147483647 h 51"/>
                <a:gd name="T8" fmla="*/ 0 w 79"/>
                <a:gd name="T9" fmla="*/ 2147483647 h 51"/>
                <a:gd name="T10" fmla="*/ 2147483647 w 79"/>
                <a:gd name="T11" fmla="*/ 2147483647 h 51"/>
                <a:gd name="T12" fmla="*/ 2147483647 w 79"/>
                <a:gd name="T13" fmla="*/ 2147483647 h 51"/>
                <a:gd name="T14" fmla="*/ 2147483647 w 79"/>
                <a:gd name="T15" fmla="*/ 2147483647 h 51"/>
                <a:gd name="T16" fmla="*/ 2147483647 w 79"/>
                <a:gd name="T17" fmla="*/ 2147483647 h 51"/>
                <a:gd name="T18" fmla="*/ 2147483647 w 79"/>
                <a:gd name="T19" fmla="*/ 2147483647 h 51"/>
                <a:gd name="T20" fmla="*/ 2147483647 w 79"/>
                <a:gd name="T21" fmla="*/ 2147483647 h 51"/>
                <a:gd name="T22" fmla="*/ 2147483647 w 79"/>
                <a:gd name="T23" fmla="*/ 2147483647 h 51"/>
                <a:gd name="T24" fmla="*/ 2147483647 w 79"/>
                <a:gd name="T25" fmla="*/ 2147483647 h 51"/>
                <a:gd name="T26" fmla="*/ 2147483647 w 79"/>
                <a:gd name="T27" fmla="*/ 2147483647 h 51"/>
                <a:gd name="T28" fmla="*/ 2147483647 w 79"/>
                <a:gd name="T29" fmla="*/ 2147483647 h 51"/>
                <a:gd name="T30" fmla="*/ 2147483647 w 79"/>
                <a:gd name="T31" fmla="*/ 2147483647 h 51"/>
                <a:gd name="T32" fmla="*/ 2147483647 w 79"/>
                <a:gd name="T33" fmla="*/ 2147483647 h 51"/>
                <a:gd name="T34" fmla="*/ 2147483647 w 79"/>
                <a:gd name="T35" fmla="*/ 2147483647 h 51"/>
                <a:gd name="T36" fmla="*/ 2147483647 w 79"/>
                <a:gd name="T37" fmla="*/ 2147483647 h 51"/>
                <a:gd name="T38" fmla="*/ 2147483647 w 79"/>
                <a:gd name="T39" fmla="*/ 2147483647 h 51"/>
                <a:gd name="T40" fmla="*/ 2147483647 w 79"/>
                <a:gd name="T41" fmla="*/ 2147483647 h 51"/>
                <a:gd name="T42" fmla="*/ 2147483647 w 79"/>
                <a:gd name="T43" fmla="*/ 2147483647 h 51"/>
                <a:gd name="T44" fmla="*/ 2147483647 w 79"/>
                <a:gd name="T45" fmla="*/ 2147483647 h 51"/>
                <a:gd name="T46" fmla="*/ 2147483647 w 79"/>
                <a:gd name="T47" fmla="*/ 2147483647 h 51"/>
                <a:gd name="T48" fmla="*/ 2147483647 w 79"/>
                <a:gd name="T49" fmla="*/ 2147483647 h 51"/>
                <a:gd name="T50" fmla="*/ 2147483647 w 79"/>
                <a:gd name="T51" fmla="*/ 2147483647 h 51"/>
                <a:gd name="T52" fmla="*/ 2147483647 w 79"/>
                <a:gd name="T53" fmla="*/ 2147483647 h 51"/>
                <a:gd name="T54" fmla="*/ 2147483647 w 79"/>
                <a:gd name="T55" fmla="*/ 2147483647 h 51"/>
                <a:gd name="T56" fmla="*/ 2147483647 w 79"/>
                <a:gd name="T57" fmla="*/ 2147483647 h 51"/>
                <a:gd name="T58" fmla="*/ 2147483647 w 79"/>
                <a:gd name="T59" fmla="*/ 2147483647 h 51"/>
                <a:gd name="T60" fmla="*/ 2147483647 w 79"/>
                <a:gd name="T61" fmla="*/ 2147483647 h 51"/>
                <a:gd name="T62" fmla="*/ 2147483647 w 79"/>
                <a:gd name="T63" fmla="*/ 2147483647 h 51"/>
                <a:gd name="T64" fmla="*/ 2147483647 w 79"/>
                <a:gd name="T65" fmla="*/ 2147483647 h 51"/>
                <a:gd name="T66" fmla="*/ 2147483647 w 79"/>
                <a:gd name="T67" fmla="*/ 2147483647 h 51"/>
                <a:gd name="T68" fmla="*/ 2147483647 w 79"/>
                <a:gd name="T69" fmla="*/ 2147483647 h 51"/>
                <a:gd name="T70" fmla="*/ 2147483647 w 79"/>
                <a:gd name="T71" fmla="*/ 2147483647 h 51"/>
                <a:gd name="T72" fmla="*/ 2147483647 w 79"/>
                <a:gd name="T73" fmla="*/ 2147483647 h 51"/>
                <a:gd name="T74" fmla="*/ 2147483647 w 79"/>
                <a:gd name="T75" fmla="*/ 2147483647 h 51"/>
                <a:gd name="T76" fmla="*/ 2147483647 w 79"/>
                <a:gd name="T77" fmla="*/ 2147483647 h 51"/>
                <a:gd name="T78" fmla="*/ 2147483647 w 79"/>
                <a:gd name="T79" fmla="*/ 2147483647 h 51"/>
                <a:gd name="T80" fmla="*/ 2147483647 w 79"/>
                <a:gd name="T81" fmla="*/ 2147483647 h 51"/>
                <a:gd name="T82" fmla="*/ 2147483647 w 79"/>
                <a:gd name="T83" fmla="*/ 2147483647 h 51"/>
                <a:gd name="T84" fmla="*/ 2147483647 w 79"/>
                <a:gd name="T85" fmla="*/ 2147483647 h 51"/>
                <a:gd name="T86" fmla="*/ 2147483647 w 79"/>
                <a:gd name="T87" fmla="*/ 2147483647 h 51"/>
                <a:gd name="T88" fmla="*/ 2147483647 w 79"/>
                <a:gd name="T89" fmla="*/ 2147483647 h 51"/>
                <a:gd name="T90" fmla="*/ 2147483647 w 79"/>
                <a:gd name="T91" fmla="*/ 0 h 51"/>
                <a:gd name="T92" fmla="*/ 2147483647 w 79"/>
                <a:gd name="T93" fmla="*/ 2147483647 h 51"/>
                <a:gd name="T94" fmla="*/ 2147483647 w 79"/>
                <a:gd name="T95" fmla="*/ 2147483647 h 51"/>
                <a:gd name="T96" fmla="*/ 2147483647 w 79"/>
                <a:gd name="T97" fmla="*/ 2147483647 h 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51"/>
                <a:gd name="T149" fmla="*/ 79 w 79"/>
                <a:gd name="T150" fmla="*/ 51 h 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51">
                  <a:moveTo>
                    <a:pt x="23" y="11"/>
                  </a:moveTo>
                  <a:lnTo>
                    <a:pt x="17" y="11"/>
                  </a:lnTo>
                  <a:lnTo>
                    <a:pt x="13" y="9"/>
                  </a:lnTo>
                  <a:lnTo>
                    <a:pt x="9" y="6"/>
                  </a:lnTo>
                  <a:lnTo>
                    <a:pt x="0" y="9"/>
                  </a:lnTo>
                  <a:lnTo>
                    <a:pt x="6" y="14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1" y="28"/>
                  </a:lnTo>
                  <a:lnTo>
                    <a:pt x="14" y="31"/>
                  </a:lnTo>
                  <a:lnTo>
                    <a:pt x="23" y="33"/>
                  </a:lnTo>
                  <a:lnTo>
                    <a:pt x="23" y="34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30" y="37"/>
                  </a:lnTo>
                  <a:lnTo>
                    <a:pt x="36" y="34"/>
                  </a:lnTo>
                  <a:lnTo>
                    <a:pt x="39" y="31"/>
                  </a:lnTo>
                  <a:lnTo>
                    <a:pt x="44" y="31"/>
                  </a:lnTo>
                  <a:lnTo>
                    <a:pt x="47" y="33"/>
                  </a:lnTo>
                  <a:lnTo>
                    <a:pt x="45" y="39"/>
                  </a:lnTo>
                  <a:lnTo>
                    <a:pt x="44" y="42"/>
                  </a:lnTo>
                  <a:lnTo>
                    <a:pt x="51" y="51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4" y="50"/>
                  </a:lnTo>
                  <a:lnTo>
                    <a:pt x="58" y="42"/>
                  </a:lnTo>
                  <a:lnTo>
                    <a:pt x="64" y="34"/>
                  </a:lnTo>
                  <a:lnTo>
                    <a:pt x="65" y="28"/>
                  </a:lnTo>
                  <a:lnTo>
                    <a:pt x="68" y="25"/>
                  </a:lnTo>
                  <a:lnTo>
                    <a:pt x="79" y="22"/>
                  </a:lnTo>
                  <a:lnTo>
                    <a:pt x="73" y="19"/>
                  </a:lnTo>
                  <a:lnTo>
                    <a:pt x="67" y="17"/>
                  </a:lnTo>
                  <a:lnTo>
                    <a:pt x="62" y="12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5" y="9"/>
                  </a:lnTo>
                  <a:lnTo>
                    <a:pt x="34" y="9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1" name="Rectangle 122"/>
            <p:cNvSpPr>
              <a:spLocks noChangeArrowheads="1"/>
            </p:cNvSpPr>
            <p:nvPr/>
          </p:nvSpPr>
          <p:spPr bwMode="auto">
            <a:xfrm>
              <a:off x="6470712" y="2638301"/>
              <a:ext cx="1785" cy="2502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122" name="Freeform 123"/>
            <p:cNvSpPr>
              <a:spLocks/>
            </p:cNvSpPr>
            <p:nvPr/>
          </p:nvSpPr>
          <p:spPr bwMode="auto">
            <a:xfrm>
              <a:off x="6246931" y="2746415"/>
              <a:ext cx="227049" cy="206423"/>
            </a:xfrm>
            <a:custGeom>
              <a:avLst/>
              <a:gdLst>
                <a:gd name="T0" fmla="*/ 2147483647 w 137"/>
                <a:gd name="T1" fmla="*/ 2147483647 h 116"/>
                <a:gd name="T2" fmla="*/ 2147483647 w 137"/>
                <a:gd name="T3" fmla="*/ 2147483647 h 116"/>
                <a:gd name="T4" fmla="*/ 2147483647 w 137"/>
                <a:gd name="T5" fmla="*/ 2147483647 h 116"/>
                <a:gd name="T6" fmla="*/ 2147483647 w 137"/>
                <a:gd name="T7" fmla="*/ 2147483647 h 116"/>
                <a:gd name="T8" fmla="*/ 2147483647 w 137"/>
                <a:gd name="T9" fmla="*/ 2147483647 h 116"/>
                <a:gd name="T10" fmla="*/ 2147483647 w 137"/>
                <a:gd name="T11" fmla="*/ 2147483647 h 116"/>
                <a:gd name="T12" fmla="*/ 2147483647 w 137"/>
                <a:gd name="T13" fmla="*/ 2147483647 h 116"/>
                <a:gd name="T14" fmla="*/ 2147483647 w 137"/>
                <a:gd name="T15" fmla="*/ 2147483647 h 116"/>
                <a:gd name="T16" fmla="*/ 2147483647 w 137"/>
                <a:gd name="T17" fmla="*/ 2147483647 h 116"/>
                <a:gd name="T18" fmla="*/ 2147483647 w 137"/>
                <a:gd name="T19" fmla="*/ 2147483647 h 116"/>
                <a:gd name="T20" fmla="*/ 2147483647 w 137"/>
                <a:gd name="T21" fmla="*/ 2147483647 h 116"/>
                <a:gd name="T22" fmla="*/ 2147483647 w 137"/>
                <a:gd name="T23" fmla="*/ 2147483647 h 116"/>
                <a:gd name="T24" fmla="*/ 2147483647 w 137"/>
                <a:gd name="T25" fmla="*/ 2147483647 h 116"/>
                <a:gd name="T26" fmla="*/ 2147483647 w 137"/>
                <a:gd name="T27" fmla="*/ 2147483647 h 116"/>
                <a:gd name="T28" fmla="*/ 2147483647 w 137"/>
                <a:gd name="T29" fmla="*/ 2147483647 h 116"/>
                <a:gd name="T30" fmla="*/ 2147483647 w 137"/>
                <a:gd name="T31" fmla="*/ 2147483647 h 116"/>
                <a:gd name="T32" fmla="*/ 2147483647 w 137"/>
                <a:gd name="T33" fmla="*/ 2147483647 h 116"/>
                <a:gd name="T34" fmla="*/ 2147483647 w 137"/>
                <a:gd name="T35" fmla="*/ 2147483647 h 116"/>
                <a:gd name="T36" fmla="*/ 2147483647 w 137"/>
                <a:gd name="T37" fmla="*/ 2147483647 h 116"/>
                <a:gd name="T38" fmla="*/ 2147483647 w 137"/>
                <a:gd name="T39" fmla="*/ 2147483647 h 116"/>
                <a:gd name="T40" fmla="*/ 2147483647 w 137"/>
                <a:gd name="T41" fmla="*/ 2147483647 h 116"/>
                <a:gd name="T42" fmla="*/ 2147483647 w 137"/>
                <a:gd name="T43" fmla="*/ 2147483647 h 116"/>
                <a:gd name="T44" fmla="*/ 2147483647 w 137"/>
                <a:gd name="T45" fmla="*/ 2147483647 h 116"/>
                <a:gd name="T46" fmla="*/ 2147483647 w 137"/>
                <a:gd name="T47" fmla="*/ 2147483647 h 116"/>
                <a:gd name="T48" fmla="*/ 2147483647 w 137"/>
                <a:gd name="T49" fmla="*/ 2147483647 h 116"/>
                <a:gd name="T50" fmla="*/ 2147483647 w 137"/>
                <a:gd name="T51" fmla="*/ 2147483647 h 116"/>
                <a:gd name="T52" fmla="*/ 2147483647 w 137"/>
                <a:gd name="T53" fmla="*/ 2147483647 h 116"/>
                <a:gd name="T54" fmla="*/ 2147483647 w 137"/>
                <a:gd name="T55" fmla="*/ 2147483647 h 116"/>
                <a:gd name="T56" fmla="*/ 2147483647 w 137"/>
                <a:gd name="T57" fmla="*/ 2147483647 h 116"/>
                <a:gd name="T58" fmla="*/ 2147483647 w 137"/>
                <a:gd name="T59" fmla="*/ 2147483647 h 116"/>
                <a:gd name="T60" fmla="*/ 2147483647 w 137"/>
                <a:gd name="T61" fmla="*/ 2147483647 h 116"/>
                <a:gd name="T62" fmla="*/ 2147483647 w 137"/>
                <a:gd name="T63" fmla="*/ 2147483647 h 116"/>
                <a:gd name="T64" fmla="*/ 2147483647 w 137"/>
                <a:gd name="T65" fmla="*/ 2147483647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16"/>
                <a:gd name="T101" fmla="*/ 137 w 137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16">
                  <a:moveTo>
                    <a:pt x="86" y="11"/>
                  </a:moveTo>
                  <a:lnTo>
                    <a:pt x="84" y="5"/>
                  </a:lnTo>
                  <a:lnTo>
                    <a:pt x="78" y="6"/>
                  </a:lnTo>
                  <a:lnTo>
                    <a:pt x="72" y="3"/>
                  </a:lnTo>
                  <a:lnTo>
                    <a:pt x="64" y="0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39" y="14"/>
                  </a:lnTo>
                  <a:lnTo>
                    <a:pt x="34" y="14"/>
                  </a:lnTo>
                  <a:lnTo>
                    <a:pt x="33" y="20"/>
                  </a:lnTo>
                  <a:lnTo>
                    <a:pt x="36" y="28"/>
                  </a:lnTo>
                  <a:lnTo>
                    <a:pt x="34" y="34"/>
                  </a:lnTo>
                  <a:lnTo>
                    <a:pt x="28" y="42"/>
                  </a:lnTo>
                  <a:lnTo>
                    <a:pt x="24" y="45"/>
                  </a:lnTo>
                  <a:lnTo>
                    <a:pt x="13" y="51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10" y="75"/>
                  </a:lnTo>
                  <a:lnTo>
                    <a:pt x="22" y="78"/>
                  </a:lnTo>
                  <a:lnTo>
                    <a:pt x="34" y="85"/>
                  </a:lnTo>
                  <a:lnTo>
                    <a:pt x="42" y="85"/>
                  </a:lnTo>
                  <a:lnTo>
                    <a:pt x="53" y="90"/>
                  </a:lnTo>
                  <a:lnTo>
                    <a:pt x="66" y="103"/>
                  </a:lnTo>
                  <a:lnTo>
                    <a:pt x="79" y="112"/>
                  </a:lnTo>
                  <a:lnTo>
                    <a:pt x="92" y="115"/>
                  </a:lnTo>
                  <a:lnTo>
                    <a:pt x="107" y="116"/>
                  </a:lnTo>
                  <a:lnTo>
                    <a:pt x="111" y="112"/>
                  </a:lnTo>
                  <a:lnTo>
                    <a:pt x="114" y="104"/>
                  </a:lnTo>
                  <a:lnTo>
                    <a:pt x="118" y="101"/>
                  </a:lnTo>
                  <a:lnTo>
                    <a:pt x="125" y="101"/>
                  </a:lnTo>
                  <a:lnTo>
                    <a:pt x="129" y="104"/>
                  </a:lnTo>
                  <a:lnTo>
                    <a:pt x="132" y="104"/>
                  </a:lnTo>
                  <a:lnTo>
                    <a:pt x="137" y="103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8" y="90"/>
                  </a:lnTo>
                  <a:lnTo>
                    <a:pt x="123" y="89"/>
                  </a:lnTo>
                  <a:lnTo>
                    <a:pt x="126" y="78"/>
                  </a:lnTo>
                  <a:lnTo>
                    <a:pt x="121" y="73"/>
                  </a:lnTo>
                  <a:lnTo>
                    <a:pt x="121" y="68"/>
                  </a:lnTo>
                  <a:lnTo>
                    <a:pt x="115" y="67"/>
                  </a:lnTo>
                  <a:lnTo>
                    <a:pt x="109" y="62"/>
                  </a:lnTo>
                  <a:lnTo>
                    <a:pt x="100" y="62"/>
                  </a:lnTo>
                  <a:lnTo>
                    <a:pt x="104" y="61"/>
                  </a:lnTo>
                  <a:lnTo>
                    <a:pt x="100" y="54"/>
                  </a:lnTo>
                  <a:lnTo>
                    <a:pt x="97" y="51"/>
                  </a:lnTo>
                  <a:lnTo>
                    <a:pt x="92" y="45"/>
                  </a:lnTo>
                  <a:lnTo>
                    <a:pt x="95" y="40"/>
                  </a:lnTo>
                  <a:lnTo>
                    <a:pt x="97" y="34"/>
                  </a:lnTo>
                  <a:lnTo>
                    <a:pt x="103" y="34"/>
                  </a:lnTo>
                  <a:lnTo>
                    <a:pt x="101" y="31"/>
                  </a:lnTo>
                  <a:lnTo>
                    <a:pt x="101" y="26"/>
                  </a:lnTo>
                  <a:lnTo>
                    <a:pt x="106" y="23"/>
                  </a:lnTo>
                  <a:lnTo>
                    <a:pt x="104" y="20"/>
                  </a:lnTo>
                  <a:lnTo>
                    <a:pt x="97" y="23"/>
                  </a:lnTo>
                  <a:lnTo>
                    <a:pt x="93" y="19"/>
                  </a:lnTo>
                  <a:lnTo>
                    <a:pt x="89" y="16"/>
                  </a:lnTo>
                  <a:lnTo>
                    <a:pt x="86" y="1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3" name="Freeform 124"/>
            <p:cNvSpPr>
              <a:spLocks/>
            </p:cNvSpPr>
            <p:nvPr/>
          </p:nvSpPr>
          <p:spPr bwMode="auto">
            <a:xfrm>
              <a:off x="6431111" y="2925845"/>
              <a:ext cx="34931" cy="39696"/>
            </a:xfrm>
            <a:custGeom>
              <a:avLst/>
              <a:gdLst>
                <a:gd name="T0" fmla="*/ 2147483647 w 21"/>
                <a:gd name="T1" fmla="*/ 2147483647 h 22"/>
                <a:gd name="T2" fmla="*/ 2147483647 w 21"/>
                <a:gd name="T3" fmla="*/ 2147483647 h 22"/>
                <a:gd name="T4" fmla="*/ 2147483647 w 21"/>
                <a:gd name="T5" fmla="*/ 2147483647 h 22"/>
                <a:gd name="T6" fmla="*/ 2147483647 w 21"/>
                <a:gd name="T7" fmla="*/ 2147483647 h 22"/>
                <a:gd name="T8" fmla="*/ 2147483647 w 21"/>
                <a:gd name="T9" fmla="*/ 2147483647 h 22"/>
                <a:gd name="T10" fmla="*/ 2147483647 w 21"/>
                <a:gd name="T11" fmla="*/ 2147483647 h 22"/>
                <a:gd name="T12" fmla="*/ 2147483647 w 21"/>
                <a:gd name="T13" fmla="*/ 2147483647 h 22"/>
                <a:gd name="T14" fmla="*/ 2147483647 w 21"/>
                <a:gd name="T15" fmla="*/ 0 h 22"/>
                <a:gd name="T16" fmla="*/ 2147483647 w 21"/>
                <a:gd name="T17" fmla="*/ 0 h 22"/>
                <a:gd name="T18" fmla="*/ 2147483647 w 21"/>
                <a:gd name="T19" fmla="*/ 2147483647 h 22"/>
                <a:gd name="T20" fmla="*/ 0 w 21"/>
                <a:gd name="T21" fmla="*/ 2147483647 h 22"/>
                <a:gd name="T22" fmla="*/ 2147483647 w 21"/>
                <a:gd name="T23" fmla="*/ 2147483647 h 22"/>
                <a:gd name="T24" fmla="*/ 2147483647 w 21"/>
                <a:gd name="T25" fmla="*/ 2147483647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22"/>
                <a:gd name="T41" fmla="*/ 21 w 21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22">
                  <a:moveTo>
                    <a:pt x="10" y="19"/>
                  </a:moveTo>
                  <a:lnTo>
                    <a:pt x="10" y="22"/>
                  </a:lnTo>
                  <a:lnTo>
                    <a:pt x="21" y="22"/>
                  </a:lnTo>
                  <a:lnTo>
                    <a:pt x="20" y="14"/>
                  </a:lnTo>
                  <a:lnTo>
                    <a:pt x="20" y="6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4" name="Rectangle 125"/>
            <p:cNvSpPr>
              <a:spLocks noChangeArrowheads="1"/>
            </p:cNvSpPr>
            <p:nvPr/>
          </p:nvSpPr>
          <p:spPr bwMode="auto">
            <a:xfrm>
              <a:off x="6765215" y="2792195"/>
              <a:ext cx="1784" cy="2502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125" name="Freeform 126"/>
            <p:cNvSpPr>
              <a:spLocks/>
            </p:cNvSpPr>
            <p:nvPr/>
          </p:nvSpPr>
          <p:spPr bwMode="auto">
            <a:xfrm>
              <a:off x="6540666" y="3010002"/>
              <a:ext cx="122258" cy="101624"/>
            </a:xfrm>
            <a:custGeom>
              <a:avLst/>
              <a:gdLst>
                <a:gd name="T0" fmla="*/ 2147483647 w 73"/>
                <a:gd name="T1" fmla="*/ 0 h 57"/>
                <a:gd name="T2" fmla="*/ 2147483647 w 73"/>
                <a:gd name="T3" fmla="*/ 0 h 57"/>
                <a:gd name="T4" fmla="*/ 2147483647 w 73"/>
                <a:gd name="T5" fmla="*/ 2147483647 h 57"/>
                <a:gd name="T6" fmla="*/ 2147483647 w 73"/>
                <a:gd name="T7" fmla="*/ 2147483647 h 57"/>
                <a:gd name="T8" fmla="*/ 2147483647 w 73"/>
                <a:gd name="T9" fmla="*/ 2147483647 h 57"/>
                <a:gd name="T10" fmla="*/ 2147483647 w 73"/>
                <a:gd name="T11" fmla="*/ 2147483647 h 57"/>
                <a:gd name="T12" fmla="*/ 2147483647 w 73"/>
                <a:gd name="T13" fmla="*/ 2147483647 h 57"/>
                <a:gd name="T14" fmla="*/ 2147483647 w 73"/>
                <a:gd name="T15" fmla="*/ 2147483647 h 57"/>
                <a:gd name="T16" fmla="*/ 2147483647 w 73"/>
                <a:gd name="T17" fmla="*/ 2147483647 h 57"/>
                <a:gd name="T18" fmla="*/ 2147483647 w 73"/>
                <a:gd name="T19" fmla="*/ 2147483647 h 57"/>
                <a:gd name="T20" fmla="*/ 2147483647 w 73"/>
                <a:gd name="T21" fmla="*/ 2147483647 h 57"/>
                <a:gd name="T22" fmla="*/ 2147483647 w 73"/>
                <a:gd name="T23" fmla="*/ 2147483647 h 57"/>
                <a:gd name="T24" fmla="*/ 0 w 73"/>
                <a:gd name="T25" fmla="*/ 2147483647 h 57"/>
                <a:gd name="T26" fmla="*/ 2147483647 w 73"/>
                <a:gd name="T27" fmla="*/ 2147483647 h 57"/>
                <a:gd name="T28" fmla="*/ 2147483647 w 73"/>
                <a:gd name="T29" fmla="*/ 2147483647 h 57"/>
                <a:gd name="T30" fmla="*/ 2147483647 w 73"/>
                <a:gd name="T31" fmla="*/ 2147483647 h 57"/>
                <a:gd name="T32" fmla="*/ 2147483647 w 73"/>
                <a:gd name="T33" fmla="*/ 2147483647 h 57"/>
                <a:gd name="T34" fmla="*/ 2147483647 w 73"/>
                <a:gd name="T35" fmla="*/ 2147483647 h 57"/>
                <a:gd name="T36" fmla="*/ 2147483647 w 73"/>
                <a:gd name="T37" fmla="*/ 2147483647 h 57"/>
                <a:gd name="T38" fmla="*/ 2147483647 w 73"/>
                <a:gd name="T39" fmla="*/ 2147483647 h 57"/>
                <a:gd name="T40" fmla="*/ 2147483647 w 73"/>
                <a:gd name="T41" fmla="*/ 2147483647 h 57"/>
                <a:gd name="T42" fmla="*/ 2147483647 w 73"/>
                <a:gd name="T43" fmla="*/ 2147483647 h 57"/>
                <a:gd name="T44" fmla="*/ 2147483647 w 73"/>
                <a:gd name="T45" fmla="*/ 2147483647 h 57"/>
                <a:gd name="T46" fmla="*/ 2147483647 w 73"/>
                <a:gd name="T47" fmla="*/ 2147483647 h 57"/>
                <a:gd name="T48" fmla="*/ 2147483647 w 73"/>
                <a:gd name="T49" fmla="*/ 2147483647 h 57"/>
                <a:gd name="T50" fmla="*/ 2147483647 w 73"/>
                <a:gd name="T51" fmla="*/ 2147483647 h 57"/>
                <a:gd name="T52" fmla="*/ 2147483647 w 73"/>
                <a:gd name="T53" fmla="*/ 2147483647 h 57"/>
                <a:gd name="T54" fmla="*/ 2147483647 w 73"/>
                <a:gd name="T55" fmla="*/ 2147483647 h 57"/>
                <a:gd name="T56" fmla="*/ 2147483647 w 73"/>
                <a:gd name="T57" fmla="*/ 2147483647 h 57"/>
                <a:gd name="T58" fmla="*/ 2147483647 w 73"/>
                <a:gd name="T59" fmla="*/ 0 h 57"/>
                <a:gd name="T60" fmla="*/ 2147483647 w 73"/>
                <a:gd name="T61" fmla="*/ 0 h 57"/>
                <a:gd name="T62" fmla="*/ 2147483647 w 73"/>
                <a:gd name="T63" fmla="*/ 0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57"/>
                <a:gd name="T98" fmla="*/ 73 w 73"/>
                <a:gd name="T99" fmla="*/ 57 h 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57">
                  <a:moveTo>
                    <a:pt x="62" y="0"/>
                  </a:moveTo>
                  <a:lnTo>
                    <a:pt x="62" y="0"/>
                  </a:lnTo>
                  <a:lnTo>
                    <a:pt x="58" y="6"/>
                  </a:lnTo>
                  <a:lnTo>
                    <a:pt x="59" y="9"/>
                  </a:lnTo>
                  <a:lnTo>
                    <a:pt x="45" y="26"/>
                  </a:lnTo>
                  <a:lnTo>
                    <a:pt x="41" y="34"/>
                  </a:lnTo>
                  <a:lnTo>
                    <a:pt x="33" y="32"/>
                  </a:lnTo>
                  <a:lnTo>
                    <a:pt x="25" y="34"/>
                  </a:lnTo>
                  <a:lnTo>
                    <a:pt x="16" y="34"/>
                  </a:lnTo>
                  <a:lnTo>
                    <a:pt x="8" y="35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7" y="54"/>
                  </a:lnTo>
                  <a:lnTo>
                    <a:pt x="17" y="54"/>
                  </a:lnTo>
                  <a:lnTo>
                    <a:pt x="41" y="57"/>
                  </a:lnTo>
                  <a:lnTo>
                    <a:pt x="48" y="55"/>
                  </a:lnTo>
                  <a:lnTo>
                    <a:pt x="50" y="57"/>
                  </a:lnTo>
                  <a:lnTo>
                    <a:pt x="50" y="46"/>
                  </a:lnTo>
                  <a:lnTo>
                    <a:pt x="55" y="40"/>
                  </a:lnTo>
                  <a:lnTo>
                    <a:pt x="55" y="35"/>
                  </a:lnTo>
                  <a:lnTo>
                    <a:pt x="59" y="34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6" y="24"/>
                  </a:lnTo>
                  <a:lnTo>
                    <a:pt x="69" y="20"/>
                  </a:lnTo>
                  <a:lnTo>
                    <a:pt x="67" y="17"/>
                  </a:lnTo>
                  <a:lnTo>
                    <a:pt x="64" y="7"/>
                  </a:lnTo>
                  <a:lnTo>
                    <a:pt x="67" y="3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6" name="Freeform 127"/>
            <p:cNvSpPr>
              <a:spLocks/>
            </p:cNvSpPr>
            <p:nvPr/>
          </p:nvSpPr>
          <p:spPr bwMode="auto">
            <a:xfrm>
              <a:off x="6545429" y="3046524"/>
              <a:ext cx="181004" cy="209599"/>
            </a:xfrm>
            <a:custGeom>
              <a:avLst/>
              <a:gdLst>
                <a:gd name="T0" fmla="*/ 2147483647 w 109"/>
                <a:gd name="T1" fmla="*/ 2147483647 h 118"/>
                <a:gd name="T2" fmla="*/ 2147483647 w 109"/>
                <a:gd name="T3" fmla="*/ 2147483647 h 118"/>
                <a:gd name="T4" fmla="*/ 2147483647 w 109"/>
                <a:gd name="T5" fmla="*/ 2147483647 h 118"/>
                <a:gd name="T6" fmla="*/ 2147483647 w 109"/>
                <a:gd name="T7" fmla="*/ 2147483647 h 118"/>
                <a:gd name="T8" fmla="*/ 2147483647 w 109"/>
                <a:gd name="T9" fmla="*/ 2147483647 h 118"/>
                <a:gd name="T10" fmla="*/ 2147483647 w 109"/>
                <a:gd name="T11" fmla="*/ 2147483647 h 118"/>
                <a:gd name="T12" fmla="*/ 2147483647 w 109"/>
                <a:gd name="T13" fmla="*/ 2147483647 h 118"/>
                <a:gd name="T14" fmla="*/ 2147483647 w 109"/>
                <a:gd name="T15" fmla="*/ 2147483647 h 118"/>
                <a:gd name="T16" fmla="*/ 2147483647 w 109"/>
                <a:gd name="T17" fmla="*/ 2147483647 h 118"/>
                <a:gd name="T18" fmla="*/ 2147483647 w 109"/>
                <a:gd name="T19" fmla="*/ 2147483647 h 118"/>
                <a:gd name="T20" fmla="*/ 2147483647 w 109"/>
                <a:gd name="T21" fmla="*/ 2147483647 h 118"/>
                <a:gd name="T22" fmla="*/ 2147483647 w 109"/>
                <a:gd name="T23" fmla="*/ 2147483647 h 118"/>
                <a:gd name="T24" fmla="*/ 2147483647 w 109"/>
                <a:gd name="T25" fmla="*/ 2147483647 h 118"/>
                <a:gd name="T26" fmla="*/ 0 w 109"/>
                <a:gd name="T27" fmla="*/ 2147483647 h 118"/>
                <a:gd name="T28" fmla="*/ 2147483647 w 109"/>
                <a:gd name="T29" fmla="*/ 2147483647 h 118"/>
                <a:gd name="T30" fmla="*/ 2147483647 w 109"/>
                <a:gd name="T31" fmla="*/ 2147483647 h 118"/>
                <a:gd name="T32" fmla="*/ 2147483647 w 109"/>
                <a:gd name="T33" fmla="*/ 2147483647 h 118"/>
                <a:gd name="T34" fmla="*/ 2147483647 w 109"/>
                <a:gd name="T35" fmla="*/ 2147483647 h 118"/>
                <a:gd name="T36" fmla="*/ 2147483647 w 109"/>
                <a:gd name="T37" fmla="*/ 2147483647 h 118"/>
                <a:gd name="T38" fmla="*/ 2147483647 w 109"/>
                <a:gd name="T39" fmla="*/ 2147483647 h 118"/>
                <a:gd name="T40" fmla="*/ 2147483647 w 109"/>
                <a:gd name="T41" fmla="*/ 2147483647 h 118"/>
                <a:gd name="T42" fmla="*/ 2147483647 w 109"/>
                <a:gd name="T43" fmla="*/ 2147483647 h 118"/>
                <a:gd name="T44" fmla="*/ 2147483647 w 109"/>
                <a:gd name="T45" fmla="*/ 2147483647 h 118"/>
                <a:gd name="T46" fmla="*/ 2147483647 w 109"/>
                <a:gd name="T47" fmla="*/ 2147483647 h 118"/>
                <a:gd name="T48" fmla="*/ 2147483647 w 109"/>
                <a:gd name="T49" fmla="*/ 2147483647 h 118"/>
                <a:gd name="T50" fmla="*/ 2147483647 w 109"/>
                <a:gd name="T51" fmla="*/ 2147483647 h 118"/>
                <a:gd name="T52" fmla="*/ 2147483647 w 109"/>
                <a:gd name="T53" fmla="*/ 2147483647 h 118"/>
                <a:gd name="T54" fmla="*/ 2147483647 w 109"/>
                <a:gd name="T55" fmla="*/ 2147483647 h 118"/>
                <a:gd name="T56" fmla="*/ 2147483647 w 109"/>
                <a:gd name="T57" fmla="*/ 2147483647 h 118"/>
                <a:gd name="T58" fmla="*/ 2147483647 w 109"/>
                <a:gd name="T59" fmla="*/ 2147483647 h 118"/>
                <a:gd name="T60" fmla="*/ 2147483647 w 109"/>
                <a:gd name="T61" fmla="*/ 2147483647 h 118"/>
                <a:gd name="T62" fmla="*/ 2147483647 w 109"/>
                <a:gd name="T63" fmla="*/ 2147483647 h 118"/>
                <a:gd name="T64" fmla="*/ 2147483647 w 109"/>
                <a:gd name="T65" fmla="*/ 2147483647 h 118"/>
                <a:gd name="T66" fmla="*/ 2147483647 w 109"/>
                <a:gd name="T67" fmla="*/ 2147483647 h 118"/>
                <a:gd name="T68" fmla="*/ 2147483647 w 109"/>
                <a:gd name="T69" fmla="*/ 2147483647 h 118"/>
                <a:gd name="T70" fmla="*/ 2147483647 w 109"/>
                <a:gd name="T71" fmla="*/ 2147483647 h 118"/>
                <a:gd name="T72" fmla="*/ 2147483647 w 109"/>
                <a:gd name="T73" fmla="*/ 2147483647 h 118"/>
                <a:gd name="T74" fmla="*/ 2147483647 w 109"/>
                <a:gd name="T75" fmla="*/ 2147483647 h 118"/>
                <a:gd name="T76" fmla="*/ 2147483647 w 109"/>
                <a:gd name="T77" fmla="*/ 2147483647 h 118"/>
                <a:gd name="T78" fmla="*/ 2147483647 w 109"/>
                <a:gd name="T79" fmla="*/ 0 h 118"/>
                <a:gd name="T80" fmla="*/ 2147483647 w 109"/>
                <a:gd name="T81" fmla="*/ 2147483647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9"/>
                <a:gd name="T124" fmla="*/ 0 h 118"/>
                <a:gd name="T125" fmla="*/ 109 w 109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9" h="118">
                  <a:moveTo>
                    <a:pt x="63" y="4"/>
                  </a:moveTo>
                  <a:lnTo>
                    <a:pt x="58" y="4"/>
                  </a:lnTo>
                  <a:lnTo>
                    <a:pt x="56" y="7"/>
                  </a:lnTo>
                  <a:lnTo>
                    <a:pt x="56" y="14"/>
                  </a:lnTo>
                  <a:lnTo>
                    <a:pt x="52" y="15"/>
                  </a:lnTo>
                  <a:lnTo>
                    <a:pt x="52" y="20"/>
                  </a:lnTo>
                  <a:lnTo>
                    <a:pt x="47" y="26"/>
                  </a:lnTo>
                  <a:lnTo>
                    <a:pt x="47" y="37"/>
                  </a:lnTo>
                  <a:lnTo>
                    <a:pt x="53" y="40"/>
                  </a:lnTo>
                  <a:lnTo>
                    <a:pt x="50" y="49"/>
                  </a:lnTo>
                  <a:lnTo>
                    <a:pt x="42" y="73"/>
                  </a:lnTo>
                  <a:lnTo>
                    <a:pt x="28" y="76"/>
                  </a:lnTo>
                  <a:lnTo>
                    <a:pt x="2" y="87"/>
                  </a:lnTo>
                  <a:lnTo>
                    <a:pt x="0" y="93"/>
                  </a:lnTo>
                  <a:lnTo>
                    <a:pt x="10" y="104"/>
                  </a:lnTo>
                  <a:lnTo>
                    <a:pt x="13" y="110"/>
                  </a:lnTo>
                  <a:lnTo>
                    <a:pt x="13" y="115"/>
                  </a:lnTo>
                  <a:lnTo>
                    <a:pt x="17" y="118"/>
                  </a:lnTo>
                  <a:lnTo>
                    <a:pt x="28" y="115"/>
                  </a:lnTo>
                  <a:lnTo>
                    <a:pt x="44" y="113"/>
                  </a:lnTo>
                  <a:lnTo>
                    <a:pt x="45" y="110"/>
                  </a:lnTo>
                  <a:lnTo>
                    <a:pt x="47" y="104"/>
                  </a:lnTo>
                  <a:lnTo>
                    <a:pt x="52" y="102"/>
                  </a:lnTo>
                  <a:lnTo>
                    <a:pt x="63" y="102"/>
                  </a:lnTo>
                  <a:lnTo>
                    <a:pt x="69" y="90"/>
                  </a:lnTo>
                  <a:lnTo>
                    <a:pt x="77" y="88"/>
                  </a:lnTo>
                  <a:lnTo>
                    <a:pt x="83" y="87"/>
                  </a:lnTo>
                  <a:lnTo>
                    <a:pt x="84" y="82"/>
                  </a:lnTo>
                  <a:lnTo>
                    <a:pt x="84" y="77"/>
                  </a:lnTo>
                  <a:lnTo>
                    <a:pt x="87" y="68"/>
                  </a:lnTo>
                  <a:lnTo>
                    <a:pt x="95" y="63"/>
                  </a:lnTo>
                  <a:lnTo>
                    <a:pt x="109" y="42"/>
                  </a:lnTo>
                  <a:lnTo>
                    <a:pt x="108" y="39"/>
                  </a:lnTo>
                  <a:lnTo>
                    <a:pt x="100" y="26"/>
                  </a:lnTo>
                  <a:lnTo>
                    <a:pt x="92" y="21"/>
                  </a:lnTo>
                  <a:lnTo>
                    <a:pt x="77" y="18"/>
                  </a:lnTo>
                  <a:lnTo>
                    <a:pt x="69" y="15"/>
                  </a:lnTo>
                  <a:lnTo>
                    <a:pt x="64" y="9"/>
                  </a:lnTo>
                  <a:lnTo>
                    <a:pt x="67" y="3"/>
                  </a:lnTo>
                  <a:lnTo>
                    <a:pt x="66" y="0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7" name="Freeform 128"/>
            <p:cNvSpPr>
              <a:spLocks/>
            </p:cNvSpPr>
            <p:nvPr/>
          </p:nvSpPr>
          <p:spPr bwMode="auto">
            <a:xfrm>
              <a:off x="6337433" y="3200547"/>
              <a:ext cx="236576" cy="152436"/>
            </a:xfrm>
            <a:custGeom>
              <a:avLst/>
              <a:gdLst>
                <a:gd name="T0" fmla="*/ 2147483647 w 142"/>
                <a:gd name="T1" fmla="*/ 2147483647 h 85"/>
                <a:gd name="T2" fmla="*/ 2147483647 w 142"/>
                <a:gd name="T3" fmla="*/ 2147483647 h 85"/>
                <a:gd name="T4" fmla="*/ 2147483647 w 142"/>
                <a:gd name="T5" fmla="*/ 2147483647 h 85"/>
                <a:gd name="T6" fmla="*/ 2147483647 w 142"/>
                <a:gd name="T7" fmla="*/ 2147483647 h 85"/>
                <a:gd name="T8" fmla="*/ 2147483647 w 142"/>
                <a:gd name="T9" fmla="*/ 0 h 85"/>
                <a:gd name="T10" fmla="*/ 2147483647 w 142"/>
                <a:gd name="T11" fmla="*/ 0 h 85"/>
                <a:gd name="T12" fmla="*/ 2147483647 w 142"/>
                <a:gd name="T13" fmla="*/ 2147483647 h 85"/>
                <a:gd name="T14" fmla="*/ 2147483647 w 142"/>
                <a:gd name="T15" fmla="*/ 2147483647 h 85"/>
                <a:gd name="T16" fmla="*/ 2147483647 w 142"/>
                <a:gd name="T17" fmla="*/ 2147483647 h 85"/>
                <a:gd name="T18" fmla="*/ 2147483647 w 142"/>
                <a:gd name="T19" fmla="*/ 2147483647 h 85"/>
                <a:gd name="T20" fmla="*/ 2147483647 w 142"/>
                <a:gd name="T21" fmla="*/ 2147483647 h 85"/>
                <a:gd name="T22" fmla="*/ 2147483647 w 142"/>
                <a:gd name="T23" fmla="*/ 2147483647 h 85"/>
                <a:gd name="T24" fmla="*/ 2147483647 w 142"/>
                <a:gd name="T25" fmla="*/ 2147483647 h 85"/>
                <a:gd name="T26" fmla="*/ 2147483647 w 142"/>
                <a:gd name="T27" fmla="*/ 2147483647 h 85"/>
                <a:gd name="T28" fmla="*/ 2147483647 w 142"/>
                <a:gd name="T29" fmla="*/ 2147483647 h 85"/>
                <a:gd name="T30" fmla="*/ 2147483647 w 142"/>
                <a:gd name="T31" fmla="*/ 2147483647 h 85"/>
                <a:gd name="T32" fmla="*/ 2147483647 w 142"/>
                <a:gd name="T33" fmla="*/ 2147483647 h 85"/>
                <a:gd name="T34" fmla="*/ 2147483647 w 142"/>
                <a:gd name="T35" fmla="*/ 2147483647 h 85"/>
                <a:gd name="T36" fmla="*/ 2147483647 w 142"/>
                <a:gd name="T37" fmla="*/ 2147483647 h 85"/>
                <a:gd name="T38" fmla="*/ 0 w 142"/>
                <a:gd name="T39" fmla="*/ 2147483647 h 85"/>
                <a:gd name="T40" fmla="*/ 0 w 142"/>
                <a:gd name="T41" fmla="*/ 2147483647 h 85"/>
                <a:gd name="T42" fmla="*/ 2147483647 w 142"/>
                <a:gd name="T43" fmla="*/ 2147483647 h 85"/>
                <a:gd name="T44" fmla="*/ 0 w 142"/>
                <a:gd name="T45" fmla="*/ 2147483647 h 85"/>
                <a:gd name="T46" fmla="*/ 2147483647 w 142"/>
                <a:gd name="T47" fmla="*/ 2147483647 h 85"/>
                <a:gd name="T48" fmla="*/ 2147483647 w 142"/>
                <a:gd name="T49" fmla="*/ 2147483647 h 85"/>
                <a:gd name="T50" fmla="*/ 2147483647 w 142"/>
                <a:gd name="T51" fmla="*/ 2147483647 h 85"/>
                <a:gd name="T52" fmla="*/ 2147483647 w 142"/>
                <a:gd name="T53" fmla="*/ 2147483647 h 85"/>
                <a:gd name="T54" fmla="*/ 2147483647 w 142"/>
                <a:gd name="T55" fmla="*/ 2147483647 h 85"/>
                <a:gd name="T56" fmla="*/ 2147483647 w 142"/>
                <a:gd name="T57" fmla="*/ 2147483647 h 85"/>
                <a:gd name="T58" fmla="*/ 2147483647 w 142"/>
                <a:gd name="T59" fmla="*/ 2147483647 h 85"/>
                <a:gd name="T60" fmla="*/ 2147483647 w 142"/>
                <a:gd name="T61" fmla="*/ 2147483647 h 85"/>
                <a:gd name="T62" fmla="*/ 2147483647 w 142"/>
                <a:gd name="T63" fmla="*/ 2147483647 h 85"/>
                <a:gd name="T64" fmla="*/ 2147483647 w 142"/>
                <a:gd name="T65" fmla="*/ 2147483647 h 85"/>
                <a:gd name="T66" fmla="*/ 2147483647 w 142"/>
                <a:gd name="T67" fmla="*/ 2147483647 h 85"/>
                <a:gd name="T68" fmla="*/ 2147483647 w 142"/>
                <a:gd name="T69" fmla="*/ 2147483647 h 85"/>
                <a:gd name="T70" fmla="*/ 2147483647 w 142"/>
                <a:gd name="T71" fmla="*/ 2147483647 h 85"/>
                <a:gd name="T72" fmla="*/ 2147483647 w 142"/>
                <a:gd name="T73" fmla="*/ 2147483647 h 85"/>
                <a:gd name="T74" fmla="*/ 2147483647 w 142"/>
                <a:gd name="T75" fmla="*/ 2147483647 h 85"/>
                <a:gd name="T76" fmla="*/ 2147483647 w 142"/>
                <a:gd name="T77" fmla="*/ 2147483647 h 85"/>
                <a:gd name="T78" fmla="*/ 2147483647 w 142"/>
                <a:gd name="T79" fmla="*/ 2147483647 h 85"/>
                <a:gd name="T80" fmla="*/ 2147483647 w 142"/>
                <a:gd name="T81" fmla="*/ 2147483647 h 85"/>
                <a:gd name="T82" fmla="*/ 2147483647 w 142"/>
                <a:gd name="T83" fmla="*/ 2147483647 h 85"/>
                <a:gd name="T84" fmla="*/ 2147483647 w 142"/>
                <a:gd name="T85" fmla="*/ 2147483647 h 85"/>
                <a:gd name="T86" fmla="*/ 2147483647 w 142"/>
                <a:gd name="T87" fmla="*/ 2147483647 h 85"/>
                <a:gd name="T88" fmla="*/ 2147483647 w 142"/>
                <a:gd name="T89" fmla="*/ 2147483647 h 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2"/>
                <a:gd name="T136" fmla="*/ 0 h 85"/>
                <a:gd name="T137" fmla="*/ 142 w 142"/>
                <a:gd name="T138" fmla="*/ 85 h 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2" h="85">
                  <a:moveTo>
                    <a:pt x="138" y="28"/>
                  </a:moveTo>
                  <a:lnTo>
                    <a:pt x="138" y="23"/>
                  </a:lnTo>
                  <a:lnTo>
                    <a:pt x="135" y="17"/>
                  </a:lnTo>
                  <a:lnTo>
                    <a:pt x="125" y="6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13" y="1"/>
                  </a:lnTo>
                  <a:lnTo>
                    <a:pt x="99" y="7"/>
                  </a:lnTo>
                  <a:lnTo>
                    <a:pt x="83" y="9"/>
                  </a:lnTo>
                  <a:lnTo>
                    <a:pt x="66" y="20"/>
                  </a:lnTo>
                  <a:lnTo>
                    <a:pt x="62" y="28"/>
                  </a:lnTo>
                  <a:lnTo>
                    <a:pt x="59" y="34"/>
                  </a:lnTo>
                  <a:lnTo>
                    <a:pt x="56" y="37"/>
                  </a:lnTo>
                  <a:lnTo>
                    <a:pt x="45" y="29"/>
                  </a:lnTo>
                  <a:lnTo>
                    <a:pt x="26" y="21"/>
                  </a:lnTo>
                  <a:lnTo>
                    <a:pt x="18" y="21"/>
                  </a:lnTo>
                  <a:lnTo>
                    <a:pt x="6" y="18"/>
                  </a:lnTo>
                  <a:lnTo>
                    <a:pt x="4" y="26"/>
                  </a:lnTo>
                  <a:lnTo>
                    <a:pt x="6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45"/>
                  </a:lnTo>
                  <a:lnTo>
                    <a:pt x="0" y="54"/>
                  </a:lnTo>
                  <a:lnTo>
                    <a:pt x="4" y="62"/>
                  </a:lnTo>
                  <a:lnTo>
                    <a:pt x="6" y="70"/>
                  </a:lnTo>
                  <a:lnTo>
                    <a:pt x="4" y="77"/>
                  </a:lnTo>
                  <a:lnTo>
                    <a:pt x="9" y="83"/>
                  </a:lnTo>
                  <a:lnTo>
                    <a:pt x="11" y="85"/>
                  </a:lnTo>
                  <a:lnTo>
                    <a:pt x="24" y="85"/>
                  </a:lnTo>
                  <a:lnTo>
                    <a:pt x="31" y="85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5" y="66"/>
                  </a:lnTo>
                  <a:lnTo>
                    <a:pt x="88" y="62"/>
                  </a:lnTo>
                  <a:lnTo>
                    <a:pt x="96" y="57"/>
                  </a:lnTo>
                  <a:lnTo>
                    <a:pt x="105" y="54"/>
                  </a:lnTo>
                  <a:lnTo>
                    <a:pt x="111" y="56"/>
                  </a:lnTo>
                  <a:lnTo>
                    <a:pt x="118" y="51"/>
                  </a:lnTo>
                  <a:lnTo>
                    <a:pt x="130" y="46"/>
                  </a:lnTo>
                  <a:lnTo>
                    <a:pt x="133" y="35"/>
                  </a:lnTo>
                  <a:lnTo>
                    <a:pt x="142" y="31"/>
                  </a:lnTo>
                  <a:lnTo>
                    <a:pt x="138" y="2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8" name="Freeform 129"/>
            <p:cNvSpPr>
              <a:spLocks/>
            </p:cNvSpPr>
            <p:nvPr/>
          </p:nvSpPr>
          <p:spPr bwMode="auto">
            <a:xfrm>
              <a:off x="6296419" y="3367050"/>
              <a:ext cx="239500" cy="337273"/>
            </a:xfrm>
            <a:custGeom>
              <a:avLst/>
              <a:gdLst>
                <a:gd name="T0" fmla="*/ 2147483647 w 144"/>
                <a:gd name="T1" fmla="*/ 2147483647 h 189"/>
                <a:gd name="T2" fmla="*/ 2147483647 w 144"/>
                <a:gd name="T3" fmla="*/ 0 h 189"/>
                <a:gd name="T4" fmla="*/ 2147483647 w 144"/>
                <a:gd name="T5" fmla="*/ 2147483647 h 189"/>
                <a:gd name="T6" fmla="*/ 2147483647 w 144"/>
                <a:gd name="T7" fmla="*/ 2147483647 h 189"/>
                <a:gd name="T8" fmla="*/ 2147483647 w 144"/>
                <a:gd name="T9" fmla="*/ 2147483647 h 189"/>
                <a:gd name="T10" fmla="*/ 2147483647 w 144"/>
                <a:gd name="T11" fmla="*/ 2147483647 h 189"/>
                <a:gd name="T12" fmla="*/ 2147483647 w 144"/>
                <a:gd name="T13" fmla="*/ 2147483647 h 189"/>
                <a:gd name="T14" fmla="*/ 2147483647 w 144"/>
                <a:gd name="T15" fmla="*/ 2147483647 h 189"/>
                <a:gd name="T16" fmla="*/ 2147483647 w 144"/>
                <a:gd name="T17" fmla="*/ 2147483647 h 189"/>
                <a:gd name="T18" fmla="*/ 2147483647 w 144"/>
                <a:gd name="T19" fmla="*/ 2147483647 h 189"/>
                <a:gd name="T20" fmla="*/ 2147483647 w 144"/>
                <a:gd name="T21" fmla="*/ 2147483647 h 189"/>
                <a:gd name="T22" fmla="*/ 2147483647 w 144"/>
                <a:gd name="T23" fmla="*/ 2147483647 h 189"/>
                <a:gd name="T24" fmla="*/ 2147483647 w 144"/>
                <a:gd name="T25" fmla="*/ 2147483647 h 189"/>
                <a:gd name="T26" fmla="*/ 2147483647 w 144"/>
                <a:gd name="T27" fmla="*/ 2147483647 h 189"/>
                <a:gd name="T28" fmla="*/ 2147483647 w 144"/>
                <a:gd name="T29" fmla="*/ 2147483647 h 189"/>
                <a:gd name="T30" fmla="*/ 2147483647 w 144"/>
                <a:gd name="T31" fmla="*/ 2147483647 h 189"/>
                <a:gd name="T32" fmla="*/ 2147483647 w 144"/>
                <a:gd name="T33" fmla="*/ 2147483647 h 189"/>
                <a:gd name="T34" fmla="*/ 2147483647 w 144"/>
                <a:gd name="T35" fmla="*/ 2147483647 h 189"/>
                <a:gd name="T36" fmla="*/ 2147483647 w 144"/>
                <a:gd name="T37" fmla="*/ 2147483647 h 189"/>
                <a:gd name="T38" fmla="*/ 2147483647 w 144"/>
                <a:gd name="T39" fmla="*/ 2147483647 h 189"/>
                <a:gd name="T40" fmla="*/ 2147483647 w 144"/>
                <a:gd name="T41" fmla="*/ 2147483647 h 189"/>
                <a:gd name="T42" fmla="*/ 2147483647 w 144"/>
                <a:gd name="T43" fmla="*/ 2147483647 h 189"/>
                <a:gd name="T44" fmla="*/ 2147483647 w 144"/>
                <a:gd name="T45" fmla="*/ 2147483647 h 189"/>
                <a:gd name="T46" fmla="*/ 2147483647 w 144"/>
                <a:gd name="T47" fmla="*/ 2147483647 h 189"/>
                <a:gd name="T48" fmla="*/ 2147483647 w 144"/>
                <a:gd name="T49" fmla="*/ 2147483647 h 189"/>
                <a:gd name="T50" fmla="*/ 2147483647 w 144"/>
                <a:gd name="T51" fmla="*/ 2147483647 h 189"/>
                <a:gd name="T52" fmla="*/ 2147483647 w 144"/>
                <a:gd name="T53" fmla="*/ 2147483647 h 189"/>
                <a:gd name="T54" fmla="*/ 2147483647 w 144"/>
                <a:gd name="T55" fmla="*/ 2147483647 h 189"/>
                <a:gd name="T56" fmla="*/ 2147483647 w 144"/>
                <a:gd name="T57" fmla="*/ 2147483647 h 189"/>
                <a:gd name="T58" fmla="*/ 2147483647 w 144"/>
                <a:gd name="T59" fmla="*/ 2147483647 h 189"/>
                <a:gd name="T60" fmla="*/ 2147483647 w 144"/>
                <a:gd name="T61" fmla="*/ 2147483647 h 189"/>
                <a:gd name="T62" fmla="*/ 2147483647 w 144"/>
                <a:gd name="T63" fmla="*/ 2147483647 h 189"/>
                <a:gd name="T64" fmla="*/ 2147483647 w 144"/>
                <a:gd name="T65" fmla="*/ 2147483647 h 189"/>
                <a:gd name="T66" fmla="*/ 2147483647 w 144"/>
                <a:gd name="T67" fmla="*/ 2147483647 h 189"/>
                <a:gd name="T68" fmla="*/ 2147483647 w 144"/>
                <a:gd name="T69" fmla="*/ 2147483647 h 189"/>
                <a:gd name="T70" fmla="*/ 2147483647 w 144"/>
                <a:gd name="T71" fmla="*/ 2147483647 h 189"/>
                <a:gd name="T72" fmla="*/ 2147483647 w 144"/>
                <a:gd name="T73" fmla="*/ 2147483647 h 189"/>
                <a:gd name="T74" fmla="*/ 2147483647 w 144"/>
                <a:gd name="T75" fmla="*/ 2147483647 h 189"/>
                <a:gd name="T76" fmla="*/ 2147483647 w 144"/>
                <a:gd name="T77" fmla="*/ 2147483647 h 189"/>
                <a:gd name="T78" fmla="*/ 2147483647 w 144"/>
                <a:gd name="T79" fmla="*/ 2147483647 h 189"/>
                <a:gd name="T80" fmla="*/ 0 w 144"/>
                <a:gd name="T81" fmla="*/ 2147483647 h 189"/>
                <a:gd name="T82" fmla="*/ 0 w 144"/>
                <a:gd name="T83" fmla="*/ 2147483647 h 189"/>
                <a:gd name="T84" fmla="*/ 2147483647 w 144"/>
                <a:gd name="T85" fmla="*/ 2147483647 h 189"/>
                <a:gd name="T86" fmla="*/ 2147483647 w 144"/>
                <a:gd name="T87" fmla="*/ 2147483647 h 189"/>
                <a:gd name="T88" fmla="*/ 2147483647 w 144"/>
                <a:gd name="T89" fmla="*/ 2147483647 h 189"/>
                <a:gd name="T90" fmla="*/ 2147483647 w 144"/>
                <a:gd name="T91" fmla="*/ 2147483647 h 189"/>
                <a:gd name="T92" fmla="*/ 2147483647 w 144"/>
                <a:gd name="T93" fmla="*/ 2147483647 h 189"/>
                <a:gd name="T94" fmla="*/ 2147483647 w 144"/>
                <a:gd name="T95" fmla="*/ 2147483647 h 189"/>
                <a:gd name="T96" fmla="*/ 2147483647 w 144"/>
                <a:gd name="T97" fmla="*/ 2147483647 h 189"/>
                <a:gd name="T98" fmla="*/ 2147483647 w 144"/>
                <a:gd name="T99" fmla="*/ 2147483647 h 189"/>
                <a:gd name="T100" fmla="*/ 2147483647 w 144"/>
                <a:gd name="T101" fmla="*/ 2147483647 h 189"/>
                <a:gd name="T102" fmla="*/ 2147483647 w 144"/>
                <a:gd name="T103" fmla="*/ 2147483647 h 189"/>
                <a:gd name="T104" fmla="*/ 2147483647 w 144"/>
                <a:gd name="T105" fmla="*/ 2147483647 h 189"/>
                <a:gd name="T106" fmla="*/ 2147483647 w 144"/>
                <a:gd name="T107" fmla="*/ 2147483647 h 189"/>
                <a:gd name="T108" fmla="*/ 2147483647 w 144"/>
                <a:gd name="T109" fmla="*/ 2147483647 h 1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"/>
                <a:gd name="T166" fmla="*/ 0 h 189"/>
                <a:gd name="T167" fmla="*/ 144 w 144"/>
                <a:gd name="T168" fmla="*/ 189 h 1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" h="189">
                  <a:moveTo>
                    <a:pt x="143" y="3"/>
                  </a:moveTo>
                  <a:lnTo>
                    <a:pt x="135" y="0"/>
                  </a:lnTo>
                  <a:lnTo>
                    <a:pt x="124" y="8"/>
                  </a:lnTo>
                  <a:lnTo>
                    <a:pt x="115" y="11"/>
                  </a:lnTo>
                  <a:lnTo>
                    <a:pt x="107" y="11"/>
                  </a:lnTo>
                  <a:lnTo>
                    <a:pt x="101" y="15"/>
                  </a:lnTo>
                  <a:lnTo>
                    <a:pt x="88" y="14"/>
                  </a:lnTo>
                  <a:lnTo>
                    <a:pt x="74" y="20"/>
                  </a:lnTo>
                  <a:lnTo>
                    <a:pt x="65" y="18"/>
                  </a:lnTo>
                  <a:lnTo>
                    <a:pt x="54" y="23"/>
                  </a:lnTo>
                  <a:lnTo>
                    <a:pt x="43" y="23"/>
                  </a:lnTo>
                  <a:lnTo>
                    <a:pt x="40" y="17"/>
                  </a:lnTo>
                  <a:lnTo>
                    <a:pt x="32" y="9"/>
                  </a:lnTo>
                  <a:lnTo>
                    <a:pt x="29" y="11"/>
                  </a:lnTo>
                  <a:lnTo>
                    <a:pt x="28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6" y="26"/>
                  </a:lnTo>
                  <a:lnTo>
                    <a:pt x="36" y="39"/>
                  </a:lnTo>
                  <a:lnTo>
                    <a:pt x="42" y="43"/>
                  </a:lnTo>
                  <a:lnTo>
                    <a:pt x="60" y="48"/>
                  </a:lnTo>
                  <a:lnTo>
                    <a:pt x="71" y="51"/>
                  </a:lnTo>
                  <a:lnTo>
                    <a:pt x="77" y="54"/>
                  </a:lnTo>
                  <a:lnTo>
                    <a:pt x="82" y="57"/>
                  </a:lnTo>
                  <a:lnTo>
                    <a:pt x="99" y="57"/>
                  </a:lnTo>
                  <a:lnTo>
                    <a:pt x="88" y="65"/>
                  </a:lnTo>
                  <a:lnTo>
                    <a:pt x="56" y="99"/>
                  </a:lnTo>
                  <a:lnTo>
                    <a:pt x="48" y="99"/>
                  </a:lnTo>
                  <a:lnTo>
                    <a:pt x="37" y="99"/>
                  </a:lnTo>
                  <a:lnTo>
                    <a:pt x="29" y="104"/>
                  </a:lnTo>
                  <a:lnTo>
                    <a:pt x="26" y="107"/>
                  </a:lnTo>
                  <a:lnTo>
                    <a:pt x="23" y="108"/>
                  </a:lnTo>
                  <a:lnTo>
                    <a:pt x="14" y="108"/>
                  </a:lnTo>
                  <a:lnTo>
                    <a:pt x="14" y="112"/>
                  </a:lnTo>
                  <a:lnTo>
                    <a:pt x="6" y="124"/>
                  </a:lnTo>
                  <a:lnTo>
                    <a:pt x="1" y="127"/>
                  </a:lnTo>
                  <a:lnTo>
                    <a:pt x="0" y="133"/>
                  </a:lnTo>
                  <a:lnTo>
                    <a:pt x="0" y="178"/>
                  </a:lnTo>
                  <a:lnTo>
                    <a:pt x="4" y="185"/>
                  </a:lnTo>
                  <a:lnTo>
                    <a:pt x="9" y="189"/>
                  </a:lnTo>
                  <a:lnTo>
                    <a:pt x="14" y="178"/>
                  </a:lnTo>
                  <a:lnTo>
                    <a:pt x="18" y="177"/>
                  </a:lnTo>
                  <a:lnTo>
                    <a:pt x="46" y="147"/>
                  </a:lnTo>
                  <a:lnTo>
                    <a:pt x="74" y="129"/>
                  </a:lnTo>
                  <a:lnTo>
                    <a:pt x="96" y="105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43" y="25"/>
                  </a:lnTo>
                  <a:lnTo>
                    <a:pt x="144" y="22"/>
                  </a:lnTo>
                  <a:lnTo>
                    <a:pt x="14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9" name="Freeform 130"/>
            <p:cNvSpPr>
              <a:spLocks/>
            </p:cNvSpPr>
            <p:nvPr/>
          </p:nvSpPr>
          <p:spPr bwMode="auto">
            <a:xfrm>
              <a:off x="6193301" y="3222503"/>
              <a:ext cx="149686" cy="140976"/>
            </a:xfrm>
            <a:custGeom>
              <a:avLst/>
              <a:gdLst>
                <a:gd name="T0" fmla="*/ 2147483647 w 90"/>
                <a:gd name="T1" fmla="*/ 2147483647 h 79"/>
                <a:gd name="T2" fmla="*/ 2147483647 w 90"/>
                <a:gd name="T3" fmla="*/ 2147483647 h 79"/>
                <a:gd name="T4" fmla="*/ 2147483647 w 90"/>
                <a:gd name="T5" fmla="*/ 0 h 79"/>
                <a:gd name="T6" fmla="*/ 2147483647 w 90"/>
                <a:gd name="T7" fmla="*/ 2147483647 h 79"/>
                <a:gd name="T8" fmla="*/ 2147483647 w 90"/>
                <a:gd name="T9" fmla="*/ 2147483647 h 79"/>
                <a:gd name="T10" fmla="*/ 2147483647 w 90"/>
                <a:gd name="T11" fmla="*/ 2147483647 h 79"/>
                <a:gd name="T12" fmla="*/ 2147483647 w 90"/>
                <a:gd name="T13" fmla="*/ 2147483647 h 79"/>
                <a:gd name="T14" fmla="*/ 2147483647 w 90"/>
                <a:gd name="T15" fmla="*/ 2147483647 h 79"/>
                <a:gd name="T16" fmla="*/ 2147483647 w 90"/>
                <a:gd name="T17" fmla="*/ 2147483647 h 79"/>
                <a:gd name="T18" fmla="*/ 2147483647 w 90"/>
                <a:gd name="T19" fmla="*/ 2147483647 h 79"/>
                <a:gd name="T20" fmla="*/ 0 w 90"/>
                <a:gd name="T21" fmla="*/ 2147483647 h 79"/>
                <a:gd name="T22" fmla="*/ 2147483647 w 90"/>
                <a:gd name="T23" fmla="*/ 2147483647 h 79"/>
                <a:gd name="T24" fmla="*/ 2147483647 w 90"/>
                <a:gd name="T25" fmla="*/ 2147483647 h 79"/>
                <a:gd name="T26" fmla="*/ 2147483647 w 90"/>
                <a:gd name="T27" fmla="*/ 2147483647 h 79"/>
                <a:gd name="T28" fmla="*/ 2147483647 w 90"/>
                <a:gd name="T29" fmla="*/ 2147483647 h 79"/>
                <a:gd name="T30" fmla="*/ 2147483647 w 90"/>
                <a:gd name="T31" fmla="*/ 2147483647 h 79"/>
                <a:gd name="T32" fmla="*/ 2147483647 w 90"/>
                <a:gd name="T33" fmla="*/ 2147483647 h 79"/>
                <a:gd name="T34" fmla="*/ 2147483647 w 90"/>
                <a:gd name="T35" fmla="*/ 2147483647 h 79"/>
                <a:gd name="T36" fmla="*/ 2147483647 w 90"/>
                <a:gd name="T37" fmla="*/ 2147483647 h 79"/>
                <a:gd name="T38" fmla="*/ 2147483647 w 90"/>
                <a:gd name="T39" fmla="*/ 2147483647 h 79"/>
                <a:gd name="T40" fmla="*/ 2147483647 w 90"/>
                <a:gd name="T41" fmla="*/ 2147483647 h 79"/>
                <a:gd name="T42" fmla="*/ 2147483647 w 90"/>
                <a:gd name="T43" fmla="*/ 2147483647 h 79"/>
                <a:gd name="T44" fmla="*/ 2147483647 w 90"/>
                <a:gd name="T45" fmla="*/ 2147483647 h 79"/>
                <a:gd name="T46" fmla="*/ 2147483647 w 90"/>
                <a:gd name="T47" fmla="*/ 2147483647 h 79"/>
                <a:gd name="T48" fmla="*/ 2147483647 w 90"/>
                <a:gd name="T49" fmla="*/ 2147483647 h 79"/>
                <a:gd name="T50" fmla="*/ 2147483647 w 90"/>
                <a:gd name="T51" fmla="*/ 2147483647 h 79"/>
                <a:gd name="T52" fmla="*/ 2147483647 w 90"/>
                <a:gd name="T53" fmla="*/ 2147483647 h 79"/>
                <a:gd name="T54" fmla="*/ 2147483647 w 90"/>
                <a:gd name="T55" fmla="*/ 2147483647 h 79"/>
                <a:gd name="T56" fmla="*/ 2147483647 w 90"/>
                <a:gd name="T57" fmla="*/ 2147483647 h 79"/>
                <a:gd name="T58" fmla="*/ 2147483647 w 90"/>
                <a:gd name="T59" fmla="*/ 2147483647 h 79"/>
                <a:gd name="T60" fmla="*/ 2147483647 w 90"/>
                <a:gd name="T61" fmla="*/ 2147483647 h 79"/>
                <a:gd name="T62" fmla="*/ 2147483647 w 90"/>
                <a:gd name="T63" fmla="*/ 2147483647 h 79"/>
                <a:gd name="T64" fmla="*/ 2147483647 w 90"/>
                <a:gd name="T65" fmla="*/ 2147483647 h 79"/>
                <a:gd name="T66" fmla="*/ 2147483647 w 90"/>
                <a:gd name="T67" fmla="*/ 2147483647 h 79"/>
                <a:gd name="T68" fmla="*/ 2147483647 w 90"/>
                <a:gd name="T69" fmla="*/ 2147483647 h 79"/>
                <a:gd name="T70" fmla="*/ 2147483647 w 90"/>
                <a:gd name="T71" fmla="*/ 2147483647 h 79"/>
                <a:gd name="T72" fmla="*/ 2147483647 w 90"/>
                <a:gd name="T73" fmla="*/ 2147483647 h 79"/>
                <a:gd name="T74" fmla="*/ 2147483647 w 90"/>
                <a:gd name="T75" fmla="*/ 2147483647 h 79"/>
                <a:gd name="T76" fmla="*/ 2147483647 w 90"/>
                <a:gd name="T77" fmla="*/ 2147483647 h 79"/>
                <a:gd name="T78" fmla="*/ 2147483647 w 90"/>
                <a:gd name="T79" fmla="*/ 2147483647 h 79"/>
                <a:gd name="T80" fmla="*/ 2147483647 w 90"/>
                <a:gd name="T81" fmla="*/ 2147483647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0"/>
                <a:gd name="T124" fmla="*/ 0 h 79"/>
                <a:gd name="T125" fmla="*/ 90 w 90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0" h="79">
                  <a:moveTo>
                    <a:pt x="35" y="14"/>
                  </a:moveTo>
                  <a:lnTo>
                    <a:pt x="31" y="3"/>
                  </a:lnTo>
                  <a:lnTo>
                    <a:pt x="28" y="0"/>
                  </a:lnTo>
                  <a:lnTo>
                    <a:pt x="23" y="6"/>
                  </a:lnTo>
                  <a:lnTo>
                    <a:pt x="15" y="9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7" y="16"/>
                  </a:lnTo>
                  <a:lnTo>
                    <a:pt x="7" y="22"/>
                  </a:lnTo>
                  <a:lnTo>
                    <a:pt x="4" y="30"/>
                  </a:lnTo>
                  <a:lnTo>
                    <a:pt x="0" y="39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7" y="51"/>
                  </a:lnTo>
                  <a:lnTo>
                    <a:pt x="12" y="50"/>
                  </a:lnTo>
                  <a:lnTo>
                    <a:pt x="15" y="54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3" y="45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9" y="50"/>
                  </a:lnTo>
                  <a:lnTo>
                    <a:pt x="56" y="51"/>
                  </a:lnTo>
                  <a:lnTo>
                    <a:pt x="63" y="58"/>
                  </a:lnTo>
                  <a:lnTo>
                    <a:pt x="66" y="62"/>
                  </a:lnTo>
                  <a:lnTo>
                    <a:pt x="79" y="73"/>
                  </a:lnTo>
                  <a:lnTo>
                    <a:pt x="80" y="78"/>
                  </a:lnTo>
                  <a:lnTo>
                    <a:pt x="85" y="78"/>
                  </a:lnTo>
                  <a:lnTo>
                    <a:pt x="88" y="79"/>
                  </a:lnTo>
                  <a:lnTo>
                    <a:pt x="90" y="76"/>
                  </a:lnTo>
                  <a:lnTo>
                    <a:pt x="90" y="71"/>
                  </a:lnTo>
                  <a:lnTo>
                    <a:pt x="80" y="61"/>
                  </a:lnTo>
                  <a:lnTo>
                    <a:pt x="68" y="53"/>
                  </a:lnTo>
                  <a:lnTo>
                    <a:pt x="65" y="47"/>
                  </a:lnTo>
                  <a:lnTo>
                    <a:pt x="43" y="39"/>
                  </a:lnTo>
                  <a:lnTo>
                    <a:pt x="39" y="26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0" name="Freeform 131"/>
            <p:cNvSpPr>
              <a:spLocks/>
            </p:cNvSpPr>
            <p:nvPr/>
          </p:nvSpPr>
          <p:spPr bwMode="auto">
            <a:xfrm>
              <a:off x="6115130" y="3301023"/>
              <a:ext cx="345945" cy="276599"/>
            </a:xfrm>
            <a:custGeom>
              <a:avLst/>
              <a:gdLst>
                <a:gd name="T0" fmla="*/ 2147483647 w 208"/>
                <a:gd name="T1" fmla="*/ 2147483647 h 155"/>
                <a:gd name="T2" fmla="*/ 2147483647 w 208"/>
                <a:gd name="T3" fmla="*/ 2147483647 h 155"/>
                <a:gd name="T4" fmla="*/ 2147483647 w 208"/>
                <a:gd name="T5" fmla="*/ 2147483647 h 155"/>
                <a:gd name="T6" fmla="*/ 2147483647 w 208"/>
                <a:gd name="T7" fmla="*/ 2147483647 h 155"/>
                <a:gd name="T8" fmla="*/ 2147483647 w 208"/>
                <a:gd name="T9" fmla="*/ 2147483647 h 155"/>
                <a:gd name="T10" fmla="*/ 2147483647 w 208"/>
                <a:gd name="T11" fmla="*/ 2147483647 h 155"/>
                <a:gd name="T12" fmla="*/ 2147483647 w 208"/>
                <a:gd name="T13" fmla="*/ 2147483647 h 155"/>
                <a:gd name="T14" fmla="*/ 2147483647 w 208"/>
                <a:gd name="T15" fmla="*/ 2147483647 h 155"/>
                <a:gd name="T16" fmla="*/ 2147483647 w 208"/>
                <a:gd name="T17" fmla="*/ 2147483647 h 155"/>
                <a:gd name="T18" fmla="*/ 2147483647 w 208"/>
                <a:gd name="T19" fmla="*/ 2147483647 h 155"/>
                <a:gd name="T20" fmla="*/ 2147483647 w 208"/>
                <a:gd name="T21" fmla="*/ 2147483647 h 155"/>
                <a:gd name="T22" fmla="*/ 2147483647 w 208"/>
                <a:gd name="T23" fmla="*/ 2147483647 h 155"/>
                <a:gd name="T24" fmla="*/ 2147483647 w 208"/>
                <a:gd name="T25" fmla="*/ 2147483647 h 155"/>
                <a:gd name="T26" fmla="*/ 2147483647 w 208"/>
                <a:gd name="T27" fmla="*/ 2147483647 h 155"/>
                <a:gd name="T28" fmla="*/ 2147483647 w 208"/>
                <a:gd name="T29" fmla="*/ 2147483647 h 155"/>
                <a:gd name="T30" fmla="*/ 0 w 208"/>
                <a:gd name="T31" fmla="*/ 2147483647 h 155"/>
                <a:gd name="T32" fmla="*/ 2147483647 w 208"/>
                <a:gd name="T33" fmla="*/ 2147483647 h 155"/>
                <a:gd name="T34" fmla="*/ 2147483647 w 208"/>
                <a:gd name="T35" fmla="*/ 2147483647 h 155"/>
                <a:gd name="T36" fmla="*/ 2147483647 w 208"/>
                <a:gd name="T37" fmla="*/ 2147483647 h 155"/>
                <a:gd name="T38" fmla="*/ 2147483647 w 208"/>
                <a:gd name="T39" fmla="*/ 2147483647 h 155"/>
                <a:gd name="T40" fmla="*/ 2147483647 w 208"/>
                <a:gd name="T41" fmla="*/ 2147483647 h 155"/>
                <a:gd name="T42" fmla="*/ 2147483647 w 208"/>
                <a:gd name="T43" fmla="*/ 2147483647 h 155"/>
                <a:gd name="T44" fmla="*/ 2147483647 w 208"/>
                <a:gd name="T45" fmla="*/ 2147483647 h 155"/>
                <a:gd name="T46" fmla="*/ 2147483647 w 208"/>
                <a:gd name="T47" fmla="*/ 2147483647 h 155"/>
                <a:gd name="T48" fmla="*/ 2147483647 w 208"/>
                <a:gd name="T49" fmla="*/ 2147483647 h 155"/>
                <a:gd name="T50" fmla="*/ 2147483647 w 208"/>
                <a:gd name="T51" fmla="*/ 2147483647 h 155"/>
                <a:gd name="T52" fmla="*/ 2147483647 w 208"/>
                <a:gd name="T53" fmla="*/ 2147483647 h 155"/>
                <a:gd name="T54" fmla="*/ 2147483647 w 208"/>
                <a:gd name="T55" fmla="*/ 2147483647 h 155"/>
                <a:gd name="T56" fmla="*/ 2147483647 w 208"/>
                <a:gd name="T57" fmla="*/ 2147483647 h 155"/>
                <a:gd name="T58" fmla="*/ 2147483647 w 208"/>
                <a:gd name="T59" fmla="*/ 2147483647 h 155"/>
                <a:gd name="T60" fmla="*/ 2147483647 w 208"/>
                <a:gd name="T61" fmla="*/ 2147483647 h 155"/>
                <a:gd name="T62" fmla="*/ 2147483647 w 208"/>
                <a:gd name="T63" fmla="*/ 2147483647 h 155"/>
                <a:gd name="T64" fmla="*/ 2147483647 w 208"/>
                <a:gd name="T65" fmla="*/ 2147483647 h 155"/>
                <a:gd name="T66" fmla="*/ 2147483647 w 208"/>
                <a:gd name="T67" fmla="*/ 2147483647 h 155"/>
                <a:gd name="T68" fmla="*/ 2147483647 w 208"/>
                <a:gd name="T69" fmla="*/ 2147483647 h 155"/>
                <a:gd name="T70" fmla="*/ 2147483647 w 208"/>
                <a:gd name="T71" fmla="*/ 2147483647 h 155"/>
                <a:gd name="T72" fmla="*/ 2147483647 w 208"/>
                <a:gd name="T73" fmla="*/ 2147483647 h 155"/>
                <a:gd name="T74" fmla="*/ 2147483647 w 208"/>
                <a:gd name="T75" fmla="*/ 2147483647 h 155"/>
                <a:gd name="T76" fmla="*/ 2147483647 w 208"/>
                <a:gd name="T77" fmla="*/ 2147483647 h 155"/>
                <a:gd name="T78" fmla="*/ 2147483647 w 208"/>
                <a:gd name="T79" fmla="*/ 2147483647 h 155"/>
                <a:gd name="T80" fmla="*/ 2147483647 w 208"/>
                <a:gd name="T81" fmla="*/ 2147483647 h 1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8"/>
                <a:gd name="T124" fmla="*/ 0 h 155"/>
                <a:gd name="T125" fmla="*/ 208 w 208"/>
                <a:gd name="T126" fmla="*/ 155 h 1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8" h="155">
                  <a:moveTo>
                    <a:pt x="113" y="18"/>
                  </a:moveTo>
                  <a:lnTo>
                    <a:pt x="110" y="14"/>
                  </a:lnTo>
                  <a:lnTo>
                    <a:pt x="103" y="7"/>
                  </a:lnTo>
                  <a:lnTo>
                    <a:pt x="96" y="6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5" y="6"/>
                  </a:lnTo>
                  <a:lnTo>
                    <a:pt x="70" y="1"/>
                  </a:lnTo>
                  <a:lnTo>
                    <a:pt x="65" y="0"/>
                  </a:lnTo>
                  <a:lnTo>
                    <a:pt x="65" y="4"/>
                  </a:lnTo>
                  <a:lnTo>
                    <a:pt x="62" y="10"/>
                  </a:lnTo>
                  <a:lnTo>
                    <a:pt x="59" y="6"/>
                  </a:lnTo>
                  <a:lnTo>
                    <a:pt x="54" y="7"/>
                  </a:lnTo>
                  <a:lnTo>
                    <a:pt x="48" y="7"/>
                  </a:lnTo>
                  <a:lnTo>
                    <a:pt x="47" y="14"/>
                  </a:lnTo>
                  <a:lnTo>
                    <a:pt x="44" y="21"/>
                  </a:lnTo>
                  <a:lnTo>
                    <a:pt x="44" y="29"/>
                  </a:lnTo>
                  <a:lnTo>
                    <a:pt x="39" y="29"/>
                  </a:lnTo>
                  <a:lnTo>
                    <a:pt x="30" y="38"/>
                  </a:lnTo>
                  <a:lnTo>
                    <a:pt x="27" y="45"/>
                  </a:lnTo>
                  <a:lnTo>
                    <a:pt x="25" y="57"/>
                  </a:lnTo>
                  <a:lnTo>
                    <a:pt x="22" y="55"/>
                  </a:lnTo>
                  <a:lnTo>
                    <a:pt x="16" y="59"/>
                  </a:lnTo>
                  <a:lnTo>
                    <a:pt x="17" y="65"/>
                  </a:lnTo>
                  <a:lnTo>
                    <a:pt x="14" y="71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2" y="86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5" y="97"/>
                  </a:lnTo>
                  <a:lnTo>
                    <a:pt x="11" y="100"/>
                  </a:lnTo>
                  <a:lnTo>
                    <a:pt x="25" y="113"/>
                  </a:lnTo>
                  <a:lnTo>
                    <a:pt x="25" y="119"/>
                  </a:lnTo>
                  <a:lnTo>
                    <a:pt x="31" y="128"/>
                  </a:lnTo>
                  <a:lnTo>
                    <a:pt x="37" y="130"/>
                  </a:lnTo>
                  <a:lnTo>
                    <a:pt x="39" y="136"/>
                  </a:lnTo>
                  <a:lnTo>
                    <a:pt x="37" y="139"/>
                  </a:lnTo>
                  <a:lnTo>
                    <a:pt x="36" y="139"/>
                  </a:lnTo>
                  <a:lnTo>
                    <a:pt x="39" y="142"/>
                  </a:lnTo>
                  <a:lnTo>
                    <a:pt x="51" y="142"/>
                  </a:lnTo>
                  <a:lnTo>
                    <a:pt x="62" y="149"/>
                  </a:lnTo>
                  <a:lnTo>
                    <a:pt x="70" y="155"/>
                  </a:lnTo>
                  <a:lnTo>
                    <a:pt x="92" y="155"/>
                  </a:lnTo>
                  <a:lnTo>
                    <a:pt x="98" y="147"/>
                  </a:lnTo>
                  <a:lnTo>
                    <a:pt x="107" y="145"/>
                  </a:lnTo>
                  <a:lnTo>
                    <a:pt x="110" y="149"/>
                  </a:lnTo>
                  <a:lnTo>
                    <a:pt x="123" y="149"/>
                  </a:lnTo>
                  <a:lnTo>
                    <a:pt x="123" y="145"/>
                  </a:lnTo>
                  <a:lnTo>
                    <a:pt x="132" y="145"/>
                  </a:lnTo>
                  <a:lnTo>
                    <a:pt x="135" y="144"/>
                  </a:lnTo>
                  <a:lnTo>
                    <a:pt x="138" y="141"/>
                  </a:lnTo>
                  <a:lnTo>
                    <a:pt x="146" y="136"/>
                  </a:lnTo>
                  <a:lnTo>
                    <a:pt x="157" y="136"/>
                  </a:lnTo>
                  <a:lnTo>
                    <a:pt x="165" y="136"/>
                  </a:lnTo>
                  <a:lnTo>
                    <a:pt x="197" y="102"/>
                  </a:lnTo>
                  <a:lnTo>
                    <a:pt x="208" y="94"/>
                  </a:lnTo>
                  <a:lnTo>
                    <a:pt x="191" y="94"/>
                  </a:lnTo>
                  <a:lnTo>
                    <a:pt x="186" y="91"/>
                  </a:lnTo>
                  <a:lnTo>
                    <a:pt x="180" y="88"/>
                  </a:lnTo>
                  <a:lnTo>
                    <a:pt x="169" y="85"/>
                  </a:lnTo>
                  <a:lnTo>
                    <a:pt x="151" y="80"/>
                  </a:lnTo>
                  <a:lnTo>
                    <a:pt x="145" y="76"/>
                  </a:lnTo>
                  <a:lnTo>
                    <a:pt x="135" y="63"/>
                  </a:lnTo>
                  <a:lnTo>
                    <a:pt x="134" y="57"/>
                  </a:lnTo>
                  <a:lnTo>
                    <a:pt x="135" y="52"/>
                  </a:lnTo>
                  <a:lnTo>
                    <a:pt x="137" y="51"/>
                  </a:lnTo>
                  <a:lnTo>
                    <a:pt x="124" y="54"/>
                  </a:lnTo>
                  <a:lnTo>
                    <a:pt x="120" y="52"/>
                  </a:lnTo>
                  <a:lnTo>
                    <a:pt x="120" y="43"/>
                  </a:lnTo>
                  <a:lnTo>
                    <a:pt x="124" y="40"/>
                  </a:lnTo>
                  <a:lnTo>
                    <a:pt x="127" y="34"/>
                  </a:lnTo>
                  <a:lnTo>
                    <a:pt x="126" y="29"/>
                  </a:lnTo>
                  <a:lnTo>
                    <a:pt x="113" y="1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1" name="Freeform 132"/>
            <p:cNvSpPr>
              <a:spLocks/>
            </p:cNvSpPr>
            <p:nvPr/>
          </p:nvSpPr>
          <p:spPr bwMode="auto">
            <a:xfrm>
              <a:off x="6315204" y="3360923"/>
              <a:ext cx="34931" cy="36521"/>
            </a:xfrm>
            <a:custGeom>
              <a:avLst/>
              <a:gdLst>
                <a:gd name="T0" fmla="*/ 2147483647 w 21"/>
                <a:gd name="T1" fmla="*/ 2147483647 h 20"/>
                <a:gd name="T2" fmla="*/ 2147483647 w 21"/>
                <a:gd name="T3" fmla="*/ 2147483647 h 20"/>
                <a:gd name="T4" fmla="*/ 2147483647 w 21"/>
                <a:gd name="T5" fmla="*/ 2147483647 h 20"/>
                <a:gd name="T6" fmla="*/ 2147483647 w 21"/>
                <a:gd name="T7" fmla="*/ 2147483647 h 20"/>
                <a:gd name="T8" fmla="*/ 2147483647 w 21"/>
                <a:gd name="T9" fmla="*/ 2147483647 h 20"/>
                <a:gd name="T10" fmla="*/ 2147483647 w 21"/>
                <a:gd name="T11" fmla="*/ 0 h 20"/>
                <a:gd name="T12" fmla="*/ 2147483647 w 21"/>
                <a:gd name="T13" fmla="*/ 0 h 20"/>
                <a:gd name="T14" fmla="*/ 2147483647 w 21"/>
                <a:gd name="T15" fmla="*/ 0 h 20"/>
                <a:gd name="T16" fmla="*/ 2147483647 w 21"/>
                <a:gd name="T17" fmla="*/ 2147483647 h 20"/>
                <a:gd name="T18" fmla="*/ 0 w 21"/>
                <a:gd name="T19" fmla="*/ 2147483647 h 20"/>
                <a:gd name="T20" fmla="*/ 0 w 21"/>
                <a:gd name="T21" fmla="*/ 2147483647 h 20"/>
                <a:gd name="T22" fmla="*/ 2147483647 w 21"/>
                <a:gd name="T23" fmla="*/ 2147483647 h 20"/>
                <a:gd name="T24" fmla="*/ 2147483647 w 21"/>
                <a:gd name="T25" fmla="*/ 2147483647 h 20"/>
                <a:gd name="T26" fmla="*/ 2147483647 w 21"/>
                <a:gd name="T27" fmla="*/ 2147483647 h 20"/>
                <a:gd name="T28" fmla="*/ 2147483647 w 21"/>
                <a:gd name="T29" fmla="*/ 2147483647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0"/>
                <a:gd name="T47" fmla="*/ 21 w 21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0">
                  <a:moveTo>
                    <a:pt x="21" y="12"/>
                  </a:moveTo>
                  <a:lnTo>
                    <a:pt x="21" y="12"/>
                  </a:lnTo>
                  <a:lnTo>
                    <a:pt x="14" y="7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8"/>
                  </a:lnTo>
                  <a:lnTo>
                    <a:pt x="4" y="20"/>
                  </a:lnTo>
                  <a:lnTo>
                    <a:pt x="17" y="17"/>
                  </a:lnTo>
                  <a:lnTo>
                    <a:pt x="18" y="14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2" name="Freeform 133"/>
            <p:cNvSpPr>
              <a:spLocks/>
            </p:cNvSpPr>
            <p:nvPr/>
          </p:nvSpPr>
          <p:spPr bwMode="auto">
            <a:xfrm>
              <a:off x="6342989" y="3386680"/>
              <a:ext cx="1664" cy="5353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2147483647 h 3"/>
                <a:gd name="T4" fmla="*/ 2147483647 w 1"/>
                <a:gd name="T5" fmla="*/ 0 h 3"/>
                <a:gd name="T6" fmla="*/ 0 w 1"/>
                <a:gd name="T7" fmla="*/ 2147483647 h 3"/>
                <a:gd name="T8" fmla="*/ 0 w 1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3" name="Freeform 134"/>
            <p:cNvSpPr>
              <a:spLocks/>
            </p:cNvSpPr>
            <p:nvPr/>
          </p:nvSpPr>
          <p:spPr bwMode="auto">
            <a:xfrm>
              <a:off x="6133425" y="3541932"/>
              <a:ext cx="186279" cy="237341"/>
            </a:xfrm>
            <a:custGeom>
              <a:avLst/>
              <a:gdLst>
                <a:gd name="T0" fmla="*/ 2147483647 w 112"/>
                <a:gd name="T1" fmla="*/ 2147483647 h 133"/>
                <a:gd name="T2" fmla="*/ 2147483647 w 112"/>
                <a:gd name="T3" fmla="*/ 2147483647 h 133"/>
                <a:gd name="T4" fmla="*/ 2147483647 w 112"/>
                <a:gd name="T5" fmla="*/ 2147483647 h 133"/>
                <a:gd name="T6" fmla="*/ 2147483647 w 112"/>
                <a:gd name="T7" fmla="*/ 2147483647 h 133"/>
                <a:gd name="T8" fmla="*/ 2147483647 w 112"/>
                <a:gd name="T9" fmla="*/ 2147483647 h 133"/>
                <a:gd name="T10" fmla="*/ 2147483647 w 112"/>
                <a:gd name="T11" fmla="*/ 2147483647 h 133"/>
                <a:gd name="T12" fmla="*/ 2147483647 w 112"/>
                <a:gd name="T13" fmla="*/ 2147483647 h 133"/>
                <a:gd name="T14" fmla="*/ 2147483647 w 112"/>
                <a:gd name="T15" fmla="*/ 2147483647 h 133"/>
                <a:gd name="T16" fmla="*/ 2147483647 w 112"/>
                <a:gd name="T17" fmla="*/ 2147483647 h 133"/>
                <a:gd name="T18" fmla="*/ 2147483647 w 112"/>
                <a:gd name="T19" fmla="*/ 2147483647 h 133"/>
                <a:gd name="T20" fmla="*/ 2147483647 w 112"/>
                <a:gd name="T21" fmla="*/ 2147483647 h 133"/>
                <a:gd name="T22" fmla="*/ 2147483647 w 112"/>
                <a:gd name="T23" fmla="*/ 2147483647 h 133"/>
                <a:gd name="T24" fmla="*/ 2147483647 w 112"/>
                <a:gd name="T25" fmla="*/ 2147483647 h 133"/>
                <a:gd name="T26" fmla="*/ 2147483647 w 112"/>
                <a:gd name="T27" fmla="*/ 0 h 133"/>
                <a:gd name="T28" fmla="*/ 2147483647 w 112"/>
                <a:gd name="T29" fmla="*/ 2147483647 h 133"/>
                <a:gd name="T30" fmla="*/ 2147483647 w 112"/>
                <a:gd name="T31" fmla="*/ 2147483647 h 133"/>
                <a:gd name="T32" fmla="*/ 2147483647 w 112"/>
                <a:gd name="T33" fmla="*/ 2147483647 h 133"/>
                <a:gd name="T34" fmla="*/ 0 w 112"/>
                <a:gd name="T35" fmla="*/ 2147483647 h 133"/>
                <a:gd name="T36" fmla="*/ 2147483647 w 112"/>
                <a:gd name="T37" fmla="*/ 2147483647 h 133"/>
                <a:gd name="T38" fmla="*/ 2147483647 w 112"/>
                <a:gd name="T39" fmla="*/ 2147483647 h 133"/>
                <a:gd name="T40" fmla="*/ 2147483647 w 112"/>
                <a:gd name="T41" fmla="*/ 2147483647 h 133"/>
                <a:gd name="T42" fmla="*/ 2147483647 w 112"/>
                <a:gd name="T43" fmla="*/ 2147483647 h 133"/>
                <a:gd name="T44" fmla="*/ 2147483647 w 112"/>
                <a:gd name="T45" fmla="*/ 2147483647 h 133"/>
                <a:gd name="T46" fmla="*/ 2147483647 w 112"/>
                <a:gd name="T47" fmla="*/ 2147483647 h 133"/>
                <a:gd name="T48" fmla="*/ 2147483647 w 112"/>
                <a:gd name="T49" fmla="*/ 2147483647 h 133"/>
                <a:gd name="T50" fmla="*/ 2147483647 w 112"/>
                <a:gd name="T51" fmla="*/ 2147483647 h 133"/>
                <a:gd name="T52" fmla="*/ 2147483647 w 112"/>
                <a:gd name="T53" fmla="*/ 2147483647 h 133"/>
                <a:gd name="T54" fmla="*/ 2147483647 w 112"/>
                <a:gd name="T55" fmla="*/ 2147483647 h 133"/>
                <a:gd name="T56" fmla="*/ 0 w 112"/>
                <a:gd name="T57" fmla="*/ 2147483647 h 133"/>
                <a:gd name="T58" fmla="*/ 2147483647 w 112"/>
                <a:gd name="T59" fmla="*/ 2147483647 h 133"/>
                <a:gd name="T60" fmla="*/ 2147483647 w 112"/>
                <a:gd name="T61" fmla="*/ 2147483647 h 133"/>
                <a:gd name="T62" fmla="*/ 2147483647 w 112"/>
                <a:gd name="T63" fmla="*/ 2147483647 h 133"/>
                <a:gd name="T64" fmla="*/ 2147483647 w 112"/>
                <a:gd name="T65" fmla="*/ 2147483647 h 133"/>
                <a:gd name="T66" fmla="*/ 2147483647 w 112"/>
                <a:gd name="T67" fmla="*/ 2147483647 h 133"/>
                <a:gd name="T68" fmla="*/ 2147483647 w 112"/>
                <a:gd name="T69" fmla="*/ 2147483647 h 133"/>
                <a:gd name="T70" fmla="*/ 2147483647 w 112"/>
                <a:gd name="T71" fmla="*/ 2147483647 h 133"/>
                <a:gd name="T72" fmla="*/ 2147483647 w 112"/>
                <a:gd name="T73" fmla="*/ 2147483647 h 133"/>
                <a:gd name="T74" fmla="*/ 2147483647 w 112"/>
                <a:gd name="T75" fmla="*/ 2147483647 h 133"/>
                <a:gd name="T76" fmla="*/ 2147483647 w 112"/>
                <a:gd name="T77" fmla="*/ 2147483647 h 133"/>
                <a:gd name="T78" fmla="*/ 2147483647 w 112"/>
                <a:gd name="T79" fmla="*/ 2147483647 h 133"/>
                <a:gd name="T80" fmla="*/ 2147483647 w 112"/>
                <a:gd name="T81" fmla="*/ 2147483647 h 1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"/>
                <a:gd name="T124" fmla="*/ 0 h 133"/>
                <a:gd name="T125" fmla="*/ 112 w 112"/>
                <a:gd name="T126" fmla="*/ 133 h 1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" h="133">
                  <a:moveTo>
                    <a:pt x="98" y="35"/>
                  </a:moveTo>
                  <a:lnTo>
                    <a:pt x="99" y="29"/>
                  </a:lnTo>
                  <a:lnTo>
                    <a:pt x="104" y="26"/>
                  </a:lnTo>
                  <a:lnTo>
                    <a:pt x="112" y="14"/>
                  </a:lnTo>
                  <a:lnTo>
                    <a:pt x="99" y="14"/>
                  </a:lnTo>
                  <a:lnTo>
                    <a:pt x="96" y="10"/>
                  </a:lnTo>
                  <a:lnTo>
                    <a:pt x="87" y="12"/>
                  </a:lnTo>
                  <a:lnTo>
                    <a:pt x="81" y="20"/>
                  </a:lnTo>
                  <a:lnTo>
                    <a:pt x="59" y="20"/>
                  </a:lnTo>
                  <a:lnTo>
                    <a:pt x="51" y="14"/>
                  </a:lnTo>
                  <a:lnTo>
                    <a:pt x="40" y="7"/>
                  </a:lnTo>
                  <a:lnTo>
                    <a:pt x="28" y="7"/>
                  </a:lnTo>
                  <a:lnTo>
                    <a:pt x="25" y="4"/>
                  </a:lnTo>
                  <a:lnTo>
                    <a:pt x="20" y="0"/>
                  </a:lnTo>
                  <a:lnTo>
                    <a:pt x="16" y="3"/>
                  </a:lnTo>
                  <a:lnTo>
                    <a:pt x="8" y="4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6" y="17"/>
                  </a:lnTo>
                  <a:lnTo>
                    <a:pt x="8" y="21"/>
                  </a:lnTo>
                  <a:lnTo>
                    <a:pt x="9" y="28"/>
                  </a:lnTo>
                  <a:lnTo>
                    <a:pt x="14" y="32"/>
                  </a:lnTo>
                  <a:lnTo>
                    <a:pt x="16" y="38"/>
                  </a:lnTo>
                  <a:lnTo>
                    <a:pt x="16" y="45"/>
                  </a:lnTo>
                  <a:lnTo>
                    <a:pt x="14" y="49"/>
                  </a:lnTo>
                  <a:lnTo>
                    <a:pt x="8" y="57"/>
                  </a:lnTo>
                  <a:lnTo>
                    <a:pt x="3" y="63"/>
                  </a:lnTo>
                  <a:lnTo>
                    <a:pt x="2" y="71"/>
                  </a:lnTo>
                  <a:lnTo>
                    <a:pt x="0" y="82"/>
                  </a:lnTo>
                  <a:lnTo>
                    <a:pt x="53" y="111"/>
                  </a:lnTo>
                  <a:lnTo>
                    <a:pt x="53" y="118"/>
                  </a:lnTo>
                  <a:lnTo>
                    <a:pt x="73" y="133"/>
                  </a:lnTo>
                  <a:lnTo>
                    <a:pt x="81" y="125"/>
                  </a:lnTo>
                  <a:lnTo>
                    <a:pt x="84" y="116"/>
                  </a:lnTo>
                  <a:lnTo>
                    <a:pt x="87" y="113"/>
                  </a:lnTo>
                  <a:lnTo>
                    <a:pt x="87" y="105"/>
                  </a:lnTo>
                  <a:lnTo>
                    <a:pt x="95" y="102"/>
                  </a:lnTo>
                  <a:lnTo>
                    <a:pt x="107" y="91"/>
                  </a:lnTo>
                  <a:lnTo>
                    <a:pt x="102" y="87"/>
                  </a:lnTo>
                  <a:lnTo>
                    <a:pt x="98" y="80"/>
                  </a:lnTo>
                  <a:lnTo>
                    <a:pt x="98" y="3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4" name="Freeform 135"/>
            <p:cNvSpPr>
              <a:spLocks/>
            </p:cNvSpPr>
            <p:nvPr/>
          </p:nvSpPr>
          <p:spPr bwMode="auto">
            <a:xfrm>
              <a:off x="6030308" y="3688264"/>
              <a:ext cx="249479" cy="265894"/>
            </a:xfrm>
            <a:custGeom>
              <a:avLst/>
              <a:gdLst>
                <a:gd name="T0" fmla="*/ 2147483647 w 150"/>
                <a:gd name="T1" fmla="*/ 2147483647 h 149"/>
                <a:gd name="T2" fmla="*/ 2147483647 w 150"/>
                <a:gd name="T3" fmla="*/ 2147483647 h 149"/>
                <a:gd name="T4" fmla="*/ 2147483647 w 150"/>
                <a:gd name="T5" fmla="*/ 2147483647 h 149"/>
                <a:gd name="T6" fmla="*/ 2147483647 w 150"/>
                <a:gd name="T7" fmla="*/ 2147483647 h 149"/>
                <a:gd name="T8" fmla="*/ 2147483647 w 150"/>
                <a:gd name="T9" fmla="*/ 0 h 149"/>
                <a:gd name="T10" fmla="*/ 2147483647 w 150"/>
                <a:gd name="T11" fmla="*/ 0 h 149"/>
                <a:gd name="T12" fmla="*/ 2147483647 w 150"/>
                <a:gd name="T13" fmla="*/ 2147483647 h 149"/>
                <a:gd name="T14" fmla="*/ 2147483647 w 150"/>
                <a:gd name="T15" fmla="*/ 2147483647 h 149"/>
                <a:gd name="T16" fmla="*/ 2147483647 w 150"/>
                <a:gd name="T17" fmla="*/ 2147483647 h 149"/>
                <a:gd name="T18" fmla="*/ 2147483647 w 150"/>
                <a:gd name="T19" fmla="*/ 2147483647 h 149"/>
                <a:gd name="T20" fmla="*/ 2147483647 w 150"/>
                <a:gd name="T21" fmla="*/ 2147483647 h 149"/>
                <a:gd name="T22" fmla="*/ 2147483647 w 150"/>
                <a:gd name="T23" fmla="*/ 2147483647 h 149"/>
                <a:gd name="T24" fmla="*/ 2147483647 w 150"/>
                <a:gd name="T25" fmla="*/ 2147483647 h 149"/>
                <a:gd name="T26" fmla="*/ 2147483647 w 150"/>
                <a:gd name="T27" fmla="*/ 2147483647 h 149"/>
                <a:gd name="T28" fmla="*/ 2147483647 w 150"/>
                <a:gd name="T29" fmla="*/ 2147483647 h 149"/>
                <a:gd name="T30" fmla="*/ 2147483647 w 150"/>
                <a:gd name="T31" fmla="*/ 2147483647 h 149"/>
                <a:gd name="T32" fmla="*/ 2147483647 w 150"/>
                <a:gd name="T33" fmla="*/ 2147483647 h 149"/>
                <a:gd name="T34" fmla="*/ 2147483647 w 150"/>
                <a:gd name="T35" fmla="*/ 2147483647 h 149"/>
                <a:gd name="T36" fmla="*/ 2147483647 w 150"/>
                <a:gd name="T37" fmla="*/ 2147483647 h 149"/>
                <a:gd name="T38" fmla="*/ 0 w 150"/>
                <a:gd name="T39" fmla="*/ 2147483647 h 149"/>
                <a:gd name="T40" fmla="*/ 0 w 150"/>
                <a:gd name="T41" fmla="*/ 2147483647 h 149"/>
                <a:gd name="T42" fmla="*/ 2147483647 w 150"/>
                <a:gd name="T43" fmla="*/ 2147483647 h 149"/>
                <a:gd name="T44" fmla="*/ 2147483647 w 150"/>
                <a:gd name="T45" fmla="*/ 2147483647 h 149"/>
                <a:gd name="T46" fmla="*/ 2147483647 w 150"/>
                <a:gd name="T47" fmla="*/ 2147483647 h 149"/>
                <a:gd name="T48" fmla="*/ 2147483647 w 150"/>
                <a:gd name="T49" fmla="*/ 2147483647 h 149"/>
                <a:gd name="T50" fmla="*/ 2147483647 w 150"/>
                <a:gd name="T51" fmla="*/ 2147483647 h 149"/>
                <a:gd name="T52" fmla="*/ 2147483647 w 150"/>
                <a:gd name="T53" fmla="*/ 2147483647 h 149"/>
                <a:gd name="T54" fmla="*/ 2147483647 w 150"/>
                <a:gd name="T55" fmla="*/ 2147483647 h 149"/>
                <a:gd name="T56" fmla="*/ 2147483647 w 150"/>
                <a:gd name="T57" fmla="*/ 2147483647 h 149"/>
                <a:gd name="T58" fmla="*/ 2147483647 w 150"/>
                <a:gd name="T59" fmla="*/ 2147483647 h 149"/>
                <a:gd name="T60" fmla="*/ 2147483647 w 150"/>
                <a:gd name="T61" fmla="*/ 2147483647 h 149"/>
                <a:gd name="T62" fmla="*/ 2147483647 w 150"/>
                <a:gd name="T63" fmla="*/ 2147483647 h 149"/>
                <a:gd name="T64" fmla="*/ 2147483647 w 150"/>
                <a:gd name="T65" fmla="*/ 2147483647 h 149"/>
                <a:gd name="T66" fmla="*/ 2147483647 w 150"/>
                <a:gd name="T67" fmla="*/ 2147483647 h 149"/>
                <a:gd name="T68" fmla="*/ 2147483647 w 150"/>
                <a:gd name="T69" fmla="*/ 2147483647 h 149"/>
                <a:gd name="T70" fmla="*/ 2147483647 w 150"/>
                <a:gd name="T71" fmla="*/ 2147483647 h 149"/>
                <a:gd name="T72" fmla="*/ 2147483647 w 150"/>
                <a:gd name="T73" fmla="*/ 2147483647 h 149"/>
                <a:gd name="T74" fmla="*/ 2147483647 w 150"/>
                <a:gd name="T75" fmla="*/ 2147483647 h 149"/>
                <a:gd name="T76" fmla="*/ 2147483647 w 150"/>
                <a:gd name="T77" fmla="*/ 2147483647 h 149"/>
                <a:gd name="T78" fmla="*/ 2147483647 w 150"/>
                <a:gd name="T79" fmla="*/ 2147483647 h 149"/>
                <a:gd name="T80" fmla="*/ 2147483647 w 150"/>
                <a:gd name="T81" fmla="*/ 2147483647 h 149"/>
                <a:gd name="T82" fmla="*/ 2147483647 w 150"/>
                <a:gd name="T83" fmla="*/ 2147483647 h 149"/>
                <a:gd name="T84" fmla="*/ 2147483647 w 150"/>
                <a:gd name="T85" fmla="*/ 2147483647 h 149"/>
                <a:gd name="T86" fmla="*/ 2147483647 w 150"/>
                <a:gd name="T87" fmla="*/ 2147483647 h 149"/>
                <a:gd name="T88" fmla="*/ 2147483647 w 150"/>
                <a:gd name="T89" fmla="*/ 2147483647 h 149"/>
                <a:gd name="T90" fmla="*/ 2147483647 w 150"/>
                <a:gd name="T91" fmla="*/ 2147483647 h 149"/>
                <a:gd name="T92" fmla="*/ 2147483647 w 150"/>
                <a:gd name="T93" fmla="*/ 2147483647 h 149"/>
                <a:gd name="T94" fmla="*/ 2147483647 w 150"/>
                <a:gd name="T95" fmla="*/ 2147483647 h 149"/>
                <a:gd name="T96" fmla="*/ 2147483647 w 150"/>
                <a:gd name="T97" fmla="*/ 2147483647 h 149"/>
                <a:gd name="T98" fmla="*/ 2147483647 w 150"/>
                <a:gd name="T99" fmla="*/ 2147483647 h 149"/>
                <a:gd name="T100" fmla="*/ 2147483647 w 150"/>
                <a:gd name="T101" fmla="*/ 2147483647 h 149"/>
                <a:gd name="T102" fmla="*/ 2147483647 w 150"/>
                <a:gd name="T103" fmla="*/ 2147483647 h 149"/>
                <a:gd name="T104" fmla="*/ 2147483647 w 150"/>
                <a:gd name="T105" fmla="*/ 2147483647 h 149"/>
                <a:gd name="T106" fmla="*/ 2147483647 w 150"/>
                <a:gd name="T107" fmla="*/ 2147483647 h 149"/>
                <a:gd name="T108" fmla="*/ 2147483647 w 150"/>
                <a:gd name="T109" fmla="*/ 2147483647 h 149"/>
                <a:gd name="T110" fmla="*/ 2147483647 w 150"/>
                <a:gd name="T111" fmla="*/ 2147483647 h 149"/>
                <a:gd name="T112" fmla="*/ 2147483647 w 150"/>
                <a:gd name="T113" fmla="*/ 2147483647 h 149"/>
                <a:gd name="T114" fmla="*/ 2147483647 w 150"/>
                <a:gd name="T115" fmla="*/ 2147483647 h 1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149"/>
                <a:gd name="T176" fmla="*/ 150 w 150"/>
                <a:gd name="T177" fmla="*/ 149 h 1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149">
                  <a:moveTo>
                    <a:pt x="133" y="53"/>
                  </a:moveTo>
                  <a:lnTo>
                    <a:pt x="135" y="51"/>
                  </a:lnTo>
                  <a:lnTo>
                    <a:pt x="115" y="36"/>
                  </a:lnTo>
                  <a:lnTo>
                    <a:pt x="115" y="29"/>
                  </a:lnTo>
                  <a:lnTo>
                    <a:pt x="62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17" y="8"/>
                  </a:lnTo>
                  <a:lnTo>
                    <a:pt x="23" y="9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18" y="29"/>
                  </a:lnTo>
                  <a:lnTo>
                    <a:pt x="18" y="34"/>
                  </a:lnTo>
                  <a:lnTo>
                    <a:pt x="14" y="37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3" y="65"/>
                  </a:lnTo>
                  <a:lnTo>
                    <a:pt x="1" y="71"/>
                  </a:lnTo>
                  <a:lnTo>
                    <a:pt x="9" y="81"/>
                  </a:lnTo>
                  <a:lnTo>
                    <a:pt x="14" y="88"/>
                  </a:lnTo>
                  <a:lnTo>
                    <a:pt x="17" y="96"/>
                  </a:lnTo>
                  <a:lnTo>
                    <a:pt x="18" y="99"/>
                  </a:lnTo>
                  <a:lnTo>
                    <a:pt x="20" y="102"/>
                  </a:lnTo>
                  <a:lnTo>
                    <a:pt x="29" y="107"/>
                  </a:lnTo>
                  <a:lnTo>
                    <a:pt x="39" y="112"/>
                  </a:lnTo>
                  <a:lnTo>
                    <a:pt x="53" y="116"/>
                  </a:lnTo>
                  <a:lnTo>
                    <a:pt x="59" y="118"/>
                  </a:lnTo>
                  <a:lnTo>
                    <a:pt x="64" y="118"/>
                  </a:lnTo>
                  <a:lnTo>
                    <a:pt x="70" y="119"/>
                  </a:lnTo>
                  <a:lnTo>
                    <a:pt x="76" y="144"/>
                  </a:lnTo>
                  <a:lnTo>
                    <a:pt x="82" y="147"/>
                  </a:lnTo>
                  <a:lnTo>
                    <a:pt x="90" y="144"/>
                  </a:lnTo>
                  <a:lnTo>
                    <a:pt x="95" y="147"/>
                  </a:lnTo>
                  <a:lnTo>
                    <a:pt x="99" y="149"/>
                  </a:lnTo>
                  <a:lnTo>
                    <a:pt x="104" y="144"/>
                  </a:lnTo>
                  <a:lnTo>
                    <a:pt x="109" y="147"/>
                  </a:lnTo>
                  <a:lnTo>
                    <a:pt x="115" y="146"/>
                  </a:lnTo>
                  <a:lnTo>
                    <a:pt x="118" y="141"/>
                  </a:lnTo>
                  <a:lnTo>
                    <a:pt x="124" y="143"/>
                  </a:lnTo>
                  <a:lnTo>
                    <a:pt x="127" y="144"/>
                  </a:lnTo>
                  <a:lnTo>
                    <a:pt x="130" y="140"/>
                  </a:lnTo>
                  <a:lnTo>
                    <a:pt x="137" y="140"/>
                  </a:lnTo>
                  <a:lnTo>
                    <a:pt x="144" y="136"/>
                  </a:lnTo>
                  <a:lnTo>
                    <a:pt x="150" y="130"/>
                  </a:lnTo>
                  <a:lnTo>
                    <a:pt x="143" y="123"/>
                  </a:lnTo>
                  <a:lnTo>
                    <a:pt x="140" y="109"/>
                  </a:lnTo>
                  <a:lnTo>
                    <a:pt x="137" y="99"/>
                  </a:lnTo>
                  <a:lnTo>
                    <a:pt x="140" y="91"/>
                  </a:lnTo>
                  <a:lnTo>
                    <a:pt x="137" y="81"/>
                  </a:lnTo>
                  <a:lnTo>
                    <a:pt x="130" y="70"/>
                  </a:lnTo>
                  <a:lnTo>
                    <a:pt x="133" y="5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5" name="Freeform 136"/>
            <p:cNvSpPr>
              <a:spLocks/>
            </p:cNvSpPr>
            <p:nvPr/>
          </p:nvSpPr>
          <p:spPr bwMode="auto">
            <a:xfrm>
              <a:off x="6142139" y="3097336"/>
              <a:ext cx="63510" cy="30169"/>
            </a:xfrm>
            <a:custGeom>
              <a:avLst/>
              <a:gdLst>
                <a:gd name="T0" fmla="*/ 2147483647 w 38"/>
                <a:gd name="T1" fmla="*/ 2147483647 h 17"/>
                <a:gd name="T2" fmla="*/ 2147483647 w 38"/>
                <a:gd name="T3" fmla="*/ 0 h 17"/>
                <a:gd name="T4" fmla="*/ 2147483647 w 38"/>
                <a:gd name="T5" fmla="*/ 0 h 17"/>
                <a:gd name="T6" fmla="*/ 2147483647 w 38"/>
                <a:gd name="T7" fmla="*/ 2147483647 h 17"/>
                <a:gd name="T8" fmla="*/ 2147483647 w 38"/>
                <a:gd name="T9" fmla="*/ 2147483647 h 17"/>
                <a:gd name="T10" fmla="*/ 2147483647 w 38"/>
                <a:gd name="T11" fmla="*/ 2147483647 h 17"/>
                <a:gd name="T12" fmla="*/ 0 w 38"/>
                <a:gd name="T13" fmla="*/ 2147483647 h 17"/>
                <a:gd name="T14" fmla="*/ 0 w 38"/>
                <a:gd name="T15" fmla="*/ 2147483647 h 17"/>
                <a:gd name="T16" fmla="*/ 2147483647 w 38"/>
                <a:gd name="T17" fmla="*/ 2147483647 h 17"/>
                <a:gd name="T18" fmla="*/ 2147483647 w 38"/>
                <a:gd name="T19" fmla="*/ 2147483647 h 17"/>
                <a:gd name="T20" fmla="*/ 2147483647 w 38"/>
                <a:gd name="T21" fmla="*/ 214748364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7"/>
                <a:gd name="T35" fmla="*/ 38 w 3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7">
                  <a:moveTo>
                    <a:pt x="24" y="8"/>
                  </a:moveTo>
                  <a:lnTo>
                    <a:pt x="18" y="0"/>
                  </a:lnTo>
                  <a:lnTo>
                    <a:pt x="14" y="5"/>
                  </a:lnTo>
                  <a:lnTo>
                    <a:pt x="9" y="3"/>
                  </a:lnTo>
                  <a:lnTo>
                    <a:pt x="6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38" y="17"/>
                  </a:lnTo>
                  <a:lnTo>
                    <a:pt x="34" y="11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6" name="Rectangle 137"/>
            <p:cNvSpPr>
              <a:spLocks noChangeArrowheads="1"/>
            </p:cNvSpPr>
            <p:nvPr/>
          </p:nvSpPr>
          <p:spPr bwMode="auto">
            <a:xfrm>
              <a:off x="6206553" y="3127510"/>
              <a:ext cx="0" cy="1252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137" name="Freeform 138"/>
            <p:cNvSpPr>
              <a:spLocks/>
            </p:cNvSpPr>
            <p:nvPr/>
          </p:nvSpPr>
          <p:spPr bwMode="auto">
            <a:xfrm>
              <a:off x="5857335" y="3120787"/>
              <a:ext cx="382534" cy="456837"/>
            </a:xfrm>
            <a:custGeom>
              <a:avLst/>
              <a:gdLst>
                <a:gd name="T0" fmla="*/ 2147483647 w 230"/>
                <a:gd name="T1" fmla="*/ 2147483647 h 256"/>
                <a:gd name="T2" fmla="*/ 2147483647 w 230"/>
                <a:gd name="T3" fmla="*/ 2147483647 h 256"/>
                <a:gd name="T4" fmla="*/ 2147483647 w 230"/>
                <a:gd name="T5" fmla="*/ 2147483647 h 256"/>
                <a:gd name="T6" fmla="*/ 2147483647 w 230"/>
                <a:gd name="T7" fmla="*/ 2147483647 h 256"/>
                <a:gd name="T8" fmla="*/ 2147483647 w 230"/>
                <a:gd name="T9" fmla="*/ 2147483647 h 256"/>
                <a:gd name="T10" fmla="*/ 2147483647 w 230"/>
                <a:gd name="T11" fmla="*/ 2147483647 h 256"/>
                <a:gd name="T12" fmla="*/ 2147483647 w 230"/>
                <a:gd name="T13" fmla="*/ 2147483647 h 256"/>
                <a:gd name="T14" fmla="*/ 2147483647 w 230"/>
                <a:gd name="T15" fmla="*/ 2147483647 h 256"/>
                <a:gd name="T16" fmla="*/ 2147483647 w 230"/>
                <a:gd name="T17" fmla="*/ 2147483647 h 256"/>
                <a:gd name="T18" fmla="*/ 2147483647 w 230"/>
                <a:gd name="T19" fmla="*/ 2147483647 h 256"/>
                <a:gd name="T20" fmla="*/ 2147483647 w 230"/>
                <a:gd name="T21" fmla="*/ 2147483647 h 256"/>
                <a:gd name="T22" fmla="*/ 2147483647 w 230"/>
                <a:gd name="T23" fmla="*/ 2147483647 h 256"/>
                <a:gd name="T24" fmla="*/ 2147483647 w 230"/>
                <a:gd name="T25" fmla="*/ 2147483647 h 256"/>
                <a:gd name="T26" fmla="*/ 2147483647 w 230"/>
                <a:gd name="T27" fmla="*/ 2147483647 h 256"/>
                <a:gd name="T28" fmla="*/ 2147483647 w 230"/>
                <a:gd name="T29" fmla="*/ 2147483647 h 256"/>
                <a:gd name="T30" fmla="*/ 2147483647 w 230"/>
                <a:gd name="T31" fmla="*/ 2147483647 h 256"/>
                <a:gd name="T32" fmla="*/ 2147483647 w 230"/>
                <a:gd name="T33" fmla="*/ 2147483647 h 256"/>
                <a:gd name="T34" fmla="*/ 2147483647 w 230"/>
                <a:gd name="T35" fmla="*/ 2147483647 h 256"/>
                <a:gd name="T36" fmla="*/ 2147483647 w 230"/>
                <a:gd name="T37" fmla="*/ 2147483647 h 256"/>
                <a:gd name="T38" fmla="*/ 2147483647 w 230"/>
                <a:gd name="T39" fmla="*/ 2147483647 h 256"/>
                <a:gd name="T40" fmla="*/ 2147483647 w 230"/>
                <a:gd name="T41" fmla="*/ 2147483647 h 256"/>
                <a:gd name="T42" fmla="*/ 2147483647 w 230"/>
                <a:gd name="T43" fmla="*/ 2147483647 h 256"/>
                <a:gd name="T44" fmla="*/ 2147483647 w 230"/>
                <a:gd name="T45" fmla="*/ 2147483647 h 256"/>
                <a:gd name="T46" fmla="*/ 2147483647 w 230"/>
                <a:gd name="T47" fmla="*/ 2147483647 h 256"/>
                <a:gd name="T48" fmla="*/ 2147483647 w 230"/>
                <a:gd name="T49" fmla="*/ 2147483647 h 256"/>
                <a:gd name="T50" fmla="*/ 2147483647 w 230"/>
                <a:gd name="T51" fmla="*/ 2147483647 h 256"/>
                <a:gd name="T52" fmla="*/ 2147483647 w 230"/>
                <a:gd name="T53" fmla="*/ 2147483647 h 256"/>
                <a:gd name="T54" fmla="*/ 2147483647 w 230"/>
                <a:gd name="T55" fmla="*/ 2147483647 h 256"/>
                <a:gd name="T56" fmla="*/ 2147483647 w 230"/>
                <a:gd name="T57" fmla="*/ 2147483647 h 256"/>
                <a:gd name="T58" fmla="*/ 2147483647 w 230"/>
                <a:gd name="T59" fmla="*/ 2147483647 h 256"/>
                <a:gd name="T60" fmla="*/ 2147483647 w 230"/>
                <a:gd name="T61" fmla="*/ 2147483647 h 256"/>
                <a:gd name="T62" fmla="*/ 2147483647 w 230"/>
                <a:gd name="T63" fmla="*/ 2147483647 h 256"/>
                <a:gd name="T64" fmla="*/ 2147483647 w 230"/>
                <a:gd name="T65" fmla="*/ 2147483647 h 256"/>
                <a:gd name="T66" fmla="*/ 2147483647 w 230"/>
                <a:gd name="T67" fmla="*/ 2147483647 h 256"/>
                <a:gd name="T68" fmla="*/ 2147483647 w 230"/>
                <a:gd name="T69" fmla="*/ 2147483647 h 256"/>
                <a:gd name="T70" fmla="*/ 2147483647 w 230"/>
                <a:gd name="T71" fmla="*/ 2147483647 h 256"/>
                <a:gd name="T72" fmla="*/ 2147483647 w 230"/>
                <a:gd name="T73" fmla="*/ 2147483647 h 256"/>
                <a:gd name="T74" fmla="*/ 2147483647 w 230"/>
                <a:gd name="T75" fmla="*/ 2147483647 h 256"/>
                <a:gd name="T76" fmla="*/ 2147483647 w 230"/>
                <a:gd name="T77" fmla="*/ 2147483647 h 256"/>
                <a:gd name="T78" fmla="*/ 2147483647 w 230"/>
                <a:gd name="T79" fmla="*/ 2147483647 h 256"/>
                <a:gd name="T80" fmla="*/ 2147483647 w 230"/>
                <a:gd name="T81" fmla="*/ 2147483647 h 256"/>
                <a:gd name="T82" fmla="*/ 2147483647 w 230"/>
                <a:gd name="T83" fmla="*/ 2147483647 h 256"/>
                <a:gd name="T84" fmla="*/ 2147483647 w 230"/>
                <a:gd name="T85" fmla="*/ 2147483647 h 256"/>
                <a:gd name="T86" fmla="*/ 2147483647 w 230"/>
                <a:gd name="T87" fmla="*/ 2147483647 h 256"/>
                <a:gd name="T88" fmla="*/ 2147483647 w 230"/>
                <a:gd name="T89" fmla="*/ 2147483647 h 256"/>
                <a:gd name="T90" fmla="*/ 2147483647 w 230"/>
                <a:gd name="T91" fmla="*/ 2147483647 h 256"/>
                <a:gd name="T92" fmla="*/ 2147483647 w 230"/>
                <a:gd name="T93" fmla="*/ 2147483647 h 256"/>
                <a:gd name="T94" fmla="*/ 2147483647 w 230"/>
                <a:gd name="T95" fmla="*/ 2147483647 h 256"/>
                <a:gd name="T96" fmla="*/ 2147483647 w 230"/>
                <a:gd name="T97" fmla="*/ 2147483647 h 256"/>
                <a:gd name="T98" fmla="*/ 2147483647 w 230"/>
                <a:gd name="T99" fmla="*/ 2147483647 h 256"/>
                <a:gd name="T100" fmla="*/ 2147483647 w 230"/>
                <a:gd name="T101" fmla="*/ 2147483647 h 256"/>
                <a:gd name="T102" fmla="*/ 2147483647 w 230"/>
                <a:gd name="T103" fmla="*/ 2147483647 h 256"/>
                <a:gd name="T104" fmla="*/ 2147483647 w 230"/>
                <a:gd name="T105" fmla="*/ 2147483647 h 256"/>
                <a:gd name="T106" fmla="*/ 2147483647 w 230"/>
                <a:gd name="T107" fmla="*/ 2147483647 h 256"/>
                <a:gd name="T108" fmla="*/ 2147483647 w 230"/>
                <a:gd name="T109" fmla="*/ 2147483647 h 256"/>
                <a:gd name="T110" fmla="*/ 2147483647 w 230"/>
                <a:gd name="T111" fmla="*/ 2147483647 h 2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0"/>
                <a:gd name="T169" fmla="*/ 0 h 256"/>
                <a:gd name="T170" fmla="*/ 230 w 230"/>
                <a:gd name="T171" fmla="*/ 256 h 2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0" h="256">
                  <a:moveTo>
                    <a:pt x="213" y="14"/>
                  </a:moveTo>
                  <a:lnTo>
                    <a:pt x="209" y="4"/>
                  </a:lnTo>
                  <a:lnTo>
                    <a:pt x="171" y="1"/>
                  </a:lnTo>
                  <a:lnTo>
                    <a:pt x="168" y="6"/>
                  </a:lnTo>
                  <a:lnTo>
                    <a:pt x="163" y="6"/>
                  </a:lnTo>
                  <a:lnTo>
                    <a:pt x="160" y="3"/>
                  </a:lnTo>
                  <a:lnTo>
                    <a:pt x="136" y="3"/>
                  </a:lnTo>
                  <a:lnTo>
                    <a:pt x="132" y="0"/>
                  </a:lnTo>
                  <a:lnTo>
                    <a:pt x="130" y="3"/>
                  </a:lnTo>
                  <a:lnTo>
                    <a:pt x="43" y="3"/>
                  </a:lnTo>
                  <a:lnTo>
                    <a:pt x="43" y="31"/>
                  </a:lnTo>
                  <a:lnTo>
                    <a:pt x="29" y="31"/>
                  </a:lnTo>
                  <a:lnTo>
                    <a:pt x="29" y="37"/>
                  </a:lnTo>
                  <a:lnTo>
                    <a:pt x="29" y="90"/>
                  </a:lnTo>
                  <a:lnTo>
                    <a:pt x="17" y="90"/>
                  </a:lnTo>
                  <a:lnTo>
                    <a:pt x="15" y="96"/>
                  </a:lnTo>
                  <a:lnTo>
                    <a:pt x="12" y="102"/>
                  </a:lnTo>
                  <a:lnTo>
                    <a:pt x="9" y="110"/>
                  </a:lnTo>
                  <a:lnTo>
                    <a:pt x="4" y="113"/>
                  </a:lnTo>
                  <a:lnTo>
                    <a:pt x="4" y="118"/>
                  </a:lnTo>
                  <a:lnTo>
                    <a:pt x="6" y="122"/>
                  </a:lnTo>
                  <a:lnTo>
                    <a:pt x="0" y="127"/>
                  </a:lnTo>
                  <a:lnTo>
                    <a:pt x="1" y="132"/>
                  </a:lnTo>
                  <a:lnTo>
                    <a:pt x="6" y="132"/>
                  </a:lnTo>
                  <a:lnTo>
                    <a:pt x="11" y="136"/>
                  </a:lnTo>
                  <a:lnTo>
                    <a:pt x="9" y="141"/>
                  </a:lnTo>
                  <a:lnTo>
                    <a:pt x="11" y="149"/>
                  </a:lnTo>
                  <a:lnTo>
                    <a:pt x="17" y="150"/>
                  </a:lnTo>
                  <a:lnTo>
                    <a:pt x="14" y="155"/>
                  </a:lnTo>
                  <a:lnTo>
                    <a:pt x="15" y="156"/>
                  </a:lnTo>
                  <a:lnTo>
                    <a:pt x="22" y="161"/>
                  </a:lnTo>
                  <a:lnTo>
                    <a:pt x="25" y="169"/>
                  </a:lnTo>
                  <a:lnTo>
                    <a:pt x="25" y="175"/>
                  </a:lnTo>
                  <a:lnTo>
                    <a:pt x="23" y="181"/>
                  </a:lnTo>
                  <a:lnTo>
                    <a:pt x="23" y="184"/>
                  </a:lnTo>
                  <a:lnTo>
                    <a:pt x="34" y="186"/>
                  </a:lnTo>
                  <a:lnTo>
                    <a:pt x="32" y="192"/>
                  </a:lnTo>
                  <a:lnTo>
                    <a:pt x="40" y="192"/>
                  </a:lnTo>
                  <a:lnTo>
                    <a:pt x="48" y="197"/>
                  </a:lnTo>
                  <a:lnTo>
                    <a:pt x="48" y="203"/>
                  </a:lnTo>
                  <a:lnTo>
                    <a:pt x="53" y="208"/>
                  </a:lnTo>
                  <a:lnTo>
                    <a:pt x="57" y="208"/>
                  </a:lnTo>
                  <a:lnTo>
                    <a:pt x="59" y="209"/>
                  </a:lnTo>
                  <a:lnTo>
                    <a:pt x="63" y="215"/>
                  </a:lnTo>
                  <a:lnTo>
                    <a:pt x="63" y="220"/>
                  </a:lnTo>
                  <a:lnTo>
                    <a:pt x="77" y="229"/>
                  </a:lnTo>
                  <a:lnTo>
                    <a:pt x="76" y="229"/>
                  </a:lnTo>
                  <a:lnTo>
                    <a:pt x="76" y="234"/>
                  </a:lnTo>
                  <a:lnTo>
                    <a:pt x="81" y="240"/>
                  </a:lnTo>
                  <a:lnTo>
                    <a:pt x="87" y="243"/>
                  </a:lnTo>
                  <a:lnTo>
                    <a:pt x="91" y="246"/>
                  </a:lnTo>
                  <a:lnTo>
                    <a:pt x="96" y="242"/>
                  </a:lnTo>
                  <a:lnTo>
                    <a:pt x="102" y="245"/>
                  </a:lnTo>
                  <a:lnTo>
                    <a:pt x="109" y="240"/>
                  </a:lnTo>
                  <a:lnTo>
                    <a:pt x="115" y="248"/>
                  </a:lnTo>
                  <a:lnTo>
                    <a:pt x="121" y="253"/>
                  </a:lnTo>
                  <a:lnTo>
                    <a:pt x="124" y="256"/>
                  </a:lnTo>
                  <a:lnTo>
                    <a:pt x="130" y="253"/>
                  </a:lnTo>
                  <a:lnTo>
                    <a:pt x="141" y="254"/>
                  </a:lnTo>
                  <a:lnTo>
                    <a:pt x="158" y="253"/>
                  </a:lnTo>
                  <a:lnTo>
                    <a:pt x="166" y="24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2" y="239"/>
                  </a:lnTo>
                  <a:lnTo>
                    <a:pt x="186" y="236"/>
                  </a:lnTo>
                  <a:lnTo>
                    <a:pt x="191" y="240"/>
                  </a:lnTo>
                  <a:lnTo>
                    <a:pt x="192" y="240"/>
                  </a:lnTo>
                  <a:lnTo>
                    <a:pt x="194" y="237"/>
                  </a:lnTo>
                  <a:lnTo>
                    <a:pt x="192" y="231"/>
                  </a:lnTo>
                  <a:lnTo>
                    <a:pt x="186" y="229"/>
                  </a:lnTo>
                  <a:lnTo>
                    <a:pt x="180" y="220"/>
                  </a:lnTo>
                  <a:lnTo>
                    <a:pt x="180" y="214"/>
                  </a:lnTo>
                  <a:lnTo>
                    <a:pt x="166" y="201"/>
                  </a:lnTo>
                  <a:lnTo>
                    <a:pt x="160" y="198"/>
                  </a:lnTo>
                  <a:lnTo>
                    <a:pt x="155" y="197"/>
                  </a:lnTo>
                  <a:lnTo>
                    <a:pt x="155" y="194"/>
                  </a:lnTo>
                  <a:lnTo>
                    <a:pt x="157" y="187"/>
                  </a:lnTo>
                  <a:lnTo>
                    <a:pt x="166" y="187"/>
                  </a:lnTo>
                  <a:lnTo>
                    <a:pt x="169" y="187"/>
                  </a:lnTo>
                  <a:lnTo>
                    <a:pt x="169" y="172"/>
                  </a:lnTo>
                  <a:lnTo>
                    <a:pt x="172" y="166"/>
                  </a:lnTo>
                  <a:lnTo>
                    <a:pt x="171" y="160"/>
                  </a:lnTo>
                  <a:lnTo>
                    <a:pt x="177" y="156"/>
                  </a:lnTo>
                  <a:lnTo>
                    <a:pt x="180" y="158"/>
                  </a:lnTo>
                  <a:lnTo>
                    <a:pt x="182" y="146"/>
                  </a:lnTo>
                  <a:lnTo>
                    <a:pt x="185" y="139"/>
                  </a:lnTo>
                  <a:lnTo>
                    <a:pt x="194" y="130"/>
                  </a:lnTo>
                  <a:lnTo>
                    <a:pt x="199" y="130"/>
                  </a:lnTo>
                  <a:lnTo>
                    <a:pt x="199" y="122"/>
                  </a:lnTo>
                  <a:lnTo>
                    <a:pt x="202" y="115"/>
                  </a:lnTo>
                  <a:lnTo>
                    <a:pt x="203" y="108"/>
                  </a:lnTo>
                  <a:lnTo>
                    <a:pt x="203" y="107"/>
                  </a:lnTo>
                  <a:lnTo>
                    <a:pt x="202" y="96"/>
                  </a:lnTo>
                  <a:lnTo>
                    <a:pt x="206" y="87"/>
                  </a:lnTo>
                  <a:lnTo>
                    <a:pt x="209" y="79"/>
                  </a:lnTo>
                  <a:lnTo>
                    <a:pt x="209" y="73"/>
                  </a:lnTo>
                  <a:lnTo>
                    <a:pt x="211" y="69"/>
                  </a:lnTo>
                  <a:lnTo>
                    <a:pt x="214" y="71"/>
                  </a:lnTo>
                  <a:lnTo>
                    <a:pt x="217" y="66"/>
                  </a:lnTo>
                  <a:lnTo>
                    <a:pt x="225" y="63"/>
                  </a:lnTo>
                  <a:lnTo>
                    <a:pt x="230" y="57"/>
                  </a:lnTo>
                  <a:lnTo>
                    <a:pt x="217" y="48"/>
                  </a:lnTo>
                  <a:lnTo>
                    <a:pt x="214" y="38"/>
                  </a:lnTo>
                  <a:lnTo>
                    <a:pt x="211" y="23"/>
                  </a:lnTo>
                  <a:lnTo>
                    <a:pt x="213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8" name="Freeform 139"/>
            <p:cNvSpPr>
              <a:spLocks/>
            </p:cNvSpPr>
            <p:nvPr/>
          </p:nvSpPr>
          <p:spPr bwMode="auto">
            <a:xfrm>
              <a:off x="5361702" y="3086881"/>
              <a:ext cx="360913" cy="285521"/>
            </a:xfrm>
            <a:custGeom>
              <a:avLst/>
              <a:gdLst>
                <a:gd name="T0" fmla="*/ 2147483647 w 217"/>
                <a:gd name="T1" fmla="*/ 2147483647 h 160"/>
                <a:gd name="T2" fmla="*/ 2147483647 w 217"/>
                <a:gd name="T3" fmla="*/ 2147483647 h 160"/>
                <a:gd name="T4" fmla="*/ 2147483647 w 217"/>
                <a:gd name="T5" fmla="*/ 2147483647 h 160"/>
                <a:gd name="T6" fmla="*/ 2147483647 w 217"/>
                <a:gd name="T7" fmla="*/ 2147483647 h 160"/>
                <a:gd name="T8" fmla="*/ 2147483647 w 217"/>
                <a:gd name="T9" fmla="*/ 2147483647 h 160"/>
                <a:gd name="T10" fmla="*/ 2147483647 w 217"/>
                <a:gd name="T11" fmla="*/ 2147483647 h 160"/>
                <a:gd name="T12" fmla="*/ 2147483647 w 217"/>
                <a:gd name="T13" fmla="*/ 2147483647 h 160"/>
                <a:gd name="T14" fmla="*/ 2147483647 w 217"/>
                <a:gd name="T15" fmla="*/ 2147483647 h 160"/>
                <a:gd name="T16" fmla="*/ 2147483647 w 217"/>
                <a:gd name="T17" fmla="*/ 2147483647 h 160"/>
                <a:gd name="T18" fmla="*/ 0 w 217"/>
                <a:gd name="T19" fmla="*/ 2147483647 h 160"/>
                <a:gd name="T20" fmla="*/ 2147483647 w 217"/>
                <a:gd name="T21" fmla="*/ 2147483647 h 160"/>
                <a:gd name="T22" fmla="*/ 2147483647 w 217"/>
                <a:gd name="T23" fmla="*/ 2147483647 h 160"/>
                <a:gd name="T24" fmla="*/ 2147483647 w 217"/>
                <a:gd name="T25" fmla="*/ 2147483647 h 160"/>
                <a:gd name="T26" fmla="*/ 2147483647 w 217"/>
                <a:gd name="T27" fmla="*/ 2147483647 h 160"/>
                <a:gd name="T28" fmla="*/ 2147483647 w 217"/>
                <a:gd name="T29" fmla="*/ 2147483647 h 160"/>
                <a:gd name="T30" fmla="*/ 2147483647 w 217"/>
                <a:gd name="T31" fmla="*/ 2147483647 h 160"/>
                <a:gd name="T32" fmla="*/ 2147483647 w 217"/>
                <a:gd name="T33" fmla="*/ 2147483647 h 160"/>
                <a:gd name="T34" fmla="*/ 2147483647 w 217"/>
                <a:gd name="T35" fmla="*/ 2147483647 h 160"/>
                <a:gd name="T36" fmla="*/ 2147483647 w 217"/>
                <a:gd name="T37" fmla="*/ 2147483647 h 160"/>
                <a:gd name="T38" fmla="*/ 2147483647 w 217"/>
                <a:gd name="T39" fmla="*/ 2147483647 h 160"/>
                <a:gd name="T40" fmla="*/ 2147483647 w 217"/>
                <a:gd name="T41" fmla="*/ 2147483647 h 160"/>
                <a:gd name="T42" fmla="*/ 2147483647 w 217"/>
                <a:gd name="T43" fmla="*/ 2147483647 h 160"/>
                <a:gd name="T44" fmla="*/ 2147483647 w 217"/>
                <a:gd name="T45" fmla="*/ 2147483647 h 160"/>
                <a:gd name="T46" fmla="*/ 2147483647 w 217"/>
                <a:gd name="T47" fmla="*/ 2147483647 h 160"/>
                <a:gd name="T48" fmla="*/ 2147483647 w 217"/>
                <a:gd name="T49" fmla="*/ 2147483647 h 160"/>
                <a:gd name="T50" fmla="*/ 2147483647 w 217"/>
                <a:gd name="T51" fmla="*/ 2147483647 h 160"/>
                <a:gd name="T52" fmla="*/ 2147483647 w 217"/>
                <a:gd name="T53" fmla="*/ 2147483647 h 160"/>
                <a:gd name="T54" fmla="*/ 2147483647 w 217"/>
                <a:gd name="T55" fmla="*/ 2147483647 h 160"/>
                <a:gd name="T56" fmla="*/ 2147483647 w 217"/>
                <a:gd name="T57" fmla="*/ 2147483647 h 160"/>
                <a:gd name="T58" fmla="*/ 2147483647 w 217"/>
                <a:gd name="T59" fmla="*/ 2147483647 h 160"/>
                <a:gd name="T60" fmla="*/ 2147483647 w 217"/>
                <a:gd name="T61" fmla="*/ 2147483647 h 160"/>
                <a:gd name="T62" fmla="*/ 2147483647 w 217"/>
                <a:gd name="T63" fmla="*/ 2147483647 h 160"/>
                <a:gd name="T64" fmla="*/ 2147483647 w 217"/>
                <a:gd name="T65" fmla="*/ 2147483647 h 160"/>
                <a:gd name="T66" fmla="*/ 2147483647 w 217"/>
                <a:gd name="T67" fmla="*/ 2147483647 h 1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7"/>
                <a:gd name="T103" fmla="*/ 0 h 160"/>
                <a:gd name="T104" fmla="*/ 217 w 217"/>
                <a:gd name="T105" fmla="*/ 160 h 1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7" h="160">
                  <a:moveTo>
                    <a:pt x="208" y="26"/>
                  </a:moveTo>
                  <a:lnTo>
                    <a:pt x="205" y="8"/>
                  </a:lnTo>
                  <a:lnTo>
                    <a:pt x="194" y="12"/>
                  </a:lnTo>
                  <a:lnTo>
                    <a:pt x="189" y="9"/>
                  </a:lnTo>
                  <a:lnTo>
                    <a:pt x="181" y="5"/>
                  </a:lnTo>
                  <a:lnTo>
                    <a:pt x="163" y="2"/>
                  </a:lnTo>
                  <a:lnTo>
                    <a:pt x="161" y="0"/>
                  </a:lnTo>
                  <a:lnTo>
                    <a:pt x="99" y="39"/>
                  </a:lnTo>
                  <a:lnTo>
                    <a:pt x="85" y="51"/>
                  </a:lnTo>
                  <a:lnTo>
                    <a:pt x="74" y="57"/>
                  </a:lnTo>
                  <a:lnTo>
                    <a:pt x="54" y="61"/>
                  </a:lnTo>
                  <a:lnTo>
                    <a:pt x="54" y="62"/>
                  </a:lnTo>
                  <a:lnTo>
                    <a:pt x="56" y="85"/>
                  </a:lnTo>
                  <a:lnTo>
                    <a:pt x="54" y="96"/>
                  </a:lnTo>
                  <a:lnTo>
                    <a:pt x="51" y="106"/>
                  </a:lnTo>
                  <a:lnTo>
                    <a:pt x="46" y="112"/>
                  </a:lnTo>
                  <a:lnTo>
                    <a:pt x="32" y="113"/>
                  </a:lnTo>
                  <a:lnTo>
                    <a:pt x="15" y="113"/>
                  </a:lnTo>
                  <a:lnTo>
                    <a:pt x="11" y="118"/>
                  </a:lnTo>
                  <a:lnTo>
                    <a:pt x="0" y="120"/>
                  </a:lnTo>
                  <a:lnTo>
                    <a:pt x="0" y="121"/>
                  </a:lnTo>
                  <a:lnTo>
                    <a:pt x="4" y="134"/>
                  </a:lnTo>
                  <a:lnTo>
                    <a:pt x="7" y="135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1" y="143"/>
                  </a:lnTo>
                  <a:lnTo>
                    <a:pt x="14" y="146"/>
                  </a:lnTo>
                  <a:lnTo>
                    <a:pt x="20" y="151"/>
                  </a:lnTo>
                  <a:lnTo>
                    <a:pt x="23" y="149"/>
                  </a:lnTo>
                  <a:lnTo>
                    <a:pt x="26" y="149"/>
                  </a:lnTo>
                  <a:lnTo>
                    <a:pt x="26" y="154"/>
                  </a:lnTo>
                  <a:lnTo>
                    <a:pt x="31" y="157"/>
                  </a:lnTo>
                  <a:lnTo>
                    <a:pt x="32" y="155"/>
                  </a:lnTo>
                  <a:lnTo>
                    <a:pt x="39" y="154"/>
                  </a:lnTo>
                  <a:lnTo>
                    <a:pt x="42" y="160"/>
                  </a:lnTo>
                  <a:lnTo>
                    <a:pt x="48" y="160"/>
                  </a:lnTo>
                  <a:lnTo>
                    <a:pt x="48" y="152"/>
                  </a:lnTo>
                  <a:lnTo>
                    <a:pt x="54" y="146"/>
                  </a:lnTo>
                  <a:lnTo>
                    <a:pt x="56" y="140"/>
                  </a:lnTo>
                  <a:lnTo>
                    <a:pt x="59" y="135"/>
                  </a:lnTo>
                  <a:lnTo>
                    <a:pt x="70" y="134"/>
                  </a:lnTo>
                  <a:lnTo>
                    <a:pt x="73" y="132"/>
                  </a:lnTo>
                  <a:lnTo>
                    <a:pt x="80" y="135"/>
                  </a:lnTo>
                  <a:lnTo>
                    <a:pt x="87" y="135"/>
                  </a:lnTo>
                  <a:lnTo>
                    <a:pt x="90" y="144"/>
                  </a:lnTo>
                  <a:lnTo>
                    <a:pt x="93" y="144"/>
                  </a:lnTo>
                  <a:lnTo>
                    <a:pt x="102" y="141"/>
                  </a:lnTo>
                  <a:lnTo>
                    <a:pt x="108" y="140"/>
                  </a:lnTo>
                  <a:lnTo>
                    <a:pt x="116" y="146"/>
                  </a:lnTo>
                  <a:lnTo>
                    <a:pt x="129" y="147"/>
                  </a:lnTo>
                  <a:lnTo>
                    <a:pt x="132" y="146"/>
                  </a:lnTo>
                  <a:lnTo>
                    <a:pt x="139" y="141"/>
                  </a:lnTo>
                  <a:lnTo>
                    <a:pt x="155" y="138"/>
                  </a:lnTo>
                  <a:lnTo>
                    <a:pt x="163" y="144"/>
                  </a:lnTo>
                  <a:lnTo>
                    <a:pt x="169" y="144"/>
                  </a:lnTo>
                  <a:lnTo>
                    <a:pt x="177" y="138"/>
                  </a:lnTo>
                  <a:lnTo>
                    <a:pt x="184" y="134"/>
                  </a:lnTo>
                  <a:lnTo>
                    <a:pt x="183" y="126"/>
                  </a:lnTo>
                  <a:lnTo>
                    <a:pt x="188" y="123"/>
                  </a:lnTo>
                  <a:lnTo>
                    <a:pt x="188" y="118"/>
                  </a:lnTo>
                  <a:lnTo>
                    <a:pt x="211" y="92"/>
                  </a:lnTo>
                  <a:lnTo>
                    <a:pt x="211" y="73"/>
                  </a:lnTo>
                  <a:lnTo>
                    <a:pt x="214" y="50"/>
                  </a:lnTo>
                  <a:lnTo>
                    <a:pt x="217" y="43"/>
                  </a:lnTo>
                  <a:lnTo>
                    <a:pt x="212" y="39"/>
                  </a:lnTo>
                  <a:lnTo>
                    <a:pt x="209" y="31"/>
                  </a:lnTo>
                  <a:lnTo>
                    <a:pt x="208" y="2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9" name="Freeform 140"/>
            <p:cNvSpPr>
              <a:spLocks/>
            </p:cNvSpPr>
            <p:nvPr/>
          </p:nvSpPr>
          <p:spPr bwMode="auto">
            <a:xfrm>
              <a:off x="5666066" y="3090451"/>
              <a:ext cx="239500" cy="389025"/>
            </a:xfrm>
            <a:custGeom>
              <a:avLst/>
              <a:gdLst>
                <a:gd name="T0" fmla="*/ 2147483647 w 144"/>
                <a:gd name="T1" fmla="*/ 2147483647 h 218"/>
                <a:gd name="T2" fmla="*/ 2147483647 w 144"/>
                <a:gd name="T3" fmla="*/ 2147483647 h 218"/>
                <a:gd name="T4" fmla="*/ 2147483647 w 144"/>
                <a:gd name="T5" fmla="*/ 2147483647 h 218"/>
                <a:gd name="T6" fmla="*/ 2147483647 w 144"/>
                <a:gd name="T7" fmla="*/ 2147483647 h 218"/>
                <a:gd name="T8" fmla="*/ 2147483647 w 144"/>
                <a:gd name="T9" fmla="*/ 2147483647 h 218"/>
                <a:gd name="T10" fmla="*/ 2147483647 w 144"/>
                <a:gd name="T11" fmla="*/ 2147483647 h 218"/>
                <a:gd name="T12" fmla="*/ 2147483647 w 144"/>
                <a:gd name="T13" fmla="*/ 2147483647 h 218"/>
                <a:gd name="T14" fmla="*/ 2147483647 w 144"/>
                <a:gd name="T15" fmla="*/ 2147483647 h 218"/>
                <a:gd name="T16" fmla="*/ 2147483647 w 144"/>
                <a:gd name="T17" fmla="*/ 2147483647 h 218"/>
                <a:gd name="T18" fmla="*/ 2147483647 w 144"/>
                <a:gd name="T19" fmla="*/ 2147483647 h 218"/>
                <a:gd name="T20" fmla="*/ 2147483647 w 144"/>
                <a:gd name="T21" fmla="*/ 2147483647 h 218"/>
                <a:gd name="T22" fmla="*/ 2147483647 w 144"/>
                <a:gd name="T23" fmla="*/ 2147483647 h 218"/>
                <a:gd name="T24" fmla="*/ 2147483647 w 144"/>
                <a:gd name="T25" fmla="*/ 2147483647 h 218"/>
                <a:gd name="T26" fmla="*/ 2147483647 w 144"/>
                <a:gd name="T27" fmla="*/ 2147483647 h 218"/>
                <a:gd name="T28" fmla="*/ 2147483647 w 144"/>
                <a:gd name="T29" fmla="*/ 2147483647 h 218"/>
                <a:gd name="T30" fmla="*/ 2147483647 w 144"/>
                <a:gd name="T31" fmla="*/ 2147483647 h 218"/>
                <a:gd name="T32" fmla="*/ 2147483647 w 144"/>
                <a:gd name="T33" fmla="*/ 2147483647 h 218"/>
                <a:gd name="T34" fmla="*/ 2147483647 w 144"/>
                <a:gd name="T35" fmla="*/ 2147483647 h 218"/>
                <a:gd name="T36" fmla="*/ 2147483647 w 144"/>
                <a:gd name="T37" fmla="*/ 2147483647 h 218"/>
                <a:gd name="T38" fmla="*/ 2147483647 w 144"/>
                <a:gd name="T39" fmla="*/ 2147483647 h 218"/>
                <a:gd name="T40" fmla="*/ 2147483647 w 144"/>
                <a:gd name="T41" fmla="*/ 2147483647 h 218"/>
                <a:gd name="T42" fmla="*/ 2147483647 w 144"/>
                <a:gd name="T43" fmla="*/ 2147483647 h 218"/>
                <a:gd name="T44" fmla="*/ 2147483647 w 144"/>
                <a:gd name="T45" fmla="*/ 2147483647 h 218"/>
                <a:gd name="T46" fmla="*/ 2147483647 w 144"/>
                <a:gd name="T47" fmla="*/ 2147483647 h 218"/>
                <a:gd name="T48" fmla="*/ 2147483647 w 144"/>
                <a:gd name="T49" fmla="*/ 2147483647 h 218"/>
                <a:gd name="T50" fmla="*/ 2147483647 w 144"/>
                <a:gd name="T51" fmla="*/ 2147483647 h 218"/>
                <a:gd name="T52" fmla="*/ 2147483647 w 144"/>
                <a:gd name="T53" fmla="*/ 2147483647 h 218"/>
                <a:gd name="T54" fmla="*/ 2147483647 w 144"/>
                <a:gd name="T55" fmla="*/ 2147483647 h 218"/>
                <a:gd name="T56" fmla="*/ 2147483647 w 144"/>
                <a:gd name="T57" fmla="*/ 2147483647 h 218"/>
                <a:gd name="T58" fmla="*/ 2147483647 w 144"/>
                <a:gd name="T59" fmla="*/ 2147483647 h 218"/>
                <a:gd name="T60" fmla="*/ 2147483647 w 144"/>
                <a:gd name="T61" fmla="*/ 2147483647 h 218"/>
                <a:gd name="T62" fmla="*/ 2147483647 w 144"/>
                <a:gd name="T63" fmla="*/ 0 h 2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218"/>
                <a:gd name="T98" fmla="*/ 144 w 144"/>
                <a:gd name="T99" fmla="*/ 218 h 2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218">
                  <a:moveTo>
                    <a:pt x="22" y="6"/>
                  </a:moveTo>
                  <a:lnTo>
                    <a:pt x="25" y="24"/>
                  </a:lnTo>
                  <a:lnTo>
                    <a:pt x="26" y="29"/>
                  </a:lnTo>
                  <a:lnTo>
                    <a:pt x="29" y="37"/>
                  </a:lnTo>
                  <a:lnTo>
                    <a:pt x="34" y="41"/>
                  </a:lnTo>
                  <a:lnTo>
                    <a:pt x="31" y="48"/>
                  </a:lnTo>
                  <a:lnTo>
                    <a:pt x="28" y="71"/>
                  </a:lnTo>
                  <a:lnTo>
                    <a:pt x="28" y="90"/>
                  </a:lnTo>
                  <a:lnTo>
                    <a:pt x="5" y="116"/>
                  </a:lnTo>
                  <a:lnTo>
                    <a:pt x="5" y="121"/>
                  </a:lnTo>
                  <a:lnTo>
                    <a:pt x="0" y="124"/>
                  </a:lnTo>
                  <a:lnTo>
                    <a:pt x="1" y="132"/>
                  </a:lnTo>
                  <a:lnTo>
                    <a:pt x="5" y="138"/>
                  </a:lnTo>
                  <a:lnTo>
                    <a:pt x="11" y="142"/>
                  </a:lnTo>
                  <a:lnTo>
                    <a:pt x="11" y="141"/>
                  </a:lnTo>
                  <a:lnTo>
                    <a:pt x="15" y="144"/>
                  </a:lnTo>
                  <a:lnTo>
                    <a:pt x="22" y="153"/>
                  </a:lnTo>
                  <a:lnTo>
                    <a:pt x="22" y="177"/>
                  </a:lnTo>
                  <a:lnTo>
                    <a:pt x="29" y="181"/>
                  </a:lnTo>
                  <a:lnTo>
                    <a:pt x="26" y="184"/>
                  </a:lnTo>
                  <a:lnTo>
                    <a:pt x="19" y="186"/>
                  </a:lnTo>
                  <a:lnTo>
                    <a:pt x="11" y="183"/>
                  </a:lnTo>
                  <a:lnTo>
                    <a:pt x="8" y="187"/>
                  </a:lnTo>
                  <a:lnTo>
                    <a:pt x="9" y="194"/>
                  </a:lnTo>
                  <a:lnTo>
                    <a:pt x="23" y="203"/>
                  </a:lnTo>
                  <a:lnTo>
                    <a:pt x="29" y="218"/>
                  </a:lnTo>
                  <a:lnTo>
                    <a:pt x="43" y="215"/>
                  </a:lnTo>
                  <a:lnTo>
                    <a:pt x="53" y="217"/>
                  </a:lnTo>
                  <a:lnTo>
                    <a:pt x="54" y="212"/>
                  </a:lnTo>
                  <a:lnTo>
                    <a:pt x="62" y="211"/>
                  </a:lnTo>
                  <a:lnTo>
                    <a:pt x="70" y="212"/>
                  </a:lnTo>
                  <a:lnTo>
                    <a:pt x="76" y="206"/>
                  </a:lnTo>
                  <a:lnTo>
                    <a:pt x="76" y="200"/>
                  </a:lnTo>
                  <a:lnTo>
                    <a:pt x="79" y="197"/>
                  </a:lnTo>
                  <a:lnTo>
                    <a:pt x="87" y="197"/>
                  </a:lnTo>
                  <a:lnTo>
                    <a:pt x="96" y="195"/>
                  </a:lnTo>
                  <a:lnTo>
                    <a:pt x="104" y="189"/>
                  </a:lnTo>
                  <a:lnTo>
                    <a:pt x="109" y="183"/>
                  </a:lnTo>
                  <a:lnTo>
                    <a:pt x="113" y="180"/>
                  </a:lnTo>
                  <a:lnTo>
                    <a:pt x="115" y="175"/>
                  </a:lnTo>
                  <a:lnTo>
                    <a:pt x="126" y="170"/>
                  </a:lnTo>
                  <a:lnTo>
                    <a:pt x="130" y="173"/>
                  </a:lnTo>
                  <a:lnTo>
                    <a:pt x="129" y="172"/>
                  </a:lnTo>
                  <a:lnTo>
                    <a:pt x="132" y="167"/>
                  </a:lnTo>
                  <a:lnTo>
                    <a:pt x="126" y="166"/>
                  </a:lnTo>
                  <a:lnTo>
                    <a:pt x="124" y="158"/>
                  </a:lnTo>
                  <a:lnTo>
                    <a:pt x="126" y="153"/>
                  </a:lnTo>
                  <a:lnTo>
                    <a:pt x="121" y="149"/>
                  </a:lnTo>
                  <a:lnTo>
                    <a:pt x="116" y="149"/>
                  </a:lnTo>
                  <a:lnTo>
                    <a:pt x="115" y="144"/>
                  </a:lnTo>
                  <a:lnTo>
                    <a:pt x="121" y="139"/>
                  </a:lnTo>
                  <a:lnTo>
                    <a:pt x="119" y="135"/>
                  </a:lnTo>
                  <a:lnTo>
                    <a:pt x="119" y="130"/>
                  </a:lnTo>
                  <a:lnTo>
                    <a:pt x="124" y="127"/>
                  </a:lnTo>
                  <a:lnTo>
                    <a:pt x="127" y="119"/>
                  </a:lnTo>
                  <a:lnTo>
                    <a:pt x="130" y="113"/>
                  </a:lnTo>
                  <a:lnTo>
                    <a:pt x="132" y="107"/>
                  </a:lnTo>
                  <a:lnTo>
                    <a:pt x="144" y="107"/>
                  </a:lnTo>
                  <a:lnTo>
                    <a:pt x="144" y="54"/>
                  </a:lnTo>
                  <a:lnTo>
                    <a:pt x="36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0" name="Freeform 141"/>
            <p:cNvSpPr>
              <a:spLocks/>
            </p:cNvSpPr>
            <p:nvPr/>
          </p:nvSpPr>
          <p:spPr bwMode="auto">
            <a:xfrm>
              <a:off x="5546317" y="3342066"/>
              <a:ext cx="181288" cy="280168"/>
            </a:xfrm>
            <a:custGeom>
              <a:avLst/>
              <a:gdLst>
                <a:gd name="T0" fmla="*/ 2147483647 w 109"/>
                <a:gd name="T1" fmla="*/ 2147483647 h 157"/>
                <a:gd name="T2" fmla="*/ 2147483647 w 109"/>
                <a:gd name="T3" fmla="*/ 2147483647 h 157"/>
                <a:gd name="T4" fmla="*/ 2147483647 w 109"/>
                <a:gd name="T5" fmla="*/ 2147483647 h 157"/>
                <a:gd name="T6" fmla="*/ 2147483647 w 109"/>
                <a:gd name="T7" fmla="*/ 2147483647 h 157"/>
                <a:gd name="T8" fmla="*/ 2147483647 w 109"/>
                <a:gd name="T9" fmla="*/ 2147483647 h 157"/>
                <a:gd name="T10" fmla="*/ 2147483647 w 109"/>
                <a:gd name="T11" fmla="*/ 2147483647 h 157"/>
                <a:gd name="T12" fmla="*/ 2147483647 w 109"/>
                <a:gd name="T13" fmla="*/ 2147483647 h 157"/>
                <a:gd name="T14" fmla="*/ 2147483647 w 109"/>
                <a:gd name="T15" fmla="*/ 2147483647 h 157"/>
                <a:gd name="T16" fmla="*/ 2147483647 w 109"/>
                <a:gd name="T17" fmla="*/ 2147483647 h 157"/>
                <a:gd name="T18" fmla="*/ 2147483647 w 109"/>
                <a:gd name="T19" fmla="*/ 2147483647 h 157"/>
                <a:gd name="T20" fmla="*/ 2147483647 w 109"/>
                <a:gd name="T21" fmla="*/ 2147483647 h 157"/>
                <a:gd name="T22" fmla="*/ 2147483647 w 109"/>
                <a:gd name="T23" fmla="*/ 2147483647 h 157"/>
                <a:gd name="T24" fmla="*/ 2147483647 w 109"/>
                <a:gd name="T25" fmla="*/ 2147483647 h 157"/>
                <a:gd name="T26" fmla="*/ 2147483647 w 109"/>
                <a:gd name="T27" fmla="*/ 2147483647 h 157"/>
                <a:gd name="T28" fmla="*/ 2147483647 w 109"/>
                <a:gd name="T29" fmla="*/ 2147483647 h 157"/>
                <a:gd name="T30" fmla="*/ 2147483647 w 109"/>
                <a:gd name="T31" fmla="*/ 2147483647 h 157"/>
                <a:gd name="T32" fmla="*/ 2147483647 w 109"/>
                <a:gd name="T33" fmla="*/ 2147483647 h 157"/>
                <a:gd name="T34" fmla="*/ 2147483647 w 109"/>
                <a:gd name="T35" fmla="*/ 2147483647 h 157"/>
                <a:gd name="T36" fmla="*/ 2147483647 w 109"/>
                <a:gd name="T37" fmla="*/ 2147483647 h 157"/>
                <a:gd name="T38" fmla="*/ 2147483647 w 109"/>
                <a:gd name="T39" fmla="*/ 2147483647 h 157"/>
                <a:gd name="T40" fmla="*/ 2147483647 w 109"/>
                <a:gd name="T41" fmla="*/ 2147483647 h 157"/>
                <a:gd name="T42" fmla="*/ 2147483647 w 109"/>
                <a:gd name="T43" fmla="*/ 2147483647 h 157"/>
                <a:gd name="T44" fmla="*/ 2147483647 w 109"/>
                <a:gd name="T45" fmla="*/ 2147483647 h 157"/>
                <a:gd name="T46" fmla="*/ 2147483647 w 109"/>
                <a:gd name="T47" fmla="*/ 2147483647 h 157"/>
                <a:gd name="T48" fmla="*/ 0 w 109"/>
                <a:gd name="T49" fmla="*/ 2147483647 h 157"/>
                <a:gd name="T50" fmla="*/ 2147483647 w 109"/>
                <a:gd name="T51" fmla="*/ 2147483647 h 157"/>
                <a:gd name="T52" fmla="*/ 2147483647 w 109"/>
                <a:gd name="T53" fmla="*/ 2147483647 h 157"/>
                <a:gd name="T54" fmla="*/ 2147483647 w 109"/>
                <a:gd name="T55" fmla="*/ 2147483647 h 157"/>
                <a:gd name="T56" fmla="*/ 2147483647 w 109"/>
                <a:gd name="T57" fmla="*/ 2147483647 h 157"/>
                <a:gd name="T58" fmla="*/ 2147483647 w 109"/>
                <a:gd name="T59" fmla="*/ 2147483647 h 157"/>
                <a:gd name="T60" fmla="*/ 2147483647 w 109"/>
                <a:gd name="T61" fmla="*/ 2147483647 h 157"/>
                <a:gd name="T62" fmla="*/ 2147483647 w 109"/>
                <a:gd name="T63" fmla="*/ 2147483647 h 157"/>
                <a:gd name="T64" fmla="*/ 2147483647 w 109"/>
                <a:gd name="T65" fmla="*/ 2147483647 h 157"/>
                <a:gd name="T66" fmla="*/ 2147483647 w 109"/>
                <a:gd name="T67" fmla="*/ 2147483647 h 157"/>
                <a:gd name="T68" fmla="*/ 2147483647 w 109"/>
                <a:gd name="T69" fmla="*/ 2147483647 h 157"/>
                <a:gd name="T70" fmla="*/ 2147483647 w 109"/>
                <a:gd name="T71" fmla="*/ 2147483647 h 157"/>
                <a:gd name="T72" fmla="*/ 2147483647 w 109"/>
                <a:gd name="T73" fmla="*/ 2147483647 h 157"/>
                <a:gd name="T74" fmla="*/ 2147483647 w 109"/>
                <a:gd name="T75" fmla="*/ 2147483647 h 157"/>
                <a:gd name="T76" fmla="*/ 2147483647 w 109"/>
                <a:gd name="T77" fmla="*/ 2147483647 h 157"/>
                <a:gd name="T78" fmla="*/ 2147483647 w 109"/>
                <a:gd name="T79" fmla="*/ 2147483647 h 157"/>
                <a:gd name="T80" fmla="*/ 2147483647 w 109"/>
                <a:gd name="T81" fmla="*/ 2147483647 h 157"/>
                <a:gd name="T82" fmla="*/ 2147483647 w 109"/>
                <a:gd name="T83" fmla="*/ 2147483647 h 157"/>
                <a:gd name="T84" fmla="*/ 2147483647 w 109"/>
                <a:gd name="T85" fmla="*/ 2147483647 h 157"/>
                <a:gd name="T86" fmla="*/ 2147483647 w 109"/>
                <a:gd name="T87" fmla="*/ 2147483647 h 157"/>
                <a:gd name="T88" fmla="*/ 2147483647 w 109"/>
                <a:gd name="T89" fmla="*/ 2147483647 h 157"/>
                <a:gd name="T90" fmla="*/ 2147483647 w 109"/>
                <a:gd name="T91" fmla="*/ 2147483647 h 157"/>
                <a:gd name="T92" fmla="*/ 2147483647 w 109"/>
                <a:gd name="T93" fmla="*/ 2147483647 h 157"/>
                <a:gd name="T94" fmla="*/ 2147483647 w 109"/>
                <a:gd name="T95" fmla="*/ 2147483647 h 157"/>
                <a:gd name="T96" fmla="*/ 2147483647 w 109"/>
                <a:gd name="T97" fmla="*/ 2147483647 h 157"/>
                <a:gd name="T98" fmla="*/ 2147483647 w 109"/>
                <a:gd name="T99" fmla="*/ 2147483647 h 157"/>
                <a:gd name="T100" fmla="*/ 2147483647 w 109"/>
                <a:gd name="T101" fmla="*/ 2147483647 h 157"/>
                <a:gd name="T102" fmla="*/ 2147483647 w 109"/>
                <a:gd name="T103" fmla="*/ 2147483647 h 157"/>
                <a:gd name="T104" fmla="*/ 2147483647 w 109"/>
                <a:gd name="T105" fmla="*/ 2147483647 h 157"/>
                <a:gd name="T106" fmla="*/ 2147483647 w 109"/>
                <a:gd name="T107" fmla="*/ 2147483647 h 157"/>
                <a:gd name="T108" fmla="*/ 2147483647 w 109"/>
                <a:gd name="T109" fmla="*/ 2147483647 h 157"/>
                <a:gd name="T110" fmla="*/ 2147483647 w 109"/>
                <a:gd name="T111" fmla="*/ 2147483647 h 157"/>
                <a:gd name="T112" fmla="*/ 2147483647 w 109"/>
                <a:gd name="T113" fmla="*/ 2147483647 h 157"/>
                <a:gd name="T114" fmla="*/ 2147483647 w 109"/>
                <a:gd name="T115" fmla="*/ 2147483647 h 157"/>
                <a:gd name="T116" fmla="*/ 2147483647 w 109"/>
                <a:gd name="T117" fmla="*/ 0 h 157"/>
                <a:gd name="T118" fmla="*/ 2147483647 w 109"/>
                <a:gd name="T119" fmla="*/ 2147483647 h 157"/>
                <a:gd name="T120" fmla="*/ 2147483647 w 109"/>
                <a:gd name="T121" fmla="*/ 2147483647 h 157"/>
                <a:gd name="T122" fmla="*/ 2147483647 w 109"/>
                <a:gd name="T123" fmla="*/ 2147483647 h 157"/>
                <a:gd name="T124" fmla="*/ 2147483647 w 109"/>
                <a:gd name="T125" fmla="*/ 2147483647 h 1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"/>
                <a:gd name="T190" fmla="*/ 0 h 157"/>
                <a:gd name="T191" fmla="*/ 109 w 109"/>
                <a:gd name="T192" fmla="*/ 157 h 1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" h="157">
                  <a:moveTo>
                    <a:pt x="89" y="15"/>
                  </a:moveTo>
                  <a:lnTo>
                    <a:pt x="87" y="23"/>
                  </a:lnTo>
                  <a:lnTo>
                    <a:pt x="84" y="25"/>
                  </a:lnTo>
                  <a:lnTo>
                    <a:pt x="78" y="25"/>
                  </a:lnTo>
                  <a:lnTo>
                    <a:pt x="73" y="32"/>
                  </a:lnTo>
                  <a:lnTo>
                    <a:pt x="73" y="39"/>
                  </a:lnTo>
                  <a:lnTo>
                    <a:pt x="67" y="48"/>
                  </a:lnTo>
                  <a:lnTo>
                    <a:pt x="63" y="51"/>
                  </a:lnTo>
                  <a:lnTo>
                    <a:pt x="63" y="57"/>
                  </a:lnTo>
                  <a:lnTo>
                    <a:pt x="61" y="62"/>
                  </a:lnTo>
                  <a:lnTo>
                    <a:pt x="56" y="63"/>
                  </a:lnTo>
                  <a:lnTo>
                    <a:pt x="55" y="68"/>
                  </a:lnTo>
                  <a:lnTo>
                    <a:pt x="53" y="74"/>
                  </a:lnTo>
                  <a:lnTo>
                    <a:pt x="52" y="79"/>
                  </a:lnTo>
                  <a:lnTo>
                    <a:pt x="47" y="82"/>
                  </a:lnTo>
                  <a:lnTo>
                    <a:pt x="46" y="88"/>
                  </a:lnTo>
                  <a:lnTo>
                    <a:pt x="42" y="91"/>
                  </a:lnTo>
                  <a:lnTo>
                    <a:pt x="38" y="90"/>
                  </a:lnTo>
                  <a:lnTo>
                    <a:pt x="35" y="85"/>
                  </a:lnTo>
                  <a:lnTo>
                    <a:pt x="24" y="85"/>
                  </a:lnTo>
                  <a:lnTo>
                    <a:pt x="13" y="95"/>
                  </a:lnTo>
                  <a:lnTo>
                    <a:pt x="8" y="99"/>
                  </a:lnTo>
                  <a:lnTo>
                    <a:pt x="7" y="104"/>
                  </a:lnTo>
                  <a:lnTo>
                    <a:pt x="7" y="112"/>
                  </a:lnTo>
                  <a:lnTo>
                    <a:pt x="0" y="116"/>
                  </a:lnTo>
                  <a:lnTo>
                    <a:pt x="2" y="116"/>
                  </a:lnTo>
                  <a:lnTo>
                    <a:pt x="14" y="119"/>
                  </a:lnTo>
                  <a:lnTo>
                    <a:pt x="22" y="126"/>
                  </a:lnTo>
                  <a:lnTo>
                    <a:pt x="22" y="152"/>
                  </a:lnTo>
                  <a:lnTo>
                    <a:pt x="42" y="152"/>
                  </a:lnTo>
                  <a:lnTo>
                    <a:pt x="47" y="149"/>
                  </a:lnTo>
                  <a:lnTo>
                    <a:pt x="69" y="150"/>
                  </a:lnTo>
                  <a:lnTo>
                    <a:pt x="70" y="150"/>
                  </a:lnTo>
                  <a:lnTo>
                    <a:pt x="97" y="154"/>
                  </a:lnTo>
                  <a:lnTo>
                    <a:pt x="108" y="157"/>
                  </a:lnTo>
                  <a:lnTo>
                    <a:pt x="109" y="149"/>
                  </a:lnTo>
                  <a:lnTo>
                    <a:pt x="109" y="140"/>
                  </a:lnTo>
                  <a:lnTo>
                    <a:pt x="98" y="133"/>
                  </a:lnTo>
                  <a:lnTo>
                    <a:pt x="94" y="126"/>
                  </a:lnTo>
                  <a:lnTo>
                    <a:pt x="94" y="121"/>
                  </a:lnTo>
                  <a:lnTo>
                    <a:pt x="87" y="112"/>
                  </a:lnTo>
                  <a:lnTo>
                    <a:pt x="87" y="104"/>
                  </a:lnTo>
                  <a:lnTo>
                    <a:pt x="86" y="96"/>
                  </a:lnTo>
                  <a:lnTo>
                    <a:pt x="92" y="90"/>
                  </a:lnTo>
                  <a:lnTo>
                    <a:pt x="98" y="79"/>
                  </a:lnTo>
                  <a:lnTo>
                    <a:pt x="101" y="77"/>
                  </a:lnTo>
                  <a:lnTo>
                    <a:pt x="95" y="62"/>
                  </a:lnTo>
                  <a:lnTo>
                    <a:pt x="81" y="53"/>
                  </a:lnTo>
                  <a:lnTo>
                    <a:pt x="80" y="46"/>
                  </a:lnTo>
                  <a:lnTo>
                    <a:pt x="83" y="42"/>
                  </a:lnTo>
                  <a:lnTo>
                    <a:pt x="91" y="45"/>
                  </a:lnTo>
                  <a:lnTo>
                    <a:pt x="98" y="43"/>
                  </a:lnTo>
                  <a:lnTo>
                    <a:pt x="101" y="40"/>
                  </a:lnTo>
                  <a:lnTo>
                    <a:pt x="94" y="36"/>
                  </a:lnTo>
                  <a:lnTo>
                    <a:pt x="94" y="12"/>
                  </a:lnTo>
                  <a:lnTo>
                    <a:pt x="87" y="3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1" y="4"/>
                  </a:lnTo>
                  <a:lnTo>
                    <a:pt x="81" y="11"/>
                  </a:lnTo>
                  <a:lnTo>
                    <a:pt x="89" y="1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1" name="Freeform 142"/>
            <p:cNvSpPr>
              <a:spLocks/>
            </p:cNvSpPr>
            <p:nvPr/>
          </p:nvSpPr>
          <p:spPr bwMode="auto">
            <a:xfrm>
              <a:off x="5418251" y="3322437"/>
              <a:ext cx="276090" cy="237341"/>
            </a:xfrm>
            <a:custGeom>
              <a:avLst/>
              <a:gdLst>
                <a:gd name="T0" fmla="*/ 2147483647 w 166"/>
                <a:gd name="T1" fmla="*/ 2147483647 h 133"/>
                <a:gd name="T2" fmla="*/ 2147483647 w 166"/>
                <a:gd name="T3" fmla="*/ 2147483647 h 133"/>
                <a:gd name="T4" fmla="*/ 2147483647 w 166"/>
                <a:gd name="T5" fmla="*/ 2147483647 h 133"/>
                <a:gd name="T6" fmla="*/ 2147483647 w 166"/>
                <a:gd name="T7" fmla="*/ 2147483647 h 133"/>
                <a:gd name="T8" fmla="*/ 2147483647 w 166"/>
                <a:gd name="T9" fmla="*/ 2147483647 h 133"/>
                <a:gd name="T10" fmla="*/ 2147483647 w 166"/>
                <a:gd name="T11" fmla="*/ 2147483647 h 133"/>
                <a:gd name="T12" fmla="*/ 2147483647 w 166"/>
                <a:gd name="T13" fmla="*/ 2147483647 h 133"/>
                <a:gd name="T14" fmla="*/ 2147483647 w 166"/>
                <a:gd name="T15" fmla="*/ 2147483647 h 133"/>
                <a:gd name="T16" fmla="*/ 2147483647 w 166"/>
                <a:gd name="T17" fmla="*/ 2147483647 h 133"/>
                <a:gd name="T18" fmla="*/ 2147483647 w 166"/>
                <a:gd name="T19" fmla="*/ 2147483647 h 133"/>
                <a:gd name="T20" fmla="*/ 2147483647 w 166"/>
                <a:gd name="T21" fmla="*/ 2147483647 h 133"/>
                <a:gd name="T22" fmla="*/ 2147483647 w 166"/>
                <a:gd name="T23" fmla="*/ 2147483647 h 133"/>
                <a:gd name="T24" fmla="*/ 2147483647 w 166"/>
                <a:gd name="T25" fmla="*/ 2147483647 h 133"/>
                <a:gd name="T26" fmla="*/ 2147483647 w 166"/>
                <a:gd name="T27" fmla="*/ 2147483647 h 133"/>
                <a:gd name="T28" fmla="*/ 2147483647 w 166"/>
                <a:gd name="T29" fmla="*/ 2147483647 h 133"/>
                <a:gd name="T30" fmla="*/ 2147483647 w 166"/>
                <a:gd name="T31" fmla="*/ 2147483647 h 133"/>
                <a:gd name="T32" fmla="*/ 2147483647 w 166"/>
                <a:gd name="T33" fmla="*/ 2147483647 h 133"/>
                <a:gd name="T34" fmla="*/ 2147483647 w 166"/>
                <a:gd name="T35" fmla="*/ 2147483647 h 133"/>
                <a:gd name="T36" fmla="*/ 2147483647 w 166"/>
                <a:gd name="T37" fmla="*/ 2147483647 h 133"/>
                <a:gd name="T38" fmla="*/ 2147483647 w 166"/>
                <a:gd name="T39" fmla="*/ 2147483647 h 133"/>
                <a:gd name="T40" fmla="*/ 2147483647 w 166"/>
                <a:gd name="T41" fmla="*/ 2147483647 h 133"/>
                <a:gd name="T42" fmla="*/ 2147483647 w 166"/>
                <a:gd name="T43" fmla="*/ 2147483647 h 133"/>
                <a:gd name="T44" fmla="*/ 2147483647 w 166"/>
                <a:gd name="T45" fmla="*/ 2147483647 h 133"/>
                <a:gd name="T46" fmla="*/ 2147483647 w 166"/>
                <a:gd name="T47" fmla="*/ 2147483647 h 133"/>
                <a:gd name="T48" fmla="*/ 2147483647 w 166"/>
                <a:gd name="T49" fmla="*/ 2147483647 h 133"/>
                <a:gd name="T50" fmla="*/ 2147483647 w 166"/>
                <a:gd name="T51" fmla="*/ 2147483647 h 133"/>
                <a:gd name="T52" fmla="*/ 2147483647 w 166"/>
                <a:gd name="T53" fmla="*/ 2147483647 h 133"/>
                <a:gd name="T54" fmla="*/ 2147483647 w 166"/>
                <a:gd name="T55" fmla="*/ 2147483647 h 133"/>
                <a:gd name="T56" fmla="*/ 2147483647 w 166"/>
                <a:gd name="T57" fmla="*/ 2147483647 h 133"/>
                <a:gd name="T58" fmla="*/ 2147483647 w 166"/>
                <a:gd name="T59" fmla="*/ 2147483647 h 133"/>
                <a:gd name="T60" fmla="*/ 2147483647 w 166"/>
                <a:gd name="T61" fmla="*/ 2147483647 h 133"/>
                <a:gd name="T62" fmla="*/ 2147483647 w 166"/>
                <a:gd name="T63" fmla="*/ 2147483647 h 133"/>
                <a:gd name="T64" fmla="*/ 2147483647 w 166"/>
                <a:gd name="T65" fmla="*/ 2147483647 h 133"/>
                <a:gd name="T66" fmla="*/ 2147483647 w 166"/>
                <a:gd name="T67" fmla="*/ 2147483647 h 133"/>
                <a:gd name="T68" fmla="*/ 2147483647 w 166"/>
                <a:gd name="T69" fmla="*/ 2147483647 h 1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6"/>
                <a:gd name="T106" fmla="*/ 0 h 133"/>
                <a:gd name="T107" fmla="*/ 166 w 166"/>
                <a:gd name="T108" fmla="*/ 133 h 1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6" h="133">
                  <a:moveTo>
                    <a:pt x="164" y="34"/>
                  </a:moveTo>
                  <a:lnTo>
                    <a:pt x="166" y="26"/>
                  </a:lnTo>
                  <a:lnTo>
                    <a:pt x="158" y="22"/>
                  </a:lnTo>
                  <a:lnTo>
                    <a:pt x="158" y="15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50" y="2"/>
                  </a:lnTo>
                  <a:lnTo>
                    <a:pt x="143" y="6"/>
                  </a:lnTo>
                  <a:lnTo>
                    <a:pt x="135" y="12"/>
                  </a:lnTo>
                  <a:lnTo>
                    <a:pt x="129" y="12"/>
                  </a:lnTo>
                  <a:lnTo>
                    <a:pt x="121" y="6"/>
                  </a:lnTo>
                  <a:lnTo>
                    <a:pt x="105" y="9"/>
                  </a:lnTo>
                  <a:lnTo>
                    <a:pt x="98" y="14"/>
                  </a:lnTo>
                  <a:lnTo>
                    <a:pt x="95" y="15"/>
                  </a:lnTo>
                  <a:lnTo>
                    <a:pt x="82" y="14"/>
                  </a:lnTo>
                  <a:lnTo>
                    <a:pt x="74" y="8"/>
                  </a:lnTo>
                  <a:lnTo>
                    <a:pt x="68" y="9"/>
                  </a:lnTo>
                  <a:lnTo>
                    <a:pt x="59" y="12"/>
                  </a:lnTo>
                  <a:lnTo>
                    <a:pt x="56" y="12"/>
                  </a:lnTo>
                  <a:lnTo>
                    <a:pt x="53" y="3"/>
                  </a:lnTo>
                  <a:lnTo>
                    <a:pt x="46" y="3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25" y="3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14" y="20"/>
                  </a:lnTo>
                  <a:lnTo>
                    <a:pt x="14" y="28"/>
                  </a:lnTo>
                  <a:lnTo>
                    <a:pt x="12" y="36"/>
                  </a:lnTo>
                  <a:lnTo>
                    <a:pt x="17" y="43"/>
                  </a:lnTo>
                  <a:lnTo>
                    <a:pt x="15" y="50"/>
                  </a:lnTo>
                  <a:lnTo>
                    <a:pt x="12" y="56"/>
                  </a:lnTo>
                  <a:lnTo>
                    <a:pt x="9" y="57"/>
                  </a:lnTo>
                  <a:lnTo>
                    <a:pt x="6" y="62"/>
                  </a:lnTo>
                  <a:lnTo>
                    <a:pt x="5" y="67"/>
                  </a:lnTo>
                  <a:lnTo>
                    <a:pt x="1" y="67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1" y="106"/>
                  </a:lnTo>
                  <a:lnTo>
                    <a:pt x="22" y="104"/>
                  </a:lnTo>
                  <a:lnTo>
                    <a:pt x="32" y="110"/>
                  </a:lnTo>
                  <a:lnTo>
                    <a:pt x="39" y="116"/>
                  </a:lnTo>
                  <a:lnTo>
                    <a:pt x="40" y="127"/>
                  </a:lnTo>
                  <a:lnTo>
                    <a:pt x="46" y="133"/>
                  </a:lnTo>
                  <a:lnTo>
                    <a:pt x="77" y="127"/>
                  </a:lnTo>
                  <a:lnTo>
                    <a:pt x="84" y="123"/>
                  </a:lnTo>
                  <a:lnTo>
                    <a:pt x="84" y="115"/>
                  </a:lnTo>
                  <a:lnTo>
                    <a:pt x="85" y="110"/>
                  </a:lnTo>
                  <a:lnTo>
                    <a:pt x="90" y="106"/>
                  </a:lnTo>
                  <a:lnTo>
                    <a:pt x="101" y="96"/>
                  </a:lnTo>
                  <a:lnTo>
                    <a:pt x="112" y="96"/>
                  </a:lnTo>
                  <a:lnTo>
                    <a:pt x="115" y="101"/>
                  </a:lnTo>
                  <a:lnTo>
                    <a:pt x="119" y="102"/>
                  </a:lnTo>
                  <a:lnTo>
                    <a:pt x="123" y="99"/>
                  </a:lnTo>
                  <a:lnTo>
                    <a:pt x="124" y="93"/>
                  </a:lnTo>
                  <a:lnTo>
                    <a:pt x="129" y="90"/>
                  </a:lnTo>
                  <a:lnTo>
                    <a:pt x="130" y="85"/>
                  </a:lnTo>
                  <a:lnTo>
                    <a:pt x="132" y="79"/>
                  </a:lnTo>
                  <a:lnTo>
                    <a:pt x="133" y="74"/>
                  </a:lnTo>
                  <a:lnTo>
                    <a:pt x="138" y="73"/>
                  </a:lnTo>
                  <a:lnTo>
                    <a:pt x="140" y="68"/>
                  </a:lnTo>
                  <a:lnTo>
                    <a:pt x="140" y="62"/>
                  </a:lnTo>
                  <a:lnTo>
                    <a:pt x="144" y="59"/>
                  </a:lnTo>
                  <a:lnTo>
                    <a:pt x="150" y="50"/>
                  </a:lnTo>
                  <a:lnTo>
                    <a:pt x="150" y="43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4" y="3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2" name="Freeform 143"/>
            <p:cNvSpPr>
              <a:spLocks/>
            </p:cNvSpPr>
            <p:nvPr/>
          </p:nvSpPr>
          <p:spPr bwMode="auto">
            <a:xfrm>
              <a:off x="5689351" y="3393817"/>
              <a:ext cx="296050" cy="214142"/>
            </a:xfrm>
            <a:custGeom>
              <a:avLst/>
              <a:gdLst>
                <a:gd name="T0" fmla="*/ 2147483647 w 178"/>
                <a:gd name="T1" fmla="*/ 2147483647 h 120"/>
                <a:gd name="T2" fmla="*/ 2147483647 w 178"/>
                <a:gd name="T3" fmla="*/ 2147483647 h 120"/>
                <a:gd name="T4" fmla="*/ 2147483647 w 178"/>
                <a:gd name="T5" fmla="*/ 2147483647 h 120"/>
                <a:gd name="T6" fmla="*/ 2147483647 w 178"/>
                <a:gd name="T7" fmla="*/ 2147483647 h 120"/>
                <a:gd name="T8" fmla="*/ 2147483647 w 178"/>
                <a:gd name="T9" fmla="*/ 2147483647 h 120"/>
                <a:gd name="T10" fmla="*/ 2147483647 w 178"/>
                <a:gd name="T11" fmla="*/ 2147483647 h 120"/>
                <a:gd name="T12" fmla="*/ 2147483647 w 178"/>
                <a:gd name="T13" fmla="*/ 2147483647 h 120"/>
                <a:gd name="T14" fmla="*/ 2147483647 w 178"/>
                <a:gd name="T15" fmla="*/ 2147483647 h 120"/>
                <a:gd name="T16" fmla="*/ 2147483647 w 178"/>
                <a:gd name="T17" fmla="*/ 2147483647 h 120"/>
                <a:gd name="T18" fmla="*/ 2147483647 w 178"/>
                <a:gd name="T19" fmla="*/ 2147483647 h 120"/>
                <a:gd name="T20" fmla="*/ 2147483647 w 178"/>
                <a:gd name="T21" fmla="*/ 2147483647 h 120"/>
                <a:gd name="T22" fmla="*/ 2147483647 w 178"/>
                <a:gd name="T23" fmla="*/ 2147483647 h 120"/>
                <a:gd name="T24" fmla="*/ 2147483647 w 178"/>
                <a:gd name="T25" fmla="*/ 2147483647 h 120"/>
                <a:gd name="T26" fmla="*/ 2147483647 w 178"/>
                <a:gd name="T27" fmla="*/ 2147483647 h 120"/>
                <a:gd name="T28" fmla="*/ 2147483647 w 178"/>
                <a:gd name="T29" fmla="*/ 2147483647 h 120"/>
                <a:gd name="T30" fmla="*/ 2147483647 w 178"/>
                <a:gd name="T31" fmla="*/ 2147483647 h 120"/>
                <a:gd name="T32" fmla="*/ 2147483647 w 178"/>
                <a:gd name="T33" fmla="*/ 2147483647 h 120"/>
                <a:gd name="T34" fmla="*/ 2147483647 w 178"/>
                <a:gd name="T35" fmla="*/ 2147483647 h 120"/>
                <a:gd name="T36" fmla="*/ 2147483647 w 178"/>
                <a:gd name="T37" fmla="*/ 2147483647 h 120"/>
                <a:gd name="T38" fmla="*/ 2147483647 w 178"/>
                <a:gd name="T39" fmla="*/ 2147483647 h 120"/>
                <a:gd name="T40" fmla="*/ 2147483647 w 178"/>
                <a:gd name="T41" fmla="*/ 2147483647 h 120"/>
                <a:gd name="T42" fmla="*/ 2147483647 w 178"/>
                <a:gd name="T43" fmla="*/ 2147483647 h 120"/>
                <a:gd name="T44" fmla="*/ 2147483647 w 178"/>
                <a:gd name="T45" fmla="*/ 2147483647 h 120"/>
                <a:gd name="T46" fmla="*/ 2147483647 w 178"/>
                <a:gd name="T47" fmla="*/ 2147483647 h 120"/>
                <a:gd name="T48" fmla="*/ 2147483647 w 178"/>
                <a:gd name="T49" fmla="*/ 2147483647 h 120"/>
                <a:gd name="T50" fmla="*/ 2147483647 w 178"/>
                <a:gd name="T51" fmla="*/ 2147483647 h 120"/>
                <a:gd name="T52" fmla="*/ 2147483647 w 178"/>
                <a:gd name="T53" fmla="*/ 2147483647 h 120"/>
                <a:gd name="T54" fmla="*/ 2147483647 w 178"/>
                <a:gd name="T55" fmla="*/ 2147483647 h 120"/>
                <a:gd name="T56" fmla="*/ 2147483647 w 178"/>
                <a:gd name="T57" fmla="*/ 2147483647 h 120"/>
                <a:gd name="T58" fmla="*/ 2147483647 w 178"/>
                <a:gd name="T59" fmla="*/ 2147483647 h 120"/>
                <a:gd name="T60" fmla="*/ 2147483647 w 178"/>
                <a:gd name="T61" fmla="*/ 2147483647 h 120"/>
                <a:gd name="T62" fmla="*/ 2147483647 w 178"/>
                <a:gd name="T63" fmla="*/ 2147483647 h 120"/>
                <a:gd name="T64" fmla="*/ 2147483647 w 178"/>
                <a:gd name="T65" fmla="*/ 2147483647 h 120"/>
                <a:gd name="T66" fmla="*/ 2147483647 w 178"/>
                <a:gd name="T67" fmla="*/ 2147483647 h 120"/>
                <a:gd name="T68" fmla="*/ 2147483647 w 178"/>
                <a:gd name="T69" fmla="*/ 2147483647 h 120"/>
                <a:gd name="T70" fmla="*/ 2147483647 w 178"/>
                <a:gd name="T71" fmla="*/ 2147483647 h 120"/>
                <a:gd name="T72" fmla="*/ 2147483647 w 178"/>
                <a:gd name="T73" fmla="*/ 2147483647 h 120"/>
                <a:gd name="T74" fmla="*/ 2147483647 w 178"/>
                <a:gd name="T75" fmla="*/ 2147483647 h 120"/>
                <a:gd name="T76" fmla="*/ 2147483647 w 178"/>
                <a:gd name="T77" fmla="*/ 2147483647 h 120"/>
                <a:gd name="T78" fmla="*/ 2147483647 w 178"/>
                <a:gd name="T79" fmla="*/ 2147483647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8"/>
                <a:gd name="T121" fmla="*/ 0 h 120"/>
                <a:gd name="T122" fmla="*/ 178 w 178"/>
                <a:gd name="T123" fmla="*/ 120 h 1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8" h="120">
                  <a:moveTo>
                    <a:pt x="95" y="13"/>
                  </a:moveTo>
                  <a:lnTo>
                    <a:pt x="90" y="19"/>
                  </a:lnTo>
                  <a:lnTo>
                    <a:pt x="82" y="25"/>
                  </a:lnTo>
                  <a:lnTo>
                    <a:pt x="73" y="27"/>
                  </a:lnTo>
                  <a:lnTo>
                    <a:pt x="65" y="27"/>
                  </a:lnTo>
                  <a:lnTo>
                    <a:pt x="62" y="30"/>
                  </a:lnTo>
                  <a:lnTo>
                    <a:pt x="62" y="36"/>
                  </a:lnTo>
                  <a:lnTo>
                    <a:pt x="56" y="42"/>
                  </a:lnTo>
                  <a:lnTo>
                    <a:pt x="48" y="41"/>
                  </a:lnTo>
                  <a:lnTo>
                    <a:pt x="40" y="42"/>
                  </a:lnTo>
                  <a:lnTo>
                    <a:pt x="39" y="47"/>
                  </a:lnTo>
                  <a:lnTo>
                    <a:pt x="29" y="45"/>
                  </a:lnTo>
                  <a:lnTo>
                    <a:pt x="15" y="48"/>
                  </a:lnTo>
                  <a:lnTo>
                    <a:pt x="12" y="50"/>
                  </a:lnTo>
                  <a:lnTo>
                    <a:pt x="6" y="61"/>
                  </a:lnTo>
                  <a:lnTo>
                    <a:pt x="0" y="67"/>
                  </a:lnTo>
                  <a:lnTo>
                    <a:pt x="1" y="75"/>
                  </a:lnTo>
                  <a:lnTo>
                    <a:pt x="1" y="83"/>
                  </a:lnTo>
                  <a:lnTo>
                    <a:pt x="8" y="92"/>
                  </a:lnTo>
                  <a:lnTo>
                    <a:pt x="8" y="97"/>
                  </a:lnTo>
                  <a:lnTo>
                    <a:pt x="12" y="104"/>
                  </a:lnTo>
                  <a:lnTo>
                    <a:pt x="23" y="111"/>
                  </a:lnTo>
                  <a:lnTo>
                    <a:pt x="23" y="120"/>
                  </a:lnTo>
                  <a:lnTo>
                    <a:pt x="28" y="111"/>
                  </a:lnTo>
                  <a:lnTo>
                    <a:pt x="31" y="103"/>
                  </a:lnTo>
                  <a:lnTo>
                    <a:pt x="42" y="101"/>
                  </a:lnTo>
                  <a:lnTo>
                    <a:pt x="50" y="103"/>
                  </a:lnTo>
                  <a:lnTo>
                    <a:pt x="56" y="101"/>
                  </a:lnTo>
                  <a:lnTo>
                    <a:pt x="56" y="92"/>
                  </a:lnTo>
                  <a:lnTo>
                    <a:pt x="64" y="84"/>
                  </a:lnTo>
                  <a:lnTo>
                    <a:pt x="71" y="79"/>
                  </a:lnTo>
                  <a:lnTo>
                    <a:pt x="79" y="86"/>
                  </a:lnTo>
                  <a:lnTo>
                    <a:pt x="82" y="90"/>
                  </a:lnTo>
                  <a:lnTo>
                    <a:pt x="84" y="92"/>
                  </a:lnTo>
                  <a:lnTo>
                    <a:pt x="88" y="92"/>
                  </a:lnTo>
                  <a:lnTo>
                    <a:pt x="92" y="92"/>
                  </a:lnTo>
                  <a:lnTo>
                    <a:pt x="98" y="93"/>
                  </a:lnTo>
                  <a:lnTo>
                    <a:pt x="107" y="95"/>
                  </a:lnTo>
                  <a:lnTo>
                    <a:pt x="112" y="93"/>
                  </a:lnTo>
                  <a:lnTo>
                    <a:pt x="115" y="84"/>
                  </a:lnTo>
                  <a:lnTo>
                    <a:pt x="121" y="89"/>
                  </a:lnTo>
                  <a:lnTo>
                    <a:pt x="132" y="84"/>
                  </a:lnTo>
                  <a:lnTo>
                    <a:pt x="141" y="84"/>
                  </a:lnTo>
                  <a:lnTo>
                    <a:pt x="147" y="81"/>
                  </a:lnTo>
                  <a:lnTo>
                    <a:pt x="152" y="76"/>
                  </a:lnTo>
                  <a:lnTo>
                    <a:pt x="158" y="81"/>
                  </a:lnTo>
                  <a:lnTo>
                    <a:pt x="168" y="83"/>
                  </a:lnTo>
                  <a:lnTo>
                    <a:pt x="174" y="81"/>
                  </a:lnTo>
                  <a:lnTo>
                    <a:pt x="177" y="76"/>
                  </a:lnTo>
                  <a:lnTo>
                    <a:pt x="178" y="76"/>
                  </a:lnTo>
                  <a:lnTo>
                    <a:pt x="164" y="67"/>
                  </a:lnTo>
                  <a:lnTo>
                    <a:pt x="164" y="62"/>
                  </a:lnTo>
                  <a:lnTo>
                    <a:pt x="160" y="56"/>
                  </a:lnTo>
                  <a:lnTo>
                    <a:pt x="158" y="55"/>
                  </a:lnTo>
                  <a:lnTo>
                    <a:pt x="154" y="55"/>
                  </a:lnTo>
                  <a:lnTo>
                    <a:pt x="149" y="50"/>
                  </a:lnTo>
                  <a:lnTo>
                    <a:pt x="149" y="44"/>
                  </a:lnTo>
                  <a:lnTo>
                    <a:pt x="141" y="39"/>
                  </a:lnTo>
                  <a:lnTo>
                    <a:pt x="133" y="39"/>
                  </a:lnTo>
                  <a:lnTo>
                    <a:pt x="135" y="33"/>
                  </a:lnTo>
                  <a:lnTo>
                    <a:pt x="124" y="31"/>
                  </a:lnTo>
                  <a:lnTo>
                    <a:pt x="124" y="28"/>
                  </a:lnTo>
                  <a:lnTo>
                    <a:pt x="126" y="22"/>
                  </a:lnTo>
                  <a:lnTo>
                    <a:pt x="126" y="16"/>
                  </a:lnTo>
                  <a:lnTo>
                    <a:pt x="123" y="8"/>
                  </a:lnTo>
                  <a:lnTo>
                    <a:pt x="116" y="3"/>
                  </a:lnTo>
                  <a:lnTo>
                    <a:pt x="112" y="0"/>
                  </a:lnTo>
                  <a:lnTo>
                    <a:pt x="101" y="5"/>
                  </a:lnTo>
                  <a:lnTo>
                    <a:pt x="99" y="10"/>
                  </a:lnTo>
                  <a:lnTo>
                    <a:pt x="95" y="1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3" name="Freeform 144"/>
            <p:cNvSpPr>
              <a:spLocks/>
            </p:cNvSpPr>
            <p:nvPr/>
          </p:nvSpPr>
          <p:spPr bwMode="auto">
            <a:xfrm>
              <a:off x="5644445" y="3529441"/>
              <a:ext cx="432431" cy="463976"/>
            </a:xfrm>
            <a:custGeom>
              <a:avLst/>
              <a:gdLst>
                <a:gd name="T0" fmla="*/ 2147483647 w 260"/>
                <a:gd name="T1" fmla="*/ 2147483647 h 260"/>
                <a:gd name="T2" fmla="*/ 2147483647 w 260"/>
                <a:gd name="T3" fmla="*/ 2147483647 h 260"/>
                <a:gd name="T4" fmla="*/ 2147483647 w 260"/>
                <a:gd name="T5" fmla="*/ 2147483647 h 260"/>
                <a:gd name="T6" fmla="*/ 2147483647 w 260"/>
                <a:gd name="T7" fmla="*/ 2147483647 h 260"/>
                <a:gd name="T8" fmla="*/ 2147483647 w 260"/>
                <a:gd name="T9" fmla="*/ 2147483647 h 260"/>
                <a:gd name="T10" fmla="*/ 2147483647 w 260"/>
                <a:gd name="T11" fmla="*/ 2147483647 h 260"/>
                <a:gd name="T12" fmla="*/ 2147483647 w 260"/>
                <a:gd name="T13" fmla="*/ 2147483647 h 260"/>
                <a:gd name="T14" fmla="*/ 2147483647 w 260"/>
                <a:gd name="T15" fmla="*/ 2147483647 h 260"/>
                <a:gd name="T16" fmla="*/ 2147483647 w 260"/>
                <a:gd name="T17" fmla="*/ 2147483647 h 260"/>
                <a:gd name="T18" fmla="*/ 2147483647 w 260"/>
                <a:gd name="T19" fmla="*/ 2147483647 h 260"/>
                <a:gd name="T20" fmla="*/ 2147483647 w 260"/>
                <a:gd name="T21" fmla="*/ 2147483647 h 260"/>
                <a:gd name="T22" fmla="*/ 2147483647 w 260"/>
                <a:gd name="T23" fmla="*/ 2147483647 h 260"/>
                <a:gd name="T24" fmla="*/ 2147483647 w 260"/>
                <a:gd name="T25" fmla="*/ 2147483647 h 260"/>
                <a:gd name="T26" fmla="*/ 2147483647 w 260"/>
                <a:gd name="T27" fmla="*/ 2147483647 h 260"/>
                <a:gd name="T28" fmla="*/ 2147483647 w 260"/>
                <a:gd name="T29" fmla="*/ 2147483647 h 260"/>
                <a:gd name="T30" fmla="*/ 2147483647 w 260"/>
                <a:gd name="T31" fmla="*/ 2147483647 h 260"/>
                <a:gd name="T32" fmla="*/ 2147483647 w 260"/>
                <a:gd name="T33" fmla="*/ 2147483647 h 260"/>
                <a:gd name="T34" fmla="*/ 2147483647 w 260"/>
                <a:gd name="T35" fmla="*/ 2147483647 h 260"/>
                <a:gd name="T36" fmla="*/ 2147483647 w 260"/>
                <a:gd name="T37" fmla="*/ 2147483647 h 260"/>
                <a:gd name="T38" fmla="*/ 2147483647 w 260"/>
                <a:gd name="T39" fmla="*/ 2147483647 h 260"/>
                <a:gd name="T40" fmla="*/ 2147483647 w 260"/>
                <a:gd name="T41" fmla="*/ 2147483647 h 260"/>
                <a:gd name="T42" fmla="*/ 2147483647 w 260"/>
                <a:gd name="T43" fmla="*/ 2147483647 h 260"/>
                <a:gd name="T44" fmla="*/ 2147483647 w 260"/>
                <a:gd name="T45" fmla="*/ 2147483647 h 260"/>
                <a:gd name="T46" fmla="*/ 2147483647 w 260"/>
                <a:gd name="T47" fmla="*/ 2147483647 h 260"/>
                <a:gd name="T48" fmla="*/ 2147483647 w 260"/>
                <a:gd name="T49" fmla="*/ 2147483647 h 260"/>
                <a:gd name="T50" fmla="*/ 2147483647 w 260"/>
                <a:gd name="T51" fmla="*/ 2147483647 h 260"/>
                <a:gd name="T52" fmla="*/ 2147483647 w 260"/>
                <a:gd name="T53" fmla="*/ 2147483647 h 260"/>
                <a:gd name="T54" fmla="*/ 2147483647 w 260"/>
                <a:gd name="T55" fmla="*/ 2147483647 h 260"/>
                <a:gd name="T56" fmla="*/ 2147483647 w 260"/>
                <a:gd name="T57" fmla="*/ 2147483647 h 260"/>
                <a:gd name="T58" fmla="*/ 2147483647 w 260"/>
                <a:gd name="T59" fmla="*/ 2147483647 h 260"/>
                <a:gd name="T60" fmla="*/ 2147483647 w 260"/>
                <a:gd name="T61" fmla="*/ 2147483647 h 260"/>
                <a:gd name="T62" fmla="*/ 2147483647 w 260"/>
                <a:gd name="T63" fmla="*/ 2147483647 h 260"/>
                <a:gd name="T64" fmla="*/ 2147483647 w 260"/>
                <a:gd name="T65" fmla="*/ 2147483647 h 260"/>
                <a:gd name="T66" fmla="*/ 2147483647 w 260"/>
                <a:gd name="T67" fmla="*/ 2147483647 h 260"/>
                <a:gd name="T68" fmla="*/ 2147483647 w 260"/>
                <a:gd name="T69" fmla="*/ 2147483647 h 260"/>
                <a:gd name="T70" fmla="*/ 2147483647 w 260"/>
                <a:gd name="T71" fmla="*/ 2147483647 h 260"/>
                <a:gd name="T72" fmla="*/ 2147483647 w 260"/>
                <a:gd name="T73" fmla="*/ 2147483647 h 260"/>
                <a:gd name="T74" fmla="*/ 2147483647 w 260"/>
                <a:gd name="T75" fmla="*/ 2147483647 h 260"/>
                <a:gd name="T76" fmla="*/ 2147483647 w 260"/>
                <a:gd name="T77" fmla="*/ 2147483647 h 260"/>
                <a:gd name="T78" fmla="*/ 2147483647 w 260"/>
                <a:gd name="T79" fmla="*/ 2147483647 h 260"/>
                <a:gd name="T80" fmla="*/ 2147483647 w 260"/>
                <a:gd name="T81" fmla="*/ 2147483647 h 260"/>
                <a:gd name="T82" fmla="*/ 2147483647 w 260"/>
                <a:gd name="T83" fmla="*/ 2147483647 h 260"/>
                <a:gd name="T84" fmla="*/ 2147483647 w 260"/>
                <a:gd name="T85" fmla="*/ 2147483647 h 260"/>
                <a:gd name="T86" fmla="*/ 2147483647 w 260"/>
                <a:gd name="T87" fmla="*/ 2147483647 h 260"/>
                <a:gd name="T88" fmla="*/ 2147483647 w 260"/>
                <a:gd name="T89" fmla="*/ 2147483647 h 260"/>
                <a:gd name="T90" fmla="*/ 2147483647 w 260"/>
                <a:gd name="T91" fmla="*/ 0 h 260"/>
                <a:gd name="T92" fmla="*/ 2147483647 w 260"/>
                <a:gd name="T93" fmla="*/ 2147483647 h 2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0"/>
                <a:gd name="T142" fmla="*/ 0 h 260"/>
                <a:gd name="T143" fmla="*/ 260 w 260"/>
                <a:gd name="T144" fmla="*/ 260 h 2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0" h="260">
                  <a:moveTo>
                    <a:pt x="142" y="8"/>
                  </a:moveTo>
                  <a:lnTo>
                    <a:pt x="139" y="17"/>
                  </a:lnTo>
                  <a:lnTo>
                    <a:pt x="134" y="19"/>
                  </a:lnTo>
                  <a:lnTo>
                    <a:pt x="125" y="17"/>
                  </a:lnTo>
                  <a:lnTo>
                    <a:pt x="119" y="16"/>
                  </a:lnTo>
                  <a:lnTo>
                    <a:pt x="115" y="16"/>
                  </a:lnTo>
                  <a:lnTo>
                    <a:pt x="111" y="16"/>
                  </a:lnTo>
                  <a:lnTo>
                    <a:pt x="109" y="14"/>
                  </a:lnTo>
                  <a:lnTo>
                    <a:pt x="106" y="10"/>
                  </a:lnTo>
                  <a:lnTo>
                    <a:pt x="98" y="3"/>
                  </a:lnTo>
                  <a:lnTo>
                    <a:pt x="91" y="8"/>
                  </a:lnTo>
                  <a:lnTo>
                    <a:pt x="83" y="16"/>
                  </a:lnTo>
                  <a:lnTo>
                    <a:pt x="83" y="25"/>
                  </a:lnTo>
                  <a:lnTo>
                    <a:pt x="83" y="31"/>
                  </a:lnTo>
                  <a:lnTo>
                    <a:pt x="77" y="47"/>
                  </a:lnTo>
                  <a:lnTo>
                    <a:pt x="75" y="61"/>
                  </a:lnTo>
                  <a:lnTo>
                    <a:pt x="73" y="75"/>
                  </a:lnTo>
                  <a:lnTo>
                    <a:pt x="69" y="86"/>
                  </a:lnTo>
                  <a:lnTo>
                    <a:pt x="58" y="92"/>
                  </a:lnTo>
                  <a:lnTo>
                    <a:pt x="58" y="98"/>
                  </a:lnTo>
                  <a:lnTo>
                    <a:pt x="50" y="106"/>
                  </a:lnTo>
                  <a:lnTo>
                    <a:pt x="50" y="121"/>
                  </a:lnTo>
                  <a:lnTo>
                    <a:pt x="44" y="131"/>
                  </a:lnTo>
                  <a:lnTo>
                    <a:pt x="38" y="134"/>
                  </a:lnTo>
                  <a:lnTo>
                    <a:pt x="32" y="143"/>
                  </a:lnTo>
                  <a:lnTo>
                    <a:pt x="27" y="142"/>
                  </a:lnTo>
                  <a:lnTo>
                    <a:pt x="27" y="134"/>
                  </a:lnTo>
                  <a:lnTo>
                    <a:pt x="22" y="137"/>
                  </a:lnTo>
                  <a:lnTo>
                    <a:pt x="16" y="135"/>
                  </a:lnTo>
                  <a:lnTo>
                    <a:pt x="16" y="140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8" y="140"/>
                  </a:lnTo>
                  <a:lnTo>
                    <a:pt x="0" y="146"/>
                  </a:lnTo>
                  <a:lnTo>
                    <a:pt x="2" y="157"/>
                  </a:lnTo>
                  <a:lnTo>
                    <a:pt x="55" y="156"/>
                  </a:lnTo>
                  <a:lnTo>
                    <a:pt x="60" y="171"/>
                  </a:lnTo>
                  <a:lnTo>
                    <a:pt x="69" y="187"/>
                  </a:lnTo>
                  <a:lnTo>
                    <a:pt x="80" y="185"/>
                  </a:lnTo>
                  <a:lnTo>
                    <a:pt x="94" y="185"/>
                  </a:lnTo>
                  <a:lnTo>
                    <a:pt x="95" y="179"/>
                  </a:lnTo>
                  <a:lnTo>
                    <a:pt x="97" y="171"/>
                  </a:lnTo>
                  <a:lnTo>
                    <a:pt x="111" y="171"/>
                  </a:lnTo>
                  <a:lnTo>
                    <a:pt x="111" y="176"/>
                  </a:lnTo>
                  <a:lnTo>
                    <a:pt x="129" y="176"/>
                  </a:lnTo>
                  <a:lnTo>
                    <a:pt x="126" y="185"/>
                  </a:lnTo>
                  <a:lnTo>
                    <a:pt x="129" y="190"/>
                  </a:lnTo>
                  <a:lnTo>
                    <a:pt x="129" y="198"/>
                  </a:lnTo>
                  <a:lnTo>
                    <a:pt x="128" y="207"/>
                  </a:lnTo>
                  <a:lnTo>
                    <a:pt x="134" y="213"/>
                  </a:lnTo>
                  <a:lnTo>
                    <a:pt x="134" y="224"/>
                  </a:lnTo>
                  <a:lnTo>
                    <a:pt x="134" y="229"/>
                  </a:lnTo>
                  <a:lnTo>
                    <a:pt x="142" y="227"/>
                  </a:lnTo>
                  <a:lnTo>
                    <a:pt x="153" y="227"/>
                  </a:lnTo>
                  <a:lnTo>
                    <a:pt x="159" y="227"/>
                  </a:lnTo>
                  <a:lnTo>
                    <a:pt x="160" y="227"/>
                  </a:lnTo>
                  <a:lnTo>
                    <a:pt x="164" y="229"/>
                  </a:lnTo>
                  <a:lnTo>
                    <a:pt x="165" y="232"/>
                  </a:lnTo>
                  <a:lnTo>
                    <a:pt x="170" y="232"/>
                  </a:lnTo>
                  <a:lnTo>
                    <a:pt x="176" y="230"/>
                  </a:lnTo>
                  <a:lnTo>
                    <a:pt x="176" y="235"/>
                  </a:lnTo>
                  <a:lnTo>
                    <a:pt x="182" y="238"/>
                  </a:lnTo>
                  <a:lnTo>
                    <a:pt x="198" y="241"/>
                  </a:lnTo>
                  <a:lnTo>
                    <a:pt x="199" y="238"/>
                  </a:lnTo>
                  <a:lnTo>
                    <a:pt x="202" y="236"/>
                  </a:lnTo>
                  <a:lnTo>
                    <a:pt x="210" y="244"/>
                  </a:lnTo>
                  <a:lnTo>
                    <a:pt x="215" y="246"/>
                  </a:lnTo>
                  <a:lnTo>
                    <a:pt x="219" y="249"/>
                  </a:lnTo>
                  <a:lnTo>
                    <a:pt x="226" y="258"/>
                  </a:lnTo>
                  <a:lnTo>
                    <a:pt x="230" y="260"/>
                  </a:lnTo>
                  <a:lnTo>
                    <a:pt x="233" y="257"/>
                  </a:lnTo>
                  <a:lnTo>
                    <a:pt x="238" y="260"/>
                  </a:lnTo>
                  <a:lnTo>
                    <a:pt x="238" y="244"/>
                  </a:lnTo>
                  <a:lnTo>
                    <a:pt x="233" y="246"/>
                  </a:lnTo>
                  <a:lnTo>
                    <a:pt x="229" y="247"/>
                  </a:lnTo>
                  <a:lnTo>
                    <a:pt x="226" y="243"/>
                  </a:lnTo>
                  <a:lnTo>
                    <a:pt x="219" y="239"/>
                  </a:lnTo>
                  <a:lnTo>
                    <a:pt x="219" y="235"/>
                  </a:lnTo>
                  <a:lnTo>
                    <a:pt x="219" y="230"/>
                  </a:lnTo>
                  <a:lnTo>
                    <a:pt x="221" y="224"/>
                  </a:lnTo>
                  <a:lnTo>
                    <a:pt x="223" y="219"/>
                  </a:lnTo>
                  <a:lnTo>
                    <a:pt x="223" y="215"/>
                  </a:lnTo>
                  <a:lnTo>
                    <a:pt x="223" y="210"/>
                  </a:lnTo>
                  <a:lnTo>
                    <a:pt x="219" y="204"/>
                  </a:lnTo>
                  <a:lnTo>
                    <a:pt x="219" y="201"/>
                  </a:lnTo>
                  <a:lnTo>
                    <a:pt x="226" y="199"/>
                  </a:lnTo>
                  <a:lnTo>
                    <a:pt x="226" y="193"/>
                  </a:lnTo>
                  <a:lnTo>
                    <a:pt x="237" y="190"/>
                  </a:lnTo>
                  <a:lnTo>
                    <a:pt x="250" y="188"/>
                  </a:lnTo>
                  <a:lnTo>
                    <a:pt x="249" y="185"/>
                  </a:lnTo>
                  <a:lnTo>
                    <a:pt x="246" y="177"/>
                  </a:lnTo>
                  <a:lnTo>
                    <a:pt x="241" y="170"/>
                  </a:lnTo>
                  <a:lnTo>
                    <a:pt x="233" y="160"/>
                  </a:lnTo>
                  <a:lnTo>
                    <a:pt x="235" y="154"/>
                  </a:lnTo>
                  <a:lnTo>
                    <a:pt x="233" y="149"/>
                  </a:lnTo>
                  <a:lnTo>
                    <a:pt x="232" y="135"/>
                  </a:lnTo>
                  <a:lnTo>
                    <a:pt x="230" y="128"/>
                  </a:lnTo>
                  <a:lnTo>
                    <a:pt x="230" y="117"/>
                  </a:lnTo>
                  <a:lnTo>
                    <a:pt x="226" y="109"/>
                  </a:lnTo>
                  <a:lnTo>
                    <a:pt x="230" y="103"/>
                  </a:lnTo>
                  <a:lnTo>
                    <a:pt x="229" y="98"/>
                  </a:lnTo>
                  <a:lnTo>
                    <a:pt x="233" y="95"/>
                  </a:lnTo>
                  <a:lnTo>
                    <a:pt x="235" y="95"/>
                  </a:lnTo>
                  <a:lnTo>
                    <a:pt x="235" y="80"/>
                  </a:lnTo>
                  <a:lnTo>
                    <a:pt x="241" y="64"/>
                  </a:lnTo>
                  <a:lnTo>
                    <a:pt x="247" y="58"/>
                  </a:lnTo>
                  <a:lnTo>
                    <a:pt x="255" y="53"/>
                  </a:lnTo>
                  <a:lnTo>
                    <a:pt x="260" y="49"/>
                  </a:lnTo>
                  <a:lnTo>
                    <a:pt x="258" y="44"/>
                  </a:lnTo>
                  <a:lnTo>
                    <a:pt x="250" y="41"/>
                  </a:lnTo>
                  <a:lnTo>
                    <a:pt x="252" y="27"/>
                  </a:lnTo>
                  <a:lnTo>
                    <a:pt x="249" y="24"/>
                  </a:lnTo>
                  <a:lnTo>
                    <a:pt x="243" y="19"/>
                  </a:lnTo>
                  <a:lnTo>
                    <a:pt x="237" y="11"/>
                  </a:lnTo>
                  <a:lnTo>
                    <a:pt x="230" y="16"/>
                  </a:lnTo>
                  <a:lnTo>
                    <a:pt x="224" y="13"/>
                  </a:lnTo>
                  <a:lnTo>
                    <a:pt x="219" y="17"/>
                  </a:lnTo>
                  <a:lnTo>
                    <a:pt x="215" y="14"/>
                  </a:lnTo>
                  <a:lnTo>
                    <a:pt x="209" y="11"/>
                  </a:lnTo>
                  <a:lnTo>
                    <a:pt x="204" y="5"/>
                  </a:lnTo>
                  <a:lnTo>
                    <a:pt x="204" y="0"/>
                  </a:lnTo>
                  <a:lnTo>
                    <a:pt x="201" y="5"/>
                  </a:lnTo>
                  <a:lnTo>
                    <a:pt x="195" y="7"/>
                  </a:lnTo>
                  <a:lnTo>
                    <a:pt x="185" y="5"/>
                  </a:lnTo>
                  <a:lnTo>
                    <a:pt x="179" y="0"/>
                  </a:lnTo>
                  <a:lnTo>
                    <a:pt x="174" y="5"/>
                  </a:lnTo>
                  <a:lnTo>
                    <a:pt x="168" y="8"/>
                  </a:lnTo>
                  <a:lnTo>
                    <a:pt x="159" y="8"/>
                  </a:lnTo>
                  <a:lnTo>
                    <a:pt x="148" y="13"/>
                  </a:lnTo>
                  <a:lnTo>
                    <a:pt x="142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4" name="Freeform 145"/>
            <p:cNvSpPr>
              <a:spLocks/>
            </p:cNvSpPr>
            <p:nvPr/>
          </p:nvSpPr>
          <p:spPr bwMode="auto">
            <a:xfrm>
              <a:off x="5714299" y="3479473"/>
              <a:ext cx="1664" cy="1785"/>
            </a:xfrm>
            <a:custGeom>
              <a:avLst/>
              <a:gdLst>
                <a:gd name="T0" fmla="*/ 0 w 1664"/>
                <a:gd name="T1" fmla="*/ 0 h 1785"/>
                <a:gd name="T2" fmla="*/ 0 w 1664"/>
                <a:gd name="T3" fmla="*/ 0 h 1785"/>
                <a:gd name="T4" fmla="*/ 0 w 1664"/>
                <a:gd name="T5" fmla="*/ 0 h 1785"/>
                <a:gd name="T6" fmla="*/ 0 60000 65536"/>
                <a:gd name="T7" fmla="*/ 0 60000 65536"/>
                <a:gd name="T8" fmla="*/ 0 60000 65536"/>
                <a:gd name="T9" fmla="*/ 0 w 1664"/>
                <a:gd name="T10" fmla="*/ 0 h 1785"/>
                <a:gd name="T11" fmla="*/ 1664 w 1664"/>
                <a:gd name="T12" fmla="*/ 1785 h 1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4" h="178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5" name="Freeform 146"/>
            <p:cNvSpPr>
              <a:spLocks/>
            </p:cNvSpPr>
            <p:nvPr/>
          </p:nvSpPr>
          <p:spPr bwMode="auto">
            <a:xfrm>
              <a:off x="5609519" y="3574054"/>
              <a:ext cx="172972" cy="210574"/>
            </a:xfrm>
            <a:custGeom>
              <a:avLst/>
              <a:gdLst>
                <a:gd name="T0" fmla="*/ 2147483647 w 104"/>
                <a:gd name="T1" fmla="*/ 2147483647 h 118"/>
                <a:gd name="T2" fmla="*/ 2147483647 w 104"/>
                <a:gd name="T3" fmla="*/ 2147483647 h 118"/>
                <a:gd name="T4" fmla="*/ 2147483647 w 104"/>
                <a:gd name="T5" fmla="*/ 2147483647 h 118"/>
                <a:gd name="T6" fmla="*/ 2147483647 w 104"/>
                <a:gd name="T7" fmla="*/ 2147483647 h 118"/>
                <a:gd name="T8" fmla="*/ 2147483647 w 104"/>
                <a:gd name="T9" fmla="*/ 2147483647 h 118"/>
                <a:gd name="T10" fmla="*/ 2147483647 w 104"/>
                <a:gd name="T11" fmla="*/ 2147483647 h 118"/>
                <a:gd name="T12" fmla="*/ 2147483647 w 104"/>
                <a:gd name="T13" fmla="*/ 2147483647 h 118"/>
                <a:gd name="T14" fmla="*/ 2147483647 w 104"/>
                <a:gd name="T15" fmla="*/ 2147483647 h 118"/>
                <a:gd name="T16" fmla="*/ 2147483647 w 104"/>
                <a:gd name="T17" fmla="*/ 2147483647 h 118"/>
                <a:gd name="T18" fmla="*/ 2147483647 w 104"/>
                <a:gd name="T19" fmla="*/ 2147483647 h 118"/>
                <a:gd name="T20" fmla="*/ 2147483647 w 104"/>
                <a:gd name="T21" fmla="*/ 2147483647 h 118"/>
                <a:gd name="T22" fmla="*/ 2147483647 w 104"/>
                <a:gd name="T23" fmla="*/ 2147483647 h 118"/>
                <a:gd name="T24" fmla="*/ 2147483647 w 104"/>
                <a:gd name="T25" fmla="*/ 2147483647 h 118"/>
                <a:gd name="T26" fmla="*/ 2147483647 w 104"/>
                <a:gd name="T27" fmla="*/ 2147483647 h 118"/>
                <a:gd name="T28" fmla="*/ 2147483647 w 104"/>
                <a:gd name="T29" fmla="*/ 2147483647 h 118"/>
                <a:gd name="T30" fmla="*/ 2147483647 w 104"/>
                <a:gd name="T31" fmla="*/ 2147483647 h 118"/>
                <a:gd name="T32" fmla="*/ 2147483647 w 104"/>
                <a:gd name="T33" fmla="*/ 2147483647 h 118"/>
                <a:gd name="T34" fmla="*/ 2147483647 w 104"/>
                <a:gd name="T35" fmla="*/ 2147483647 h 118"/>
                <a:gd name="T36" fmla="*/ 2147483647 w 104"/>
                <a:gd name="T37" fmla="*/ 2147483647 h 118"/>
                <a:gd name="T38" fmla="*/ 2147483647 w 104"/>
                <a:gd name="T39" fmla="*/ 2147483647 h 118"/>
                <a:gd name="T40" fmla="*/ 2147483647 w 104"/>
                <a:gd name="T41" fmla="*/ 2147483647 h 118"/>
                <a:gd name="T42" fmla="*/ 2147483647 w 104"/>
                <a:gd name="T43" fmla="*/ 2147483647 h 118"/>
                <a:gd name="T44" fmla="*/ 2147483647 w 104"/>
                <a:gd name="T45" fmla="*/ 2147483647 h 118"/>
                <a:gd name="T46" fmla="*/ 2147483647 w 104"/>
                <a:gd name="T47" fmla="*/ 2147483647 h 118"/>
                <a:gd name="T48" fmla="*/ 2147483647 w 104"/>
                <a:gd name="T49" fmla="*/ 2147483647 h 118"/>
                <a:gd name="T50" fmla="*/ 2147483647 w 104"/>
                <a:gd name="T51" fmla="*/ 2147483647 h 118"/>
                <a:gd name="T52" fmla="*/ 2147483647 w 104"/>
                <a:gd name="T53" fmla="*/ 2147483647 h 118"/>
                <a:gd name="T54" fmla="*/ 2147483647 w 104"/>
                <a:gd name="T55" fmla="*/ 2147483647 h 118"/>
                <a:gd name="T56" fmla="*/ 2147483647 w 104"/>
                <a:gd name="T57" fmla="*/ 2147483647 h 118"/>
                <a:gd name="T58" fmla="*/ 2147483647 w 104"/>
                <a:gd name="T59" fmla="*/ 2147483647 h 118"/>
                <a:gd name="T60" fmla="*/ 2147483647 w 104"/>
                <a:gd name="T61" fmla="*/ 2147483647 h 118"/>
                <a:gd name="T62" fmla="*/ 2147483647 w 104"/>
                <a:gd name="T63" fmla="*/ 2147483647 h 118"/>
                <a:gd name="T64" fmla="*/ 0 w 104"/>
                <a:gd name="T65" fmla="*/ 2147483647 h 118"/>
                <a:gd name="T66" fmla="*/ 2147483647 w 104"/>
                <a:gd name="T67" fmla="*/ 2147483647 h 118"/>
                <a:gd name="T68" fmla="*/ 2147483647 w 104"/>
                <a:gd name="T69" fmla="*/ 2147483647 h 118"/>
                <a:gd name="T70" fmla="*/ 2147483647 w 104"/>
                <a:gd name="T71" fmla="*/ 2147483647 h 118"/>
                <a:gd name="T72" fmla="*/ 2147483647 w 104"/>
                <a:gd name="T73" fmla="*/ 2147483647 h 118"/>
                <a:gd name="T74" fmla="*/ 2147483647 w 104"/>
                <a:gd name="T75" fmla="*/ 2147483647 h 118"/>
                <a:gd name="T76" fmla="*/ 2147483647 w 104"/>
                <a:gd name="T77" fmla="*/ 2147483647 h 118"/>
                <a:gd name="T78" fmla="*/ 2147483647 w 104"/>
                <a:gd name="T79" fmla="*/ 2147483647 h 118"/>
                <a:gd name="T80" fmla="*/ 2147483647 w 104"/>
                <a:gd name="T81" fmla="*/ 2147483647 h 118"/>
                <a:gd name="T82" fmla="*/ 2147483647 w 104"/>
                <a:gd name="T83" fmla="*/ 2147483647 h 118"/>
                <a:gd name="T84" fmla="*/ 2147483647 w 104"/>
                <a:gd name="T85" fmla="*/ 2147483647 h 118"/>
                <a:gd name="T86" fmla="*/ 2147483647 w 104"/>
                <a:gd name="T87" fmla="*/ 2147483647 h 118"/>
                <a:gd name="T88" fmla="*/ 2147483647 w 104"/>
                <a:gd name="T89" fmla="*/ 2147483647 h 118"/>
                <a:gd name="T90" fmla="*/ 2147483647 w 104"/>
                <a:gd name="T91" fmla="*/ 2147483647 h 118"/>
                <a:gd name="T92" fmla="*/ 2147483647 w 104"/>
                <a:gd name="T93" fmla="*/ 2147483647 h 118"/>
                <a:gd name="T94" fmla="*/ 2147483647 w 104"/>
                <a:gd name="T95" fmla="*/ 2147483647 h 118"/>
                <a:gd name="T96" fmla="*/ 2147483647 w 104"/>
                <a:gd name="T97" fmla="*/ 2147483647 h 118"/>
                <a:gd name="T98" fmla="*/ 2147483647 w 104"/>
                <a:gd name="T99" fmla="*/ 2147483647 h 118"/>
                <a:gd name="T100" fmla="*/ 2147483647 w 104"/>
                <a:gd name="T101" fmla="*/ 2147483647 h 118"/>
                <a:gd name="T102" fmla="*/ 2147483647 w 104"/>
                <a:gd name="T103" fmla="*/ 2147483647 h 118"/>
                <a:gd name="T104" fmla="*/ 2147483647 w 104"/>
                <a:gd name="T105" fmla="*/ 2147483647 h 118"/>
                <a:gd name="T106" fmla="*/ 2147483647 w 104"/>
                <a:gd name="T107" fmla="*/ 2147483647 h 118"/>
                <a:gd name="T108" fmla="*/ 2147483647 w 104"/>
                <a:gd name="T109" fmla="*/ 2147483647 h 118"/>
                <a:gd name="T110" fmla="*/ 2147483647 w 104"/>
                <a:gd name="T111" fmla="*/ 2147483647 h 118"/>
                <a:gd name="T112" fmla="*/ 2147483647 w 104"/>
                <a:gd name="T113" fmla="*/ 0 h 118"/>
                <a:gd name="T114" fmla="*/ 2147483647 w 104"/>
                <a:gd name="T115" fmla="*/ 0 h 118"/>
                <a:gd name="T116" fmla="*/ 2147483647 w 104"/>
                <a:gd name="T117" fmla="*/ 2147483647 h 118"/>
                <a:gd name="T118" fmla="*/ 2147483647 w 104"/>
                <a:gd name="T119" fmla="*/ 0 h 118"/>
                <a:gd name="T120" fmla="*/ 2147483647 w 104"/>
                <a:gd name="T121" fmla="*/ 2147483647 h 118"/>
                <a:gd name="T122" fmla="*/ 2147483647 w 104"/>
                <a:gd name="T123" fmla="*/ 2147483647 h 1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118"/>
                <a:gd name="T188" fmla="*/ 104 w 104"/>
                <a:gd name="T189" fmla="*/ 118 h 1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118">
                  <a:moveTo>
                    <a:pt x="76" y="10"/>
                  </a:moveTo>
                  <a:lnTo>
                    <a:pt x="71" y="19"/>
                  </a:lnTo>
                  <a:lnTo>
                    <a:pt x="70" y="27"/>
                  </a:lnTo>
                  <a:lnTo>
                    <a:pt x="59" y="24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29" y="30"/>
                  </a:lnTo>
                  <a:lnTo>
                    <a:pt x="31" y="34"/>
                  </a:lnTo>
                  <a:lnTo>
                    <a:pt x="37" y="31"/>
                  </a:lnTo>
                  <a:lnTo>
                    <a:pt x="45" y="31"/>
                  </a:lnTo>
                  <a:lnTo>
                    <a:pt x="48" y="39"/>
                  </a:lnTo>
                  <a:lnTo>
                    <a:pt x="48" y="42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9" y="51"/>
                  </a:lnTo>
                  <a:lnTo>
                    <a:pt x="42" y="55"/>
                  </a:lnTo>
                  <a:lnTo>
                    <a:pt x="46" y="58"/>
                  </a:lnTo>
                  <a:lnTo>
                    <a:pt x="48" y="65"/>
                  </a:lnTo>
                  <a:lnTo>
                    <a:pt x="46" y="76"/>
                  </a:lnTo>
                  <a:lnTo>
                    <a:pt x="43" y="84"/>
                  </a:lnTo>
                  <a:lnTo>
                    <a:pt x="39" y="81"/>
                  </a:lnTo>
                  <a:lnTo>
                    <a:pt x="34" y="84"/>
                  </a:lnTo>
                  <a:lnTo>
                    <a:pt x="28" y="82"/>
                  </a:lnTo>
                  <a:lnTo>
                    <a:pt x="23" y="75"/>
                  </a:lnTo>
                  <a:lnTo>
                    <a:pt x="21" y="78"/>
                  </a:lnTo>
                  <a:lnTo>
                    <a:pt x="21" y="82"/>
                  </a:lnTo>
                  <a:lnTo>
                    <a:pt x="8" y="82"/>
                  </a:lnTo>
                  <a:lnTo>
                    <a:pt x="8" y="90"/>
                  </a:lnTo>
                  <a:lnTo>
                    <a:pt x="12" y="96"/>
                  </a:lnTo>
                  <a:lnTo>
                    <a:pt x="12" y="101"/>
                  </a:lnTo>
                  <a:lnTo>
                    <a:pt x="8" y="100"/>
                  </a:lnTo>
                  <a:lnTo>
                    <a:pt x="0" y="103"/>
                  </a:lnTo>
                  <a:lnTo>
                    <a:pt x="14" y="118"/>
                  </a:lnTo>
                  <a:lnTo>
                    <a:pt x="18" y="114"/>
                  </a:lnTo>
                  <a:lnTo>
                    <a:pt x="25" y="110"/>
                  </a:lnTo>
                  <a:lnTo>
                    <a:pt x="29" y="115"/>
                  </a:lnTo>
                  <a:lnTo>
                    <a:pt x="31" y="115"/>
                  </a:lnTo>
                  <a:lnTo>
                    <a:pt x="34" y="118"/>
                  </a:lnTo>
                  <a:lnTo>
                    <a:pt x="37" y="115"/>
                  </a:lnTo>
                  <a:lnTo>
                    <a:pt x="37" y="110"/>
                  </a:lnTo>
                  <a:lnTo>
                    <a:pt x="43" y="112"/>
                  </a:lnTo>
                  <a:lnTo>
                    <a:pt x="48" y="109"/>
                  </a:lnTo>
                  <a:lnTo>
                    <a:pt x="48" y="117"/>
                  </a:lnTo>
                  <a:lnTo>
                    <a:pt x="53" y="118"/>
                  </a:lnTo>
                  <a:lnTo>
                    <a:pt x="59" y="109"/>
                  </a:lnTo>
                  <a:lnTo>
                    <a:pt x="65" y="106"/>
                  </a:lnTo>
                  <a:lnTo>
                    <a:pt x="71" y="96"/>
                  </a:lnTo>
                  <a:lnTo>
                    <a:pt x="71" y="81"/>
                  </a:lnTo>
                  <a:lnTo>
                    <a:pt x="79" y="73"/>
                  </a:lnTo>
                  <a:lnTo>
                    <a:pt x="79" y="67"/>
                  </a:lnTo>
                  <a:lnTo>
                    <a:pt x="90" y="61"/>
                  </a:lnTo>
                  <a:lnTo>
                    <a:pt x="94" y="50"/>
                  </a:lnTo>
                  <a:lnTo>
                    <a:pt x="96" y="36"/>
                  </a:lnTo>
                  <a:lnTo>
                    <a:pt x="98" y="22"/>
                  </a:lnTo>
                  <a:lnTo>
                    <a:pt x="104" y="6"/>
                  </a:lnTo>
                  <a:lnTo>
                    <a:pt x="104" y="0"/>
                  </a:lnTo>
                  <a:lnTo>
                    <a:pt x="98" y="2"/>
                  </a:lnTo>
                  <a:lnTo>
                    <a:pt x="90" y="0"/>
                  </a:lnTo>
                  <a:lnTo>
                    <a:pt x="79" y="2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6" name="Freeform 147"/>
            <p:cNvSpPr>
              <a:spLocks/>
            </p:cNvSpPr>
            <p:nvPr/>
          </p:nvSpPr>
          <p:spPr bwMode="auto">
            <a:xfrm>
              <a:off x="5782491" y="3574054"/>
              <a:ext cx="1664" cy="1785"/>
            </a:xfrm>
            <a:custGeom>
              <a:avLst/>
              <a:gdLst>
                <a:gd name="T0" fmla="*/ 0 w 1664"/>
                <a:gd name="T1" fmla="*/ 0 h 1785"/>
                <a:gd name="T2" fmla="*/ 0 w 1664"/>
                <a:gd name="T3" fmla="*/ 0 h 1785"/>
                <a:gd name="T4" fmla="*/ 0 w 1664"/>
                <a:gd name="T5" fmla="*/ 0 h 1785"/>
                <a:gd name="T6" fmla="*/ 0 60000 65536"/>
                <a:gd name="T7" fmla="*/ 0 60000 65536"/>
                <a:gd name="T8" fmla="*/ 0 60000 65536"/>
                <a:gd name="T9" fmla="*/ 0 w 1664"/>
                <a:gd name="T10" fmla="*/ 0 h 1785"/>
                <a:gd name="T11" fmla="*/ 1664 w 1664"/>
                <a:gd name="T12" fmla="*/ 1785 h 1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4" h="178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" name="Freeform 148"/>
            <p:cNvSpPr>
              <a:spLocks/>
            </p:cNvSpPr>
            <p:nvPr/>
          </p:nvSpPr>
          <p:spPr bwMode="auto">
            <a:xfrm>
              <a:off x="5562948" y="3607958"/>
              <a:ext cx="126404" cy="149899"/>
            </a:xfrm>
            <a:custGeom>
              <a:avLst/>
              <a:gdLst>
                <a:gd name="T0" fmla="*/ 2147483647 w 76"/>
                <a:gd name="T1" fmla="*/ 2147483647 h 84"/>
                <a:gd name="T2" fmla="*/ 2147483647 w 76"/>
                <a:gd name="T3" fmla="*/ 2147483647 h 84"/>
                <a:gd name="T4" fmla="*/ 2147483647 w 76"/>
                <a:gd name="T5" fmla="*/ 2147483647 h 84"/>
                <a:gd name="T6" fmla="*/ 2147483647 w 76"/>
                <a:gd name="T7" fmla="*/ 2147483647 h 84"/>
                <a:gd name="T8" fmla="*/ 2147483647 w 76"/>
                <a:gd name="T9" fmla="*/ 2147483647 h 84"/>
                <a:gd name="T10" fmla="*/ 2147483647 w 76"/>
                <a:gd name="T11" fmla="*/ 2147483647 h 84"/>
                <a:gd name="T12" fmla="*/ 2147483647 w 76"/>
                <a:gd name="T13" fmla="*/ 2147483647 h 84"/>
                <a:gd name="T14" fmla="*/ 2147483647 w 76"/>
                <a:gd name="T15" fmla="*/ 2147483647 h 84"/>
                <a:gd name="T16" fmla="*/ 2147483647 w 76"/>
                <a:gd name="T17" fmla="*/ 2147483647 h 84"/>
                <a:gd name="T18" fmla="*/ 2147483647 w 76"/>
                <a:gd name="T19" fmla="*/ 2147483647 h 84"/>
                <a:gd name="T20" fmla="*/ 2147483647 w 76"/>
                <a:gd name="T21" fmla="*/ 2147483647 h 84"/>
                <a:gd name="T22" fmla="*/ 2147483647 w 76"/>
                <a:gd name="T23" fmla="*/ 2147483647 h 84"/>
                <a:gd name="T24" fmla="*/ 2147483647 w 76"/>
                <a:gd name="T25" fmla="*/ 2147483647 h 84"/>
                <a:gd name="T26" fmla="*/ 2147483647 w 76"/>
                <a:gd name="T27" fmla="*/ 2147483647 h 84"/>
                <a:gd name="T28" fmla="*/ 2147483647 w 76"/>
                <a:gd name="T29" fmla="*/ 2147483647 h 84"/>
                <a:gd name="T30" fmla="*/ 2147483647 w 76"/>
                <a:gd name="T31" fmla="*/ 0 h 84"/>
                <a:gd name="T32" fmla="*/ 2147483647 w 76"/>
                <a:gd name="T33" fmla="*/ 2147483647 h 84"/>
                <a:gd name="T34" fmla="*/ 2147483647 w 76"/>
                <a:gd name="T35" fmla="*/ 2147483647 h 84"/>
                <a:gd name="T36" fmla="*/ 2147483647 w 76"/>
                <a:gd name="T37" fmla="*/ 2147483647 h 84"/>
                <a:gd name="T38" fmla="*/ 0 w 76"/>
                <a:gd name="T39" fmla="*/ 2147483647 h 84"/>
                <a:gd name="T40" fmla="*/ 2147483647 w 76"/>
                <a:gd name="T41" fmla="*/ 2147483647 h 84"/>
                <a:gd name="T42" fmla="*/ 2147483647 w 76"/>
                <a:gd name="T43" fmla="*/ 2147483647 h 84"/>
                <a:gd name="T44" fmla="*/ 2147483647 w 76"/>
                <a:gd name="T45" fmla="*/ 2147483647 h 84"/>
                <a:gd name="T46" fmla="*/ 2147483647 w 76"/>
                <a:gd name="T47" fmla="*/ 2147483647 h 84"/>
                <a:gd name="T48" fmla="*/ 2147483647 w 76"/>
                <a:gd name="T49" fmla="*/ 2147483647 h 84"/>
                <a:gd name="T50" fmla="*/ 2147483647 w 76"/>
                <a:gd name="T51" fmla="*/ 2147483647 h 84"/>
                <a:gd name="T52" fmla="*/ 2147483647 w 76"/>
                <a:gd name="T53" fmla="*/ 2147483647 h 84"/>
                <a:gd name="T54" fmla="*/ 2147483647 w 76"/>
                <a:gd name="T55" fmla="*/ 2147483647 h 84"/>
                <a:gd name="T56" fmla="*/ 2147483647 w 76"/>
                <a:gd name="T57" fmla="*/ 2147483647 h 84"/>
                <a:gd name="T58" fmla="*/ 2147483647 w 76"/>
                <a:gd name="T59" fmla="*/ 2147483647 h 84"/>
                <a:gd name="T60" fmla="*/ 2147483647 w 76"/>
                <a:gd name="T61" fmla="*/ 2147483647 h 84"/>
                <a:gd name="T62" fmla="*/ 2147483647 w 76"/>
                <a:gd name="T63" fmla="*/ 2147483647 h 84"/>
                <a:gd name="T64" fmla="*/ 2147483647 w 76"/>
                <a:gd name="T65" fmla="*/ 2147483647 h 84"/>
                <a:gd name="T66" fmla="*/ 2147483647 w 76"/>
                <a:gd name="T67" fmla="*/ 2147483647 h 84"/>
                <a:gd name="T68" fmla="*/ 2147483647 w 76"/>
                <a:gd name="T69" fmla="*/ 2147483647 h 84"/>
                <a:gd name="T70" fmla="*/ 2147483647 w 76"/>
                <a:gd name="T71" fmla="*/ 2147483647 h 84"/>
                <a:gd name="T72" fmla="*/ 2147483647 w 76"/>
                <a:gd name="T73" fmla="*/ 2147483647 h 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4"/>
                <a:gd name="T113" fmla="*/ 76 w 76"/>
                <a:gd name="T114" fmla="*/ 84 h 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4">
                  <a:moveTo>
                    <a:pt x="76" y="46"/>
                  </a:moveTo>
                  <a:lnTo>
                    <a:pt x="74" y="39"/>
                  </a:lnTo>
                  <a:lnTo>
                    <a:pt x="70" y="36"/>
                  </a:lnTo>
                  <a:lnTo>
                    <a:pt x="67" y="32"/>
                  </a:lnTo>
                  <a:lnTo>
                    <a:pt x="68" y="28"/>
                  </a:lnTo>
                  <a:lnTo>
                    <a:pt x="71" y="25"/>
                  </a:lnTo>
                  <a:lnTo>
                    <a:pt x="76" y="23"/>
                  </a:lnTo>
                  <a:lnTo>
                    <a:pt x="76" y="20"/>
                  </a:lnTo>
                  <a:lnTo>
                    <a:pt x="73" y="12"/>
                  </a:lnTo>
                  <a:lnTo>
                    <a:pt x="65" y="12"/>
                  </a:lnTo>
                  <a:lnTo>
                    <a:pt x="59" y="15"/>
                  </a:lnTo>
                  <a:lnTo>
                    <a:pt x="57" y="1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37" y="0"/>
                  </a:lnTo>
                  <a:lnTo>
                    <a:pt x="32" y="3"/>
                  </a:lnTo>
                  <a:lnTo>
                    <a:pt x="32" y="18"/>
                  </a:lnTo>
                  <a:lnTo>
                    <a:pt x="9" y="17"/>
                  </a:lnTo>
                  <a:lnTo>
                    <a:pt x="0" y="39"/>
                  </a:lnTo>
                  <a:lnTo>
                    <a:pt x="1" y="51"/>
                  </a:lnTo>
                  <a:lnTo>
                    <a:pt x="8" y="62"/>
                  </a:lnTo>
                  <a:lnTo>
                    <a:pt x="28" y="84"/>
                  </a:lnTo>
                  <a:lnTo>
                    <a:pt x="36" y="81"/>
                  </a:lnTo>
                  <a:lnTo>
                    <a:pt x="40" y="82"/>
                  </a:lnTo>
                  <a:lnTo>
                    <a:pt x="40" y="77"/>
                  </a:lnTo>
                  <a:lnTo>
                    <a:pt x="36" y="71"/>
                  </a:lnTo>
                  <a:lnTo>
                    <a:pt x="36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51" y="56"/>
                  </a:lnTo>
                  <a:lnTo>
                    <a:pt x="56" y="63"/>
                  </a:lnTo>
                  <a:lnTo>
                    <a:pt x="62" y="65"/>
                  </a:lnTo>
                  <a:lnTo>
                    <a:pt x="67" y="62"/>
                  </a:lnTo>
                  <a:lnTo>
                    <a:pt x="71" y="65"/>
                  </a:lnTo>
                  <a:lnTo>
                    <a:pt x="74" y="57"/>
                  </a:lnTo>
                  <a:lnTo>
                    <a:pt x="76" y="4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8" name="Freeform 149"/>
            <p:cNvSpPr>
              <a:spLocks noEditPoints="1"/>
            </p:cNvSpPr>
            <p:nvPr/>
          </p:nvSpPr>
          <p:spPr bwMode="auto">
            <a:xfrm>
              <a:off x="6035296" y="3563345"/>
              <a:ext cx="124740" cy="135624"/>
            </a:xfrm>
            <a:custGeom>
              <a:avLst/>
              <a:gdLst>
                <a:gd name="T0" fmla="*/ 2147483647 w 75"/>
                <a:gd name="T1" fmla="*/ 2147483647 h 76"/>
                <a:gd name="T2" fmla="*/ 2147483647 w 75"/>
                <a:gd name="T3" fmla="*/ 2147483647 h 76"/>
                <a:gd name="T4" fmla="*/ 2147483647 w 75"/>
                <a:gd name="T5" fmla="*/ 2147483647 h 76"/>
                <a:gd name="T6" fmla="*/ 2147483647 w 75"/>
                <a:gd name="T7" fmla="*/ 2147483647 h 76"/>
                <a:gd name="T8" fmla="*/ 2147483647 w 75"/>
                <a:gd name="T9" fmla="*/ 2147483647 h 76"/>
                <a:gd name="T10" fmla="*/ 2147483647 w 75"/>
                <a:gd name="T11" fmla="*/ 0 h 76"/>
                <a:gd name="T12" fmla="*/ 2147483647 w 75"/>
                <a:gd name="T13" fmla="*/ 2147483647 h 76"/>
                <a:gd name="T14" fmla="*/ 2147483647 w 75"/>
                <a:gd name="T15" fmla="*/ 2147483647 h 76"/>
                <a:gd name="T16" fmla="*/ 2147483647 w 75"/>
                <a:gd name="T17" fmla="*/ 2147483647 h 76"/>
                <a:gd name="T18" fmla="*/ 2147483647 w 75"/>
                <a:gd name="T19" fmla="*/ 2147483647 h 76"/>
                <a:gd name="T20" fmla="*/ 2147483647 w 75"/>
                <a:gd name="T21" fmla="*/ 2147483647 h 76"/>
                <a:gd name="T22" fmla="*/ 2147483647 w 75"/>
                <a:gd name="T23" fmla="*/ 2147483647 h 76"/>
                <a:gd name="T24" fmla="*/ 2147483647 w 75"/>
                <a:gd name="T25" fmla="*/ 2147483647 h 76"/>
                <a:gd name="T26" fmla="*/ 2147483647 w 75"/>
                <a:gd name="T27" fmla="*/ 2147483647 h 76"/>
                <a:gd name="T28" fmla="*/ 2147483647 w 75"/>
                <a:gd name="T29" fmla="*/ 2147483647 h 76"/>
                <a:gd name="T30" fmla="*/ 2147483647 w 75"/>
                <a:gd name="T31" fmla="*/ 2147483647 h 76"/>
                <a:gd name="T32" fmla="*/ 0 w 75"/>
                <a:gd name="T33" fmla="*/ 2147483647 h 76"/>
                <a:gd name="T34" fmla="*/ 0 w 75"/>
                <a:gd name="T35" fmla="*/ 2147483647 h 76"/>
                <a:gd name="T36" fmla="*/ 2147483647 w 75"/>
                <a:gd name="T37" fmla="*/ 2147483647 h 76"/>
                <a:gd name="T38" fmla="*/ 2147483647 w 75"/>
                <a:gd name="T39" fmla="*/ 2147483647 h 76"/>
                <a:gd name="T40" fmla="*/ 2147483647 w 75"/>
                <a:gd name="T41" fmla="*/ 2147483647 h 76"/>
                <a:gd name="T42" fmla="*/ 2147483647 w 75"/>
                <a:gd name="T43" fmla="*/ 2147483647 h 76"/>
                <a:gd name="T44" fmla="*/ 2147483647 w 75"/>
                <a:gd name="T45" fmla="*/ 2147483647 h 76"/>
                <a:gd name="T46" fmla="*/ 2147483647 w 75"/>
                <a:gd name="T47" fmla="*/ 2147483647 h 76"/>
                <a:gd name="T48" fmla="*/ 2147483647 w 75"/>
                <a:gd name="T49" fmla="*/ 2147483647 h 76"/>
                <a:gd name="T50" fmla="*/ 2147483647 w 75"/>
                <a:gd name="T51" fmla="*/ 2147483647 h 76"/>
                <a:gd name="T52" fmla="*/ 2147483647 w 75"/>
                <a:gd name="T53" fmla="*/ 2147483647 h 76"/>
                <a:gd name="T54" fmla="*/ 2147483647 w 75"/>
                <a:gd name="T55" fmla="*/ 2147483647 h 76"/>
                <a:gd name="T56" fmla="*/ 2147483647 w 75"/>
                <a:gd name="T57" fmla="*/ 2147483647 h 76"/>
                <a:gd name="T58" fmla="*/ 2147483647 w 75"/>
                <a:gd name="T59" fmla="*/ 2147483647 h 76"/>
                <a:gd name="T60" fmla="*/ 2147483647 w 75"/>
                <a:gd name="T61" fmla="*/ 2147483647 h 76"/>
                <a:gd name="T62" fmla="*/ 2147483647 w 75"/>
                <a:gd name="T63" fmla="*/ 2147483647 h 76"/>
                <a:gd name="T64" fmla="*/ 2147483647 w 75"/>
                <a:gd name="T65" fmla="*/ 2147483647 h 76"/>
                <a:gd name="T66" fmla="*/ 2147483647 w 75"/>
                <a:gd name="T67" fmla="*/ 2147483647 h 76"/>
                <a:gd name="T68" fmla="*/ 2147483647 w 75"/>
                <a:gd name="T69" fmla="*/ 2147483647 h 76"/>
                <a:gd name="T70" fmla="*/ 2147483647 w 75"/>
                <a:gd name="T71" fmla="*/ 2147483647 h 76"/>
                <a:gd name="T72" fmla="*/ 2147483647 w 75"/>
                <a:gd name="T73" fmla="*/ 2147483647 h 76"/>
                <a:gd name="T74" fmla="*/ 2147483647 w 75"/>
                <a:gd name="T75" fmla="*/ 2147483647 h 76"/>
                <a:gd name="T76" fmla="*/ 2147483647 w 75"/>
                <a:gd name="T77" fmla="*/ 2147483647 h 76"/>
                <a:gd name="T78" fmla="*/ 2147483647 w 75"/>
                <a:gd name="T79" fmla="*/ 2147483647 h 76"/>
                <a:gd name="T80" fmla="*/ 2147483647 w 75"/>
                <a:gd name="T81" fmla="*/ 2147483647 h 76"/>
                <a:gd name="T82" fmla="*/ 2147483647 w 75"/>
                <a:gd name="T83" fmla="*/ 2147483647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"/>
                <a:gd name="T127" fmla="*/ 0 h 76"/>
                <a:gd name="T128" fmla="*/ 75 w 75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" h="76">
                  <a:moveTo>
                    <a:pt x="75" y="26"/>
                  </a:moveTo>
                  <a:lnTo>
                    <a:pt x="73" y="20"/>
                  </a:lnTo>
                  <a:lnTo>
                    <a:pt x="68" y="16"/>
                  </a:lnTo>
                  <a:lnTo>
                    <a:pt x="67" y="9"/>
                  </a:lnTo>
                  <a:lnTo>
                    <a:pt x="65" y="5"/>
                  </a:lnTo>
                  <a:lnTo>
                    <a:pt x="59" y="0"/>
                  </a:lnTo>
                  <a:lnTo>
                    <a:pt x="51" y="5"/>
                  </a:lnTo>
                  <a:lnTo>
                    <a:pt x="34" y="6"/>
                  </a:lnTo>
                  <a:lnTo>
                    <a:pt x="23" y="5"/>
                  </a:lnTo>
                  <a:lnTo>
                    <a:pt x="17" y="8"/>
                  </a:lnTo>
                  <a:lnTo>
                    <a:pt x="15" y="22"/>
                  </a:lnTo>
                  <a:lnTo>
                    <a:pt x="23" y="25"/>
                  </a:lnTo>
                  <a:lnTo>
                    <a:pt x="25" y="30"/>
                  </a:lnTo>
                  <a:lnTo>
                    <a:pt x="20" y="34"/>
                  </a:lnTo>
                  <a:lnTo>
                    <a:pt x="12" y="39"/>
                  </a:lnTo>
                  <a:lnTo>
                    <a:pt x="6" y="45"/>
                  </a:lnTo>
                  <a:lnTo>
                    <a:pt x="0" y="61"/>
                  </a:lnTo>
                  <a:lnTo>
                    <a:pt x="0" y="76"/>
                  </a:lnTo>
                  <a:lnTo>
                    <a:pt x="5" y="76"/>
                  </a:lnTo>
                  <a:lnTo>
                    <a:pt x="9" y="73"/>
                  </a:lnTo>
                  <a:lnTo>
                    <a:pt x="15" y="70"/>
                  </a:lnTo>
                  <a:lnTo>
                    <a:pt x="59" y="70"/>
                  </a:lnTo>
                  <a:lnTo>
                    <a:pt x="61" y="59"/>
                  </a:lnTo>
                  <a:lnTo>
                    <a:pt x="62" y="51"/>
                  </a:lnTo>
                  <a:lnTo>
                    <a:pt x="67" y="45"/>
                  </a:lnTo>
                  <a:lnTo>
                    <a:pt x="73" y="37"/>
                  </a:lnTo>
                  <a:lnTo>
                    <a:pt x="75" y="33"/>
                  </a:lnTo>
                  <a:lnTo>
                    <a:pt x="75" y="26"/>
                  </a:lnTo>
                  <a:close/>
                  <a:moveTo>
                    <a:pt x="33" y="61"/>
                  </a:moveTo>
                  <a:lnTo>
                    <a:pt x="33" y="61"/>
                  </a:lnTo>
                  <a:lnTo>
                    <a:pt x="33" y="59"/>
                  </a:lnTo>
                  <a:lnTo>
                    <a:pt x="36" y="61"/>
                  </a:lnTo>
                  <a:lnTo>
                    <a:pt x="37" y="64"/>
                  </a:lnTo>
                  <a:lnTo>
                    <a:pt x="34" y="65"/>
                  </a:lnTo>
                  <a:lnTo>
                    <a:pt x="33" y="64"/>
                  </a:lnTo>
                  <a:lnTo>
                    <a:pt x="33" y="6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9" name="Freeform 150"/>
            <p:cNvSpPr>
              <a:spLocks/>
            </p:cNvSpPr>
            <p:nvPr/>
          </p:nvSpPr>
          <p:spPr bwMode="auto">
            <a:xfrm>
              <a:off x="6090183" y="3668633"/>
              <a:ext cx="6653" cy="1070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2147483647 h 6"/>
                <a:gd name="T6" fmla="*/ 0 w 4"/>
                <a:gd name="T7" fmla="*/ 2147483647 h 6"/>
                <a:gd name="T8" fmla="*/ 0 w 4"/>
                <a:gd name="T9" fmla="*/ 2147483647 h 6"/>
                <a:gd name="T10" fmla="*/ 0 w 4"/>
                <a:gd name="T11" fmla="*/ 2147483647 h 6"/>
                <a:gd name="T12" fmla="*/ 0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2147483647 w 4"/>
                <a:gd name="T21" fmla="*/ 2147483647 h 6"/>
                <a:gd name="T22" fmla="*/ 0 w 4"/>
                <a:gd name="T23" fmla="*/ 0 h 6"/>
                <a:gd name="T24" fmla="*/ 0 w 4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6"/>
                <a:gd name="T41" fmla="*/ 4 w 4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0" name="Freeform 151"/>
            <p:cNvSpPr>
              <a:spLocks/>
            </p:cNvSpPr>
            <p:nvPr/>
          </p:nvSpPr>
          <p:spPr bwMode="auto">
            <a:xfrm>
              <a:off x="6020329" y="3693616"/>
              <a:ext cx="48233" cy="44614"/>
            </a:xfrm>
            <a:custGeom>
              <a:avLst/>
              <a:gdLst>
                <a:gd name="T0" fmla="*/ 2147483647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2147483647 w 29"/>
                <a:gd name="T9" fmla="*/ 2147483647 h 25"/>
                <a:gd name="T10" fmla="*/ 0 w 29"/>
                <a:gd name="T11" fmla="*/ 2147483647 h 25"/>
                <a:gd name="T12" fmla="*/ 2147483647 w 29"/>
                <a:gd name="T13" fmla="*/ 2147483647 h 25"/>
                <a:gd name="T14" fmla="*/ 2147483647 w 29"/>
                <a:gd name="T15" fmla="*/ 2147483647 h 25"/>
                <a:gd name="T16" fmla="*/ 2147483647 w 29"/>
                <a:gd name="T17" fmla="*/ 2147483647 h 25"/>
                <a:gd name="T18" fmla="*/ 2147483647 w 29"/>
                <a:gd name="T19" fmla="*/ 2147483647 h 25"/>
                <a:gd name="T20" fmla="*/ 2147483647 w 29"/>
                <a:gd name="T21" fmla="*/ 2147483647 h 25"/>
                <a:gd name="T22" fmla="*/ 2147483647 w 29"/>
                <a:gd name="T23" fmla="*/ 2147483647 h 25"/>
                <a:gd name="T24" fmla="*/ 2147483647 w 29"/>
                <a:gd name="T25" fmla="*/ 2147483647 h 25"/>
                <a:gd name="T26" fmla="*/ 2147483647 w 29"/>
                <a:gd name="T27" fmla="*/ 2147483647 h 25"/>
                <a:gd name="T28" fmla="*/ 2147483647 w 29"/>
                <a:gd name="T29" fmla="*/ 2147483647 h 25"/>
                <a:gd name="T30" fmla="*/ 2147483647 w 29"/>
                <a:gd name="T31" fmla="*/ 2147483647 h 25"/>
                <a:gd name="T32" fmla="*/ 2147483647 w 29"/>
                <a:gd name="T33" fmla="*/ 2147483647 h 25"/>
                <a:gd name="T34" fmla="*/ 2147483647 w 29"/>
                <a:gd name="T35" fmla="*/ 0 h 25"/>
                <a:gd name="T36" fmla="*/ 2147483647 w 29"/>
                <a:gd name="T37" fmla="*/ 2147483647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25"/>
                <a:gd name="T59" fmla="*/ 29 w 29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25">
                  <a:moveTo>
                    <a:pt x="14" y="3"/>
                  </a:moveTo>
                  <a:lnTo>
                    <a:pt x="9" y="3"/>
                  </a:lnTo>
                  <a:lnTo>
                    <a:pt x="7" y="3"/>
                  </a:lnTo>
                  <a:lnTo>
                    <a:pt x="3" y="6"/>
                  </a:lnTo>
                  <a:lnTo>
                    <a:pt x="4" y="11"/>
                  </a:lnTo>
                  <a:lnTo>
                    <a:pt x="0" y="17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9" y="23"/>
                  </a:lnTo>
                  <a:lnTo>
                    <a:pt x="14" y="20"/>
                  </a:lnTo>
                  <a:lnTo>
                    <a:pt x="15" y="15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29" y="6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1" name="Rectangle 152"/>
            <p:cNvSpPr>
              <a:spLocks noChangeArrowheads="1"/>
            </p:cNvSpPr>
            <p:nvPr/>
          </p:nvSpPr>
          <p:spPr bwMode="auto">
            <a:xfrm>
              <a:off x="6050265" y="3693616"/>
              <a:ext cx="1664" cy="1785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2" name="Freeform 153"/>
            <p:cNvSpPr>
              <a:spLocks/>
            </p:cNvSpPr>
            <p:nvPr/>
          </p:nvSpPr>
          <p:spPr bwMode="auto">
            <a:xfrm>
              <a:off x="6026981" y="3720384"/>
              <a:ext cx="33264" cy="53535"/>
            </a:xfrm>
            <a:custGeom>
              <a:avLst/>
              <a:gdLst>
                <a:gd name="T0" fmla="*/ 0 w 20"/>
                <a:gd name="T1" fmla="*/ 2147483647 h 30"/>
                <a:gd name="T2" fmla="*/ 0 w 20"/>
                <a:gd name="T3" fmla="*/ 2147483647 h 30"/>
                <a:gd name="T4" fmla="*/ 2147483647 w 20"/>
                <a:gd name="T5" fmla="*/ 2147483647 h 30"/>
                <a:gd name="T6" fmla="*/ 2147483647 w 20"/>
                <a:gd name="T7" fmla="*/ 2147483647 h 30"/>
                <a:gd name="T8" fmla="*/ 2147483647 w 20"/>
                <a:gd name="T9" fmla="*/ 2147483647 h 30"/>
                <a:gd name="T10" fmla="*/ 2147483647 w 20"/>
                <a:gd name="T11" fmla="*/ 2147483647 h 30"/>
                <a:gd name="T12" fmla="*/ 2147483647 w 20"/>
                <a:gd name="T13" fmla="*/ 2147483647 h 30"/>
                <a:gd name="T14" fmla="*/ 2147483647 w 20"/>
                <a:gd name="T15" fmla="*/ 2147483647 h 30"/>
                <a:gd name="T16" fmla="*/ 2147483647 w 20"/>
                <a:gd name="T17" fmla="*/ 2147483647 h 30"/>
                <a:gd name="T18" fmla="*/ 2147483647 w 20"/>
                <a:gd name="T19" fmla="*/ 2147483647 h 30"/>
                <a:gd name="T20" fmla="*/ 2147483647 w 20"/>
                <a:gd name="T21" fmla="*/ 0 h 30"/>
                <a:gd name="T22" fmla="*/ 2147483647 w 20"/>
                <a:gd name="T23" fmla="*/ 2147483647 h 30"/>
                <a:gd name="T24" fmla="*/ 2147483647 w 20"/>
                <a:gd name="T25" fmla="*/ 2147483647 h 30"/>
                <a:gd name="T26" fmla="*/ 0 w 20"/>
                <a:gd name="T27" fmla="*/ 2147483647 h 30"/>
                <a:gd name="T28" fmla="*/ 0 w 20"/>
                <a:gd name="T29" fmla="*/ 2147483647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30"/>
                <a:gd name="T47" fmla="*/ 20 w 2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30">
                  <a:moveTo>
                    <a:pt x="0" y="10"/>
                  </a:moveTo>
                  <a:lnTo>
                    <a:pt x="0" y="21"/>
                  </a:lnTo>
                  <a:lnTo>
                    <a:pt x="2" y="28"/>
                  </a:lnTo>
                  <a:lnTo>
                    <a:pt x="10" y="30"/>
                  </a:lnTo>
                  <a:lnTo>
                    <a:pt x="16" y="19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17" y="7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10" y="5"/>
                  </a:lnTo>
                  <a:lnTo>
                    <a:pt x="5" y="8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3" name="Rectangle 154"/>
            <p:cNvSpPr>
              <a:spLocks noChangeArrowheads="1"/>
            </p:cNvSpPr>
            <p:nvPr/>
          </p:nvSpPr>
          <p:spPr bwMode="auto">
            <a:xfrm>
              <a:off x="6030308" y="3770349"/>
              <a:ext cx="1664" cy="1785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4" name="Rectangle 155"/>
            <p:cNvSpPr>
              <a:spLocks noChangeArrowheads="1"/>
            </p:cNvSpPr>
            <p:nvPr/>
          </p:nvSpPr>
          <p:spPr bwMode="auto">
            <a:xfrm>
              <a:off x="6030308" y="3770349"/>
              <a:ext cx="1664" cy="1785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5" name="Freeform 156"/>
            <p:cNvSpPr>
              <a:spLocks/>
            </p:cNvSpPr>
            <p:nvPr/>
          </p:nvSpPr>
          <p:spPr bwMode="auto">
            <a:xfrm>
              <a:off x="6105151" y="3895265"/>
              <a:ext cx="74844" cy="185590"/>
            </a:xfrm>
            <a:custGeom>
              <a:avLst/>
              <a:gdLst>
                <a:gd name="T0" fmla="*/ 2147483647 w 45"/>
                <a:gd name="T1" fmla="*/ 2147483647 h 104"/>
                <a:gd name="T2" fmla="*/ 2147483647 w 45"/>
                <a:gd name="T3" fmla="*/ 2147483647 h 104"/>
                <a:gd name="T4" fmla="*/ 2147483647 w 45"/>
                <a:gd name="T5" fmla="*/ 2147483647 h 104"/>
                <a:gd name="T6" fmla="*/ 2147483647 w 45"/>
                <a:gd name="T7" fmla="*/ 0 h 104"/>
                <a:gd name="T8" fmla="*/ 2147483647 w 45"/>
                <a:gd name="T9" fmla="*/ 2147483647 h 104"/>
                <a:gd name="T10" fmla="*/ 2147483647 w 45"/>
                <a:gd name="T11" fmla="*/ 2147483647 h 104"/>
                <a:gd name="T12" fmla="*/ 2147483647 w 45"/>
                <a:gd name="T13" fmla="*/ 2147483647 h 104"/>
                <a:gd name="T14" fmla="*/ 2147483647 w 45"/>
                <a:gd name="T15" fmla="*/ 2147483647 h 104"/>
                <a:gd name="T16" fmla="*/ 2147483647 w 45"/>
                <a:gd name="T17" fmla="*/ 2147483647 h 104"/>
                <a:gd name="T18" fmla="*/ 2147483647 w 45"/>
                <a:gd name="T19" fmla="*/ 2147483647 h 104"/>
                <a:gd name="T20" fmla="*/ 2147483647 w 45"/>
                <a:gd name="T21" fmla="*/ 2147483647 h 104"/>
                <a:gd name="T22" fmla="*/ 2147483647 w 45"/>
                <a:gd name="T23" fmla="*/ 2147483647 h 104"/>
                <a:gd name="T24" fmla="*/ 2147483647 w 45"/>
                <a:gd name="T25" fmla="*/ 2147483647 h 104"/>
                <a:gd name="T26" fmla="*/ 0 w 45"/>
                <a:gd name="T27" fmla="*/ 2147483647 h 104"/>
                <a:gd name="T28" fmla="*/ 2147483647 w 45"/>
                <a:gd name="T29" fmla="*/ 2147483647 h 104"/>
                <a:gd name="T30" fmla="*/ 2147483647 w 45"/>
                <a:gd name="T31" fmla="*/ 2147483647 h 104"/>
                <a:gd name="T32" fmla="*/ 2147483647 w 45"/>
                <a:gd name="T33" fmla="*/ 2147483647 h 104"/>
                <a:gd name="T34" fmla="*/ 2147483647 w 45"/>
                <a:gd name="T35" fmla="*/ 2147483647 h 104"/>
                <a:gd name="T36" fmla="*/ 2147483647 w 45"/>
                <a:gd name="T37" fmla="*/ 2147483647 h 104"/>
                <a:gd name="T38" fmla="*/ 2147483647 w 45"/>
                <a:gd name="T39" fmla="*/ 2147483647 h 104"/>
                <a:gd name="T40" fmla="*/ 2147483647 w 45"/>
                <a:gd name="T41" fmla="*/ 2147483647 h 104"/>
                <a:gd name="T42" fmla="*/ 2147483647 w 45"/>
                <a:gd name="T43" fmla="*/ 2147483647 h 104"/>
                <a:gd name="T44" fmla="*/ 2147483647 w 45"/>
                <a:gd name="T45" fmla="*/ 2147483647 h 104"/>
                <a:gd name="T46" fmla="*/ 2147483647 w 45"/>
                <a:gd name="T47" fmla="*/ 2147483647 h 104"/>
                <a:gd name="T48" fmla="*/ 2147483647 w 45"/>
                <a:gd name="T49" fmla="*/ 2147483647 h 104"/>
                <a:gd name="T50" fmla="*/ 2147483647 w 45"/>
                <a:gd name="T51" fmla="*/ 2147483647 h 104"/>
                <a:gd name="T52" fmla="*/ 2147483647 w 45"/>
                <a:gd name="T53" fmla="*/ 2147483647 h 104"/>
                <a:gd name="T54" fmla="*/ 2147483647 w 45"/>
                <a:gd name="T55" fmla="*/ 2147483647 h 104"/>
                <a:gd name="T56" fmla="*/ 2147483647 w 45"/>
                <a:gd name="T57" fmla="*/ 2147483647 h 104"/>
                <a:gd name="T58" fmla="*/ 2147483647 w 45"/>
                <a:gd name="T59" fmla="*/ 2147483647 h 104"/>
                <a:gd name="T60" fmla="*/ 2147483647 w 45"/>
                <a:gd name="T61" fmla="*/ 2147483647 h 104"/>
                <a:gd name="T62" fmla="*/ 2147483647 w 45"/>
                <a:gd name="T63" fmla="*/ 2147483647 h 104"/>
                <a:gd name="T64" fmla="*/ 2147483647 w 45"/>
                <a:gd name="T65" fmla="*/ 2147483647 h 104"/>
                <a:gd name="T66" fmla="*/ 2147483647 w 45"/>
                <a:gd name="T67" fmla="*/ 2147483647 h 104"/>
                <a:gd name="T68" fmla="*/ 2147483647 w 45"/>
                <a:gd name="T69" fmla="*/ 2147483647 h 104"/>
                <a:gd name="T70" fmla="*/ 2147483647 w 45"/>
                <a:gd name="T71" fmla="*/ 2147483647 h 104"/>
                <a:gd name="T72" fmla="*/ 2147483647 w 45"/>
                <a:gd name="T73" fmla="*/ 2147483647 h 104"/>
                <a:gd name="T74" fmla="*/ 2147483647 w 45"/>
                <a:gd name="T75" fmla="*/ 2147483647 h 104"/>
                <a:gd name="T76" fmla="*/ 2147483647 w 45"/>
                <a:gd name="T77" fmla="*/ 2147483647 h 1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104"/>
                <a:gd name="T119" fmla="*/ 45 w 45"/>
                <a:gd name="T120" fmla="*/ 104 h 1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104">
                  <a:moveTo>
                    <a:pt x="25" y="3"/>
                  </a:moveTo>
                  <a:lnTo>
                    <a:pt x="19" y="2"/>
                  </a:lnTo>
                  <a:lnTo>
                    <a:pt x="14" y="2"/>
                  </a:lnTo>
                  <a:lnTo>
                    <a:pt x="8" y="0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30"/>
                  </a:lnTo>
                  <a:lnTo>
                    <a:pt x="11" y="38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6" y="45"/>
                  </a:lnTo>
                  <a:lnTo>
                    <a:pt x="6" y="50"/>
                  </a:lnTo>
                  <a:lnTo>
                    <a:pt x="5" y="56"/>
                  </a:lnTo>
                  <a:lnTo>
                    <a:pt x="0" y="58"/>
                  </a:lnTo>
                  <a:lnTo>
                    <a:pt x="5" y="62"/>
                  </a:lnTo>
                  <a:lnTo>
                    <a:pt x="6" y="64"/>
                  </a:lnTo>
                  <a:lnTo>
                    <a:pt x="9" y="67"/>
                  </a:lnTo>
                  <a:lnTo>
                    <a:pt x="15" y="72"/>
                  </a:lnTo>
                  <a:lnTo>
                    <a:pt x="26" y="70"/>
                  </a:lnTo>
                  <a:lnTo>
                    <a:pt x="28" y="75"/>
                  </a:lnTo>
                  <a:lnTo>
                    <a:pt x="26" y="83"/>
                  </a:lnTo>
                  <a:lnTo>
                    <a:pt x="23" y="89"/>
                  </a:lnTo>
                  <a:lnTo>
                    <a:pt x="25" y="93"/>
                  </a:lnTo>
                  <a:lnTo>
                    <a:pt x="36" y="104"/>
                  </a:lnTo>
                  <a:lnTo>
                    <a:pt x="37" y="100"/>
                  </a:lnTo>
                  <a:lnTo>
                    <a:pt x="37" y="93"/>
                  </a:lnTo>
                  <a:lnTo>
                    <a:pt x="40" y="92"/>
                  </a:lnTo>
                  <a:lnTo>
                    <a:pt x="45" y="84"/>
                  </a:lnTo>
                  <a:lnTo>
                    <a:pt x="45" y="70"/>
                  </a:lnTo>
                  <a:lnTo>
                    <a:pt x="33" y="58"/>
                  </a:lnTo>
                  <a:lnTo>
                    <a:pt x="29" y="55"/>
                  </a:lnTo>
                  <a:lnTo>
                    <a:pt x="25" y="52"/>
                  </a:lnTo>
                  <a:lnTo>
                    <a:pt x="25" y="42"/>
                  </a:lnTo>
                  <a:lnTo>
                    <a:pt x="26" y="38"/>
                  </a:lnTo>
                  <a:lnTo>
                    <a:pt x="29" y="36"/>
                  </a:lnTo>
                  <a:lnTo>
                    <a:pt x="28" y="31"/>
                  </a:lnTo>
                  <a:lnTo>
                    <a:pt x="31" y="28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6" name="Freeform 157"/>
            <p:cNvSpPr>
              <a:spLocks/>
            </p:cNvSpPr>
            <p:nvPr/>
          </p:nvSpPr>
          <p:spPr bwMode="auto">
            <a:xfrm>
              <a:off x="5862324" y="3864929"/>
              <a:ext cx="266111" cy="240910"/>
            </a:xfrm>
            <a:custGeom>
              <a:avLst/>
              <a:gdLst>
                <a:gd name="T0" fmla="*/ 2147483647 w 160"/>
                <a:gd name="T1" fmla="*/ 2147483647 h 135"/>
                <a:gd name="T2" fmla="*/ 2147483647 w 160"/>
                <a:gd name="T3" fmla="*/ 2147483647 h 135"/>
                <a:gd name="T4" fmla="*/ 2147483647 w 160"/>
                <a:gd name="T5" fmla="*/ 0 h 135"/>
                <a:gd name="T6" fmla="*/ 2147483647 w 160"/>
                <a:gd name="T7" fmla="*/ 2147483647 h 135"/>
                <a:gd name="T8" fmla="*/ 2147483647 w 160"/>
                <a:gd name="T9" fmla="*/ 2147483647 h 135"/>
                <a:gd name="T10" fmla="*/ 2147483647 w 160"/>
                <a:gd name="T11" fmla="*/ 2147483647 h 135"/>
                <a:gd name="T12" fmla="*/ 2147483647 w 160"/>
                <a:gd name="T13" fmla="*/ 2147483647 h 135"/>
                <a:gd name="T14" fmla="*/ 2147483647 w 160"/>
                <a:gd name="T15" fmla="*/ 2147483647 h 135"/>
                <a:gd name="T16" fmla="*/ 2147483647 w 160"/>
                <a:gd name="T17" fmla="*/ 2147483647 h 135"/>
                <a:gd name="T18" fmla="*/ 2147483647 w 160"/>
                <a:gd name="T19" fmla="*/ 2147483647 h 135"/>
                <a:gd name="T20" fmla="*/ 2147483647 w 160"/>
                <a:gd name="T21" fmla="*/ 2147483647 h 135"/>
                <a:gd name="T22" fmla="*/ 2147483647 w 160"/>
                <a:gd name="T23" fmla="*/ 2147483647 h 135"/>
                <a:gd name="T24" fmla="*/ 2147483647 w 160"/>
                <a:gd name="T25" fmla="*/ 2147483647 h 135"/>
                <a:gd name="T26" fmla="*/ 2147483647 w 160"/>
                <a:gd name="T27" fmla="*/ 2147483647 h 135"/>
                <a:gd name="T28" fmla="*/ 2147483647 w 160"/>
                <a:gd name="T29" fmla="*/ 2147483647 h 135"/>
                <a:gd name="T30" fmla="*/ 2147483647 w 160"/>
                <a:gd name="T31" fmla="*/ 2147483647 h 135"/>
                <a:gd name="T32" fmla="*/ 2147483647 w 160"/>
                <a:gd name="T33" fmla="*/ 2147483647 h 135"/>
                <a:gd name="T34" fmla="*/ 2147483647 w 160"/>
                <a:gd name="T35" fmla="*/ 2147483647 h 135"/>
                <a:gd name="T36" fmla="*/ 2147483647 w 160"/>
                <a:gd name="T37" fmla="*/ 2147483647 h 135"/>
                <a:gd name="T38" fmla="*/ 2147483647 w 160"/>
                <a:gd name="T39" fmla="*/ 2147483647 h 135"/>
                <a:gd name="T40" fmla="*/ 0 w 160"/>
                <a:gd name="T41" fmla="*/ 2147483647 h 135"/>
                <a:gd name="T42" fmla="*/ 2147483647 w 160"/>
                <a:gd name="T43" fmla="*/ 2147483647 h 135"/>
                <a:gd name="T44" fmla="*/ 2147483647 w 160"/>
                <a:gd name="T45" fmla="*/ 2147483647 h 135"/>
                <a:gd name="T46" fmla="*/ 2147483647 w 160"/>
                <a:gd name="T47" fmla="*/ 2147483647 h 135"/>
                <a:gd name="T48" fmla="*/ 2147483647 w 160"/>
                <a:gd name="T49" fmla="*/ 2147483647 h 135"/>
                <a:gd name="T50" fmla="*/ 2147483647 w 160"/>
                <a:gd name="T51" fmla="*/ 2147483647 h 135"/>
                <a:gd name="T52" fmla="*/ 2147483647 w 160"/>
                <a:gd name="T53" fmla="*/ 2147483647 h 135"/>
                <a:gd name="T54" fmla="*/ 2147483647 w 160"/>
                <a:gd name="T55" fmla="*/ 2147483647 h 135"/>
                <a:gd name="T56" fmla="*/ 2147483647 w 160"/>
                <a:gd name="T57" fmla="*/ 2147483647 h 135"/>
                <a:gd name="T58" fmla="*/ 2147483647 w 160"/>
                <a:gd name="T59" fmla="*/ 2147483647 h 135"/>
                <a:gd name="T60" fmla="*/ 2147483647 w 160"/>
                <a:gd name="T61" fmla="*/ 2147483647 h 135"/>
                <a:gd name="T62" fmla="*/ 2147483647 w 160"/>
                <a:gd name="T63" fmla="*/ 2147483647 h 135"/>
                <a:gd name="T64" fmla="*/ 2147483647 w 160"/>
                <a:gd name="T65" fmla="*/ 2147483647 h 135"/>
                <a:gd name="T66" fmla="*/ 2147483647 w 160"/>
                <a:gd name="T67" fmla="*/ 2147483647 h 135"/>
                <a:gd name="T68" fmla="*/ 2147483647 w 160"/>
                <a:gd name="T69" fmla="*/ 2147483647 h 135"/>
                <a:gd name="T70" fmla="*/ 2147483647 w 160"/>
                <a:gd name="T71" fmla="*/ 2147483647 h 135"/>
                <a:gd name="T72" fmla="*/ 2147483647 w 160"/>
                <a:gd name="T73" fmla="*/ 2147483647 h 135"/>
                <a:gd name="T74" fmla="*/ 2147483647 w 160"/>
                <a:gd name="T75" fmla="*/ 2147483647 h 135"/>
                <a:gd name="T76" fmla="*/ 2147483647 w 160"/>
                <a:gd name="T77" fmla="*/ 2147483647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0"/>
                <a:gd name="T118" fmla="*/ 0 h 135"/>
                <a:gd name="T119" fmla="*/ 160 w 160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0" h="135">
                  <a:moveTo>
                    <a:pt x="160" y="33"/>
                  </a:moveTo>
                  <a:lnTo>
                    <a:pt x="154" y="17"/>
                  </a:lnTo>
                  <a:lnTo>
                    <a:pt x="140" y="13"/>
                  </a:lnTo>
                  <a:lnTo>
                    <a:pt x="130" y="8"/>
                  </a:lnTo>
                  <a:lnTo>
                    <a:pt x="121" y="3"/>
                  </a:lnTo>
                  <a:lnTo>
                    <a:pt x="119" y="0"/>
                  </a:lnTo>
                  <a:lnTo>
                    <a:pt x="106" y="2"/>
                  </a:lnTo>
                  <a:lnTo>
                    <a:pt x="95" y="5"/>
                  </a:lnTo>
                  <a:lnTo>
                    <a:pt x="95" y="11"/>
                  </a:lnTo>
                  <a:lnTo>
                    <a:pt x="88" y="13"/>
                  </a:lnTo>
                  <a:lnTo>
                    <a:pt x="88" y="16"/>
                  </a:lnTo>
                  <a:lnTo>
                    <a:pt x="92" y="22"/>
                  </a:lnTo>
                  <a:lnTo>
                    <a:pt x="92" y="27"/>
                  </a:lnTo>
                  <a:lnTo>
                    <a:pt x="92" y="31"/>
                  </a:lnTo>
                  <a:lnTo>
                    <a:pt x="90" y="36"/>
                  </a:lnTo>
                  <a:lnTo>
                    <a:pt x="88" y="42"/>
                  </a:lnTo>
                  <a:lnTo>
                    <a:pt x="88" y="47"/>
                  </a:lnTo>
                  <a:lnTo>
                    <a:pt x="88" y="51"/>
                  </a:lnTo>
                  <a:lnTo>
                    <a:pt x="95" y="55"/>
                  </a:lnTo>
                  <a:lnTo>
                    <a:pt x="98" y="59"/>
                  </a:lnTo>
                  <a:lnTo>
                    <a:pt x="102" y="58"/>
                  </a:lnTo>
                  <a:lnTo>
                    <a:pt x="107" y="56"/>
                  </a:lnTo>
                  <a:lnTo>
                    <a:pt x="107" y="72"/>
                  </a:lnTo>
                  <a:lnTo>
                    <a:pt x="102" y="69"/>
                  </a:lnTo>
                  <a:lnTo>
                    <a:pt x="99" y="72"/>
                  </a:lnTo>
                  <a:lnTo>
                    <a:pt x="95" y="70"/>
                  </a:lnTo>
                  <a:lnTo>
                    <a:pt x="88" y="61"/>
                  </a:lnTo>
                  <a:lnTo>
                    <a:pt x="84" y="58"/>
                  </a:lnTo>
                  <a:lnTo>
                    <a:pt x="79" y="56"/>
                  </a:lnTo>
                  <a:lnTo>
                    <a:pt x="71" y="48"/>
                  </a:lnTo>
                  <a:lnTo>
                    <a:pt x="68" y="50"/>
                  </a:lnTo>
                  <a:lnTo>
                    <a:pt x="67" y="53"/>
                  </a:lnTo>
                  <a:lnTo>
                    <a:pt x="51" y="50"/>
                  </a:lnTo>
                  <a:lnTo>
                    <a:pt x="45" y="47"/>
                  </a:lnTo>
                  <a:lnTo>
                    <a:pt x="45" y="42"/>
                  </a:lnTo>
                  <a:lnTo>
                    <a:pt x="39" y="44"/>
                  </a:lnTo>
                  <a:lnTo>
                    <a:pt x="34" y="44"/>
                  </a:lnTo>
                  <a:lnTo>
                    <a:pt x="33" y="41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0" y="106"/>
                  </a:lnTo>
                  <a:lnTo>
                    <a:pt x="1" y="115"/>
                  </a:lnTo>
                  <a:lnTo>
                    <a:pt x="19" y="131"/>
                  </a:lnTo>
                  <a:lnTo>
                    <a:pt x="33" y="128"/>
                  </a:lnTo>
                  <a:lnTo>
                    <a:pt x="40" y="129"/>
                  </a:lnTo>
                  <a:lnTo>
                    <a:pt x="43" y="131"/>
                  </a:lnTo>
                  <a:lnTo>
                    <a:pt x="47" y="132"/>
                  </a:lnTo>
                  <a:lnTo>
                    <a:pt x="54" y="134"/>
                  </a:lnTo>
                  <a:lnTo>
                    <a:pt x="60" y="134"/>
                  </a:lnTo>
                  <a:lnTo>
                    <a:pt x="65" y="135"/>
                  </a:lnTo>
                  <a:lnTo>
                    <a:pt x="71" y="134"/>
                  </a:lnTo>
                  <a:lnTo>
                    <a:pt x="76" y="124"/>
                  </a:lnTo>
                  <a:lnTo>
                    <a:pt x="84" y="120"/>
                  </a:lnTo>
                  <a:lnTo>
                    <a:pt x="92" y="115"/>
                  </a:lnTo>
                  <a:lnTo>
                    <a:pt x="95" y="112"/>
                  </a:lnTo>
                  <a:lnTo>
                    <a:pt x="95" y="107"/>
                  </a:lnTo>
                  <a:lnTo>
                    <a:pt x="101" y="103"/>
                  </a:lnTo>
                  <a:lnTo>
                    <a:pt x="113" y="104"/>
                  </a:lnTo>
                  <a:lnTo>
                    <a:pt x="116" y="101"/>
                  </a:lnTo>
                  <a:lnTo>
                    <a:pt x="112" y="93"/>
                  </a:lnTo>
                  <a:lnTo>
                    <a:pt x="133" y="87"/>
                  </a:lnTo>
                  <a:lnTo>
                    <a:pt x="144" y="84"/>
                  </a:lnTo>
                  <a:lnTo>
                    <a:pt x="152" y="81"/>
                  </a:lnTo>
                  <a:lnTo>
                    <a:pt x="151" y="79"/>
                  </a:lnTo>
                  <a:lnTo>
                    <a:pt x="146" y="75"/>
                  </a:lnTo>
                  <a:lnTo>
                    <a:pt x="151" y="73"/>
                  </a:lnTo>
                  <a:lnTo>
                    <a:pt x="152" y="67"/>
                  </a:lnTo>
                  <a:lnTo>
                    <a:pt x="152" y="62"/>
                  </a:lnTo>
                  <a:lnTo>
                    <a:pt x="154" y="59"/>
                  </a:lnTo>
                  <a:lnTo>
                    <a:pt x="155" y="58"/>
                  </a:lnTo>
                  <a:lnTo>
                    <a:pt x="157" y="55"/>
                  </a:lnTo>
                  <a:lnTo>
                    <a:pt x="155" y="47"/>
                  </a:lnTo>
                  <a:lnTo>
                    <a:pt x="157" y="36"/>
                  </a:lnTo>
                  <a:lnTo>
                    <a:pt x="160" y="3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7" name="Freeform 158"/>
            <p:cNvSpPr>
              <a:spLocks/>
            </p:cNvSpPr>
            <p:nvPr/>
          </p:nvSpPr>
          <p:spPr bwMode="auto">
            <a:xfrm>
              <a:off x="6048602" y="3920249"/>
              <a:ext cx="244490" cy="406869"/>
            </a:xfrm>
            <a:custGeom>
              <a:avLst/>
              <a:gdLst>
                <a:gd name="T0" fmla="*/ 2147483647 w 147"/>
                <a:gd name="T1" fmla="*/ 2147483647 h 228"/>
                <a:gd name="T2" fmla="*/ 2147483647 w 147"/>
                <a:gd name="T3" fmla="*/ 2147483647 h 228"/>
                <a:gd name="T4" fmla="*/ 2147483647 w 147"/>
                <a:gd name="T5" fmla="*/ 2147483647 h 228"/>
                <a:gd name="T6" fmla="*/ 2147483647 w 147"/>
                <a:gd name="T7" fmla="*/ 2147483647 h 228"/>
                <a:gd name="T8" fmla="*/ 2147483647 w 147"/>
                <a:gd name="T9" fmla="*/ 2147483647 h 228"/>
                <a:gd name="T10" fmla="*/ 2147483647 w 147"/>
                <a:gd name="T11" fmla="*/ 2147483647 h 228"/>
                <a:gd name="T12" fmla="*/ 2147483647 w 147"/>
                <a:gd name="T13" fmla="*/ 2147483647 h 228"/>
                <a:gd name="T14" fmla="*/ 2147483647 w 147"/>
                <a:gd name="T15" fmla="*/ 2147483647 h 228"/>
                <a:gd name="T16" fmla="*/ 2147483647 w 147"/>
                <a:gd name="T17" fmla="*/ 2147483647 h 228"/>
                <a:gd name="T18" fmla="*/ 2147483647 w 147"/>
                <a:gd name="T19" fmla="*/ 2147483647 h 228"/>
                <a:gd name="T20" fmla="*/ 2147483647 w 147"/>
                <a:gd name="T21" fmla="*/ 2147483647 h 228"/>
                <a:gd name="T22" fmla="*/ 2147483647 w 147"/>
                <a:gd name="T23" fmla="*/ 2147483647 h 228"/>
                <a:gd name="T24" fmla="*/ 2147483647 w 147"/>
                <a:gd name="T25" fmla="*/ 2147483647 h 228"/>
                <a:gd name="T26" fmla="*/ 0 w 147"/>
                <a:gd name="T27" fmla="*/ 2147483647 h 228"/>
                <a:gd name="T28" fmla="*/ 2147483647 w 147"/>
                <a:gd name="T29" fmla="*/ 2147483647 h 228"/>
                <a:gd name="T30" fmla="*/ 2147483647 w 147"/>
                <a:gd name="T31" fmla="*/ 2147483647 h 228"/>
                <a:gd name="T32" fmla="*/ 2147483647 w 147"/>
                <a:gd name="T33" fmla="*/ 2147483647 h 228"/>
                <a:gd name="T34" fmla="*/ 2147483647 w 147"/>
                <a:gd name="T35" fmla="*/ 2147483647 h 228"/>
                <a:gd name="T36" fmla="*/ 2147483647 w 147"/>
                <a:gd name="T37" fmla="*/ 2147483647 h 228"/>
                <a:gd name="T38" fmla="*/ 2147483647 w 147"/>
                <a:gd name="T39" fmla="*/ 2147483647 h 228"/>
                <a:gd name="T40" fmla="*/ 2147483647 w 147"/>
                <a:gd name="T41" fmla="*/ 2147483647 h 228"/>
                <a:gd name="T42" fmla="*/ 2147483647 w 147"/>
                <a:gd name="T43" fmla="*/ 2147483647 h 228"/>
                <a:gd name="T44" fmla="*/ 2147483647 w 147"/>
                <a:gd name="T45" fmla="*/ 2147483647 h 228"/>
                <a:gd name="T46" fmla="*/ 2147483647 w 147"/>
                <a:gd name="T47" fmla="*/ 2147483647 h 228"/>
                <a:gd name="T48" fmla="*/ 2147483647 w 147"/>
                <a:gd name="T49" fmla="*/ 2147483647 h 228"/>
                <a:gd name="T50" fmla="*/ 2147483647 w 147"/>
                <a:gd name="T51" fmla="*/ 2147483647 h 228"/>
                <a:gd name="T52" fmla="*/ 2147483647 w 147"/>
                <a:gd name="T53" fmla="*/ 2147483647 h 228"/>
                <a:gd name="T54" fmla="*/ 2147483647 w 147"/>
                <a:gd name="T55" fmla="*/ 2147483647 h 228"/>
                <a:gd name="T56" fmla="*/ 2147483647 w 147"/>
                <a:gd name="T57" fmla="*/ 2147483647 h 228"/>
                <a:gd name="T58" fmla="*/ 2147483647 w 147"/>
                <a:gd name="T59" fmla="*/ 2147483647 h 228"/>
                <a:gd name="T60" fmla="*/ 2147483647 w 147"/>
                <a:gd name="T61" fmla="*/ 2147483647 h 228"/>
                <a:gd name="T62" fmla="*/ 2147483647 w 147"/>
                <a:gd name="T63" fmla="*/ 2147483647 h 228"/>
                <a:gd name="T64" fmla="*/ 2147483647 w 147"/>
                <a:gd name="T65" fmla="*/ 2147483647 h 228"/>
                <a:gd name="T66" fmla="*/ 2147483647 w 147"/>
                <a:gd name="T67" fmla="*/ 2147483647 h 228"/>
                <a:gd name="T68" fmla="*/ 2147483647 w 147"/>
                <a:gd name="T69" fmla="*/ 2147483647 h 228"/>
                <a:gd name="T70" fmla="*/ 2147483647 w 147"/>
                <a:gd name="T71" fmla="*/ 2147483647 h 228"/>
                <a:gd name="T72" fmla="*/ 2147483647 w 147"/>
                <a:gd name="T73" fmla="*/ 2147483647 h 228"/>
                <a:gd name="T74" fmla="*/ 2147483647 w 147"/>
                <a:gd name="T75" fmla="*/ 2147483647 h 228"/>
                <a:gd name="T76" fmla="*/ 2147483647 w 147"/>
                <a:gd name="T77" fmla="*/ 2147483647 h 228"/>
                <a:gd name="T78" fmla="*/ 2147483647 w 147"/>
                <a:gd name="T79" fmla="*/ 2147483647 h 228"/>
                <a:gd name="T80" fmla="*/ 2147483647 w 147"/>
                <a:gd name="T81" fmla="*/ 2147483647 h 228"/>
                <a:gd name="T82" fmla="*/ 2147483647 w 147"/>
                <a:gd name="T83" fmla="*/ 2147483647 h 228"/>
                <a:gd name="T84" fmla="*/ 2147483647 w 147"/>
                <a:gd name="T85" fmla="*/ 2147483647 h 228"/>
                <a:gd name="T86" fmla="*/ 2147483647 w 147"/>
                <a:gd name="T87" fmla="*/ 2147483647 h 228"/>
                <a:gd name="T88" fmla="*/ 2147483647 w 147"/>
                <a:gd name="T89" fmla="*/ 2147483647 h 228"/>
                <a:gd name="T90" fmla="*/ 2147483647 w 147"/>
                <a:gd name="T91" fmla="*/ 2147483647 h 228"/>
                <a:gd name="T92" fmla="*/ 2147483647 w 147"/>
                <a:gd name="T93" fmla="*/ 2147483647 h 228"/>
                <a:gd name="T94" fmla="*/ 2147483647 w 147"/>
                <a:gd name="T95" fmla="*/ 2147483647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7"/>
                <a:gd name="T145" fmla="*/ 0 h 228"/>
                <a:gd name="T146" fmla="*/ 147 w 147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7" h="228">
                  <a:moveTo>
                    <a:pt x="65" y="14"/>
                  </a:moveTo>
                  <a:lnTo>
                    <a:pt x="65" y="14"/>
                  </a:lnTo>
                  <a:lnTo>
                    <a:pt x="62" y="17"/>
                  </a:lnTo>
                  <a:lnTo>
                    <a:pt x="63" y="22"/>
                  </a:lnTo>
                  <a:lnTo>
                    <a:pt x="60" y="24"/>
                  </a:lnTo>
                  <a:lnTo>
                    <a:pt x="59" y="28"/>
                  </a:lnTo>
                  <a:lnTo>
                    <a:pt x="59" y="38"/>
                  </a:lnTo>
                  <a:lnTo>
                    <a:pt x="63" y="41"/>
                  </a:lnTo>
                  <a:lnTo>
                    <a:pt x="67" y="44"/>
                  </a:lnTo>
                  <a:lnTo>
                    <a:pt x="79" y="56"/>
                  </a:lnTo>
                  <a:lnTo>
                    <a:pt x="79" y="70"/>
                  </a:lnTo>
                  <a:lnTo>
                    <a:pt x="74" y="78"/>
                  </a:lnTo>
                  <a:lnTo>
                    <a:pt x="71" y="79"/>
                  </a:lnTo>
                  <a:lnTo>
                    <a:pt x="71" y="86"/>
                  </a:lnTo>
                  <a:lnTo>
                    <a:pt x="70" y="90"/>
                  </a:lnTo>
                  <a:lnTo>
                    <a:pt x="59" y="79"/>
                  </a:lnTo>
                  <a:lnTo>
                    <a:pt x="57" y="75"/>
                  </a:lnTo>
                  <a:lnTo>
                    <a:pt x="60" y="69"/>
                  </a:lnTo>
                  <a:lnTo>
                    <a:pt x="62" y="61"/>
                  </a:lnTo>
                  <a:lnTo>
                    <a:pt x="60" y="56"/>
                  </a:lnTo>
                  <a:lnTo>
                    <a:pt x="49" y="58"/>
                  </a:lnTo>
                  <a:lnTo>
                    <a:pt x="43" y="53"/>
                  </a:lnTo>
                  <a:lnTo>
                    <a:pt x="40" y="50"/>
                  </a:lnTo>
                  <a:lnTo>
                    <a:pt x="32" y="53"/>
                  </a:lnTo>
                  <a:lnTo>
                    <a:pt x="21" y="56"/>
                  </a:lnTo>
                  <a:lnTo>
                    <a:pt x="0" y="62"/>
                  </a:lnTo>
                  <a:lnTo>
                    <a:pt x="4" y="70"/>
                  </a:lnTo>
                  <a:lnTo>
                    <a:pt x="4" y="78"/>
                  </a:lnTo>
                  <a:lnTo>
                    <a:pt x="14" y="76"/>
                  </a:lnTo>
                  <a:lnTo>
                    <a:pt x="31" y="83"/>
                  </a:lnTo>
                  <a:lnTo>
                    <a:pt x="37" y="87"/>
                  </a:lnTo>
                  <a:lnTo>
                    <a:pt x="39" y="97"/>
                  </a:lnTo>
                  <a:lnTo>
                    <a:pt x="39" y="104"/>
                  </a:lnTo>
                  <a:lnTo>
                    <a:pt x="40" y="110"/>
                  </a:lnTo>
                  <a:lnTo>
                    <a:pt x="34" y="118"/>
                  </a:lnTo>
                  <a:lnTo>
                    <a:pt x="37" y="123"/>
                  </a:lnTo>
                  <a:lnTo>
                    <a:pt x="40" y="128"/>
                  </a:lnTo>
                  <a:lnTo>
                    <a:pt x="39" y="134"/>
                  </a:lnTo>
                  <a:lnTo>
                    <a:pt x="34" y="137"/>
                  </a:lnTo>
                  <a:lnTo>
                    <a:pt x="31" y="140"/>
                  </a:lnTo>
                  <a:lnTo>
                    <a:pt x="31" y="146"/>
                  </a:lnTo>
                  <a:lnTo>
                    <a:pt x="31" y="151"/>
                  </a:lnTo>
                  <a:lnTo>
                    <a:pt x="25" y="154"/>
                  </a:lnTo>
                  <a:lnTo>
                    <a:pt x="15" y="165"/>
                  </a:lnTo>
                  <a:lnTo>
                    <a:pt x="17" y="166"/>
                  </a:lnTo>
                  <a:lnTo>
                    <a:pt x="20" y="182"/>
                  </a:lnTo>
                  <a:lnTo>
                    <a:pt x="23" y="188"/>
                  </a:lnTo>
                  <a:lnTo>
                    <a:pt x="26" y="194"/>
                  </a:lnTo>
                  <a:lnTo>
                    <a:pt x="25" y="210"/>
                  </a:lnTo>
                  <a:lnTo>
                    <a:pt x="25" y="211"/>
                  </a:lnTo>
                  <a:lnTo>
                    <a:pt x="28" y="215"/>
                  </a:lnTo>
                  <a:lnTo>
                    <a:pt x="28" y="221"/>
                  </a:lnTo>
                  <a:lnTo>
                    <a:pt x="29" y="225"/>
                  </a:lnTo>
                  <a:lnTo>
                    <a:pt x="31" y="225"/>
                  </a:lnTo>
                  <a:lnTo>
                    <a:pt x="35" y="227"/>
                  </a:lnTo>
                  <a:lnTo>
                    <a:pt x="37" y="228"/>
                  </a:lnTo>
                  <a:lnTo>
                    <a:pt x="39" y="219"/>
                  </a:lnTo>
                  <a:lnTo>
                    <a:pt x="37" y="210"/>
                  </a:lnTo>
                  <a:lnTo>
                    <a:pt x="39" y="207"/>
                  </a:lnTo>
                  <a:lnTo>
                    <a:pt x="49" y="202"/>
                  </a:lnTo>
                  <a:lnTo>
                    <a:pt x="67" y="197"/>
                  </a:lnTo>
                  <a:lnTo>
                    <a:pt x="74" y="187"/>
                  </a:lnTo>
                  <a:lnTo>
                    <a:pt x="74" y="171"/>
                  </a:lnTo>
                  <a:lnTo>
                    <a:pt x="70" y="149"/>
                  </a:lnTo>
                  <a:lnTo>
                    <a:pt x="62" y="140"/>
                  </a:lnTo>
                  <a:lnTo>
                    <a:pt x="63" y="132"/>
                  </a:lnTo>
                  <a:lnTo>
                    <a:pt x="62" y="126"/>
                  </a:lnTo>
                  <a:lnTo>
                    <a:pt x="79" y="117"/>
                  </a:lnTo>
                  <a:lnTo>
                    <a:pt x="87" y="115"/>
                  </a:lnTo>
                  <a:lnTo>
                    <a:pt x="93" y="106"/>
                  </a:lnTo>
                  <a:lnTo>
                    <a:pt x="101" y="97"/>
                  </a:lnTo>
                  <a:lnTo>
                    <a:pt x="110" y="92"/>
                  </a:lnTo>
                  <a:lnTo>
                    <a:pt x="124" y="89"/>
                  </a:lnTo>
                  <a:lnTo>
                    <a:pt x="136" y="79"/>
                  </a:lnTo>
                  <a:lnTo>
                    <a:pt x="147" y="58"/>
                  </a:lnTo>
                  <a:lnTo>
                    <a:pt x="144" y="56"/>
                  </a:lnTo>
                  <a:lnTo>
                    <a:pt x="143" y="30"/>
                  </a:lnTo>
                  <a:lnTo>
                    <a:pt x="141" y="16"/>
                  </a:lnTo>
                  <a:lnTo>
                    <a:pt x="143" y="3"/>
                  </a:lnTo>
                  <a:lnTo>
                    <a:pt x="139" y="0"/>
                  </a:lnTo>
                  <a:lnTo>
                    <a:pt x="133" y="6"/>
                  </a:lnTo>
                  <a:lnTo>
                    <a:pt x="126" y="10"/>
                  </a:lnTo>
                  <a:lnTo>
                    <a:pt x="119" y="10"/>
                  </a:lnTo>
                  <a:lnTo>
                    <a:pt x="116" y="14"/>
                  </a:lnTo>
                  <a:lnTo>
                    <a:pt x="113" y="13"/>
                  </a:lnTo>
                  <a:lnTo>
                    <a:pt x="107" y="11"/>
                  </a:lnTo>
                  <a:lnTo>
                    <a:pt x="104" y="16"/>
                  </a:lnTo>
                  <a:lnTo>
                    <a:pt x="98" y="17"/>
                  </a:lnTo>
                  <a:lnTo>
                    <a:pt x="93" y="14"/>
                  </a:lnTo>
                  <a:lnTo>
                    <a:pt x="88" y="19"/>
                  </a:lnTo>
                  <a:lnTo>
                    <a:pt x="84" y="17"/>
                  </a:lnTo>
                  <a:lnTo>
                    <a:pt x="79" y="14"/>
                  </a:lnTo>
                  <a:lnTo>
                    <a:pt x="71" y="17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8" name="Freeform 159"/>
            <p:cNvSpPr>
              <a:spLocks/>
            </p:cNvSpPr>
            <p:nvPr/>
          </p:nvSpPr>
          <p:spPr bwMode="auto">
            <a:xfrm>
              <a:off x="5937168" y="4045165"/>
              <a:ext cx="177963" cy="169530"/>
            </a:xfrm>
            <a:custGeom>
              <a:avLst/>
              <a:gdLst>
                <a:gd name="T0" fmla="*/ 2147483647 w 107"/>
                <a:gd name="T1" fmla="*/ 2147483647 h 95"/>
                <a:gd name="T2" fmla="*/ 2147483647 w 107"/>
                <a:gd name="T3" fmla="*/ 0 h 95"/>
                <a:gd name="T4" fmla="*/ 2147483647 w 107"/>
                <a:gd name="T5" fmla="*/ 2147483647 h 95"/>
                <a:gd name="T6" fmla="*/ 2147483647 w 107"/>
                <a:gd name="T7" fmla="*/ 2147483647 h 95"/>
                <a:gd name="T8" fmla="*/ 2147483647 w 107"/>
                <a:gd name="T9" fmla="*/ 2147483647 h 95"/>
                <a:gd name="T10" fmla="*/ 2147483647 w 107"/>
                <a:gd name="T11" fmla="*/ 2147483647 h 95"/>
                <a:gd name="T12" fmla="*/ 2147483647 w 107"/>
                <a:gd name="T13" fmla="*/ 2147483647 h 95"/>
                <a:gd name="T14" fmla="*/ 2147483647 w 107"/>
                <a:gd name="T15" fmla="*/ 2147483647 h 95"/>
                <a:gd name="T16" fmla="*/ 2147483647 w 107"/>
                <a:gd name="T17" fmla="*/ 2147483647 h 95"/>
                <a:gd name="T18" fmla="*/ 2147483647 w 107"/>
                <a:gd name="T19" fmla="*/ 2147483647 h 95"/>
                <a:gd name="T20" fmla="*/ 2147483647 w 107"/>
                <a:gd name="T21" fmla="*/ 2147483647 h 95"/>
                <a:gd name="T22" fmla="*/ 2147483647 w 107"/>
                <a:gd name="T23" fmla="*/ 2147483647 h 95"/>
                <a:gd name="T24" fmla="*/ 2147483647 w 107"/>
                <a:gd name="T25" fmla="*/ 2147483647 h 95"/>
                <a:gd name="T26" fmla="*/ 2147483647 w 107"/>
                <a:gd name="T27" fmla="*/ 2147483647 h 95"/>
                <a:gd name="T28" fmla="*/ 0 w 107"/>
                <a:gd name="T29" fmla="*/ 2147483647 h 95"/>
                <a:gd name="T30" fmla="*/ 2147483647 w 107"/>
                <a:gd name="T31" fmla="*/ 2147483647 h 95"/>
                <a:gd name="T32" fmla="*/ 2147483647 w 107"/>
                <a:gd name="T33" fmla="*/ 2147483647 h 95"/>
                <a:gd name="T34" fmla="*/ 2147483647 w 107"/>
                <a:gd name="T35" fmla="*/ 2147483647 h 95"/>
                <a:gd name="T36" fmla="*/ 2147483647 w 107"/>
                <a:gd name="T37" fmla="*/ 2147483647 h 95"/>
                <a:gd name="T38" fmla="*/ 2147483647 w 107"/>
                <a:gd name="T39" fmla="*/ 2147483647 h 95"/>
                <a:gd name="T40" fmla="*/ 2147483647 w 107"/>
                <a:gd name="T41" fmla="*/ 2147483647 h 95"/>
                <a:gd name="T42" fmla="*/ 2147483647 w 107"/>
                <a:gd name="T43" fmla="*/ 2147483647 h 95"/>
                <a:gd name="T44" fmla="*/ 2147483647 w 107"/>
                <a:gd name="T45" fmla="*/ 2147483647 h 95"/>
                <a:gd name="T46" fmla="*/ 2147483647 w 107"/>
                <a:gd name="T47" fmla="*/ 2147483647 h 95"/>
                <a:gd name="T48" fmla="*/ 2147483647 w 107"/>
                <a:gd name="T49" fmla="*/ 2147483647 h 95"/>
                <a:gd name="T50" fmla="*/ 2147483647 w 107"/>
                <a:gd name="T51" fmla="*/ 2147483647 h 95"/>
                <a:gd name="T52" fmla="*/ 2147483647 w 107"/>
                <a:gd name="T53" fmla="*/ 2147483647 h 95"/>
                <a:gd name="T54" fmla="*/ 2147483647 w 107"/>
                <a:gd name="T55" fmla="*/ 2147483647 h 95"/>
                <a:gd name="T56" fmla="*/ 2147483647 w 107"/>
                <a:gd name="T57" fmla="*/ 2147483647 h 95"/>
                <a:gd name="T58" fmla="*/ 2147483647 w 107"/>
                <a:gd name="T59" fmla="*/ 2147483647 h 95"/>
                <a:gd name="T60" fmla="*/ 2147483647 w 107"/>
                <a:gd name="T61" fmla="*/ 2147483647 h 95"/>
                <a:gd name="T62" fmla="*/ 2147483647 w 107"/>
                <a:gd name="T63" fmla="*/ 2147483647 h 95"/>
                <a:gd name="T64" fmla="*/ 2147483647 w 107"/>
                <a:gd name="T65" fmla="*/ 2147483647 h 95"/>
                <a:gd name="T66" fmla="*/ 2147483647 w 107"/>
                <a:gd name="T67" fmla="*/ 2147483647 h 95"/>
                <a:gd name="T68" fmla="*/ 2147483647 w 107"/>
                <a:gd name="T69" fmla="*/ 2147483647 h 95"/>
                <a:gd name="T70" fmla="*/ 2147483647 w 107"/>
                <a:gd name="T71" fmla="*/ 2147483647 h 95"/>
                <a:gd name="T72" fmla="*/ 2147483647 w 107"/>
                <a:gd name="T73" fmla="*/ 2147483647 h 95"/>
                <a:gd name="T74" fmla="*/ 2147483647 w 107"/>
                <a:gd name="T75" fmla="*/ 2147483647 h 95"/>
                <a:gd name="T76" fmla="*/ 2147483647 w 107"/>
                <a:gd name="T77" fmla="*/ 2147483647 h 95"/>
                <a:gd name="T78" fmla="*/ 2147483647 w 107"/>
                <a:gd name="T79" fmla="*/ 2147483647 h 95"/>
                <a:gd name="T80" fmla="*/ 2147483647 w 107"/>
                <a:gd name="T81" fmla="*/ 2147483647 h 95"/>
                <a:gd name="T82" fmla="*/ 2147483647 w 107"/>
                <a:gd name="T83" fmla="*/ 2147483647 h 95"/>
                <a:gd name="T84" fmla="*/ 2147483647 w 107"/>
                <a:gd name="T85" fmla="*/ 2147483647 h 95"/>
                <a:gd name="T86" fmla="*/ 2147483647 w 107"/>
                <a:gd name="T87" fmla="*/ 2147483647 h 95"/>
                <a:gd name="T88" fmla="*/ 2147483647 w 107"/>
                <a:gd name="T89" fmla="*/ 2147483647 h 95"/>
                <a:gd name="T90" fmla="*/ 2147483647 w 107"/>
                <a:gd name="T91" fmla="*/ 2147483647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7"/>
                <a:gd name="T139" fmla="*/ 0 h 95"/>
                <a:gd name="T140" fmla="*/ 107 w 107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7" h="95">
                  <a:moveTo>
                    <a:pt x="71" y="8"/>
                  </a:moveTo>
                  <a:lnTo>
                    <a:pt x="71" y="0"/>
                  </a:lnTo>
                  <a:lnTo>
                    <a:pt x="68" y="3"/>
                  </a:lnTo>
                  <a:lnTo>
                    <a:pt x="56" y="2"/>
                  </a:lnTo>
                  <a:lnTo>
                    <a:pt x="50" y="6"/>
                  </a:lnTo>
                  <a:lnTo>
                    <a:pt x="50" y="11"/>
                  </a:lnTo>
                  <a:lnTo>
                    <a:pt x="47" y="14"/>
                  </a:lnTo>
                  <a:lnTo>
                    <a:pt x="39" y="19"/>
                  </a:lnTo>
                  <a:lnTo>
                    <a:pt x="31" y="23"/>
                  </a:lnTo>
                  <a:lnTo>
                    <a:pt x="26" y="33"/>
                  </a:lnTo>
                  <a:lnTo>
                    <a:pt x="20" y="34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8" y="47"/>
                  </a:lnTo>
                  <a:lnTo>
                    <a:pt x="11" y="53"/>
                  </a:lnTo>
                  <a:lnTo>
                    <a:pt x="20" y="61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33" y="70"/>
                  </a:lnTo>
                  <a:lnTo>
                    <a:pt x="34" y="78"/>
                  </a:lnTo>
                  <a:lnTo>
                    <a:pt x="39" y="84"/>
                  </a:lnTo>
                  <a:lnTo>
                    <a:pt x="50" y="86"/>
                  </a:lnTo>
                  <a:lnTo>
                    <a:pt x="54" y="92"/>
                  </a:lnTo>
                  <a:lnTo>
                    <a:pt x="62" y="92"/>
                  </a:lnTo>
                  <a:lnTo>
                    <a:pt x="68" y="93"/>
                  </a:lnTo>
                  <a:lnTo>
                    <a:pt x="81" y="93"/>
                  </a:lnTo>
                  <a:lnTo>
                    <a:pt x="82" y="95"/>
                  </a:lnTo>
                  <a:lnTo>
                    <a:pt x="92" y="84"/>
                  </a:lnTo>
                  <a:lnTo>
                    <a:pt x="98" y="81"/>
                  </a:lnTo>
                  <a:lnTo>
                    <a:pt x="98" y="76"/>
                  </a:lnTo>
                  <a:lnTo>
                    <a:pt x="98" y="70"/>
                  </a:lnTo>
                  <a:lnTo>
                    <a:pt x="101" y="67"/>
                  </a:lnTo>
                  <a:lnTo>
                    <a:pt x="106" y="64"/>
                  </a:lnTo>
                  <a:lnTo>
                    <a:pt x="107" y="58"/>
                  </a:lnTo>
                  <a:lnTo>
                    <a:pt x="104" y="53"/>
                  </a:lnTo>
                  <a:lnTo>
                    <a:pt x="101" y="48"/>
                  </a:lnTo>
                  <a:lnTo>
                    <a:pt x="107" y="40"/>
                  </a:lnTo>
                  <a:lnTo>
                    <a:pt x="106" y="34"/>
                  </a:lnTo>
                  <a:lnTo>
                    <a:pt x="106" y="27"/>
                  </a:lnTo>
                  <a:lnTo>
                    <a:pt x="104" y="17"/>
                  </a:lnTo>
                  <a:lnTo>
                    <a:pt x="98" y="13"/>
                  </a:lnTo>
                  <a:lnTo>
                    <a:pt x="81" y="6"/>
                  </a:lnTo>
                  <a:lnTo>
                    <a:pt x="71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9" name="Freeform 160"/>
            <p:cNvSpPr>
              <a:spLocks/>
            </p:cNvSpPr>
            <p:nvPr/>
          </p:nvSpPr>
          <p:spPr bwMode="auto">
            <a:xfrm>
              <a:off x="5815755" y="4098702"/>
              <a:ext cx="211225" cy="223064"/>
            </a:xfrm>
            <a:custGeom>
              <a:avLst/>
              <a:gdLst>
                <a:gd name="T0" fmla="*/ 2147483647 w 127"/>
                <a:gd name="T1" fmla="*/ 2147483647 h 125"/>
                <a:gd name="T2" fmla="*/ 2147483647 w 127"/>
                <a:gd name="T3" fmla="*/ 2147483647 h 125"/>
                <a:gd name="T4" fmla="*/ 2147483647 w 127"/>
                <a:gd name="T5" fmla="*/ 2147483647 h 125"/>
                <a:gd name="T6" fmla="*/ 2147483647 w 127"/>
                <a:gd name="T7" fmla="*/ 2147483647 h 125"/>
                <a:gd name="T8" fmla="*/ 2147483647 w 127"/>
                <a:gd name="T9" fmla="*/ 2147483647 h 125"/>
                <a:gd name="T10" fmla="*/ 2147483647 w 127"/>
                <a:gd name="T11" fmla="*/ 2147483647 h 125"/>
                <a:gd name="T12" fmla="*/ 2147483647 w 127"/>
                <a:gd name="T13" fmla="*/ 0 h 125"/>
                <a:gd name="T14" fmla="*/ 2147483647 w 127"/>
                <a:gd name="T15" fmla="*/ 2147483647 h 125"/>
                <a:gd name="T16" fmla="*/ 2147483647 w 127"/>
                <a:gd name="T17" fmla="*/ 2147483647 h 125"/>
                <a:gd name="T18" fmla="*/ 2147483647 w 127"/>
                <a:gd name="T19" fmla="*/ 2147483647 h 125"/>
                <a:gd name="T20" fmla="*/ 2147483647 w 127"/>
                <a:gd name="T21" fmla="*/ 2147483647 h 125"/>
                <a:gd name="T22" fmla="*/ 2147483647 w 127"/>
                <a:gd name="T23" fmla="*/ 2147483647 h 125"/>
                <a:gd name="T24" fmla="*/ 2147483647 w 127"/>
                <a:gd name="T25" fmla="*/ 2147483647 h 125"/>
                <a:gd name="T26" fmla="*/ 2147483647 w 127"/>
                <a:gd name="T27" fmla="*/ 2147483647 h 125"/>
                <a:gd name="T28" fmla="*/ 0 w 127"/>
                <a:gd name="T29" fmla="*/ 2147483647 h 125"/>
                <a:gd name="T30" fmla="*/ 0 w 127"/>
                <a:gd name="T31" fmla="*/ 2147483647 h 125"/>
                <a:gd name="T32" fmla="*/ 2147483647 w 127"/>
                <a:gd name="T33" fmla="*/ 2147483647 h 125"/>
                <a:gd name="T34" fmla="*/ 2147483647 w 127"/>
                <a:gd name="T35" fmla="*/ 2147483647 h 125"/>
                <a:gd name="T36" fmla="*/ 2147483647 w 127"/>
                <a:gd name="T37" fmla="*/ 2147483647 h 125"/>
                <a:gd name="T38" fmla="*/ 2147483647 w 127"/>
                <a:gd name="T39" fmla="*/ 2147483647 h 125"/>
                <a:gd name="T40" fmla="*/ 2147483647 w 127"/>
                <a:gd name="T41" fmla="*/ 2147483647 h 125"/>
                <a:gd name="T42" fmla="*/ 2147483647 w 127"/>
                <a:gd name="T43" fmla="*/ 2147483647 h 125"/>
                <a:gd name="T44" fmla="*/ 2147483647 w 127"/>
                <a:gd name="T45" fmla="*/ 2147483647 h 125"/>
                <a:gd name="T46" fmla="*/ 2147483647 w 127"/>
                <a:gd name="T47" fmla="*/ 2147483647 h 125"/>
                <a:gd name="T48" fmla="*/ 2147483647 w 127"/>
                <a:gd name="T49" fmla="*/ 2147483647 h 125"/>
                <a:gd name="T50" fmla="*/ 2147483647 w 127"/>
                <a:gd name="T51" fmla="*/ 2147483647 h 125"/>
                <a:gd name="T52" fmla="*/ 2147483647 w 127"/>
                <a:gd name="T53" fmla="*/ 2147483647 h 125"/>
                <a:gd name="T54" fmla="*/ 2147483647 w 127"/>
                <a:gd name="T55" fmla="*/ 2147483647 h 125"/>
                <a:gd name="T56" fmla="*/ 2147483647 w 127"/>
                <a:gd name="T57" fmla="*/ 2147483647 h 125"/>
                <a:gd name="T58" fmla="*/ 2147483647 w 127"/>
                <a:gd name="T59" fmla="*/ 2147483647 h 125"/>
                <a:gd name="T60" fmla="*/ 2147483647 w 127"/>
                <a:gd name="T61" fmla="*/ 2147483647 h 125"/>
                <a:gd name="T62" fmla="*/ 2147483647 w 127"/>
                <a:gd name="T63" fmla="*/ 2147483647 h 125"/>
                <a:gd name="T64" fmla="*/ 2147483647 w 127"/>
                <a:gd name="T65" fmla="*/ 2147483647 h 125"/>
                <a:gd name="T66" fmla="*/ 2147483647 w 127"/>
                <a:gd name="T67" fmla="*/ 2147483647 h 125"/>
                <a:gd name="T68" fmla="*/ 2147483647 w 127"/>
                <a:gd name="T69" fmla="*/ 2147483647 h 125"/>
                <a:gd name="T70" fmla="*/ 2147483647 w 127"/>
                <a:gd name="T71" fmla="*/ 2147483647 h 125"/>
                <a:gd name="T72" fmla="*/ 2147483647 w 127"/>
                <a:gd name="T73" fmla="*/ 2147483647 h 125"/>
                <a:gd name="T74" fmla="*/ 2147483647 w 127"/>
                <a:gd name="T75" fmla="*/ 2147483647 h 125"/>
                <a:gd name="T76" fmla="*/ 2147483647 w 127"/>
                <a:gd name="T77" fmla="*/ 2147483647 h 125"/>
                <a:gd name="T78" fmla="*/ 2147483647 w 127"/>
                <a:gd name="T79" fmla="*/ 2147483647 h 125"/>
                <a:gd name="T80" fmla="*/ 2147483647 w 127"/>
                <a:gd name="T81" fmla="*/ 2147483647 h 125"/>
                <a:gd name="T82" fmla="*/ 2147483647 w 127"/>
                <a:gd name="T83" fmla="*/ 2147483647 h 125"/>
                <a:gd name="T84" fmla="*/ 2147483647 w 127"/>
                <a:gd name="T85" fmla="*/ 2147483647 h 125"/>
                <a:gd name="T86" fmla="*/ 2147483647 w 127"/>
                <a:gd name="T87" fmla="*/ 2147483647 h 125"/>
                <a:gd name="T88" fmla="*/ 2147483647 w 127"/>
                <a:gd name="T89" fmla="*/ 2147483647 h 125"/>
                <a:gd name="T90" fmla="*/ 2147483647 w 127"/>
                <a:gd name="T91" fmla="*/ 2147483647 h 125"/>
                <a:gd name="T92" fmla="*/ 2147483647 w 127"/>
                <a:gd name="T93" fmla="*/ 2147483647 h 125"/>
                <a:gd name="T94" fmla="*/ 2147483647 w 127"/>
                <a:gd name="T95" fmla="*/ 214748364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125"/>
                <a:gd name="T146" fmla="*/ 127 w 127"/>
                <a:gd name="T147" fmla="*/ 125 h 1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125">
                  <a:moveTo>
                    <a:pt x="99" y="34"/>
                  </a:moveTo>
                  <a:lnTo>
                    <a:pt x="93" y="31"/>
                  </a:lnTo>
                  <a:lnTo>
                    <a:pt x="84" y="23"/>
                  </a:lnTo>
                  <a:lnTo>
                    <a:pt x="81" y="17"/>
                  </a:lnTo>
                  <a:lnTo>
                    <a:pt x="76" y="10"/>
                  </a:lnTo>
                  <a:lnTo>
                    <a:pt x="73" y="1"/>
                  </a:lnTo>
                  <a:lnTo>
                    <a:pt x="71" y="0"/>
                  </a:lnTo>
                  <a:lnTo>
                    <a:pt x="65" y="3"/>
                  </a:lnTo>
                  <a:lnTo>
                    <a:pt x="57" y="4"/>
                  </a:lnTo>
                  <a:lnTo>
                    <a:pt x="50" y="10"/>
                  </a:lnTo>
                  <a:lnTo>
                    <a:pt x="45" y="4"/>
                  </a:lnTo>
                  <a:lnTo>
                    <a:pt x="39" y="4"/>
                  </a:lnTo>
                  <a:lnTo>
                    <a:pt x="14" y="9"/>
                  </a:lnTo>
                  <a:lnTo>
                    <a:pt x="14" y="59"/>
                  </a:lnTo>
                  <a:lnTo>
                    <a:pt x="0" y="59"/>
                  </a:lnTo>
                  <a:lnTo>
                    <a:pt x="0" y="97"/>
                  </a:lnTo>
                  <a:lnTo>
                    <a:pt x="8" y="104"/>
                  </a:lnTo>
                  <a:lnTo>
                    <a:pt x="11" y="115"/>
                  </a:lnTo>
                  <a:lnTo>
                    <a:pt x="8" y="121"/>
                  </a:lnTo>
                  <a:lnTo>
                    <a:pt x="9" y="125"/>
                  </a:lnTo>
                  <a:lnTo>
                    <a:pt x="23" y="125"/>
                  </a:lnTo>
                  <a:lnTo>
                    <a:pt x="37" y="118"/>
                  </a:lnTo>
                  <a:lnTo>
                    <a:pt x="37" y="116"/>
                  </a:lnTo>
                  <a:lnTo>
                    <a:pt x="39" y="111"/>
                  </a:lnTo>
                  <a:lnTo>
                    <a:pt x="40" y="105"/>
                  </a:lnTo>
                  <a:lnTo>
                    <a:pt x="48" y="104"/>
                  </a:lnTo>
                  <a:lnTo>
                    <a:pt x="53" y="108"/>
                  </a:lnTo>
                  <a:lnTo>
                    <a:pt x="59" y="111"/>
                  </a:lnTo>
                  <a:lnTo>
                    <a:pt x="75" y="111"/>
                  </a:lnTo>
                  <a:lnTo>
                    <a:pt x="79" y="107"/>
                  </a:lnTo>
                  <a:lnTo>
                    <a:pt x="84" y="96"/>
                  </a:lnTo>
                  <a:lnTo>
                    <a:pt x="95" y="91"/>
                  </a:lnTo>
                  <a:lnTo>
                    <a:pt x="96" y="85"/>
                  </a:lnTo>
                  <a:lnTo>
                    <a:pt x="98" y="80"/>
                  </a:lnTo>
                  <a:lnTo>
                    <a:pt x="104" y="79"/>
                  </a:lnTo>
                  <a:lnTo>
                    <a:pt x="106" y="76"/>
                  </a:lnTo>
                  <a:lnTo>
                    <a:pt x="115" y="68"/>
                  </a:lnTo>
                  <a:lnTo>
                    <a:pt x="121" y="68"/>
                  </a:lnTo>
                  <a:lnTo>
                    <a:pt x="124" y="65"/>
                  </a:lnTo>
                  <a:lnTo>
                    <a:pt x="127" y="62"/>
                  </a:lnTo>
                  <a:lnTo>
                    <a:pt x="123" y="56"/>
                  </a:lnTo>
                  <a:lnTo>
                    <a:pt x="112" y="54"/>
                  </a:lnTo>
                  <a:lnTo>
                    <a:pt x="107" y="48"/>
                  </a:lnTo>
                  <a:lnTo>
                    <a:pt x="106" y="40"/>
                  </a:lnTo>
                  <a:lnTo>
                    <a:pt x="99" y="38"/>
                  </a:lnTo>
                  <a:lnTo>
                    <a:pt x="99" y="3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0" name="Freeform 161"/>
            <p:cNvSpPr>
              <a:spLocks/>
            </p:cNvSpPr>
            <p:nvPr/>
          </p:nvSpPr>
          <p:spPr bwMode="auto">
            <a:xfrm>
              <a:off x="5624487" y="3807824"/>
              <a:ext cx="284406" cy="298015"/>
            </a:xfrm>
            <a:custGeom>
              <a:avLst/>
              <a:gdLst>
                <a:gd name="T0" fmla="*/ 2147483647 w 171"/>
                <a:gd name="T1" fmla="*/ 2147483647 h 167"/>
                <a:gd name="T2" fmla="*/ 2147483647 w 171"/>
                <a:gd name="T3" fmla="*/ 2147483647 h 167"/>
                <a:gd name="T4" fmla="*/ 2147483647 w 171"/>
                <a:gd name="T5" fmla="*/ 2147483647 h 167"/>
                <a:gd name="T6" fmla="*/ 2147483647 w 171"/>
                <a:gd name="T7" fmla="*/ 2147483647 h 167"/>
                <a:gd name="T8" fmla="*/ 2147483647 w 171"/>
                <a:gd name="T9" fmla="*/ 2147483647 h 167"/>
                <a:gd name="T10" fmla="*/ 2147483647 w 171"/>
                <a:gd name="T11" fmla="*/ 2147483647 h 167"/>
                <a:gd name="T12" fmla="*/ 2147483647 w 171"/>
                <a:gd name="T13" fmla="*/ 2147483647 h 167"/>
                <a:gd name="T14" fmla="*/ 2147483647 w 171"/>
                <a:gd name="T15" fmla="*/ 2147483647 h 167"/>
                <a:gd name="T16" fmla="*/ 2147483647 w 171"/>
                <a:gd name="T17" fmla="*/ 2147483647 h 167"/>
                <a:gd name="T18" fmla="*/ 2147483647 w 171"/>
                <a:gd name="T19" fmla="*/ 2147483647 h 167"/>
                <a:gd name="T20" fmla="*/ 2147483647 w 171"/>
                <a:gd name="T21" fmla="*/ 2147483647 h 167"/>
                <a:gd name="T22" fmla="*/ 2147483647 w 171"/>
                <a:gd name="T23" fmla="*/ 2147483647 h 167"/>
                <a:gd name="T24" fmla="*/ 2147483647 w 171"/>
                <a:gd name="T25" fmla="*/ 0 h 167"/>
                <a:gd name="T26" fmla="*/ 2147483647 w 171"/>
                <a:gd name="T27" fmla="*/ 2147483647 h 167"/>
                <a:gd name="T28" fmla="*/ 2147483647 w 171"/>
                <a:gd name="T29" fmla="*/ 2147483647 h 167"/>
                <a:gd name="T30" fmla="*/ 2147483647 w 171"/>
                <a:gd name="T31" fmla="*/ 2147483647 h 167"/>
                <a:gd name="T32" fmla="*/ 2147483647 w 171"/>
                <a:gd name="T33" fmla="*/ 2147483647 h 167"/>
                <a:gd name="T34" fmla="*/ 2147483647 w 171"/>
                <a:gd name="T35" fmla="*/ 2147483647 h 167"/>
                <a:gd name="T36" fmla="*/ 2147483647 w 171"/>
                <a:gd name="T37" fmla="*/ 2147483647 h 167"/>
                <a:gd name="T38" fmla="*/ 2147483647 w 171"/>
                <a:gd name="T39" fmla="*/ 2147483647 h 167"/>
                <a:gd name="T40" fmla="*/ 2147483647 w 171"/>
                <a:gd name="T41" fmla="*/ 2147483647 h 167"/>
                <a:gd name="T42" fmla="*/ 2147483647 w 171"/>
                <a:gd name="T43" fmla="*/ 2147483647 h 167"/>
                <a:gd name="T44" fmla="*/ 2147483647 w 171"/>
                <a:gd name="T45" fmla="*/ 2147483647 h 167"/>
                <a:gd name="T46" fmla="*/ 2147483647 w 171"/>
                <a:gd name="T47" fmla="*/ 2147483647 h 167"/>
                <a:gd name="T48" fmla="*/ 0 w 171"/>
                <a:gd name="T49" fmla="*/ 2147483647 h 167"/>
                <a:gd name="T50" fmla="*/ 0 w 171"/>
                <a:gd name="T51" fmla="*/ 2147483647 h 167"/>
                <a:gd name="T52" fmla="*/ 2147483647 w 171"/>
                <a:gd name="T53" fmla="*/ 2147483647 h 167"/>
                <a:gd name="T54" fmla="*/ 2147483647 w 171"/>
                <a:gd name="T55" fmla="*/ 2147483647 h 167"/>
                <a:gd name="T56" fmla="*/ 2147483647 w 171"/>
                <a:gd name="T57" fmla="*/ 2147483647 h 167"/>
                <a:gd name="T58" fmla="*/ 2147483647 w 171"/>
                <a:gd name="T59" fmla="*/ 2147483647 h 167"/>
                <a:gd name="T60" fmla="*/ 2147483647 w 171"/>
                <a:gd name="T61" fmla="*/ 2147483647 h 167"/>
                <a:gd name="T62" fmla="*/ 2147483647 w 171"/>
                <a:gd name="T63" fmla="*/ 2147483647 h 167"/>
                <a:gd name="T64" fmla="*/ 2147483647 w 171"/>
                <a:gd name="T65" fmla="*/ 2147483647 h 167"/>
                <a:gd name="T66" fmla="*/ 2147483647 w 171"/>
                <a:gd name="T67" fmla="*/ 2147483647 h 167"/>
                <a:gd name="T68" fmla="*/ 2147483647 w 171"/>
                <a:gd name="T69" fmla="*/ 2147483647 h 167"/>
                <a:gd name="T70" fmla="*/ 2147483647 w 171"/>
                <a:gd name="T71" fmla="*/ 2147483647 h 167"/>
                <a:gd name="T72" fmla="*/ 2147483647 w 171"/>
                <a:gd name="T73" fmla="*/ 2147483647 h 167"/>
                <a:gd name="T74" fmla="*/ 2147483647 w 171"/>
                <a:gd name="T75" fmla="*/ 2147483647 h 167"/>
                <a:gd name="T76" fmla="*/ 2147483647 w 171"/>
                <a:gd name="T77" fmla="*/ 2147483647 h 167"/>
                <a:gd name="T78" fmla="*/ 2147483647 w 171"/>
                <a:gd name="T79" fmla="*/ 2147483647 h 167"/>
                <a:gd name="T80" fmla="*/ 2147483647 w 171"/>
                <a:gd name="T81" fmla="*/ 2147483647 h 167"/>
                <a:gd name="T82" fmla="*/ 2147483647 w 171"/>
                <a:gd name="T83" fmla="*/ 2147483647 h 167"/>
                <a:gd name="T84" fmla="*/ 2147483647 w 171"/>
                <a:gd name="T85" fmla="*/ 2147483647 h 167"/>
                <a:gd name="T86" fmla="*/ 2147483647 w 171"/>
                <a:gd name="T87" fmla="*/ 2147483647 h 167"/>
                <a:gd name="T88" fmla="*/ 2147483647 w 171"/>
                <a:gd name="T89" fmla="*/ 2147483647 h 167"/>
                <a:gd name="T90" fmla="*/ 2147483647 w 171"/>
                <a:gd name="T91" fmla="*/ 2147483647 h 167"/>
                <a:gd name="T92" fmla="*/ 2147483647 w 171"/>
                <a:gd name="T93" fmla="*/ 2147483647 h 167"/>
                <a:gd name="T94" fmla="*/ 2147483647 w 171"/>
                <a:gd name="T95" fmla="*/ 2147483647 h 167"/>
                <a:gd name="T96" fmla="*/ 2147483647 w 171"/>
                <a:gd name="T97" fmla="*/ 2147483647 h 167"/>
                <a:gd name="T98" fmla="*/ 2147483647 w 171"/>
                <a:gd name="T99" fmla="*/ 2147483647 h 167"/>
                <a:gd name="T100" fmla="*/ 2147483647 w 171"/>
                <a:gd name="T101" fmla="*/ 2147483647 h 167"/>
                <a:gd name="T102" fmla="*/ 2147483647 w 171"/>
                <a:gd name="T103" fmla="*/ 2147483647 h 1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1"/>
                <a:gd name="T157" fmla="*/ 0 h 167"/>
                <a:gd name="T158" fmla="*/ 171 w 171"/>
                <a:gd name="T159" fmla="*/ 167 h 1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1" h="167">
                  <a:moveTo>
                    <a:pt x="141" y="42"/>
                  </a:moveTo>
                  <a:lnTo>
                    <a:pt x="141" y="34"/>
                  </a:lnTo>
                  <a:lnTo>
                    <a:pt x="138" y="29"/>
                  </a:lnTo>
                  <a:lnTo>
                    <a:pt x="141" y="20"/>
                  </a:lnTo>
                  <a:lnTo>
                    <a:pt x="123" y="20"/>
                  </a:lnTo>
                  <a:lnTo>
                    <a:pt x="123" y="15"/>
                  </a:lnTo>
                  <a:lnTo>
                    <a:pt x="109" y="15"/>
                  </a:lnTo>
                  <a:lnTo>
                    <a:pt x="107" y="23"/>
                  </a:lnTo>
                  <a:lnTo>
                    <a:pt x="106" y="29"/>
                  </a:lnTo>
                  <a:lnTo>
                    <a:pt x="92" y="29"/>
                  </a:lnTo>
                  <a:lnTo>
                    <a:pt x="81" y="31"/>
                  </a:lnTo>
                  <a:lnTo>
                    <a:pt x="72" y="15"/>
                  </a:lnTo>
                  <a:lnTo>
                    <a:pt x="67" y="0"/>
                  </a:lnTo>
                  <a:lnTo>
                    <a:pt x="14" y="1"/>
                  </a:lnTo>
                  <a:lnTo>
                    <a:pt x="9" y="6"/>
                  </a:lnTo>
                  <a:lnTo>
                    <a:pt x="22" y="29"/>
                  </a:lnTo>
                  <a:lnTo>
                    <a:pt x="23" y="38"/>
                  </a:lnTo>
                  <a:lnTo>
                    <a:pt x="17" y="43"/>
                  </a:lnTo>
                  <a:lnTo>
                    <a:pt x="28" y="66"/>
                  </a:lnTo>
                  <a:lnTo>
                    <a:pt x="28" y="83"/>
                  </a:lnTo>
                  <a:lnTo>
                    <a:pt x="23" y="93"/>
                  </a:lnTo>
                  <a:lnTo>
                    <a:pt x="11" y="104"/>
                  </a:lnTo>
                  <a:lnTo>
                    <a:pt x="6" y="130"/>
                  </a:lnTo>
                  <a:lnTo>
                    <a:pt x="0" y="136"/>
                  </a:lnTo>
                  <a:lnTo>
                    <a:pt x="0" y="156"/>
                  </a:lnTo>
                  <a:lnTo>
                    <a:pt x="12" y="156"/>
                  </a:lnTo>
                  <a:lnTo>
                    <a:pt x="20" y="153"/>
                  </a:lnTo>
                  <a:lnTo>
                    <a:pt x="28" y="155"/>
                  </a:lnTo>
                  <a:lnTo>
                    <a:pt x="31" y="161"/>
                  </a:lnTo>
                  <a:lnTo>
                    <a:pt x="39" y="160"/>
                  </a:lnTo>
                  <a:lnTo>
                    <a:pt x="62" y="158"/>
                  </a:lnTo>
                  <a:lnTo>
                    <a:pt x="79" y="160"/>
                  </a:lnTo>
                  <a:lnTo>
                    <a:pt x="93" y="160"/>
                  </a:lnTo>
                  <a:lnTo>
                    <a:pt x="99" y="164"/>
                  </a:lnTo>
                  <a:lnTo>
                    <a:pt x="129" y="167"/>
                  </a:lnTo>
                  <a:lnTo>
                    <a:pt x="162" y="163"/>
                  </a:lnTo>
                  <a:lnTo>
                    <a:pt x="144" y="147"/>
                  </a:lnTo>
                  <a:lnTo>
                    <a:pt x="143" y="138"/>
                  </a:lnTo>
                  <a:lnTo>
                    <a:pt x="143" y="99"/>
                  </a:lnTo>
                  <a:lnTo>
                    <a:pt x="171" y="99"/>
                  </a:lnTo>
                  <a:lnTo>
                    <a:pt x="171" y="71"/>
                  </a:lnTo>
                  <a:lnTo>
                    <a:pt x="165" y="71"/>
                  </a:lnTo>
                  <a:lnTo>
                    <a:pt x="154" y="71"/>
                  </a:lnTo>
                  <a:lnTo>
                    <a:pt x="146" y="73"/>
                  </a:lnTo>
                  <a:lnTo>
                    <a:pt x="146" y="68"/>
                  </a:lnTo>
                  <a:lnTo>
                    <a:pt x="146" y="57"/>
                  </a:lnTo>
                  <a:lnTo>
                    <a:pt x="140" y="51"/>
                  </a:lnTo>
                  <a:lnTo>
                    <a:pt x="141" y="4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1" name="Freeform 162"/>
            <p:cNvSpPr>
              <a:spLocks/>
            </p:cNvSpPr>
            <p:nvPr/>
          </p:nvSpPr>
          <p:spPr bwMode="auto">
            <a:xfrm>
              <a:off x="5908895" y="3934525"/>
              <a:ext cx="1664" cy="1785"/>
            </a:xfrm>
            <a:custGeom>
              <a:avLst/>
              <a:gdLst>
                <a:gd name="T0" fmla="*/ 0 w 1"/>
                <a:gd name="T1" fmla="*/ 0 h 1785"/>
                <a:gd name="T2" fmla="*/ 2147483647 w 1"/>
                <a:gd name="T3" fmla="*/ 0 h 1785"/>
                <a:gd name="T4" fmla="*/ 0 w 1"/>
                <a:gd name="T5" fmla="*/ 0 h 1785"/>
                <a:gd name="T6" fmla="*/ 0 w 1"/>
                <a:gd name="T7" fmla="*/ 0 h 17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85"/>
                <a:gd name="T14" fmla="*/ 1 w 1"/>
                <a:gd name="T15" fmla="*/ 1785 h 17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85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2" name="Freeform 163"/>
            <p:cNvSpPr>
              <a:spLocks/>
            </p:cNvSpPr>
            <p:nvPr/>
          </p:nvSpPr>
          <p:spPr bwMode="auto">
            <a:xfrm>
              <a:off x="5624487" y="4080855"/>
              <a:ext cx="309355" cy="296230"/>
            </a:xfrm>
            <a:custGeom>
              <a:avLst/>
              <a:gdLst>
                <a:gd name="T0" fmla="*/ 2147483647 w 186"/>
                <a:gd name="T1" fmla="*/ 2147483647 h 166"/>
                <a:gd name="T2" fmla="*/ 2147483647 w 186"/>
                <a:gd name="T3" fmla="*/ 2147483647 h 166"/>
                <a:gd name="T4" fmla="*/ 2147483647 w 186"/>
                <a:gd name="T5" fmla="*/ 2147483647 h 166"/>
                <a:gd name="T6" fmla="*/ 2147483647 w 186"/>
                <a:gd name="T7" fmla="*/ 2147483647 h 166"/>
                <a:gd name="T8" fmla="*/ 2147483647 w 186"/>
                <a:gd name="T9" fmla="*/ 2147483647 h 166"/>
                <a:gd name="T10" fmla="*/ 2147483647 w 186"/>
                <a:gd name="T11" fmla="*/ 2147483647 h 166"/>
                <a:gd name="T12" fmla="*/ 2147483647 w 186"/>
                <a:gd name="T13" fmla="*/ 0 h 166"/>
                <a:gd name="T14" fmla="*/ 2147483647 w 186"/>
                <a:gd name="T15" fmla="*/ 2147483647 h 166"/>
                <a:gd name="T16" fmla="*/ 0 w 186"/>
                <a:gd name="T17" fmla="*/ 2147483647 h 166"/>
                <a:gd name="T18" fmla="*/ 0 w 186"/>
                <a:gd name="T19" fmla="*/ 2147483647 h 166"/>
                <a:gd name="T20" fmla="*/ 2147483647 w 186"/>
                <a:gd name="T21" fmla="*/ 2147483647 h 166"/>
                <a:gd name="T22" fmla="*/ 2147483647 w 186"/>
                <a:gd name="T23" fmla="*/ 2147483647 h 166"/>
                <a:gd name="T24" fmla="*/ 2147483647 w 186"/>
                <a:gd name="T25" fmla="*/ 2147483647 h 166"/>
                <a:gd name="T26" fmla="*/ 2147483647 w 186"/>
                <a:gd name="T27" fmla="*/ 2147483647 h 166"/>
                <a:gd name="T28" fmla="*/ 2147483647 w 186"/>
                <a:gd name="T29" fmla="*/ 2147483647 h 166"/>
                <a:gd name="T30" fmla="*/ 2147483647 w 186"/>
                <a:gd name="T31" fmla="*/ 2147483647 h 166"/>
                <a:gd name="T32" fmla="*/ 2147483647 w 186"/>
                <a:gd name="T33" fmla="*/ 2147483647 h 166"/>
                <a:gd name="T34" fmla="*/ 2147483647 w 186"/>
                <a:gd name="T35" fmla="*/ 2147483647 h 166"/>
                <a:gd name="T36" fmla="*/ 2147483647 w 186"/>
                <a:gd name="T37" fmla="*/ 2147483647 h 166"/>
                <a:gd name="T38" fmla="*/ 2147483647 w 186"/>
                <a:gd name="T39" fmla="*/ 2147483647 h 166"/>
                <a:gd name="T40" fmla="*/ 2147483647 w 186"/>
                <a:gd name="T41" fmla="*/ 2147483647 h 166"/>
                <a:gd name="T42" fmla="*/ 2147483647 w 186"/>
                <a:gd name="T43" fmla="*/ 2147483647 h 166"/>
                <a:gd name="T44" fmla="*/ 2147483647 w 186"/>
                <a:gd name="T45" fmla="*/ 2147483647 h 166"/>
                <a:gd name="T46" fmla="*/ 2147483647 w 186"/>
                <a:gd name="T47" fmla="*/ 2147483647 h 166"/>
                <a:gd name="T48" fmla="*/ 2147483647 w 186"/>
                <a:gd name="T49" fmla="*/ 2147483647 h 166"/>
                <a:gd name="T50" fmla="*/ 2147483647 w 186"/>
                <a:gd name="T51" fmla="*/ 2147483647 h 166"/>
                <a:gd name="T52" fmla="*/ 2147483647 w 186"/>
                <a:gd name="T53" fmla="*/ 2147483647 h 166"/>
                <a:gd name="T54" fmla="*/ 2147483647 w 186"/>
                <a:gd name="T55" fmla="*/ 2147483647 h 166"/>
                <a:gd name="T56" fmla="*/ 2147483647 w 186"/>
                <a:gd name="T57" fmla="*/ 2147483647 h 166"/>
                <a:gd name="T58" fmla="*/ 2147483647 w 186"/>
                <a:gd name="T59" fmla="*/ 2147483647 h 166"/>
                <a:gd name="T60" fmla="*/ 2147483647 w 186"/>
                <a:gd name="T61" fmla="*/ 2147483647 h 166"/>
                <a:gd name="T62" fmla="*/ 2147483647 w 186"/>
                <a:gd name="T63" fmla="*/ 2147483647 h 166"/>
                <a:gd name="T64" fmla="*/ 2147483647 w 186"/>
                <a:gd name="T65" fmla="*/ 2147483647 h 166"/>
                <a:gd name="T66" fmla="*/ 2147483647 w 186"/>
                <a:gd name="T67" fmla="*/ 2147483647 h 166"/>
                <a:gd name="T68" fmla="*/ 2147483647 w 186"/>
                <a:gd name="T69" fmla="*/ 2147483647 h 166"/>
                <a:gd name="T70" fmla="*/ 2147483647 w 186"/>
                <a:gd name="T71" fmla="*/ 2147483647 h 166"/>
                <a:gd name="T72" fmla="*/ 2147483647 w 186"/>
                <a:gd name="T73" fmla="*/ 2147483647 h 166"/>
                <a:gd name="T74" fmla="*/ 2147483647 w 186"/>
                <a:gd name="T75" fmla="*/ 2147483647 h 166"/>
                <a:gd name="T76" fmla="*/ 2147483647 w 186"/>
                <a:gd name="T77" fmla="*/ 2147483647 h 166"/>
                <a:gd name="T78" fmla="*/ 2147483647 w 186"/>
                <a:gd name="T79" fmla="*/ 2147483647 h 166"/>
                <a:gd name="T80" fmla="*/ 2147483647 w 186"/>
                <a:gd name="T81" fmla="*/ 2147483647 h 166"/>
                <a:gd name="T82" fmla="*/ 2147483647 w 186"/>
                <a:gd name="T83" fmla="*/ 2147483647 h 166"/>
                <a:gd name="T84" fmla="*/ 2147483647 w 186"/>
                <a:gd name="T85" fmla="*/ 2147483647 h 166"/>
                <a:gd name="T86" fmla="*/ 2147483647 w 186"/>
                <a:gd name="T87" fmla="*/ 2147483647 h 166"/>
                <a:gd name="T88" fmla="*/ 2147483647 w 186"/>
                <a:gd name="T89" fmla="*/ 2147483647 h 166"/>
                <a:gd name="T90" fmla="*/ 2147483647 w 186"/>
                <a:gd name="T91" fmla="*/ 2147483647 h 166"/>
                <a:gd name="T92" fmla="*/ 2147483647 w 186"/>
                <a:gd name="T93" fmla="*/ 2147483647 h 166"/>
                <a:gd name="T94" fmla="*/ 2147483647 w 186"/>
                <a:gd name="T95" fmla="*/ 2147483647 h 1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166"/>
                <a:gd name="T146" fmla="*/ 186 w 186"/>
                <a:gd name="T147" fmla="*/ 166 h 1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166">
                  <a:moveTo>
                    <a:pt x="62" y="5"/>
                  </a:moveTo>
                  <a:lnTo>
                    <a:pt x="62" y="5"/>
                  </a:lnTo>
                  <a:lnTo>
                    <a:pt x="39" y="7"/>
                  </a:lnTo>
                  <a:lnTo>
                    <a:pt x="31" y="8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3" y="17"/>
                  </a:lnTo>
                  <a:lnTo>
                    <a:pt x="20" y="44"/>
                  </a:lnTo>
                  <a:lnTo>
                    <a:pt x="23" y="55"/>
                  </a:lnTo>
                  <a:lnTo>
                    <a:pt x="39" y="75"/>
                  </a:lnTo>
                  <a:lnTo>
                    <a:pt x="39" y="98"/>
                  </a:lnTo>
                  <a:lnTo>
                    <a:pt x="44" y="109"/>
                  </a:lnTo>
                  <a:lnTo>
                    <a:pt x="44" y="120"/>
                  </a:lnTo>
                  <a:lnTo>
                    <a:pt x="47" y="137"/>
                  </a:lnTo>
                  <a:lnTo>
                    <a:pt x="54" y="151"/>
                  </a:lnTo>
                  <a:lnTo>
                    <a:pt x="67" y="160"/>
                  </a:lnTo>
                  <a:lnTo>
                    <a:pt x="70" y="156"/>
                  </a:lnTo>
                  <a:lnTo>
                    <a:pt x="75" y="151"/>
                  </a:lnTo>
                  <a:lnTo>
                    <a:pt x="78" y="154"/>
                  </a:lnTo>
                  <a:lnTo>
                    <a:pt x="79" y="162"/>
                  </a:lnTo>
                  <a:lnTo>
                    <a:pt x="93" y="165"/>
                  </a:lnTo>
                  <a:lnTo>
                    <a:pt x="98" y="163"/>
                  </a:lnTo>
                  <a:lnTo>
                    <a:pt x="103" y="166"/>
                  </a:lnTo>
                  <a:lnTo>
                    <a:pt x="104" y="163"/>
                  </a:lnTo>
                  <a:lnTo>
                    <a:pt x="110" y="160"/>
                  </a:lnTo>
                  <a:lnTo>
                    <a:pt x="115" y="157"/>
                  </a:lnTo>
                  <a:lnTo>
                    <a:pt x="115" y="107"/>
                  </a:lnTo>
                  <a:lnTo>
                    <a:pt x="115" y="69"/>
                  </a:lnTo>
                  <a:lnTo>
                    <a:pt x="129" y="69"/>
                  </a:lnTo>
                  <a:lnTo>
                    <a:pt x="129" y="19"/>
                  </a:lnTo>
                  <a:lnTo>
                    <a:pt x="154" y="14"/>
                  </a:lnTo>
                  <a:lnTo>
                    <a:pt x="160" y="14"/>
                  </a:lnTo>
                  <a:lnTo>
                    <a:pt x="165" y="20"/>
                  </a:lnTo>
                  <a:lnTo>
                    <a:pt x="172" y="14"/>
                  </a:lnTo>
                  <a:lnTo>
                    <a:pt x="180" y="13"/>
                  </a:lnTo>
                  <a:lnTo>
                    <a:pt x="186" y="10"/>
                  </a:lnTo>
                  <a:lnTo>
                    <a:pt x="183" y="8"/>
                  </a:lnTo>
                  <a:lnTo>
                    <a:pt x="176" y="7"/>
                  </a:lnTo>
                  <a:lnTo>
                    <a:pt x="162" y="10"/>
                  </a:lnTo>
                  <a:lnTo>
                    <a:pt x="129" y="14"/>
                  </a:lnTo>
                  <a:lnTo>
                    <a:pt x="99" y="11"/>
                  </a:lnTo>
                  <a:lnTo>
                    <a:pt x="93" y="7"/>
                  </a:lnTo>
                  <a:lnTo>
                    <a:pt x="79" y="7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3" name="Freeform 164"/>
            <p:cNvSpPr>
              <a:spLocks/>
            </p:cNvSpPr>
            <p:nvPr/>
          </p:nvSpPr>
          <p:spPr bwMode="auto">
            <a:xfrm>
              <a:off x="5933842" y="4098702"/>
              <a:ext cx="6653" cy="1785"/>
            </a:xfrm>
            <a:custGeom>
              <a:avLst/>
              <a:gdLst>
                <a:gd name="T0" fmla="*/ 0 w 4"/>
                <a:gd name="T1" fmla="*/ 0 h 1"/>
                <a:gd name="T2" fmla="*/ 2147483647 w 4"/>
                <a:gd name="T3" fmla="*/ 2147483647 h 1"/>
                <a:gd name="T4" fmla="*/ 2147483647 w 4"/>
                <a:gd name="T5" fmla="*/ 2147483647 h 1"/>
                <a:gd name="T6" fmla="*/ 0 w 4"/>
                <a:gd name="T7" fmla="*/ 0 h 1"/>
                <a:gd name="T8" fmla="*/ 0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4" name="Freeform 165"/>
            <p:cNvSpPr>
              <a:spLocks noEditPoints="1"/>
            </p:cNvSpPr>
            <p:nvPr/>
          </p:nvSpPr>
          <p:spPr bwMode="auto">
            <a:xfrm>
              <a:off x="5735922" y="4209341"/>
              <a:ext cx="374220" cy="312290"/>
            </a:xfrm>
            <a:custGeom>
              <a:avLst/>
              <a:gdLst>
                <a:gd name="T0" fmla="*/ 2147483647 w 225"/>
                <a:gd name="T1" fmla="*/ 2147483647 h 175"/>
                <a:gd name="T2" fmla="*/ 2147483647 w 225"/>
                <a:gd name="T3" fmla="*/ 2147483647 h 175"/>
                <a:gd name="T4" fmla="*/ 2147483647 w 225"/>
                <a:gd name="T5" fmla="*/ 2147483647 h 175"/>
                <a:gd name="T6" fmla="*/ 2147483647 w 225"/>
                <a:gd name="T7" fmla="*/ 2147483647 h 175"/>
                <a:gd name="T8" fmla="*/ 2147483647 w 225"/>
                <a:gd name="T9" fmla="*/ 2147483647 h 175"/>
                <a:gd name="T10" fmla="*/ 2147483647 w 225"/>
                <a:gd name="T11" fmla="*/ 2147483647 h 175"/>
                <a:gd name="T12" fmla="*/ 0 w 225"/>
                <a:gd name="T13" fmla="*/ 2147483647 h 175"/>
                <a:gd name="T14" fmla="*/ 2147483647 w 225"/>
                <a:gd name="T15" fmla="*/ 2147483647 h 175"/>
                <a:gd name="T16" fmla="*/ 2147483647 w 225"/>
                <a:gd name="T17" fmla="*/ 2147483647 h 175"/>
                <a:gd name="T18" fmla="*/ 2147483647 w 225"/>
                <a:gd name="T19" fmla="*/ 2147483647 h 175"/>
                <a:gd name="T20" fmla="*/ 2147483647 w 225"/>
                <a:gd name="T21" fmla="*/ 2147483647 h 175"/>
                <a:gd name="T22" fmla="*/ 2147483647 w 225"/>
                <a:gd name="T23" fmla="*/ 2147483647 h 175"/>
                <a:gd name="T24" fmla="*/ 2147483647 w 225"/>
                <a:gd name="T25" fmla="*/ 2147483647 h 175"/>
                <a:gd name="T26" fmla="*/ 2147483647 w 225"/>
                <a:gd name="T27" fmla="*/ 2147483647 h 175"/>
                <a:gd name="T28" fmla="*/ 2147483647 w 225"/>
                <a:gd name="T29" fmla="*/ 2147483647 h 175"/>
                <a:gd name="T30" fmla="*/ 2147483647 w 225"/>
                <a:gd name="T31" fmla="*/ 2147483647 h 175"/>
                <a:gd name="T32" fmla="*/ 2147483647 w 225"/>
                <a:gd name="T33" fmla="*/ 2147483647 h 175"/>
                <a:gd name="T34" fmla="*/ 2147483647 w 225"/>
                <a:gd name="T35" fmla="*/ 2147483647 h 175"/>
                <a:gd name="T36" fmla="*/ 2147483647 w 225"/>
                <a:gd name="T37" fmla="*/ 2147483647 h 175"/>
                <a:gd name="T38" fmla="*/ 2147483647 w 225"/>
                <a:gd name="T39" fmla="*/ 2147483647 h 175"/>
                <a:gd name="T40" fmla="*/ 2147483647 w 225"/>
                <a:gd name="T41" fmla="*/ 2147483647 h 175"/>
                <a:gd name="T42" fmla="*/ 2147483647 w 225"/>
                <a:gd name="T43" fmla="*/ 2147483647 h 175"/>
                <a:gd name="T44" fmla="*/ 2147483647 w 225"/>
                <a:gd name="T45" fmla="*/ 2147483647 h 175"/>
                <a:gd name="T46" fmla="*/ 2147483647 w 225"/>
                <a:gd name="T47" fmla="*/ 2147483647 h 175"/>
                <a:gd name="T48" fmla="*/ 2147483647 w 225"/>
                <a:gd name="T49" fmla="*/ 2147483647 h 175"/>
                <a:gd name="T50" fmla="*/ 2147483647 w 225"/>
                <a:gd name="T51" fmla="*/ 2147483647 h 175"/>
                <a:gd name="T52" fmla="*/ 2147483647 w 225"/>
                <a:gd name="T53" fmla="*/ 2147483647 h 175"/>
                <a:gd name="T54" fmla="*/ 2147483647 w 225"/>
                <a:gd name="T55" fmla="*/ 2147483647 h 175"/>
                <a:gd name="T56" fmla="*/ 2147483647 w 225"/>
                <a:gd name="T57" fmla="*/ 2147483647 h 175"/>
                <a:gd name="T58" fmla="*/ 2147483647 w 225"/>
                <a:gd name="T59" fmla="*/ 2147483647 h 175"/>
                <a:gd name="T60" fmla="*/ 2147483647 w 225"/>
                <a:gd name="T61" fmla="*/ 0 h 175"/>
                <a:gd name="T62" fmla="*/ 2147483647 w 225"/>
                <a:gd name="T63" fmla="*/ 2147483647 h 175"/>
                <a:gd name="T64" fmla="*/ 2147483647 w 225"/>
                <a:gd name="T65" fmla="*/ 2147483647 h 175"/>
                <a:gd name="T66" fmla="*/ 2147483647 w 225"/>
                <a:gd name="T67" fmla="*/ 2147483647 h 175"/>
                <a:gd name="T68" fmla="*/ 2147483647 w 225"/>
                <a:gd name="T69" fmla="*/ 2147483647 h 175"/>
                <a:gd name="T70" fmla="*/ 2147483647 w 225"/>
                <a:gd name="T71" fmla="*/ 2147483647 h 175"/>
                <a:gd name="T72" fmla="*/ 2147483647 w 225"/>
                <a:gd name="T73" fmla="*/ 2147483647 h 175"/>
                <a:gd name="T74" fmla="*/ 2147483647 w 225"/>
                <a:gd name="T75" fmla="*/ 2147483647 h 175"/>
                <a:gd name="T76" fmla="*/ 2147483647 w 225"/>
                <a:gd name="T77" fmla="*/ 2147483647 h 175"/>
                <a:gd name="T78" fmla="*/ 2147483647 w 225"/>
                <a:gd name="T79" fmla="*/ 2147483647 h 175"/>
                <a:gd name="T80" fmla="*/ 2147483647 w 225"/>
                <a:gd name="T81" fmla="*/ 2147483647 h 175"/>
                <a:gd name="T82" fmla="*/ 2147483647 w 225"/>
                <a:gd name="T83" fmla="*/ 2147483647 h 175"/>
                <a:gd name="T84" fmla="*/ 2147483647 w 225"/>
                <a:gd name="T85" fmla="*/ 2147483647 h 175"/>
                <a:gd name="T86" fmla="*/ 2147483647 w 225"/>
                <a:gd name="T87" fmla="*/ 2147483647 h 175"/>
                <a:gd name="T88" fmla="*/ 2147483647 w 225"/>
                <a:gd name="T89" fmla="*/ 2147483647 h 175"/>
                <a:gd name="T90" fmla="*/ 2147483647 w 225"/>
                <a:gd name="T91" fmla="*/ 2147483647 h 175"/>
                <a:gd name="T92" fmla="*/ 2147483647 w 225"/>
                <a:gd name="T93" fmla="*/ 2147483647 h 175"/>
                <a:gd name="T94" fmla="*/ 2147483647 w 225"/>
                <a:gd name="T95" fmla="*/ 2147483647 h 175"/>
                <a:gd name="T96" fmla="*/ 2147483647 w 225"/>
                <a:gd name="T97" fmla="*/ 2147483647 h 175"/>
                <a:gd name="T98" fmla="*/ 2147483647 w 225"/>
                <a:gd name="T99" fmla="*/ 2147483647 h 175"/>
                <a:gd name="T100" fmla="*/ 2147483647 w 225"/>
                <a:gd name="T101" fmla="*/ 2147483647 h 175"/>
                <a:gd name="T102" fmla="*/ 2147483647 w 225"/>
                <a:gd name="T103" fmla="*/ 2147483647 h 1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5"/>
                <a:gd name="T157" fmla="*/ 0 h 175"/>
                <a:gd name="T158" fmla="*/ 225 w 225"/>
                <a:gd name="T159" fmla="*/ 175 h 1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5" h="175">
                  <a:moveTo>
                    <a:pt x="59" y="53"/>
                  </a:moveTo>
                  <a:lnTo>
                    <a:pt x="56" y="42"/>
                  </a:lnTo>
                  <a:lnTo>
                    <a:pt x="48" y="35"/>
                  </a:lnTo>
                  <a:lnTo>
                    <a:pt x="48" y="85"/>
                  </a:lnTo>
                  <a:lnTo>
                    <a:pt x="43" y="88"/>
                  </a:lnTo>
                  <a:lnTo>
                    <a:pt x="37" y="91"/>
                  </a:lnTo>
                  <a:lnTo>
                    <a:pt x="36" y="94"/>
                  </a:lnTo>
                  <a:lnTo>
                    <a:pt x="31" y="91"/>
                  </a:lnTo>
                  <a:lnTo>
                    <a:pt x="26" y="93"/>
                  </a:lnTo>
                  <a:lnTo>
                    <a:pt x="12" y="90"/>
                  </a:lnTo>
                  <a:lnTo>
                    <a:pt x="11" y="82"/>
                  </a:lnTo>
                  <a:lnTo>
                    <a:pt x="8" y="79"/>
                  </a:lnTo>
                  <a:lnTo>
                    <a:pt x="3" y="84"/>
                  </a:lnTo>
                  <a:lnTo>
                    <a:pt x="0" y="88"/>
                  </a:lnTo>
                  <a:lnTo>
                    <a:pt x="9" y="110"/>
                  </a:lnTo>
                  <a:lnTo>
                    <a:pt x="25" y="132"/>
                  </a:lnTo>
                  <a:lnTo>
                    <a:pt x="23" y="141"/>
                  </a:lnTo>
                  <a:lnTo>
                    <a:pt x="22" y="143"/>
                  </a:lnTo>
                  <a:lnTo>
                    <a:pt x="18" y="146"/>
                  </a:lnTo>
                  <a:lnTo>
                    <a:pt x="25" y="160"/>
                  </a:lnTo>
                  <a:lnTo>
                    <a:pt x="25" y="167"/>
                  </a:lnTo>
                  <a:lnTo>
                    <a:pt x="46" y="175"/>
                  </a:lnTo>
                  <a:lnTo>
                    <a:pt x="56" y="169"/>
                  </a:lnTo>
                  <a:lnTo>
                    <a:pt x="73" y="167"/>
                  </a:lnTo>
                  <a:lnTo>
                    <a:pt x="84" y="163"/>
                  </a:lnTo>
                  <a:lnTo>
                    <a:pt x="96" y="161"/>
                  </a:lnTo>
                  <a:lnTo>
                    <a:pt x="113" y="166"/>
                  </a:lnTo>
                  <a:lnTo>
                    <a:pt x="126" y="158"/>
                  </a:lnTo>
                  <a:lnTo>
                    <a:pt x="135" y="158"/>
                  </a:lnTo>
                  <a:lnTo>
                    <a:pt x="150" y="152"/>
                  </a:lnTo>
                  <a:lnTo>
                    <a:pt x="171" y="138"/>
                  </a:lnTo>
                  <a:lnTo>
                    <a:pt x="182" y="127"/>
                  </a:lnTo>
                  <a:lnTo>
                    <a:pt x="203" y="102"/>
                  </a:lnTo>
                  <a:lnTo>
                    <a:pt x="214" y="91"/>
                  </a:lnTo>
                  <a:lnTo>
                    <a:pt x="220" y="84"/>
                  </a:lnTo>
                  <a:lnTo>
                    <a:pt x="225" y="71"/>
                  </a:lnTo>
                  <a:lnTo>
                    <a:pt x="225" y="66"/>
                  </a:lnTo>
                  <a:lnTo>
                    <a:pt x="223" y="65"/>
                  </a:lnTo>
                  <a:lnTo>
                    <a:pt x="219" y="63"/>
                  </a:lnTo>
                  <a:lnTo>
                    <a:pt x="216" y="65"/>
                  </a:lnTo>
                  <a:lnTo>
                    <a:pt x="213" y="70"/>
                  </a:lnTo>
                  <a:lnTo>
                    <a:pt x="208" y="70"/>
                  </a:lnTo>
                  <a:lnTo>
                    <a:pt x="200" y="68"/>
                  </a:lnTo>
                  <a:lnTo>
                    <a:pt x="197" y="63"/>
                  </a:lnTo>
                  <a:lnTo>
                    <a:pt x="195" y="59"/>
                  </a:lnTo>
                  <a:lnTo>
                    <a:pt x="200" y="56"/>
                  </a:lnTo>
                  <a:lnTo>
                    <a:pt x="200" y="51"/>
                  </a:lnTo>
                  <a:lnTo>
                    <a:pt x="206" y="48"/>
                  </a:lnTo>
                  <a:lnTo>
                    <a:pt x="209" y="49"/>
                  </a:lnTo>
                  <a:lnTo>
                    <a:pt x="213" y="49"/>
                  </a:lnTo>
                  <a:lnTo>
                    <a:pt x="213" y="48"/>
                  </a:lnTo>
                  <a:lnTo>
                    <a:pt x="214" y="32"/>
                  </a:lnTo>
                  <a:lnTo>
                    <a:pt x="211" y="26"/>
                  </a:lnTo>
                  <a:lnTo>
                    <a:pt x="208" y="20"/>
                  </a:lnTo>
                  <a:lnTo>
                    <a:pt x="205" y="4"/>
                  </a:lnTo>
                  <a:lnTo>
                    <a:pt x="203" y="3"/>
                  </a:lnTo>
                  <a:lnTo>
                    <a:pt x="202" y="1"/>
                  </a:lnTo>
                  <a:lnTo>
                    <a:pt x="189" y="1"/>
                  </a:lnTo>
                  <a:lnTo>
                    <a:pt x="183" y="0"/>
                  </a:lnTo>
                  <a:lnTo>
                    <a:pt x="175" y="0"/>
                  </a:lnTo>
                  <a:lnTo>
                    <a:pt x="172" y="3"/>
                  </a:lnTo>
                  <a:lnTo>
                    <a:pt x="169" y="6"/>
                  </a:lnTo>
                  <a:lnTo>
                    <a:pt x="163" y="6"/>
                  </a:lnTo>
                  <a:lnTo>
                    <a:pt x="154" y="14"/>
                  </a:lnTo>
                  <a:lnTo>
                    <a:pt x="152" y="17"/>
                  </a:lnTo>
                  <a:lnTo>
                    <a:pt x="146" y="18"/>
                  </a:lnTo>
                  <a:lnTo>
                    <a:pt x="144" y="23"/>
                  </a:lnTo>
                  <a:lnTo>
                    <a:pt x="143" y="29"/>
                  </a:lnTo>
                  <a:lnTo>
                    <a:pt x="132" y="34"/>
                  </a:lnTo>
                  <a:lnTo>
                    <a:pt x="127" y="45"/>
                  </a:lnTo>
                  <a:lnTo>
                    <a:pt x="123" y="49"/>
                  </a:lnTo>
                  <a:lnTo>
                    <a:pt x="107" y="49"/>
                  </a:lnTo>
                  <a:lnTo>
                    <a:pt x="101" y="46"/>
                  </a:lnTo>
                  <a:lnTo>
                    <a:pt x="96" y="42"/>
                  </a:lnTo>
                  <a:lnTo>
                    <a:pt x="88" y="43"/>
                  </a:lnTo>
                  <a:lnTo>
                    <a:pt x="87" y="49"/>
                  </a:lnTo>
                  <a:lnTo>
                    <a:pt x="85" y="54"/>
                  </a:lnTo>
                  <a:lnTo>
                    <a:pt x="85" y="56"/>
                  </a:lnTo>
                  <a:lnTo>
                    <a:pt x="71" y="63"/>
                  </a:lnTo>
                  <a:lnTo>
                    <a:pt x="57" y="63"/>
                  </a:lnTo>
                  <a:lnTo>
                    <a:pt x="56" y="59"/>
                  </a:lnTo>
                  <a:lnTo>
                    <a:pt x="59" y="53"/>
                  </a:lnTo>
                  <a:close/>
                  <a:moveTo>
                    <a:pt x="178" y="98"/>
                  </a:moveTo>
                  <a:lnTo>
                    <a:pt x="175" y="99"/>
                  </a:lnTo>
                  <a:lnTo>
                    <a:pt x="175" y="105"/>
                  </a:lnTo>
                  <a:lnTo>
                    <a:pt x="169" y="108"/>
                  </a:lnTo>
                  <a:lnTo>
                    <a:pt x="164" y="108"/>
                  </a:lnTo>
                  <a:lnTo>
                    <a:pt x="161" y="113"/>
                  </a:lnTo>
                  <a:lnTo>
                    <a:pt x="157" y="116"/>
                  </a:lnTo>
                  <a:lnTo>
                    <a:pt x="154" y="115"/>
                  </a:lnTo>
                  <a:lnTo>
                    <a:pt x="146" y="107"/>
                  </a:lnTo>
                  <a:lnTo>
                    <a:pt x="144" y="102"/>
                  </a:lnTo>
                  <a:lnTo>
                    <a:pt x="147" y="102"/>
                  </a:lnTo>
                  <a:lnTo>
                    <a:pt x="149" y="98"/>
                  </a:lnTo>
                  <a:lnTo>
                    <a:pt x="155" y="93"/>
                  </a:lnTo>
                  <a:lnTo>
                    <a:pt x="160" y="90"/>
                  </a:lnTo>
                  <a:lnTo>
                    <a:pt x="168" y="88"/>
                  </a:lnTo>
                  <a:lnTo>
                    <a:pt x="174" y="93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5" name="Freeform 166"/>
            <p:cNvSpPr>
              <a:spLocks/>
            </p:cNvSpPr>
            <p:nvPr/>
          </p:nvSpPr>
          <p:spPr bwMode="auto">
            <a:xfrm>
              <a:off x="5975422" y="4366379"/>
              <a:ext cx="56549" cy="49966"/>
            </a:xfrm>
            <a:custGeom>
              <a:avLst/>
              <a:gdLst>
                <a:gd name="T0" fmla="*/ 2147483647 w 34"/>
                <a:gd name="T1" fmla="*/ 2147483647 h 28"/>
                <a:gd name="T2" fmla="*/ 2147483647 w 34"/>
                <a:gd name="T3" fmla="*/ 2147483647 h 28"/>
                <a:gd name="T4" fmla="*/ 2147483647 w 34"/>
                <a:gd name="T5" fmla="*/ 2147483647 h 28"/>
                <a:gd name="T6" fmla="*/ 2147483647 w 34"/>
                <a:gd name="T7" fmla="*/ 0 h 28"/>
                <a:gd name="T8" fmla="*/ 2147483647 w 34"/>
                <a:gd name="T9" fmla="*/ 2147483647 h 28"/>
                <a:gd name="T10" fmla="*/ 2147483647 w 34"/>
                <a:gd name="T11" fmla="*/ 2147483647 h 28"/>
                <a:gd name="T12" fmla="*/ 2147483647 w 34"/>
                <a:gd name="T13" fmla="*/ 2147483647 h 28"/>
                <a:gd name="T14" fmla="*/ 2147483647 w 34"/>
                <a:gd name="T15" fmla="*/ 2147483647 h 28"/>
                <a:gd name="T16" fmla="*/ 0 w 34"/>
                <a:gd name="T17" fmla="*/ 2147483647 h 28"/>
                <a:gd name="T18" fmla="*/ 2147483647 w 34"/>
                <a:gd name="T19" fmla="*/ 2147483647 h 28"/>
                <a:gd name="T20" fmla="*/ 2147483647 w 34"/>
                <a:gd name="T21" fmla="*/ 2147483647 h 28"/>
                <a:gd name="T22" fmla="*/ 2147483647 w 34"/>
                <a:gd name="T23" fmla="*/ 2147483647 h 28"/>
                <a:gd name="T24" fmla="*/ 2147483647 w 34"/>
                <a:gd name="T25" fmla="*/ 2147483647 h 28"/>
                <a:gd name="T26" fmla="*/ 2147483647 w 34"/>
                <a:gd name="T27" fmla="*/ 2147483647 h 28"/>
                <a:gd name="T28" fmla="*/ 2147483647 w 34"/>
                <a:gd name="T29" fmla="*/ 2147483647 h 28"/>
                <a:gd name="T30" fmla="*/ 2147483647 w 34"/>
                <a:gd name="T31" fmla="*/ 2147483647 h 28"/>
                <a:gd name="T32" fmla="*/ 2147483647 w 34"/>
                <a:gd name="T33" fmla="*/ 2147483647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28"/>
                <a:gd name="T53" fmla="*/ 34 w 34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28">
                  <a:moveTo>
                    <a:pt x="31" y="11"/>
                  </a:moveTo>
                  <a:lnTo>
                    <a:pt x="34" y="10"/>
                  </a:lnTo>
                  <a:lnTo>
                    <a:pt x="30" y="5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5" y="10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10" y="27"/>
                  </a:lnTo>
                  <a:lnTo>
                    <a:pt x="13" y="28"/>
                  </a:lnTo>
                  <a:lnTo>
                    <a:pt x="17" y="25"/>
                  </a:lnTo>
                  <a:lnTo>
                    <a:pt x="20" y="20"/>
                  </a:lnTo>
                  <a:lnTo>
                    <a:pt x="25" y="20"/>
                  </a:lnTo>
                  <a:lnTo>
                    <a:pt x="31" y="1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6" name="Freeform 167"/>
            <p:cNvSpPr>
              <a:spLocks/>
            </p:cNvSpPr>
            <p:nvPr/>
          </p:nvSpPr>
          <p:spPr bwMode="auto">
            <a:xfrm>
              <a:off x="6071888" y="4211125"/>
              <a:ext cx="1664" cy="3569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2147483647 h 2"/>
                <a:gd name="T4" fmla="*/ 0 w 1"/>
                <a:gd name="T5" fmla="*/ 0 h 2"/>
                <a:gd name="T6" fmla="*/ 2147483647 w 1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" name="Freeform 168"/>
            <p:cNvSpPr>
              <a:spLocks/>
            </p:cNvSpPr>
            <p:nvPr/>
          </p:nvSpPr>
          <p:spPr bwMode="auto">
            <a:xfrm>
              <a:off x="6060245" y="4294997"/>
              <a:ext cx="39916" cy="39259"/>
            </a:xfrm>
            <a:custGeom>
              <a:avLst/>
              <a:gdLst>
                <a:gd name="T0" fmla="*/ 2147483647 w 24"/>
                <a:gd name="T1" fmla="*/ 2147483647 h 22"/>
                <a:gd name="T2" fmla="*/ 2147483647 w 24"/>
                <a:gd name="T3" fmla="*/ 2147483647 h 22"/>
                <a:gd name="T4" fmla="*/ 2147483647 w 24"/>
                <a:gd name="T5" fmla="*/ 2147483647 h 22"/>
                <a:gd name="T6" fmla="*/ 2147483647 w 24"/>
                <a:gd name="T7" fmla="*/ 2147483647 h 22"/>
                <a:gd name="T8" fmla="*/ 2147483647 w 24"/>
                <a:gd name="T9" fmla="*/ 0 h 22"/>
                <a:gd name="T10" fmla="*/ 2147483647 w 24"/>
                <a:gd name="T11" fmla="*/ 2147483647 h 22"/>
                <a:gd name="T12" fmla="*/ 2147483647 w 24"/>
                <a:gd name="T13" fmla="*/ 2147483647 h 22"/>
                <a:gd name="T14" fmla="*/ 0 w 24"/>
                <a:gd name="T15" fmla="*/ 2147483647 h 22"/>
                <a:gd name="T16" fmla="*/ 2147483647 w 24"/>
                <a:gd name="T17" fmla="*/ 2147483647 h 22"/>
                <a:gd name="T18" fmla="*/ 2147483647 w 24"/>
                <a:gd name="T19" fmla="*/ 2147483647 h 22"/>
                <a:gd name="T20" fmla="*/ 2147483647 w 24"/>
                <a:gd name="T21" fmla="*/ 2147483647 h 22"/>
                <a:gd name="T22" fmla="*/ 2147483647 w 24"/>
                <a:gd name="T23" fmla="*/ 2147483647 h 22"/>
                <a:gd name="T24" fmla="*/ 2147483647 w 24"/>
                <a:gd name="T25" fmla="*/ 2147483647 h 22"/>
                <a:gd name="T26" fmla="*/ 2147483647 w 24"/>
                <a:gd name="T27" fmla="*/ 2147483647 h 22"/>
                <a:gd name="T28" fmla="*/ 2147483647 w 24"/>
                <a:gd name="T29" fmla="*/ 2147483647 h 22"/>
                <a:gd name="T30" fmla="*/ 2147483647 w 24"/>
                <a:gd name="T31" fmla="*/ 2147483647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2"/>
                <a:gd name="T50" fmla="*/ 24 w 24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2">
                  <a:moveTo>
                    <a:pt x="21" y="11"/>
                  </a:moveTo>
                  <a:lnTo>
                    <a:pt x="21" y="5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20"/>
                  </a:lnTo>
                  <a:lnTo>
                    <a:pt x="13" y="22"/>
                  </a:lnTo>
                  <a:lnTo>
                    <a:pt x="18" y="22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2" y="15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" name="Freeform 169"/>
            <p:cNvSpPr>
              <a:spLocks/>
            </p:cNvSpPr>
            <p:nvPr/>
          </p:nvSpPr>
          <p:spPr bwMode="auto">
            <a:xfrm>
              <a:off x="7698141" y="3090984"/>
              <a:ext cx="168302" cy="366798"/>
            </a:xfrm>
            <a:custGeom>
              <a:avLst/>
              <a:gdLst>
                <a:gd name="T0" fmla="*/ 2147483647 w 101"/>
                <a:gd name="T1" fmla="*/ 2147483647 h 206"/>
                <a:gd name="T2" fmla="*/ 2147483647 w 101"/>
                <a:gd name="T3" fmla="*/ 2147483647 h 206"/>
                <a:gd name="T4" fmla="*/ 2147483647 w 101"/>
                <a:gd name="T5" fmla="*/ 2147483647 h 206"/>
                <a:gd name="T6" fmla="*/ 2147483647 w 101"/>
                <a:gd name="T7" fmla="*/ 2147483647 h 206"/>
                <a:gd name="T8" fmla="*/ 2147483647 w 101"/>
                <a:gd name="T9" fmla="*/ 2147483647 h 206"/>
                <a:gd name="T10" fmla="*/ 2147483647 w 101"/>
                <a:gd name="T11" fmla="*/ 2147483647 h 206"/>
                <a:gd name="T12" fmla="*/ 2147483647 w 101"/>
                <a:gd name="T13" fmla="*/ 2147483647 h 206"/>
                <a:gd name="T14" fmla="*/ 2147483647 w 101"/>
                <a:gd name="T15" fmla="*/ 2147483647 h 206"/>
                <a:gd name="T16" fmla="*/ 2147483647 w 101"/>
                <a:gd name="T17" fmla="*/ 2147483647 h 206"/>
                <a:gd name="T18" fmla="*/ 2147483647 w 101"/>
                <a:gd name="T19" fmla="*/ 2147483647 h 206"/>
                <a:gd name="T20" fmla="*/ 2147483647 w 101"/>
                <a:gd name="T21" fmla="*/ 2147483647 h 206"/>
                <a:gd name="T22" fmla="*/ 2147483647 w 101"/>
                <a:gd name="T23" fmla="*/ 2147483647 h 206"/>
                <a:gd name="T24" fmla="*/ 2147483647 w 101"/>
                <a:gd name="T25" fmla="*/ 2147483647 h 206"/>
                <a:gd name="T26" fmla="*/ 2147483647 w 101"/>
                <a:gd name="T27" fmla="*/ 2147483647 h 206"/>
                <a:gd name="T28" fmla="*/ 2147483647 w 101"/>
                <a:gd name="T29" fmla="*/ 2147483647 h 206"/>
                <a:gd name="T30" fmla="*/ 2147483647 w 101"/>
                <a:gd name="T31" fmla="*/ 2147483647 h 206"/>
                <a:gd name="T32" fmla="*/ 2147483647 w 101"/>
                <a:gd name="T33" fmla="*/ 2147483647 h 206"/>
                <a:gd name="T34" fmla="*/ 2147483647 w 101"/>
                <a:gd name="T35" fmla="*/ 2147483647 h 206"/>
                <a:gd name="T36" fmla="*/ 2147483647 w 101"/>
                <a:gd name="T37" fmla="*/ 2147483647 h 206"/>
                <a:gd name="T38" fmla="*/ 2147483647 w 101"/>
                <a:gd name="T39" fmla="*/ 2147483647 h 206"/>
                <a:gd name="T40" fmla="*/ 2147483647 w 101"/>
                <a:gd name="T41" fmla="*/ 2147483647 h 206"/>
                <a:gd name="T42" fmla="*/ 2147483647 w 101"/>
                <a:gd name="T43" fmla="*/ 2147483647 h 206"/>
                <a:gd name="T44" fmla="*/ 2147483647 w 101"/>
                <a:gd name="T45" fmla="*/ 2147483647 h 206"/>
                <a:gd name="T46" fmla="*/ 2147483647 w 101"/>
                <a:gd name="T47" fmla="*/ 2147483647 h 206"/>
                <a:gd name="T48" fmla="*/ 2147483647 w 101"/>
                <a:gd name="T49" fmla="*/ 2147483647 h 206"/>
                <a:gd name="T50" fmla="*/ 2147483647 w 101"/>
                <a:gd name="T51" fmla="*/ 2147483647 h 206"/>
                <a:gd name="T52" fmla="*/ 2147483647 w 101"/>
                <a:gd name="T53" fmla="*/ 2147483647 h 206"/>
                <a:gd name="T54" fmla="*/ 2147483647 w 101"/>
                <a:gd name="T55" fmla="*/ 2147483647 h 206"/>
                <a:gd name="T56" fmla="*/ 2147483647 w 101"/>
                <a:gd name="T57" fmla="*/ 2147483647 h 206"/>
                <a:gd name="T58" fmla="*/ 2147483647 w 101"/>
                <a:gd name="T59" fmla="*/ 2147483647 h 206"/>
                <a:gd name="T60" fmla="*/ 2147483647 w 101"/>
                <a:gd name="T61" fmla="*/ 2147483647 h 206"/>
                <a:gd name="T62" fmla="*/ 2147483647 w 101"/>
                <a:gd name="T63" fmla="*/ 2147483647 h 206"/>
                <a:gd name="T64" fmla="*/ 2147483647 w 101"/>
                <a:gd name="T65" fmla="*/ 2147483647 h 206"/>
                <a:gd name="T66" fmla="*/ 2147483647 w 101"/>
                <a:gd name="T67" fmla="*/ 2147483647 h 206"/>
                <a:gd name="T68" fmla="*/ 2147483647 w 101"/>
                <a:gd name="T69" fmla="*/ 2147483647 h 206"/>
                <a:gd name="T70" fmla="*/ 2147483647 w 101"/>
                <a:gd name="T71" fmla="*/ 2147483647 h 206"/>
                <a:gd name="T72" fmla="*/ 2147483647 w 101"/>
                <a:gd name="T73" fmla="*/ 2147483647 h 206"/>
                <a:gd name="T74" fmla="*/ 2147483647 w 101"/>
                <a:gd name="T75" fmla="*/ 2147483647 h 206"/>
                <a:gd name="T76" fmla="*/ 2147483647 w 101"/>
                <a:gd name="T77" fmla="*/ 2147483647 h 206"/>
                <a:gd name="T78" fmla="*/ 2147483647 w 101"/>
                <a:gd name="T79" fmla="*/ 2147483647 h 206"/>
                <a:gd name="T80" fmla="*/ 2147483647 w 101"/>
                <a:gd name="T81" fmla="*/ 2147483647 h 206"/>
                <a:gd name="T82" fmla="*/ 2147483647 w 101"/>
                <a:gd name="T83" fmla="*/ 2147483647 h 206"/>
                <a:gd name="T84" fmla="*/ 2147483647 w 101"/>
                <a:gd name="T85" fmla="*/ 2147483647 h 206"/>
                <a:gd name="T86" fmla="*/ 2147483647 w 101"/>
                <a:gd name="T87" fmla="*/ 2147483647 h 206"/>
                <a:gd name="T88" fmla="*/ 2147483647 w 101"/>
                <a:gd name="T89" fmla="*/ 2147483647 h 206"/>
                <a:gd name="T90" fmla="*/ 2147483647 w 101"/>
                <a:gd name="T91" fmla="*/ 2147483647 h 206"/>
                <a:gd name="T92" fmla="*/ 2147483647 w 101"/>
                <a:gd name="T93" fmla="*/ 2147483647 h 206"/>
                <a:gd name="T94" fmla="*/ 2147483647 w 101"/>
                <a:gd name="T95" fmla="*/ 2147483647 h 206"/>
                <a:gd name="T96" fmla="*/ 2147483647 w 101"/>
                <a:gd name="T97" fmla="*/ 2147483647 h 206"/>
                <a:gd name="T98" fmla="*/ 2147483647 w 101"/>
                <a:gd name="T99" fmla="*/ 2147483647 h 206"/>
                <a:gd name="T100" fmla="*/ 2147483647 w 101"/>
                <a:gd name="T101" fmla="*/ 2147483647 h 206"/>
                <a:gd name="T102" fmla="*/ 2147483647 w 101"/>
                <a:gd name="T103" fmla="*/ 2147483647 h 206"/>
                <a:gd name="T104" fmla="*/ 2147483647 w 101"/>
                <a:gd name="T105" fmla="*/ 2147483647 h 206"/>
                <a:gd name="T106" fmla="*/ 2147483647 w 101"/>
                <a:gd name="T107" fmla="*/ 2147483647 h 206"/>
                <a:gd name="T108" fmla="*/ 2147483647 w 101"/>
                <a:gd name="T109" fmla="*/ 2147483647 h 206"/>
                <a:gd name="T110" fmla="*/ 2147483647 w 101"/>
                <a:gd name="T111" fmla="*/ 2147483647 h 20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"/>
                <a:gd name="T169" fmla="*/ 0 h 206"/>
                <a:gd name="T170" fmla="*/ 101 w 101"/>
                <a:gd name="T171" fmla="*/ 206 h 20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" h="206">
                  <a:moveTo>
                    <a:pt x="65" y="7"/>
                  </a:moveTo>
                  <a:lnTo>
                    <a:pt x="61" y="7"/>
                  </a:lnTo>
                  <a:lnTo>
                    <a:pt x="51" y="7"/>
                  </a:lnTo>
                  <a:lnTo>
                    <a:pt x="48" y="3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6" y="7"/>
                  </a:lnTo>
                  <a:lnTo>
                    <a:pt x="26" y="12"/>
                  </a:lnTo>
                  <a:lnTo>
                    <a:pt x="25" y="9"/>
                  </a:lnTo>
                  <a:lnTo>
                    <a:pt x="19" y="9"/>
                  </a:lnTo>
                  <a:lnTo>
                    <a:pt x="12" y="12"/>
                  </a:lnTo>
                  <a:lnTo>
                    <a:pt x="8" y="9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6" y="20"/>
                  </a:lnTo>
                  <a:lnTo>
                    <a:pt x="11" y="23"/>
                  </a:lnTo>
                  <a:lnTo>
                    <a:pt x="12" y="27"/>
                  </a:lnTo>
                  <a:lnTo>
                    <a:pt x="12" y="34"/>
                  </a:lnTo>
                  <a:lnTo>
                    <a:pt x="17" y="35"/>
                  </a:lnTo>
                  <a:lnTo>
                    <a:pt x="28" y="35"/>
                  </a:lnTo>
                  <a:lnTo>
                    <a:pt x="28" y="32"/>
                  </a:lnTo>
                  <a:lnTo>
                    <a:pt x="29" y="32"/>
                  </a:lnTo>
                  <a:lnTo>
                    <a:pt x="36" y="38"/>
                  </a:lnTo>
                  <a:lnTo>
                    <a:pt x="36" y="43"/>
                  </a:lnTo>
                  <a:lnTo>
                    <a:pt x="40" y="46"/>
                  </a:lnTo>
                  <a:lnTo>
                    <a:pt x="37" y="49"/>
                  </a:lnTo>
                  <a:lnTo>
                    <a:pt x="31" y="51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8" y="59"/>
                  </a:lnTo>
                  <a:lnTo>
                    <a:pt x="33" y="62"/>
                  </a:lnTo>
                  <a:lnTo>
                    <a:pt x="40" y="63"/>
                  </a:lnTo>
                  <a:lnTo>
                    <a:pt x="42" y="69"/>
                  </a:lnTo>
                  <a:lnTo>
                    <a:pt x="47" y="73"/>
                  </a:lnTo>
                  <a:lnTo>
                    <a:pt x="62" y="94"/>
                  </a:lnTo>
                  <a:lnTo>
                    <a:pt x="70" y="97"/>
                  </a:lnTo>
                  <a:lnTo>
                    <a:pt x="73" y="102"/>
                  </a:lnTo>
                  <a:lnTo>
                    <a:pt x="73" y="107"/>
                  </a:lnTo>
                  <a:lnTo>
                    <a:pt x="76" y="114"/>
                  </a:lnTo>
                  <a:lnTo>
                    <a:pt x="73" y="124"/>
                  </a:lnTo>
                  <a:lnTo>
                    <a:pt x="71" y="124"/>
                  </a:lnTo>
                  <a:lnTo>
                    <a:pt x="74" y="130"/>
                  </a:lnTo>
                  <a:lnTo>
                    <a:pt x="76" y="138"/>
                  </a:lnTo>
                  <a:lnTo>
                    <a:pt x="76" y="153"/>
                  </a:lnTo>
                  <a:lnTo>
                    <a:pt x="68" y="155"/>
                  </a:lnTo>
                  <a:lnTo>
                    <a:pt x="62" y="158"/>
                  </a:lnTo>
                  <a:lnTo>
                    <a:pt x="56" y="158"/>
                  </a:lnTo>
                  <a:lnTo>
                    <a:pt x="53" y="161"/>
                  </a:lnTo>
                  <a:lnTo>
                    <a:pt x="53" y="166"/>
                  </a:lnTo>
                  <a:lnTo>
                    <a:pt x="56" y="172"/>
                  </a:lnTo>
                  <a:lnTo>
                    <a:pt x="54" y="173"/>
                  </a:lnTo>
                  <a:lnTo>
                    <a:pt x="48" y="172"/>
                  </a:lnTo>
                  <a:lnTo>
                    <a:pt x="42" y="172"/>
                  </a:lnTo>
                  <a:lnTo>
                    <a:pt x="40" y="175"/>
                  </a:lnTo>
                  <a:lnTo>
                    <a:pt x="36" y="175"/>
                  </a:lnTo>
                  <a:lnTo>
                    <a:pt x="33" y="181"/>
                  </a:lnTo>
                  <a:lnTo>
                    <a:pt x="34" y="181"/>
                  </a:lnTo>
                  <a:lnTo>
                    <a:pt x="40" y="187"/>
                  </a:lnTo>
                  <a:lnTo>
                    <a:pt x="39" y="201"/>
                  </a:lnTo>
                  <a:lnTo>
                    <a:pt x="36" y="204"/>
                  </a:lnTo>
                  <a:lnTo>
                    <a:pt x="40" y="206"/>
                  </a:lnTo>
                  <a:lnTo>
                    <a:pt x="56" y="194"/>
                  </a:lnTo>
                  <a:lnTo>
                    <a:pt x="56" y="189"/>
                  </a:lnTo>
                  <a:lnTo>
                    <a:pt x="53" y="184"/>
                  </a:lnTo>
                  <a:lnTo>
                    <a:pt x="59" y="186"/>
                  </a:lnTo>
                  <a:lnTo>
                    <a:pt x="59" y="190"/>
                  </a:lnTo>
                  <a:lnTo>
                    <a:pt x="62" y="190"/>
                  </a:lnTo>
                  <a:lnTo>
                    <a:pt x="67" y="183"/>
                  </a:lnTo>
                  <a:lnTo>
                    <a:pt x="73" y="180"/>
                  </a:lnTo>
                  <a:lnTo>
                    <a:pt x="81" y="178"/>
                  </a:lnTo>
                  <a:lnTo>
                    <a:pt x="87" y="169"/>
                  </a:lnTo>
                  <a:lnTo>
                    <a:pt x="93" y="163"/>
                  </a:lnTo>
                  <a:lnTo>
                    <a:pt x="98" y="163"/>
                  </a:lnTo>
                  <a:lnTo>
                    <a:pt x="101" y="149"/>
                  </a:lnTo>
                  <a:lnTo>
                    <a:pt x="101" y="139"/>
                  </a:lnTo>
                  <a:lnTo>
                    <a:pt x="101" y="130"/>
                  </a:lnTo>
                  <a:lnTo>
                    <a:pt x="96" y="124"/>
                  </a:lnTo>
                  <a:lnTo>
                    <a:pt x="95" y="118"/>
                  </a:lnTo>
                  <a:lnTo>
                    <a:pt x="95" y="110"/>
                  </a:lnTo>
                  <a:lnTo>
                    <a:pt x="92" y="105"/>
                  </a:lnTo>
                  <a:lnTo>
                    <a:pt x="85" y="100"/>
                  </a:lnTo>
                  <a:lnTo>
                    <a:pt x="82" y="97"/>
                  </a:lnTo>
                  <a:lnTo>
                    <a:pt x="78" y="97"/>
                  </a:lnTo>
                  <a:lnTo>
                    <a:pt x="73" y="90"/>
                  </a:lnTo>
                  <a:lnTo>
                    <a:pt x="65" y="83"/>
                  </a:lnTo>
                  <a:lnTo>
                    <a:pt x="62" y="79"/>
                  </a:lnTo>
                  <a:lnTo>
                    <a:pt x="61" y="71"/>
                  </a:lnTo>
                  <a:lnTo>
                    <a:pt x="53" y="66"/>
                  </a:lnTo>
                  <a:lnTo>
                    <a:pt x="50" y="62"/>
                  </a:lnTo>
                  <a:lnTo>
                    <a:pt x="51" y="52"/>
                  </a:lnTo>
                  <a:lnTo>
                    <a:pt x="57" y="46"/>
                  </a:lnTo>
                  <a:lnTo>
                    <a:pt x="64" y="45"/>
                  </a:lnTo>
                  <a:lnTo>
                    <a:pt x="68" y="34"/>
                  </a:lnTo>
                  <a:lnTo>
                    <a:pt x="76" y="34"/>
                  </a:lnTo>
                  <a:lnTo>
                    <a:pt x="78" y="24"/>
                  </a:lnTo>
                  <a:lnTo>
                    <a:pt x="71" y="23"/>
                  </a:lnTo>
                  <a:lnTo>
                    <a:pt x="64" y="18"/>
                  </a:lnTo>
                  <a:lnTo>
                    <a:pt x="62" y="15"/>
                  </a:lnTo>
                  <a:lnTo>
                    <a:pt x="68" y="12"/>
                  </a:lnTo>
                  <a:lnTo>
                    <a:pt x="65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9" name="Freeform 170"/>
            <p:cNvSpPr>
              <a:spLocks/>
            </p:cNvSpPr>
            <p:nvPr/>
          </p:nvSpPr>
          <p:spPr bwMode="auto">
            <a:xfrm>
              <a:off x="7828337" y="3133856"/>
              <a:ext cx="1587" cy="1588"/>
            </a:xfrm>
            <a:custGeom>
              <a:avLst/>
              <a:gdLst>
                <a:gd name="T0" fmla="*/ 0 w 1587"/>
                <a:gd name="T1" fmla="*/ 0 h 1588"/>
                <a:gd name="T2" fmla="*/ 0 w 1587"/>
                <a:gd name="T3" fmla="*/ 0 h 1588"/>
                <a:gd name="T4" fmla="*/ 0 w 1587"/>
                <a:gd name="T5" fmla="*/ 0 h 1588"/>
                <a:gd name="T6" fmla="*/ 0 60000 65536"/>
                <a:gd name="T7" fmla="*/ 0 60000 65536"/>
                <a:gd name="T8" fmla="*/ 0 60000 65536"/>
                <a:gd name="T9" fmla="*/ 0 w 1587"/>
                <a:gd name="T10" fmla="*/ 0 h 1588"/>
                <a:gd name="T11" fmla="*/ 1587 w 1587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" h="1588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0" name="Freeform 171"/>
            <p:cNvSpPr>
              <a:spLocks/>
            </p:cNvSpPr>
            <p:nvPr/>
          </p:nvSpPr>
          <p:spPr bwMode="auto">
            <a:xfrm>
              <a:off x="7660034" y="3111626"/>
              <a:ext cx="165127" cy="214363"/>
            </a:xfrm>
            <a:custGeom>
              <a:avLst/>
              <a:gdLst>
                <a:gd name="T0" fmla="*/ 2147483647 w 99"/>
                <a:gd name="T1" fmla="*/ 2147483647 h 120"/>
                <a:gd name="T2" fmla="*/ 2147483647 w 99"/>
                <a:gd name="T3" fmla="*/ 2147483647 h 120"/>
                <a:gd name="T4" fmla="*/ 2147483647 w 99"/>
                <a:gd name="T5" fmla="*/ 2147483647 h 120"/>
                <a:gd name="T6" fmla="*/ 2147483647 w 99"/>
                <a:gd name="T7" fmla="*/ 2147483647 h 120"/>
                <a:gd name="T8" fmla="*/ 2147483647 w 99"/>
                <a:gd name="T9" fmla="*/ 2147483647 h 120"/>
                <a:gd name="T10" fmla="*/ 2147483647 w 99"/>
                <a:gd name="T11" fmla="*/ 2147483647 h 120"/>
                <a:gd name="T12" fmla="*/ 2147483647 w 99"/>
                <a:gd name="T13" fmla="*/ 2147483647 h 120"/>
                <a:gd name="T14" fmla="*/ 2147483647 w 99"/>
                <a:gd name="T15" fmla="*/ 2147483647 h 120"/>
                <a:gd name="T16" fmla="*/ 2147483647 w 99"/>
                <a:gd name="T17" fmla="*/ 2147483647 h 120"/>
                <a:gd name="T18" fmla="*/ 2147483647 w 99"/>
                <a:gd name="T19" fmla="*/ 2147483647 h 120"/>
                <a:gd name="T20" fmla="*/ 2147483647 w 99"/>
                <a:gd name="T21" fmla="*/ 2147483647 h 120"/>
                <a:gd name="T22" fmla="*/ 2147483647 w 99"/>
                <a:gd name="T23" fmla="*/ 2147483647 h 120"/>
                <a:gd name="T24" fmla="*/ 2147483647 w 99"/>
                <a:gd name="T25" fmla="*/ 2147483647 h 120"/>
                <a:gd name="T26" fmla="*/ 2147483647 w 99"/>
                <a:gd name="T27" fmla="*/ 2147483647 h 120"/>
                <a:gd name="T28" fmla="*/ 2147483647 w 99"/>
                <a:gd name="T29" fmla="*/ 2147483647 h 120"/>
                <a:gd name="T30" fmla="*/ 2147483647 w 99"/>
                <a:gd name="T31" fmla="*/ 2147483647 h 120"/>
                <a:gd name="T32" fmla="*/ 2147483647 w 99"/>
                <a:gd name="T33" fmla="*/ 2147483647 h 120"/>
                <a:gd name="T34" fmla="*/ 2147483647 w 99"/>
                <a:gd name="T35" fmla="*/ 2147483647 h 120"/>
                <a:gd name="T36" fmla="*/ 2147483647 w 99"/>
                <a:gd name="T37" fmla="*/ 2147483647 h 120"/>
                <a:gd name="T38" fmla="*/ 2147483647 w 99"/>
                <a:gd name="T39" fmla="*/ 2147483647 h 120"/>
                <a:gd name="T40" fmla="*/ 0 w 99"/>
                <a:gd name="T41" fmla="*/ 2147483647 h 120"/>
                <a:gd name="T42" fmla="*/ 2147483647 w 99"/>
                <a:gd name="T43" fmla="*/ 2147483647 h 120"/>
                <a:gd name="T44" fmla="*/ 2147483647 w 99"/>
                <a:gd name="T45" fmla="*/ 2147483647 h 120"/>
                <a:gd name="T46" fmla="*/ 2147483647 w 99"/>
                <a:gd name="T47" fmla="*/ 2147483647 h 120"/>
                <a:gd name="T48" fmla="*/ 2147483647 w 99"/>
                <a:gd name="T49" fmla="*/ 2147483647 h 120"/>
                <a:gd name="T50" fmla="*/ 2147483647 w 99"/>
                <a:gd name="T51" fmla="*/ 2147483647 h 120"/>
                <a:gd name="T52" fmla="*/ 2147483647 w 99"/>
                <a:gd name="T53" fmla="*/ 2147483647 h 120"/>
                <a:gd name="T54" fmla="*/ 2147483647 w 99"/>
                <a:gd name="T55" fmla="*/ 2147483647 h 120"/>
                <a:gd name="T56" fmla="*/ 2147483647 w 99"/>
                <a:gd name="T57" fmla="*/ 2147483647 h 120"/>
                <a:gd name="T58" fmla="*/ 2147483647 w 99"/>
                <a:gd name="T59" fmla="*/ 2147483647 h 120"/>
                <a:gd name="T60" fmla="*/ 2147483647 w 99"/>
                <a:gd name="T61" fmla="*/ 2147483647 h 120"/>
                <a:gd name="T62" fmla="*/ 2147483647 w 99"/>
                <a:gd name="T63" fmla="*/ 2147483647 h 120"/>
                <a:gd name="T64" fmla="*/ 2147483647 w 99"/>
                <a:gd name="T65" fmla="*/ 2147483647 h 120"/>
                <a:gd name="T66" fmla="*/ 2147483647 w 99"/>
                <a:gd name="T67" fmla="*/ 2147483647 h 120"/>
                <a:gd name="T68" fmla="*/ 2147483647 w 99"/>
                <a:gd name="T69" fmla="*/ 2147483647 h 120"/>
                <a:gd name="T70" fmla="*/ 2147483647 w 99"/>
                <a:gd name="T71" fmla="*/ 2147483647 h 120"/>
                <a:gd name="T72" fmla="*/ 2147483647 w 99"/>
                <a:gd name="T73" fmla="*/ 2147483647 h 120"/>
                <a:gd name="T74" fmla="*/ 2147483647 w 99"/>
                <a:gd name="T75" fmla="*/ 2147483647 h 120"/>
                <a:gd name="T76" fmla="*/ 2147483647 w 99"/>
                <a:gd name="T77" fmla="*/ 2147483647 h 120"/>
                <a:gd name="T78" fmla="*/ 2147483647 w 99"/>
                <a:gd name="T79" fmla="*/ 2147483647 h 120"/>
                <a:gd name="T80" fmla="*/ 2147483647 w 99"/>
                <a:gd name="T81" fmla="*/ 2147483647 h 120"/>
                <a:gd name="T82" fmla="*/ 2147483647 w 99"/>
                <a:gd name="T83" fmla="*/ 2147483647 h 120"/>
                <a:gd name="T84" fmla="*/ 2147483647 w 99"/>
                <a:gd name="T85" fmla="*/ 2147483647 h 120"/>
                <a:gd name="T86" fmla="*/ 2147483647 w 99"/>
                <a:gd name="T87" fmla="*/ 2147483647 h 120"/>
                <a:gd name="T88" fmla="*/ 2147483647 w 99"/>
                <a:gd name="T89" fmla="*/ 2147483647 h 120"/>
                <a:gd name="T90" fmla="*/ 2147483647 w 99"/>
                <a:gd name="T91" fmla="*/ 2147483647 h 120"/>
                <a:gd name="T92" fmla="*/ 2147483647 w 99"/>
                <a:gd name="T93" fmla="*/ 2147483647 h 120"/>
                <a:gd name="T94" fmla="*/ 2147483647 w 99"/>
                <a:gd name="T95" fmla="*/ 2147483647 h 1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9"/>
                <a:gd name="T145" fmla="*/ 0 h 120"/>
                <a:gd name="T146" fmla="*/ 99 w 99"/>
                <a:gd name="T147" fmla="*/ 120 h 1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9" h="120">
                  <a:moveTo>
                    <a:pt x="70" y="61"/>
                  </a:moveTo>
                  <a:lnTo>
                    <a:pt x="65" y="57"/>
                  </a:lnTo>
                  <a:lnTo>
                    <a:pt x="63" y="51"/>
                  </a:lnTo>
                  <a:lnTo>
                    <a:pt x="56" y="50"/>
                  </a:lnTo>
                  <a:lnTo>
                    <a:pt x="51" y="47"/>
                  </a:lnTo>
                  <a:lnTo>
                    <a:pt x="49" y="42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60" y="37"/>
                  </a:lnTo>
                  <a:lnTo>
                    <a:pt x="63" y="34"/>
                  </a:lnTo>
                  <a:lnTo>
                    <a:pt x="59" y="31"/>
                  </a:lnTo>
                  <a:lnTo>
                    <a:pt x="59" y="26"/>
                  </a:lnTo>
                  <a:lnTo>
                    <a:pt x="52" y="20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40" y="23"/>
                  </a:lnTo>
                  <a:lnTo>
                    <a:pt x="35" y="22"/>
                  </a:lnTo>
                  <a:lnTo>
                    <a:pt x="35" y="15"/>
                  </a:lnTo>
                  <a:lnTo>
                    <a:pt x="34" y="11"/>
                  </a:lnTo>
                  <a:lnTo>
                    <a:pt x="29" y="8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18" y="9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2" y="17"/>
                  </a:lnTo>
                  <a:lnTo>
                    <a:pt x="9" y="12"/>
                  </a:lnTo>
                  <a:lnTo>
                    <a:pt x="4" y="11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9" y="39"/>
                  </a:lnTo>
                  <a:lnTo>
                    <a:pt x="14" y="42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1" y="53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7"/>
                  </a:lnTo>
                  <a:lnTo>
                    <a:pt x="11" y="61"/>
                  </a:lnTo>
                  <a:lnTo>
                    <a:pt x="9" y="65"/>
                  </a:lnTo>
                  <a:lnTo>
                    <a:pt x="6" y="67"/>
                  </a:lnTo>
                  <a:lnTo>
                    <a:pt x="11" y="70"/>
                  </a:lnTo>
                  <a:lnTo>
                    <a:pt x="15" y="64"/>
                  </a:lnTo>
                  <a:lnTo>
                    <a:pt x="21" y="59"/>
                  </a:lnTo>
                  <a:lnTo>
                    <a:pt x="26" y="61"/>
                  </a:lnTo>
                  <a:lnTo>
                    <a:pt x="31" y="65"/>
                  </a:lnTo>
                  <a:lnTo>
                    <a:pt x="38" y="59"/>
                  </a:lnTo>
                  <a:lnTo>
                    <a:pt x="38" y="54"/>
                  </a:lnTo>
                  <a:lnTo>
                    <a:pt x="45" y="54"/>
                  </a:lnTo>
                  <a:lnTo>
                    <a:pt x="49" y="61"/>
                  </a:lnTo>
                  <a:lnTo>
                    <a:pt x="54" y="65"/>
                  </a:lnTo>
                  <a:lnTo>
                    <a:pt x="59" y="68"/>
                  </a:lnTo>
                  <a:lnTo>
                    <a:pt x="60" y="74"/>
                  </a:lnTo>
                  <a:lnTo>
                    <a:pt x="60" y="82"/>
                  </a:lnTo>
                  <a:lnTo>
                    <a:pt x="63" y="87"/>
                  </a:lnTo>
                  <a:lnTo>
                    <a:pt x="71" y="92"/>
                  </a:lnTo>
                  <a:lnTo>
                    <a:pt x="71" y="98"/>
                  </a:lnTo>
                  <a:lnTo>
                    <a:pt x="73" y="106"/>
                  </a:lnTo>
                  <a:lnTo>
                    <a:pt x="70" y="112"/>
                  </a:lnTo>
                  <a:lnTo>
                    <a:pt x="66" y="113"/>
                  </a:lnTo>
                  <a:lnTo>
                    <a:pt x="71" y="118"/>
                  </a:lnTo>
                  <a:lnTo>
                    <a:pt x="76" y="120"/>
                  </a:lnTo>
                  <a:lnTo>
                    <a:pt x="79" y="116"/>
                  </a:lnTo>
                  <a:lnTo>
                    <a:pt x="79" y="112"/>
                  </a:lnTo>
                  <a:lnTo>
                    <a:pt x="84" y="110"/>
                  </a:lnTo>
                  <a:lnTo>
                    <a:pt x="85" y="112"/>
                  </a:lnTo>
                  <a:lnTo>
                    <a:pt x="88" y="112"/>
                  </a:lnTo>
                  <a:lnTo>
                    <a:pt x="94" y="112"/>
                  </a:lnTo>
                  <a:lnTo>
                    <a:pt x="96" y="112"/>
                  </a:lnTo>
                  <a:lnTo>
                    <a:pt x="99" y="102"/>
                  </a:lnTo>
                  <a:lnTo>
                    <a:pt x="96" y="95"/>
                  </a:lnTo>
                  <a:lnTo>
                    <a:pt x="96" y="90"/>
                  </a:lnTo>
                  <a:lnTo>
                    <a:pt x="93" y="85"/>
                  </a:lnTo>
                  <a:lnTo>
                    <a:pt x="85" y="82"/>
                  </a:lnTo>
                  <a:lnTo>
                    <a:pt x="70" y="6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1" name="Freeform 172"/>
            <p:cNvSpPr>
              <a:spLocks/>
            </p:cNvSpPr>
            <p:nvPr/>
          </p:nvSpPr>
          <p:spPr bwMode="auto">
            <a:xfrm>
              <a:off x="7586998" y="3157675"/>
              <a:ext cx="195294" cy="369974"/>
            </a:xfrm>
            <a:custGeom>
              <a:avLst/>
              <a:gdLst>
                <a:gd name="T0" fmla="*/ 2147483647 w 117"/>
                <a:gd name="T1" fmla="*/ 0 h 207"/>
                <a:gd name="T2" fmla="*/ 2147483647 w 117"/>
                <a:gd name="T3" fmla="*/ 2147483647 h 207"/>
                <a:gd name="T4" fmla="*/ 2147483647 w 117"/>
                <a:gd name="T5" fmla="*/ 2147483647 h 207"/>
                <a:gd name="T6" fmla="*/ 2147483647 w 117"/>
                <a:gd name="T7" fmla="*/ 2147483647 h 207"/>
                <a:gd name="T8" fmla="*/ 2147483647 w 117"/>
                <a:gd name="T9" fmla="*/ 2147483647 h 207"/>
                <a:gd name="T10" fmla="*/ 2147483647 w 117"/>
                <a:gd name="T11" fmla="*/ 2147483647 h 207"/>
                <a:gd name="T12" fmla="*/ 2147483647 w 117"/>
                <a:gd name="T13" fmla="*/ 2147483647 h 207"/>
                <a:gd name="T14" fmla="*/ 2147483647 w 117"/>
                <a:gd name="T15" fmla="*/ 2147483647 h 207"/>
                <a:gd name="T16" fmla="*/ 2147483647 w 117"/>
                <a:gd name="T17" fmla="*/ 2147483647 h 207"/>
                <a:gd name="T18" fmla="*/ 2147483647 w 117"/>
                <a:gd name="T19" fmla="*/ 2147483647 h 207"/>
                <a:gd name="T20" fmla="*/ 2147483647 w 117"/>
                <a:gd name="T21" fmla="*/ 2147483647 h 207"/>
                <a:gd name="T22" fmla="*/ 2147483647 w 117"/>
                <a:gd name="T23" fmla="*/ 2147483647 h 207"/>
                <a:gd name="T24" fmla="*/ 2147483647 w 117"/>
                <a:gd name="T25" fmla="*/ 2147483647 h 207"/>
                <a:gd name="T26" fmla="*/ 2147483647 w 117"/>
                <a:gd name="T27" fmla="*/ 2147483647 h 207"/>
                <a:gd name="T28" fmla="*/ 2147483647 w 117"/>
                <a:gd name="T29" fmla="*/ 2147483647 h 207"/>
                <a:gd name="T30" fmla="*/ 2147483647 w 117"/>
                <a:gd name="T31" fmla="*/ 2147483647 h 207"/>
                <a:gd name="T32" fmla="*/ 2147483647 w 117"/>
                <a:gd name="T33" fmla="*/ 2147483647 h 207"/>
                <a:gd name="T34" fmla="*/ 2147483647 w 117"/>
                <a:gd name="T35" fmla="*/ 2147483647 h 207"/>
                <a:gd name="T36" fmla="*/ 2147483647 w 117"/>
                <a:gd name="T37" fmla="*/ 2147483647 h 207"/>
                <a:gd name="T38" fmla="*/ 2147483647 w 117"/>
                <a:gd name="T39" fmla="*/ 2147483647 h 207"/>
                <a:gd name="T40" fmla="*/ 2147483647 w 117"/>
                <a:gd name="T41" fmla="*/ 2147483647 h 207"/>
                <a:gd name="T42" fmla="*/ 2147483647 w 117"/>
                <a:gd name="T43" fmla="*/ 2147483647 h 207"/>
                <a:gd name="T44" fmla="*/ 2147483647 w 117"/>
                <a:gd name="T45" fmla="*/ 2147483647 h 207"/>
                <a:gd name="T46" fmla="*/ 2147483647 w 117"/>
                <a:gd name="T47" fmla="*/ 2147483647 h 207"/>
                <a:gd name="T48" fmla="*/ 2147483647 w 117"/>
                <a:gd name="T49" fmla="*/ 2147483647 h 207"/>
                <a:gd name="T50" fmla="*/ 2147483647 w 117"/>
                <a:gd name="T51" fmla="*/ 2147483647 h 207"/>
                <a:gd name="T52" fmla="*/ 2147483647 w 117"/>
                <a:gd name="T53" fmla="*/ 2147483647 h 207"/>
                <a:gd name="T54" fmla="*/ 2147483647 w 117"/>
                <a:gd name="T55" fmla="*/ 2147483647 h 207"/>
                <a:gd name="T56" fmla="*/ 2147483647 w 117"/>
                <a:gd name="T57" fmla="*/ 2147483647 h 207"/>
                <a:gd name="T58" fmla="*/ 2147483647 w 117"/>
                <a:gd name="T59" fmla="*/ 2147483647 h 207"/>
                <a:gd name="T60" fmla="*/ 2147483647 w 117"/>
                <a:gd name="T61" fmla="*/ 2147483647 h 207"/>
                <a:gd name="T62" fmla="*/ 2147483647 w 117"/>
                <a:gd name="T63" fmla="*/ 2147483647 h 207"/>
                <a:gd name="T64" fmla="*/ 2147483647 w 117"/>
                <a:gd name="T65" fmla="*/ 2147483647 h 207"/>
                <a:gd name="T66" fmla="*/ 2147483647 w 117"/>
                <a:gd name="T67" fmla="*/ 2147483647 h 207"/>
                <a:gd name="T68" fmla="*/ 2147483647 w 117"/>
                <a:gd name="T69" fmla="*/ 2147483647 h 207"/>
                <a:gd name="T70" fmla="*/ 2147483647 w 117"/>
                <a:gd name="T71" fmla="*/ 2147483647 h 207"/>
                <a:gd name="T72" fmla="*/ 2147483647 w 117"/>
                <a:gd name="T73" fmla="*/ 2147483647 h 207"/>
                <a:gd name="T74" fmla="*/ 2147483647 w 117"/>
                <a:gd name="T75" fmla="*/ 2147483647 h 207"/>
                <a:gd name="T76" fmla="*/ 2147483647 w 117"/>
                <a:gd name="T77" fmla="*/ 2147483647 h 207"/>
                <a:gd name="T78" fmla="*/ 2147483647 w 117"/>
                <a:gd name="T79" fmla="*/ 2147483647 h 207"/>
                <a:gd name="T80" fmla="*/ 2147483647 w 117"/>
                <a:gd name="T81" fmla="*/ 2147483647 h 207"/>
                <a:gd name="T82" fmla="*/ 2147483647 w 117"/>
                <a:gd name="T83" fmla="*/ 2147483647 h 207"/>
                <a:gd name="T84" fmla="*/ 2147483647 w 117"/>
                <a:gd name="T85" fmla="*/ 2147483647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7"/>
                <a:gd name="T130" fmla="*/ 0 h 207"/>
                <a:gd name="T131" fmla="*/ 117 w 117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7" h="207">
                  <a:moveTo>
                    <a:pt x="45" y="11"/>
                  </a:moveTo>
                  <a:lnTo>
                    <a:pt x="47" y="7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1" y="11"/>
                  </a:lnTo>
                  <a:lnTo>
                    <a:pt x="8" y="19"/>
                  </a:lnTo>
                  <a:lnTo>
                    <a:pt x="8" y="25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5" y="35"/>
                  </a:lnTo>
                  <a:lnTo>
                    <a:pt x="8" y="41"/>
                  </a:lnTo>
                  <a:lnTo>
                    <a:pt x="17" y="50"/>
                  </a:lnTo>
                  <a:lnTo>
                    <a:pt x="20" y="62"/>
                  </a:lnTo>
                  <a:lnTo>
                    <a:pt x="14" y="78"/>
                  </a:lnTo>
                  <a:lnTo>
                    <a:pt x="16" y="83"/>
                  </a:lnTo>
                  <a:lnTo>
                    <a:pt x="20" y="87"/>
                  </a:lnTo>
                  <a:lnTo>
                    <a:pt x="25" y="94"/>
                  </a:lnTo>
                  <a:lnTo>
                    <a:pt x="27" y="101"/>
                  </a:lnTo>
                  <a:lnTo>
                    <a:pt x="28" y="112"/>
                  </a:lnTo>
                  <a:lnTo>
                    <a:pt x="31" y="114"/>
                  </a:lnTo>
                  <a:lnTo>
                    <a:pt x="31" y="120"/>
                  </a:lnTo>
                  <a:lnTo>
                    <a:pt x="28" y="129"/>
                  </a:lnTo>
                  <a:lnTo>
                    <a:pt x="22" y="135"/>
                  </a:lnTo>
                  <a:lnTo>
                    <a:pt x="20" y="142"/>
                  </a:lnTo>
                  <a:lnTo>
                    <a:pt x="19" y="145"/>
                  </a:lnTo>
                  <a:lnTo>
                    <a:pt x="17" y="148"/>
                  </a:lnTo>
                  <a:lnTo>
                    <a:pt x="14" y="143"/>
                  </a:lnTo>
                  <a:lnTo>
                    <a:pt x="11" y="145"/>
                  </a:lnTo>
                  <a:lnTo>
                    <a:pt x="10" y="149"/>
                  </a:lnTo>
                  <a:lnTo>
                    <a:pt x="8" y="154"/>
                  </a:lnTo>
                  <a:lnTo>
                    <a:pt x="13" y="154"/>
                  </a:lnTo>
                  <a:lnTo>
                    <a:pt x="14" y="157"/>
                  </a:lnTo>
                  <a:lnTo>
                    <a:pt x="14" y="168"/>
                  </a:lnTo>
                  <a:lnTo>
                    <a:pt x="17" y="173"/>
                  </a:lnTo>
                  <a:lnTo>
                    <a:pt x="22" y="177"/>
                  </a:lnTo>
                  <a:lnTo>
                    <a:pt x="27" y="182"/>
                  </a:lnTo>
                  <a:lnTo>
                    <a:pt x="33" y="184"/>
                  </a:lnTo>
                  <a:lnTo>
                    <a:pt x="36" y="187"/>
                  </a:lnTo>
                  <a:lnTo>
                    <a:pt x="30" y="194"/>
                  </a:lnTo>
                  <a:lnTo>
                    <a:pt x="34" y="199"/>
                  </a:lnTo>
                  <a:lnTo>
                    <a:pt x="36" y="194"/>
                  </a:lnTo>
                  <a:lnTo>
                    <a:pt x="39" y="193"/>
                  </a:lnTo>
                  <a:lnTo>
                    <a:pt x="41" y="191"/>
                  </a:lnTo>
                  <a:lnTo>
                    <a:pt x="48" y="194"/>
                  </a:lnTo>
                  <a:lnTo>
                    <a:pt x="51" y="199"/>
                  </a:lnTo>
                  <a:lnTo>
                    <a:pt x="53" y="207"/>
                  </a:lnTo>
                  <a:lnTo>
                    <a:pt x="56" y="204"/>
                  </a:lnTo>
                  <a:lnTo>
                    <a:pt x="61" y="204"/>
                  </a:lnTo>
                  <a:lnTo>
                    <a:pt x="65" y="202"/>
                  </a:lnTo>
                  <a:lnTo>
                    <a:pt x="69" y="198"/>
                  </a:lnTo>
                  <a:lnTo>
                    <a:pt x="64" y="194"/>
                  </a:lnTo>
                  <a:lnTo>
                    <a:pt x="59" y="188"/>
                  </a:lnTo>
                  <a:lnTo>
                    <a:pt x="50" y="187"/>
                  </a:lnTo>
                  <a:lnTo>
                    <a:pt x="44" y="182"/>
                  </a:lnTo>
                  <a:lnTo>
                    <a:pt x="42" y="174"/>
                  </a:lnTo>
                  <a:lnTo>
                    <a:pt x="41" y="165"/>
                  </a:lnTo>
                  <a:lnTo>
                    <a:pt x="39" y="160"/>
                  </a:lnTo>
                  <a:lnTo>
                    <a:pt x="44" y="149"/>
                  </a:lnTo>
                  <a:lnTo>
                    <a:pt x="39" y="149"/>
                  </a:lnTo>
                  <a:lnTo>
                    <a:pt x="37" y="157"/>
                  </a:lnTo>
                  <a:lnTo>
                    <a:pt x="33" y="152"/>
                  </a:lnTo>
                  <a:lnTo>
                    <a:pt x="33" y="151"/>
                  </a:lnTo>
                  <a:lnTo>
                    <a:pt x="31" y="157"/>
                  </a:lnTo>
                  <a:lnTo>
                    <a:pt x="27" y="157"/>
                  </a:lnTo>
                  <a:lnTo>
                    <a:pt x="27" y="145"/>
                  </a:lnTo>
                  <a:lnTo>
                    <a:pt x="28" y="137"/>
                  </a:lnTo>
                  <a:lnTo>
                    <a:pt x="39" y="117"/>
                  </a:lnTo>
                  <a:lnTo>
                    <a:pt x="41" y="101"/>
                  </a:lnTo>
                  <a:lnTo>
                    <a:pt x="44" y="100"/>
                  </a:lnTo>
                  <a:lnTo>
                    <a:pt x="53" y="100"/>
                  </a:lnTo>
                  <a:lnTo>
                    <a:pt x="50" y="109"/>
                  </a:lnTo>
                  <a:lnTo>
                    <a:pt x="55" y="111"/>
                  </a:lnTo>
                  <a:lnTo>
                    <a:pt x="59" y="111"/>
                  </a:lnTo>
                  <a:lnTo>
                    <a:pt x="65" y="111"/>
                  </a:lnTo>
                  <a:lnTo>
                    <a:pt x="73" y="121"/>
                  </a:lnTo>
                  <a:lnTo>
                    <a:pt x="76" y="125"/>
                  </a:lnTo>
                  <a:lnTo>
                    <a:pt x="75" y="120"/>
                  </a:lnTo>
                  <a:lnTo>
                    <a:pt x="75" y="115"/>
                  </a:lnTo>
                  <a:lnTo>
                    <a:pt x="72" y="98"/>
                  </a:lnTo>
                  <a:lnTo>
                    <a:pt x="73" y="97"/>
                  </a:lnTo>
                  <a:lnTo>
                    <a:pt x="76" y="92"/>
                  </a:lnTo>
                  <a:lnTo>
                    <a:pt x="81" y="87"/>
                  </a:lnTo>
                  <a:lnTo>
                    <a:pt x="86" y="86"/>
                  </a:lnTo>
                  <a:lnTo>
                    <a:pt x="93" y="87"/>
                  </a:lnTo>
                  <a:lnTo>
                    <a:pt x="103" y="86"/>
                  </a:lnTo>
                  <a:lnTo>
                    <a:pt x="109" y="87"/>
                  </a:lnTo>
                  <a:lnTo>
                    <a:pt x="110" y="87"/>
                  </a:lnTo>
                  <a:lnTo>
                    <a:pt x="114" y="86"/>
                  </a:lnTo>
                  <a:lnTo>
                    <a:pt x="117" y="80"/>
                  </a:lnTo>
                  <a:lnTo>
                    <a:pt x="115" y="72"/>
                  </a:lnTo>
                  <a:lnTo>
                    <a:pt x="115" y="66"/>
                  </a:lnTo>
                  <a:lnTo>
                    <a:pt x="107" y="61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03" y="42"/>
                  </a:lnTo>
                  <a:lnTo>
                    <a:pt x="98" y="39"/>
                  </a:lnTo>
                  <a:lnTo>
                    <a:pt x="93" y="35"/>
                  </a:lnTo>
                  <a:lnTo>
                    <a:pt x="89" y="28"/>
                  </a:lnTo>
                  <a:lnTo>
                    <a:pt x="82" y="28"/>
                  </a:lnTo>
                  <a:lnTo>
                    <a:pt x="82" y="33"/>
                  </a:lnTo>
                  <a:lnTo>
                    <a:pt x="75" y="39"/>
                  </a:lnTo>
                  <a:lnTo>
                    <a:pt x="70" y="35"/>
                  </a:lnTo>
                  <a:lnTo>
                    <a:pt x="65" y="33"/>
                  </a:lnTo>
                  <a:lnTo>
                    <a:pt x="59" y="38"/>
                  </a:lnTo>
                  <a:lnTo>
                    <a:pt x="55" y="44"/>
                  </a:lnTo>
                  <a:lnTo>
                    <a:pt x="50" y="41"/>
                  </a:lnTo>
                  <a:lnTo>
                    <a:pt x="53" y="39"/>
                  </a:lnTo>
                  <a:lnTo>
                    <a:pt x="55" y="35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5" y="30"/>
                  </a:lnTo>
                  <a:lnTo>
                    <a:pt x="55" y="27"/>
                  </a:lnTo>
                  <a:lnTo>
                    <a:pt x="58" y="24"/>
                  </a:lnTo>
                  <a:lnTo>
                    <a:pt x="56" y="19"/>
                  </a:lnTo>
                  <a:lnTo>
                    <a:pt x="58" y="16"/>
                  </a:lnTo>
                  <a:lnTo>
                    <a:pt x="53" y="13"/>
                  </a:lnTo>
                  <a:lnTo>
                    <a:pt x="47" y="16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2" name="Freeform 173"/>
            <p:cNvSpPr>
              <a:spLocks/>
            </p:cNvSpPr>
            <p:nvPr/>
          </p:nvSpPr>
          <p:spPr bwMode="auto">
            <a:xfrm>
              <a:off x="7706079" y="3308522"/>
              <a:ext cx="119082" cy="109564"/>
            </a:xfrm>
            <a:custGeom>
              <a:avLst/>
              <a:gdLst>
                <a:gd name="T0" fmla="*/ 2147483647 w 71"/>
                <a:gd name="T1" fmla="*/ 2147483647 h 62"/>
                <a:gd name="T2" fmla="*/ 2147483647 w 71"/>
                <a:gd name="T3" fmla="*/ 2147483647 h 62"/>
                <a:gd name="T4" fmla="*/ 2147483647 w 71"/>
                <a:gd name="T5" fmla="*/ 2147483647 h 62"/>
                <a:gd name="T6" fmla="*/ 2147483647 w 71"/>
                <a:gd name="T7" fmla="*/ 2147483647 h 62"/>
                <a:gd name="T8" fmla="*/ 2147483647 w 71"/>
                <a:gd name="T9" fmla="*/ 2147483647 h 62"/>
                <a:gd name="T10" fmla="*/ 2147483647 w 71"/>
                <a:gd name="T11" fmla="*/ 2147483647 h 62"/>
                <a:gd name="T12" fmla="*/ 0 w 71"/>
                <a:gd name="T13" fmla="*/ 2147483647 h 62"/>
                <a:gd name="T14" fmla="*/ 2147483647 w 71"/>
                <a:gd name="T15" fmla="*/ 2147483647 h 62"/>
                <a:gd name="T16" fmla="*/ 2147483647 w 71"/>
                <a:gd name="T17" fmla="*/ 2147483647 h 62"/>
                <a:gd name="T18" fmla="*/ 2147483647 w 71"/>
                <a:gd name="T19" fmla="*/ 2147483647 h 62"/>
                <a:gd name="T20" fmla="*/ 2147483647 w 71"/>
                <a:gd name="T21" fmla="*/ 2147483647 h 62"/>
                <a:gd name="T22" fmla="*/ 2147483647 w 71"/>
                <a:gd name="T23" fmla="*/ 2147483647 h 62"/>
                <a:gd name="T24" fmla="*/ 2147483647 w 71"/>
                <a:gd name="T25" fmla="*/ 2147483647 h 62"/>
                <a:gd name="T26" fmla="*/ 2147483647 w 71"/>
                <a:gd name="T27" fmla="*/ 2147483647 h 62"/>
                <a:gd name="T28" fmla="*/ 2147483647 w 71"/>
                <a:gd name="T29" fmla="*/ 2147483647 h 62"/>
                <a:gd name="T30" fmla="*/ 2147483647 w 71"/>
                <a:gd name="T31" fmla="*/ 2147483647 h 62"/>
                <a:gd name="T32" fmla="*/ 2147483647 w 71"/>
                <a:gd name="T33" fmla="*/ 2147483647 h 62"/>
                <a:gd name="T34" fmla="*/ 2147483647 w 71"/>
                <a:gd name="T35" fmla="*/ 2147483647 h 62"/>
                <a:gd name="T36" fmla="*/ 2147483647 w 71"/>
                <a:gd name="T37" fmla="*/ 2147483647 h 62"/>
                <a:gd name="T38" fmla="*/ 2147483647 w 71"/>
                <a:gd name="T39" fmla="*/ 2147483647 h 62"/>
                <a:gd name="T40" fmla="*/ 2147483647 w 71"/>
                <a:gd name="T41" fmla="*/ 2147483647 h 62"/>
                <a:gd name="T42" fmla="*/ 2147483647 w 71"/>
                <a:gd name="T43" fmla="*/ 2147483647 h 62"/>
                <a:gd name="T44" fmla="*/ 2147483647 w 71"/>
                <a:gd name="T45" fmla="*/ 2147483647 h 62"/>
                <a:gd name="T46" fmla="*/ 2147483647 w 71"/>
                <a:gd name="T47" fmla="*/ 2147483647 h 62"/>
                <a:gd name="T48" fmla="*/ 2147483647 w 71"/>
                <a:gd name="T49" fmla="*/ 2147483647 h 62"/>
                <a:gd name="T50" fmla="*/ 2147483647 w 71"/>
                <a:gd name="T51" fmla="*/ 2147483647 h 62"/>
                <a:gd name="T52" fmla="*/ 2147483647 w 71"/>
                <a:gd name="T53" fmla="*/ 2147483647 h 62"/>
                <a:gd name="T54" fmla="*/ 2147483647 w 71"/>
                <a:gd name="T55" fmla="*/ 2147483647 h 62"/>
                <a:gd name="T56" fmla="*/ 2147483647 w 71"/>
                <a:gd name="T57" fmla="*/ 2147483647 h 62"/>
                <a:gd name="T58" fmla="*/ 2147483647 w 71"/>
                <a:gd name="T59" fmla="*/ 2147483647 h 62"/>
                <a:gd name="T60" fmla="*/ 2147483647 w 71"/>
                <a:gd name="T61" fmla="*/ 2147483647 h 62"/>
                <a:gd name="T62" fmla="*/ 2147483647 w 71"/>
                <a:gd name="T63" fmla="*/ 2147483647 h 62"/>
                <a:gd name="T64" fmla="*/ 2147483647 w 71"/>
                <a:gd name="T65" fmla="*/ 2147483647 h 62"/>
                <a:gd name="T66" fmla="*/ 2147483647 w 71"/>
                <a:gd name="T67" fmla="*/ 2147483647 h 62"/>
                <a:gd name="T68" fmla="*/ 2147483647 w 71"/>
                <a:gd name="T69" fmla="*/ 2147483647 h 62"/>
                <a:gd name="T70" fmla="*/ 2147483647 w 71"/>
                <a:gd name="T71" fmla="*/ 2147483647 h 62"/>
                <a:gd name="T72" fmla="*/ 2147483647 w 71"/>
                <a:gd name="T73" fmla="*/ 2147483647 h 62"/>
                <a:gd name="T74" fmla="*/ 2147483647 w 71"/>
                <a:gd name="T75" fmla="*/ 2147483647 h 62"/>
                <a:gd name="T76" fmla="*/ 2147483647 w 71"/>
                <a:gd name="T77" fmla="*/ 2147483647 h 62"/>
                <a:gd name="T78" fmla="*/ 2147483647 w 71"/>
                <a:gd name="T79" fmla="*/ 2147483647 h 62"/>
                <a:gd name="T80" fmla="*/ 2147483647 w 71"/>
                <a:gd name="T81" fmla="*/ 2147483647 h 62"/>
                <a:gd name="T82" fmla="*/ 2147483647 w 71"/>
                <a:gd name="T83" fmla="*/ 2147483647 h 62"/>
                <a:gd name="T84" fmla="*/ 2147483647 w 71"/>
                <a:gd name="T85" fmla="*/ 2147483647 h 62"/>
                <a:gd name="T86" fmla="*/ 2147483647 w 71"/>
                <a:gd name="T87" fmla="*/ 0 h 62"/>
                <a:gd name="T88" fmla="*/ 2147483647 w 71"/>
                <a:gd name="T89" fmla="*/ 2147483647 h 62"/>
                <a:gd name="T90" fmla="*/ 2147483647 w 71"/>
                <a:gd name="T91" fmla="*/ 2147483647 h 62"/>
                <a:gd name="T92" fmla="*/ 2147483647 w 71"/>
                <a:gd name="T93" fmla="*/ 2147483647 h 62"/>
                <a:gd name="T94" fmla="*/ 2147483647 w 71"/>
                <a:gd name="T95" fmla="*/ 2147483647 h 62"/>
                <a:gd name="T96" fmla="*/ 2147483647 w 71"/>
                <a:gd name="T97" fmla="*/ 2147483647 h 62"/>
                <a:gd name="T98" fmla="*/ 2147483647 w 71"/>
                <a:gd name="T99" fmla="*/ 2147483647 h 62"/>
                <a:gd name="T100" fmla="*/ 2147483647 w 71"/>
                <a:gd name="T101" fmla="*/ 2147483647 h 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1"/>
                <a:gd name="T154" fmla="*/ 0 h 62"/>
                <a:gd name="T155" fmla="*/ 71 w 71"/>
                <a:gd name="T156" fmla="*/ 62 h 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1" h="62">
                  <a:moveTo>
                    <a:pt x="31" y="2"/>
                  </a:moveTo>
                  <a:lnTo>
                    <a:pt x="21" y="3"/>
                  </a:lnTo>
                  <a:lnTo>
                    <a:pt x="14" y="2"/>
                  </a:lnTo>
                  <a:lnTo>
                    <a:pt x="9" y="3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3" y="31"/>
                  </a:lnTo>
                  <a:lnTo>
                    <a:pt x="3" y="36"/>
                  </a:lnTo>
                  <a:lnTo>
                    <a:pt x="4" y="41"/>
                  </a:lnTo>
                  <a:lnTo>
                    <a:pt x="6" y="39"/>
                  </a:lnTo>
                  <a:lnTo>
                    <a:pt x="9" y="47"/>
                  </a:lnTo>
                  <a:lnTo>
                    <a:pt x="17" y="50"/>
                  </a:lnTo>
                  <a:lnTo>
                    <a:pt x="20" y="53"/>
                  </a:lnTo>
                  <a:lnTo>
                    <a:pt x="18" y="59"/>
                  </a:lnTo>
                  <a:lnTo>
                    <a:pt x="20" y="62"/>
                  </a:lnTo>
                  <a:lnTo>
                    <a:pt x="26" y="58"/>
                  </a:lnTo>
                  <a:lnTo>
                    <a:pt x="28" y="59"/>
                  </a:lnTo>
                  <a:lnTo>
                    <a:pt x="31" y="53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43" y="50"/>
                  </a:lnTo>
                  <a:lnTo>
                    <a:pt x="49" y="51"/>
                  </a:lnTo>
                  <a:lnTo>
                    <a:pt x="51" y="50"/>
                  </a:lnTo>
                  <a:lnTo>
                    <a:pt x="48" y="44"/>
                  </a:lnTo>
                  <a:lnTo>
                    <a:pt x="48" y="39"/>
                  </a:lnTo>
                  <a:lnTo>
                    <a:pt x="51" y="36"/>
                  </a:lnTo>
                  <a:lnTo>
                    <a:pt x="57" y="36"/>
                  </a:lnTo>
                  <a:lnTo>
                    <a:pt x="63" y="33"/>
                  </a:lnTo>
                  <a:lnTo>
                    <a:pt x="71" y="31"/>
                  </a:lnTo>
                  <a:lnTo>
                    <a:pt x="71" y="16"/>
                  </a:lnTo>
                  <a:lnTo>
                    <a:pt x="69" y="8"/>
                  </a:lnTo>
                  <a:lnTo>
                    <a:pt x="66" y="2"/>
                  </a:lnTo>
                  <a:lnTo>
                    <a:pt x="60" y="2"/>
                  </a:lnTo>
                  <a:lnTo>
                    <a:pt x="57" y="2"/>
                  </a:lnTo>
                  <a:lnTo>
                    <a:pt x="56" y="0"/>
                  </a:lnTo>
                  <a:lnTo>
                    <a:pt x="51" y="2"/>
                  </a:lnTo>
                  <a:lnTo>
                    <a:pt x="51" y="6"/>
                  </a:lnTo>
                  <a:lnTo>
                    <a:pt x="48" y="10"/>
                  </a:lnTo>
                  <a:lnTo>
                    <a:pt x="43" y="8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3" name="Freeform 174"/>
            <p:cNvSpPr>
              <a:spLocks/>
            </p:cNvSpPr>
            <p:nvPr/>
          </p:nvSpPr>
          <p:spPr bwMode="auto">
            <a:xfrm>
              <a:off x="7458389" y="3078281"/>
              <a:ext cx="25404" cy="63515"/>
            </a:xfrm>
            <a:custGeom>
              <a:avLst/>
              <a:gdLst>
                <a:gd name="T0" fmla="*/ 2147483647 w 15"/>
                <a:gd name="T1" fmla="*/ 2147483647 h 36"/>
                <a:gd name="T2" fmla="*/ 2147483647 w 15"/>
                <a:gd name="T3" fmla="*/ 0 h 36"/>
                <a:gd name="T4" fmla="*/ 0 w 15"/>
                <a:gd name="T5" fmla="*/ 2147483647 h 36"/>
                <a:gd name="T6" fmla="*/ 2147483647 w 15"/>
                <a:gd name="T7" fmla="*/ 2147483647 h 36"/>
                <a:gd name="T8" fmla="*/ 2147483647 w 15"/>
                <a:gd name="T9" fmla="*/ 2147483647 h 36"/>
                <a:gd name="T10" fmla="*/ 2147483647 w 15"/>
                <a:gd name="T11" fmla="*/ 2147483647 h 36"/>
                <a:gd name="T12" fmla="*/ 2147483647 w 15"/>
                <a:gd name="T13" fmla="*/ 2147483647 h 36"/>
                <a:gd name="T14" fmla="*/ 2147483647 w 15"/>
                <a:gd name="T15" fmla="*/ 2147483647 h 36"/>
                <a:gd name="T16" fmla="*/ 2147483647 w 15"/>
                <a:gd name="T17" fmla="*/ 2147483647 h 36"/>
                <a:gd name="T18" fmla="*/ 2147483647 w 15"/>
                <a:gd name="T19" fmla="*/ 2147483647 h 36"/>
                <a:gd name="T20" fmla="*/ 2147483647 w 15"/>
                <a:gd name="T21" fmla="*/ 2147483647 h 36"/>
                <a:gd name="T22" fmla="*/ 2147483647 w 15"/>
                <a:gd name="T23" fmla="*/ 2147483647 h 36"/>
                <a:gd name="T24" fmla="*/ 2147483647 w 15"/>
                <a:gd name="T25" fmla="*/ 2147483647 h 36"/>
                <a:gd name="T26" fmla="*/ 2147483647 w 15"/>
                <a:gd name="T27" fmla="*/ 2147483647 h 36"/>
                <a:gd name="T28" fmla="*/ 2147483647 w 15"/>
                <a:gd name="T29" fmla="*/ 2147483647 h 36"/>
                <a:gd name="T30" fmla="*/ 2147483647 w 15"/>
                <a:gd name="T31" fmla="*/ 2147483647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36"/>
                <a:gd name="T50" fmla="*/ 15 w 15"/>
                <a:gd name="T51" fmla="*/ 36 h 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36">
                  <a:moveTo>
                    <a:pt x="10" y="3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1" y="19"/>
                  </a:lnTo>
                  <a:lnTo>
                    <a:pt x="3" y="33"/>
                  </a:lnTo>
                  <a:lnTo>
                    <a:pt x="4" y="36"/>
                  </a:lnTo>
                  <a:lnTo>
                    <a:pt x="9" y="36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2" y="25"/>
                  </a:lnTo>
                  <a:lnTo>
                    <a:pt x="14" y="19"/>
                  </a:lnTo>
                  <a:lnTo>
                    <a:pt x="10" y="1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4" name="Freeform 175"/>
            <p:cNvSpPr>
              <a:spLocks/>
            </p:cNvSpPr>
            <p:nvPr/>
          </p:nvSpPr>
          <p:spPr bwMode="auto">
            <a:xfrm>
              <a:off x="7436160" y="3092572"/>
              <a:ext cx="6351" cy="33346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0 w 4"/>
                <a:gd name="T5" fmla="*/ 2147483647 h 19"/>
                <a:gd name="T6" fmla="*/ 2147483647 w 4"/>
                <a:gd name="T7" fmla="*/ 2147483647 h 19"/>
                <a:gd name="T8" fmla="*/ 2147483647 w 4"/>
                <a:gd name="T9" fmla="*/ 2147483647 h 19"/>
                <a:gd name="T10" fmla="*/ 2147483647 w 4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9"/>
                <a:gd name="T20" fmla="*/ 4 w 4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9">
                  <a:moveTo>
                    <a:pt x="3" y="6"/>
                  </a:moveTo>
                  <a:lnTo>
                    <a:pt x="1" y="0"/>
                  </a:lnTo>
                  <a:lnTo>
                    <a:pt x="0" y="19"/>
                  </a:lnTo>
                  <a:lnTo>
                    <a:pt x="4" y="16"/>
                  </a:lnTo>
                  <a:lnTo>
                    <a:pt x="3" y="13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5" name="Freeform 176"/>
            <p:cNvSpPr>
              <a:spLocks/>
            </p:cNvSpPr>
            <p:nvPr/>
          </p:nvSpPr>
          <p:spPr bwMode="auto">
            <a:xfrm>
              <a:off x="7396467" y="3076693"/>
              <a:ext cx="41282" cy="55576"/>
            </a:xfrm>
            <a:custGeom>
              <a:avLst/>
              <a:gdLst>
                <a:gd name="T0" fmla="*/ 2147483647 w 25"/>
                <a:gd name="T1" fmla="*/ 2147483647 h 31"/>
                <a:gd name="T2" fmla="*/ 2147483647 w 25"/>
                <a:gd name="T3" fmla="*/ 2147483647 h 31"/>
                <a:gd name="T4" fmla="*/ 2147483647 w 25"/>
                <a:gd name="T5" fmla="*/ 2147483647 h 31"/>
                <a:gd name="T6" fmla="*/ 2147483647 w 25"/>
                <a:gd name="T7" fmla="*/ 0 h 31"/>
                <a:gd name="T8" fmla="*/ 2147483647 w 25"/>
                <a:gd name="T9" fmla="*/ 2147483647 h 31"/>
                <a:gd name="T10" fmla="*/ 2147483647 w 25"/>
                <a:gd name="T11" fmla="*/ 2147483647 h 31"/>
                <a:gd name="T12" fmla="*/ 2147483647 w 25"/>
                <a:gd name="T13" fmla="*/ 2147483647 h 31"/>
                <a:gd name="T14" fmla="*/ 0 w 25"/>
                <a:gd name="T15" fmla="*/ 2147483647 h 31"/>
                <a:gd name="T16" fmla="*/ 0 w 25"/>
                <a:gd name="T17" fmla="*/ 2147483647 h 31"/>
                <a:gd name="T18" fmla="*/ 2147483647 w 25"/>
                <a:gd name="T19" fmla="*/ 2147483647 h 31"/>
                <a:gd name="T20" fmla="*/ 2147483647 w 25"/>
                <a:gd name="T21" fmla="*/ 2147483647 h 31"/>
                <a:gd name="T22" fmla="*/ 2147483647 w 25"/>
                <a:gd name="T23" fmla="*/ 2147483647 h 31"/>
                <a:gd name="T24" fmla="*/ 2147483647 w 25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31"/>
                <a:gd name="T41" fmla="*/ 25 w 25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31">
                  <a:moveTo>
                    <a:pt x="25" y="9"/>
                  </a:moveTo>
                  <a:lnTo>
                    <a:pt x="25" y="9"/>
                  </a:lnTo>
                  <a:lnTo>
                    <a:pt x="24" y="6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31"/>
                  </a:lnTo>
                  <a:lnTo>
                    <a:pt x="5" y="29"/>
                  </a:lnTo>
                  <a:lnTo>
                    <a:pt x="24" y="28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6" name="Freeform 177"/>
            <p:cNvSpPr>
              <a:spLocks/>
            </p:cNvSpPr>
            <p:nvPr/>
          </p:nvSpPr>
          <p:spPr bwMode="auto">
            <a:xfrm>
              <a:off x="7594936" y="3308522"/>
              <a:ext cx="20641" cy="28582"/>
            </a:xfrm>
            <a:custGeom>
              <a:avLst/>
              <a:gdLst>
                <a:gd name="T0" fmla="*/ 2147483647 w 12"/>
                <a:gd name="T1" fmla="*/ 0 h 16"/>
                <a:gd name="T2" fmla="*/ 2147483647 w 12"/>
                <a:gd name="T3" fmla="*/ 0 h 16"/>
                <a:gd name="T4" fmla="*/ 2147483647 w 12"/>
                <a:gd name="T5" fmla="*/ 2147483647 h 16"/>
                <a:gd name="T6" fmla="*/ 0 w 12"/>
                <a:gd name="T7" fmla="*/ 2147483647 h 16"/>
                <a:gd name="T8" fmla="*/ 0 w 12"/>
                <a:gd name="T9" fmla="*/ 2147483647 h 16"/>
                <a:gd name="T10" fmla="*/ 0 w 12"/>
                <a:gd name="T11" fmla="*/ 2147483647 h 16"/>
                <a:gd name="T12" fmla="*/ 0 w 12"/>
                <a:gd name="T13" fmla="*/ 2147483647 h 16"/>
                <a:gd name="T14" fmla="*/ 2147483647 w 12"/>
                <a:gd name="T15" fmla="*/ 2147483647 h 16"/>
                <a:gd name="T16" fmla="*/ 2147483647 w 12"/>
                <a:gd name="T17" fmla="*/ 2147483647 h 16"/>
                <a:gd name="T18" fmla="*/ 2147483647 w 12"/>
                <a:gd name="T19" fmla="*/ 2147483647 h 16"/>
                <a:gd name="T20" fmla="*/ 2147483647 w 12"/>
                <a:gd name="T21" fmla="*/ 2147483647 h 16"/>
                <a:gd name="T22" fmla="*/ 2147483647 w 12"/>
                <a:gd name="T23" fmla="*/ 2147483647 h 16"/>
                <a:gd name="T24" fmla="*/ 2147483647 w 12"/>
                <a:gd name="T25" fmla="*/ 2147483647 h 16"/>
                <a:gd name="T26" fmla="*/ 2147483647 w 12"/>
                <a:gd name="T27" fmla="*/ 2147483647 h 16"/>
                <a:gd name="T28" fmla="*/ 2147483647 w 12"/>
                <a:gd name="T29" fmla="*/ 2147483647 h 16"/>
                <a:gd name="T30" fmla="*/ 2147483647 w 12"/>
                <a:gd name="T31" fmla="*/ 2147483647 h 16"/>
                <a:gd name="T32" fmla="*/ 2147483647 w 12"/>
                <a:gd name="T33" fmla="*/ 2147483647 h 16"/>
                <a:gd name="T34" fmla="*/ 2147483647 w 12"/>
                <a:gd name="T35" fmla="*/ 2147483647 h 16"/>
                <a:gd name="T36" fmla="*/ 2147483647 w 12"/>
                <a:gd name="T37" fmla="*/ 2147483647 h 16"/>
                <a:gd name="T38" fmla="*/ 2147483647 w 12"/>
                <a:gd name="T39" fmla="*/ 2147483647 h 16"/>
                <a:gd name="T40" fmla="*/ 2147483647 w 12"/>
                <a:gd name="T41" fmla="*/ 2147483647 h 16"/>
                <a:gd name="T42" fmla="*/ 2147483647 w 12"/>
                <a:gd name="T43" fmla="*/ 2147483647 h 16"/>
                <a:gd name="T44" fmla="*/ 2147483647 w 12"/>
                <a:gd name="T45" fmla="*/ 2147483647 h 16"/>
                <a:gd name="T46" fmla="*/ 2147483647 w 12"/>
                <a:gd name="T47" fmla="*/ 2147483647 h 16"/>
                <a:gd name="T48" fmla="*/ 2147483647 w 12"/>
                <a:gd name="T49" fmla="*/ 2147483647 h 16"/>
                <a:gd name="T50" fmla="*/ 2147483647 w 12"/>
                <a:gd name="T51" fmla="*/ 2147483647 h 16"/>
                <a:gd name="T52" fmla="*/ 2147483647 w 12"/>
                <a:gd name="T53" fmla="*/ 2147483647 h 16"/>
                <a:gd name="T54" fmla="*/ 2147483647 w 12"/>
                <a:gd name="T55" fmla="*/ 2147483647 h 16"/>
                <a:gd name="T56" fmla="*/ 2147483647 w 12"/>
                <a:gd name="T57" fmla="*/ 0 h 16"/>
                <a:gd name="T58" fmla="*/ 2147483647 w 12"/>
                <a:gd name="T59" fmla="*/ 0 h 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"/>
                <a:gd name="T91" fmla="*/ 0 h 16"/>
                <a:gd name="T92" fmla="*/ 12 w 12"/>
                <a:gd name="T93" fmla="*/ 16 h 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" h="16">
                  <a:moveTo>
                    <a:pt x="3" y="0"/>
                  </a:moveTo>
                  <a:lnTo>
                    <a:pt x="3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7" name="Freeform 178"/>
            <p:cNvSpPr>
              <a:spLocks/>
            </p:cNvSpPr>
            <p:nvPr/>
          </p:nvSpPr>
          <p:spPr bwMode="auto">
            <a:xfrm>
              <a:off x="7599700" y="3356158"/>
              <a:ext cx="20640" cy="38109"/>
            </a:xfrm>
            <a:custGeom>
              <a:avLst/>
              <a:gdLst>
                <a:gd name="T0" fmla="*/ 2147483647 w 12"/>
                <a:gd name="T1" fmla="*/ 2147483647 h 21"/>
                <a:gd name="T2" fmla="*/ 2147483647 w 12"/>
                <a:gd name="T3" fmla="*/ 2147483647 h 21"/>
                <a:gd name="T4" fmla="*/ 2147483647 w 12"/>
                <a:gd name="T5" fmla="*/ 0 h 21"/>
                <a:gd name="T6" fmla="*/ 2147483647 w 12"/>
                <a:gd name="T7" fmla="*/ 0 h 21"/>
                <a:gd name="T8" fmla="*/ 2147483647 w 12"/>
                <a:gd name="T9" fmla="*/ 0 h 21"/>
                <a:gd name="T10" fmla="*/ 2147483647 w 12"/>
                <a:gd name="T11" fmla="*/ 0 h 21"/>
                <a:gd name="T12" fmla="*/ 2147483647 w 12"/>
                <a:gd name="T13" fmla="*/ 2147483647 h 21"/>
                <a:gd name="T14" fmla="*/ 2147483647 w 12"/>
                <a:gd name="T15" fmla="*/ 2147483647 h 21"/>
                <a:gd name="T16" fmla="*/ 2147483647 w 12"/>
                <a:gd name="T17" fmla="*/ 2147483647 h 21"/>
                <a:gd name="T18" fmla="*/ 2147483647 w 12"/>
                <a:gd name="T19" fmla="*/ 2147483647 h 21"/>
                <a:gd name="T20" fmla="*/ 2147483647 w 12"/>
                <a:gd name="T21" fmla="*/ 2147483647 h 21"/>
                <a:gd name="T22" fmla="*/ 2147483647 w 12"/>
                <a:gd name="T23" fmla="*/ 2147483647 h 21"/>
                <a:gd name="T24" fmla="*/ 2147483647 w 12"/>
                <a:gd name="T25" fmla="*/ 2147483647 h 21"/>
                <a:gd name="T26" fmla="*/ 2147483647 w 12"/>
                <a:gd name="T27" fmla="*/ 2147483647 h 21"/>
                <a:gd name="T28" fmla="*/ 2147483647 w 12"/>
                <a:gd name="T29" fmla="*/ 2147483647 h 21"/>
                <a:gd name="T30" fmla="*/ 2147483647 w 12"/>
                <a:gd name="T31" fmla="*/ 2147483647 h 21"/>
                <a:gd name="T32" fmla="*/ 2147483647 w 12"/>
                <a:gd name="T33" fmla="*/ 2147483647 h 21"/>
                <a:gd name="T34" fmla="*/ 2147483647 w 12"/>
                <a:gd name="T35" fmla="*/ 2147483647 h 21"/>
                <a:gd name="T36" fmla="*/ 2147483647 w 12"/>
                <a:gd name="T37" fmla="*/ 2147483647 h 21"/>
                <a:gd name="T38" fmla="*/ 2147483647 w 12"/>
                <a:gd name="T39" fmla="*/ 2147483647 h 21"/>
                <a:gd name="T40" fmla="*/ 2147483647 w 12"/>
                <a:gd name="T41" fmla="*/ 2147483647 h 21"/>
                <a:gd name="T42" fmla="*/ 2147483647 w 12"/>
                <a:gd name="T43" fmla="*/ 2147483647 h 21"/>
                <a:gd name="T44" fmla="*/ 2147483647 w 12"/>
                <a:gd name="T45" fmla="*/ 2147483647 h 21"/>
                <a:gd name="T46" fmla="*/ 2147483647 w 12"/>
                <a:gd name="T47" fmla="*/ 2147483647 h 21"/>
                <a:gd name="T48" fmla="*/ 2147483647 w 12"/>
                <a:gd name="T49" fmla="*/ 2147483647 h 21"/>
                <a:gd name="T50" fmla="*/ 2147483647 w 12"/>
                <a:gd name="T51" fmla="*/ 2147483647 h 21"/>
                <a:gd name="T52" fmla="*/ 2147483647 w 12"/>
                <a:gd name="T53" fmla="*/ 2147483647 h 21"/>
                <a:gd name="T54" fmla="*/ 0 w 12"/>
                <a:gd name="T55" fmla="*/ 2147483647 h 21"/>
                <a:gd name="T56" fmla="*/ 0 w 12"/>
                <a:gd name="T57" fmla="*/ 2147483647 h 21"/>
                <a:gd name="T58" fmla="*/ 2147483647 w 12"/>
                <a:gd name="T59" fmla="*/ 2147483647 h 21"/>
                <a:gd name="T60" fmla="*/ 2147483647 w 12"/>
                <a:gd name="T61" fmla="*/ 2147483647 h 21"/>
                <a:gd name="T62" fmla="*/ 2147483647 w 12"/>
                <a:gd name="T63" fmla="*/ 2147483647 h 21"/>
                <a:gd name="T64" fmla="*/ 2147483647 w 12"/>
                <a:gd name="T65" fmla="*/ 2147483647 h 21"/>
                <a:gd name="T66" fmla="*/ 2147483647 w 12"/>
                <a:gd name="T67" fmla="*/ 2147483647 h 21"/>
                <a:gd name="T68" fmla="*/ 2147483647 w 12"/>
                <a:gd name="T69" fmla="*/ 2147483647 h 21"/>
                <a:gd name="T70" fmla="*/ 2147483647 w 12"/>
                <a:gd name="T71" fmla="*/ 2147483647 h 21"/>
                <a:gd name="T72" fmla="*/ 2147483647 w 12"/>
                <a:gd name="T73" fmla="*/ 2147483647 h 21"/>
                <a:gd name="T74" fmla="*/ 2147483647 w 12"/>
                <a:gd name="T75" fmla="*/ 2147483647 h 21"/>
                <a:gd name="T76" fmla="*/ 2147483647 w 12"/>
                <a:gd name="T77" fmla="*/ 2147483647 h 21"/>
                <a:gd name="T78" fmla="*/ 2147483647 w 12"/>
                <a:gd name="T79" fmla="*/ 2147483647 h 21"/>
                <a:gd name="T80" fmla="*/ 2147483647 w 12"/>
                <a:gd name="T81" fmla="*/ 2147483647 h 21"/>
                <a:gd name="T82" fmla="*/ 2147483647 w 12"/>
                <a:gd name="T83" fmla="*/ 2147483647 h 21"/>
                <a:gd name="T84" fmla="*/ 2147483647 w 12"/>
                <a:gd name="T85" fmla="*/ 2147483647 h 21"/>
                <a:gd name="T86" fmla="*/ 2147483647 w 12"/>
                <a:gd name="T87" fmla="*/ 2147483647 h 21"/>
                <a:gd name="T88" fmla="*/ 2147483647 w 12"/>
                <a:gd name="T89" fmla="*/ 2147483647 h 21"/>
                <a:gd name="T90" fmla="*/ 2147483647 w 12"/>
                <a:gd name="T91" fmla="*/ 2147483647 h 21"/>
                <a:gd name="T92" fmla="*/ 2147483647 w 12"/>
                <a:gd name="T93" fmla="*/ 2147483647 h 21"/>
                <a:gd name="T94" fmla="*/ 2147483647 w 12"/>
                <a:gd name="T95" fmla="*/ 2147483647 h 21"/>
                <a:gd name="T96" fmla="*/ 2147483647 w 12"/>
                <a:gd name="T97" fmla="*/ 2147483647 h 21"/>
                <a:gd name="T98" fmla="*/ 2147483647 w 12"/>
                <a:gd name="T99" fmla="*/ 2147483647 h 21"/>
                <a:gd name="T100" fmla="*/ 2147483647 w 12"/>
                <a:gd name="T101" fmla="*/ 2147483647 h 21"/>
                <a:gd name="T102" fmla="*/ 2147483647 w 12"/>
                <a:gd name="T103" fmla="*/ 2147483647 h 21"/>
                <a:gd name="T104" fmla="*/ 2147483647 w 12"/>
                <a:gd name="T105" fmla="*/ 2147483647 h 21"/>
                <a:gd name="T106" fmla="*/ 2147483647 w 12"/>
                <a:gd name="T107" fmla="*/ 2147483647 h 21"/>
                <a:gd name="T108" fmla="*/ 2147483647 w 12"/>
                <a:gd name="T109" fmla="*/ 2147483647 h 21"/>
                <a:gd name="T110" fmla="*/ 2147483647 w 12"/>
                <a:gd name="T111" fmla="*/ 2147483647 h 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"/>
                <a:gd name="T169" fmla="*/ 0 h 21"/>
                <a:gd name="T170" fmla="*/ 12 w 12"/>
                <a:gd name="T171" fmla="*/ 21 h 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" h="21">
                  <a:moveTo>
                    <a:pt x="11" y="3"/>
                  </a:moveTo>
                  <a:lnTo>
                    <a:pt x="11" y="4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" name="Freeform 179"/>
            <p:cNvSpPr>
              <a:spLocks/>
            </p:cNvSpPr>
            <p:nvPr/>
          </p:nvSpPr>
          <p:spPr bwMode="auto">
            <a:xfrm>
              <a:off x="7652095" y="3499067"/>
              <a:ext cx="98441" cy="149260"/>
            </a:xfrm>
            <a:custGeom>
              <a:avLst/>
              <a:gdLst>
                <a:gd name="T0" fmla="*/ 2147483647 w 59"/>
                <a:gd name="T1" fmla="*/ 2147483647 h 84"/>
                <a:gd name="T2" fmla="*/ 2147483647 w 59"/>
                <a:gd name="T3" fmla="*/ 2147483647 h 84"/>
                <a:gd name="T4" fmla="*/ 2147483647 w 59"/>
                <a:gd name="T5" fmla="*/ 2147483647 h 84"/>
                <a:gd name="T6" fmla="*/ 2147483647 w 59"/>
                <a:gd name="T7" fmla="*/ 2147483647 h 84"/>
                <a:gd name="T8" fmla="*/ 2147483647 w 59"/>
                <a:gd name="T9" fmla="*/ 2147483647 h 84"/>
                <a:gd name="T10" fmla="*/ 2147483647 w 59"/>
                <a:gd name="T11" fmla="*/ 2147483647 h 84"/>
                <a:gd name="T12" fmla="*/ 2147483647 w 59"/>
                <a:gd name="T13" fmla="*/ 2147483647 h 84"/>
                <a:gd name="T14" fmla="*/ 2147483647 w 59"/>
                <a:gd name="T15" fmla="*/ 2147483647 h 84"/>
                <a:gd name="T16" fmla="*/ 2147483647 w 59"/>
                <a:gd name="T17" fmla="*/ 0 h 84"/>
                <a:gd name="T18" fmla="*/ 0 w 59"/>
                <a:gd name="T19" fmla="*/ 2147483647 h 84"/>
                <a:gd name="T20" fmla="*/ 0 w 59"/>
                <a:gd name="T21" fmla="*/ 2147483647 h 84"/>
                <a:gd name="T22" fmla="*/ 2147483647 w 59"/>
                <a:gd name="T23" fmla="*/ 2147483647 h 84"/>
                <a:gd name="T24" fmla="*/ 2147483647 w 59"/>
                <a:gd name="T25" fmla="*/ 2147483647 h 84"/>
                <a:gd name="T26" fmla="*/ 2147483647 w 59"/>
                <a:gd name="T27" fmla="*/ 2147483647 h 84"/>
                <a:gd name="T28" fmla="*/ 2147483647 w 59"/>
                <a:gd name="T29" fmla="*/ 2147483647 h 84"/>
                <a:gd name="T30" fmla="*/ 2147483647 w 59"/>
                <a:gd name="T31" fmla="*/ 2147483647 h 84"/>
                <a:gd name="T32" fmla="*/ 2147483647 w 59"/>
                <a:gd name="T33" fmla="*/ 2147483647 h 84"/>
                <a:gd name="T34" fmla="*/ 2147483647 w 59"/>
                <a:gd name="T35" fmla="*/ 2147483647 h 84"/>
                <a:gd name="T36" fmla="*/ 2147483647 w 59"/>
                <a:gd name="T37" fmla="*/ 2147483647 h 84"/>
                <a:gd name="T38" fmla="*/ 2147483647 w 59"/>
                <a:gd name="T39" fmla="*/ 2147483647 h 84"/>
                <a:gd name="T40" fmla="*/ 2147483647 w 59"/>
                <a:gd name="T41" fmla="*/ 2147483647 h 84"/>
                <a:gd name="T42" fmla="*/ 2147483647 w 59"/>
                <a:gd name="T43" fmla="*/ 2147483647 h 84"/>
                <a:gd name="T44" fmla="*/ 2147483647 w 59"/>
                <a:gd name="T45" fmla="*/ 2147483647 h 84"/>
                <a:gd name="T46" fmla="*/ 2147483647 w 59"/>
                <a:gd name="T47" fmla="*/ 2147483647 h 84"/>
                <a:gd name="T48" fmla="*/ 2147483647 w 59"/>
                <a:gd name="T49" fmla="*/ 2147483647 h 84"/>
                <a:gd name="T50" fmla="*/ 2147483647 w 59"/>
                <a:gd name="T51" fmla="*/ 2147483647 h 84"/>
                <a:gd name="T52" fmla="*/ 2147483647 w 59"/>
                <a:gd name="T53" fmla="*/ 2147483647 h 84"/>
                <a:gd name="T54" fmla="*/ 2147483647 w 59"/>
                <a:gd name="T55" fmla="*/ 2147483647 h 84"/>
                <a:gd name="T56" fmla="*/ 2147483647 w 59"/>
                <a:gd name="T57" fmla="*/ 2147483647 h 84"/>
                <a:gd name="T58" fmla="*/ 2147483647 w 59"/>
                <a:gd name="T59" fmla="*/ 2147483647 h 84"/>
                <a:gd name="T60" fmla="*/ 2147483647 w 59"/>
                <a:gd name="T61" fmla="*/ 2147483647 h 84"/>
                <a:gd name="T62" fmla="*/ 2147483647 w 59"/>
                <a:gd name="T63" fmla="*/ 2147483647 h 84"/>
                <a:gd name="T64" fmla="*/ 2147483647 w 59"/>
                <a:gd name="T65" fmla="*/ 2147483647 h 84"/>
                <a:gd name="T66" fmla="*/ 2147483647 w 59"/>
                <a:gd name="T67" fmla="*/ 2147483647 h 84"/>
                <a:gd name="T68" fmla="*/ 2147483647 w 59"/>
                <a:gd name="T69" fmla="*/ 2147483647 h 84"/>
                <a:gd name="T70" fmla="*/ 2147483647 w 59"/>
                <a:gd name="T71" fmla="*/ 2147483647 h 84"/>
                <a:gd name="T72" fmla="*/ 2147483647 w 59"/>
                <a:gd name="T73" fmla="*/ 2147483647 h 84"/>
                <a:gd name="T74" fmla="*/ 2147483647 w 59"/>
                <a:gd name="T75" fmla="*/ 2147483647 h 84"/>
                <a:gd name="T76" fmla="*/ 2147483647 w 59"/>
                <a:gd name="T77" fmla="*/ 2147483647 h 84"/>
                <a:gd name="T78" fmla="*/ 2147483647 w 59"/>
                <a:gd name="T79" fmla="*/ 2147483647 h 84"/>
                <a:gd name="T80" fmla="*/ 2147483647 w 59"/>
                <a:gd name="T81" fmla="*/ 2147483647 h 84"/>
                <a:gd name="T82" fmla="*/ 2147483647 w 59"/>
                <a:gd name="T83" fmla="*/ 2147483647 h 84"/>
                <a:gd name="T84" fmla="*/ 2147483647 w 59"/>
                <a:gd name="T85" fmla="*/ 2147483647 h 84"/>
                <a:gd name="T86" fmla="*/ 2147483647 w 59"/>
                <a:gd name="T87" fmla="*/ 2147483647 h 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84"/>
                <a:gd name="T134" fmla="*/ 59 w 59"/>
                <a:gd name="T135" fmla="*/ 84 h 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84">
                  <a:moveTo>
                    <a:pt x="30" y="7"/>
                  </a:moveTo>
                  <a:lnTo>
                    <a:pt x="26" y="11"/>
                  </a:lnTo>
                  <a:lnTo>
                    <a:pt x="22" y="13"/>
                  </a:lnTo>
                  <a:lnTo>
                    <a:pt x="17" y="13"/>
                  </a:lnTo>
                  <a:lnTo>
                    <a:pt x="14" y="16"/>
                  </a:lnTo>
                  <a:lnTo>
                    <a:pt x="12" y="8"/>
                  </a:lnTo>
                  <a:lnTo>
                    <a:pt x="9" y="3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3"/>
                  </a:lnTo>
                  <a:lnTo>
                    <a:pt x="2" y="19"/>
                  </a:lnTo>
                  <a:lnTo>
                    <a:pt x="6" y="25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11" y="39"/>
                  </a:lnTo>
                  <a:lnTo>
                    <a:pt x="16" y="42"/>
                  </a:lnTo>
                  <a:lnTo>
                    <a:pt x="16" y="55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6" y="67"/>
                  </a:lnTo>
                  <a:lnTo>
                    <a:pt x="47" y="72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50" y="78"/>
                  </a:lnTo>
                  <a:lnTo>
                    <a:pt x="51" y="72"/>
                  </a:lnTo>
                  <a:lnTo>
                    <a:pt x="56" y="76"/>
                  </a:lnTo>
                  <a:lnTo>
                    <a:pt x="57" y="84"/>
                  </a:lnTo>
                  <a:lnTo>
                    <a:pt x="59" y="79"/>
                  </a:lnTo>
                  <a:lnTo>
                    <a:pt x="59" y="72"/>
                  </a:lnTo>
                  <a:lnTo>
                    <a:pt x="56" y="69"/>
                  </a:lnTo>
                  <a:lnTo>
                    <a:pt x="54" y="59"/>
                  </a:lnTo>
                  <a:lnTo>
                    <a:pt x="50" y="55"/>
                  </a:lnTo>
                  <a:lnTo>
                    <a:pt x="48" y="47"/>
                  </a:lnTo>
                  <a:lnTo>
                    <a:pt x="48" y="36"/>
                  </a:lnTo>
                  <a:lnTo>
                    <a:pt x="47" y="25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9" name="Freeform 180"/>
            <p:cNvSpPr>
              <a:spLocks/>
            </p:cNvSpPr>
            <p:nvPr/>
          </p:nvSpPr>
          <p:spPr bwMode="auto">
            <a:xfrm>
              <a:off x="7750536" y="3634037"/>
              <a:ext cx="17466" cy="12703"/>
            </a:xfrm>
            <a:custGeom>
              <a:avLst/>
              <a:gdLst>
                <a:gd name="T0" fmla="*/ 2147483647 w 11"/>
                <a:gd name="T1" fmla="*/ 2147483647 h 7"/>
                <a:gd name="T2" fmla="*/ 2147483647 w 11"/>
                <a:gd name="T3" fmla="*/ 2147483647 h 7"/>
                <a:gd name="T4" fmla="*/ 2147483647 w 11"/>
                <a:gd name="T5" fmla="*/ 2147483647 h 7"/>
                <a:gd name="T6" fmla="*/ 2147483647 w 11"/>
                <a:gd name="T7" fmla="*/ 2147483647 h 7"/>
                <a:gd name="T8" fmla="*/ 2147483647 w 11"/>
                <a:gd name="T9" fmla="*/ 2147483647 h 7"/>
                <a:gd name="T10" fmla="*/ 2147483647 w 11"/>
                <a:gd name="T11" fmla="*/ 2147483647 h 7"/>
                <a:gd name="T12" fmla="*/ 2147483647 w 11"/>
                <a:gd name="T13" fmla="*/ 2147483647 h 7"/>
                <a:gd name="T14" fmla="*/ 2147483647 w 11"/>
                <a:gd name="T15" fmla="*/ 0 h 7"/>
                <a:gd name="T16" fmla="*/ 2147483647 w 11"/>
                <a:gd name="T17" fmla="*/ 2147483647 h 7"/>
                <a:gd name="T18" fmla="*/ 2147483647 w 11"/>
                <a:gd name="T19" fmla="*/ 2147483647 h 7"/>
                <a:gd name="T20" fmla="*/ 0 w 11"/>
                <a:gd name="T21" fmla="*/ 2147483647 h 7"/>
                <a:gd name="T22" fmla="*/ 0 w 11"/>
                <a:gd name="T23" fmla="*/ 2147483647 h 7"/>
                <a:gd name="T24" fmla="*/ 0 w 11"/>
                <a:gd name="T25" fmla="*/ 2147483647 h 7"/>
                <a:gd name="T26" fmla="*/ 0 w 11"/>
                <a:gd name="T27" fmla="*/ 2147483647 h 7"/>
                <a:gd name="T28" fmla="*/ 0 w 11"/>
                <a:gd name="T29" fmla="*/ 2147483647 h 7"/>
                <a:gd name="T30" fmla="*/ 2147483647 w 11"/>
                <a:gd name="T31" fmla="*/ 2147483647 h 7"/>
                <a:gd name="T32" fmla="*/ 2147483647 w 11"/>
                <a:gd name="T33" fmla="*/ 2147483647 h 7"/>
                <a:gd name="T34" fmla="*/ 2147483647 w 11"/>
                <a:gd name="T35" fmla="*/ 2147483647 h 7"/>
                <a:gd name="T36" fmla="*/ 2147483647 w 11"/>
                <a:gd name="T37" fmla="*/ 2147483647 h 7"/>
                <a:gd name="T38" fmla="*/ 2147483647 w 11"/>
                <a:gd name="T39" fmla="*/ 2147483647 h 7"/>
                <a:gd name="T40" fmla="*/ 2147483647 w 11"/>
                <a:gd name="T41" fmla="*/ 2147483647 h 7"/>
                <a:gd name="T42" fmla="*/ 2147483647 w 11"/>
                <a:gd name="T43" fmla="*/ 2147483647 h 7"/>
                <a:gd name="T44" fmla="*/ 2147483647 w 11"/>
                <a:gd name="T45" fmla="*/ 2147483647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"/>
                <a:gd name="T70" fmla="*/ 0 h 7"/>
                <a:gd name="T71" fmla="*/ 11 w 11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" h="7">
                  <a:moveTo>
                    <a:pt x="6" y="5"/>
                  </a:moveTo>
                  <a:lnTo>
                    <a:pt x="6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0" name="Freeform 182"/>
            <p:cNvSpPr>
              <a:spLocks/>
            </p:cNvSpPr>
            <p:nvPr/>
          </p:nvSpPr>
          <p:spPr bwMode="auto">
            <a:xfrm>
              <a:off x="5054010" y="2781729"/>
              <a:ext cx="276090" cy="205220"/>
            </a:xfrm>
            <a:custGeom>
              <a:avLst/>
              <a:gdLst>
                <a:gd name="T0" fmla="*/ 2147483647 w 166"/>
                <a:gd name="T1" fmla="*/ 2147483647 h 115"/>
                <a:gd name="T2" fmla="*/ 2147483647 w 166"/>
                <a:gd name="T3" fmla="*/ 2147483647 h 115"/>
                <a:gd name="T4" fmla="*/ 2147483647 w 166"/>
                <a:gd name="T5" fmla="*/ 2147483647 h 115"/>
                <a:gd name="T6" fmla="*/ 0 w 166"/>
                <a:gd name="T7" fmla="*/ 2147483647 h 115"/>
                <a:gd name="T8" fmla="*/ 2147483647 w 166"/>
                <a:gd name="T9" fmla="*/ 2147483647 h 115"/>
                <a:gd name="T10" fmla="*/ 2147483647 w 166"/>
                <a:gd name="T11" fmla="*/ 2147483647 h 115"/>
                <a:gd name="T12" fmla="*/ 2147483647 w 166"/>
                <a:gd name="T13" fmla="*/ 2147483647 h 115"/>
                <a:gd name="T14" fmla="*/ 2147483647 w 166"/>
                <a:gd name="T15" fmla="*/ 2147483647 h 115"/>
                <a:gd name="T16" fmla="*/ 2147483647 w 166"/>
                <a:gd name="T17" fmla="*/ 2147483647 h 115"/>
                <a:gd name="T18" fmla="*/ 2147483647 w 166"/>
                <a:gd name="T19" fmla="*/ 2147483647 h 115"/>
                <a:gd name="T20" fmla="*/ 2147483647 w 166"/>
                <a:gd name="T21" fmla="*/ 2147483647 h 115"/>
                <a:gd name="T22" fmla="*/ 2147483647 w 166"/>
                <a:gd name="T23" fmla="*/ 2147483647 h 115"/>
                <a:gd name="T24" fmla="*/ 2147483647 w 166"/>
                <a:gd name="T25" fmla="*/ 2147483647 h 115"/>
                <a:gd name="T26" fmla="*/ 2147483647 w 166"/>
                <a:gd name="T27" fmla="*/ 2147483647 h 115"/>
                <a:gd name="T28" fmla="*/ 2147483647 w 166"/>
                <a:gd name="T29" fmla="*/ 2147483647 h 115"/>
                <a:gd name="T30" fmla="*/ 2147483647 w 166"/>
                <a:gd name="T31" fmla="*/ 2147483647 h 115"/>
                <a:gd name="T32" fmla="*/ 2147483647 w 166"/>
                <a:gd name="T33" fmla="*/ 2147483647 h 115"/>
                <a:gd name="T34" fmla="*/ 2147483647 w 166"/>
                <a:gd name="T35" fmla="*/ 2147483647 h 115"/>
                <a:gd name="T36" fmla="*/ 2147483647 w 166"/>
                <a:gd name="T37" fmla="*/ 2147483647 h 115"/>
                <a:gd name="T38" fmla="*/ 2147483647 w 166"/>
                <a:gd name="T39" fmla="*/ 2147483647 h 115"/>
                <a:gd name="T40" fmla="*/ 2147483647 w 166"/>
                <a:gd name="T41" fmla="*/ 2147483647 h 115"/>
                <a:gd name="T42" fmla="*/ 2147483647 w 166"/>
                <a:gd name="T43" fmla="*/ 2147483647 h 115"/>
                <a:gd name="T44" fmla="*/ 2147483647 w 166"/>
                <a:gd name="T45" fmla="*/ 2147483647 h 115"/>
                <a:gd name="T46" fmla="*/ 2147483647 w 166"/>
                <a:gd name="T47" fmla="*/ 2147483647 h 115"/>
                <a:gd name="T48" fmla="*/ 2147483647 w 166"/>
                <a:gd name="T49" fmla="*/ 2147483647 h 115"/>
                <a:gd name="T50" fmla="*/ 2147483647 w 166"/>
                <a:gd name="T51" fmla="*/ 2147483647 h 115"/>
                <a:gd name="T52" fmla="*/ 2147483647 w 166"/>
                <a:gd name="T53" fmla="*/ 2147483647 h 115"/>
                <a:gd name="T54" fmla="*/ 2147483647 w 166"/>
                <a:gd name="T55" fmla="*/ 2147483647 h 115"/>
                <a:gd name="T56" fmla="*/ 2147483647 w 166"/>
                <a:gd name="T57" fmla="*/ 2147483647 h 115"/>
                <a:gd name="T58" fmla="*/ 2147483647 w 166"/>
                <a:gd name="T59" fmla="*/ 2147483647 h 115"/>
                <a:gd name="T60" fmla="*/ 2147483647 w 166"/>
                <a:gd name="T61" fmla="*/ 2147483647 h 115"/>
                <a:gd name="T62" fmla="*/ 2147483647 w 166"/>
                <a:gd name="T63" fmla="*/ 2147483647 h 115"/>
                <a:gd name="T64" fmla="*/ 2147483647 w 166"/>
                <a:gd name="T65" fmla="*/ 2147483647 h 115"/>
                <a:gd name="T66" fmla="*/ 2147483647 w 166"/>
                <a:gd name="T67" fmla="*/ 0 h 115"/>
                <a:gd name="T68" fmla="*/ 2147483647 w 166"/>
                <a:gd name="T69" fmla="*/ 2147483647 h 115"/>
                <a:gd name="T70" fmla="*/ 2147483647 w 166"/>
                <a:gd name="T71" fmla="*/ 2147483647 h 115"/>
                <a:gd name="T72" fmla="*/ 2147483647 w 166"/>
                <a:gd name="T73" fmla="*/ 2147483647 h 115"/>
                <a:gd name="T74" fmla="*/ 2147483647 w 166"/>
                <a:gd name="T75" fmla="*/ 2147483647 h 115"/>
                <a:gd name="T76" fmla="*/ 2147483647 w 166"/>
                <a:gd name="T77" fmla="*/ 2147483647 h 115"/>
                <a:gd name="T78" fmla="*/ 2147483647 w 166"/>
                <a:gd name="T79" fmla="*/ 2147483647 h 115"/>
                <a:gd name="T80" fmla="*/ 2147483647 w 166"/>
                <a:gd name="T81" fmla="*/ 2147483647 h 115"/>
                <a:gd name="T82" fmla="*/ 2147483647 w 166"/>
                <a:gd name="T83" fmla="*/ 2147483647 h 115"/>
                <a:gd name="T84" fmla="*/ 2147483647 w 166"/>
                <a:gd name="T85" fmla="*/ 2147483647 h 115"/>
                <a:gd name="T86" fmla="*/ 2147483647 w 166"/>
                <a:gd name="T87" fmla="*/ 2147483647 h 115"/>
                <a:gd name="T88" fmla="*/ 2147483647 w 166"/>
                <a:gd name="T89" fmla="*/ 2147483647 h 115"/>
                <a:gd name="T90" fmla="*/ 2147483647 w 166"/>
                <a:gd name="T91" fmla="*/ 2147483647 h 115"/>
                <a:gd name="T92" fmla="*/ 2147483647 w 166"/>
                <a:gd name="T93" fmla="*/ 2147483647 h 115"/>
                <a:gd name="T94" fmla="*/ 2147483647 w 166"/>
                <a:gd name="T95" fmla="*/ 2147483647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6"/>
                <a:gd name="T145" fmla="*/ 0 h 115"/>
                <a:gd name="T146" fmla="*/ 166 w 166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6" h="115">
                  <a:moveTo>
                    <a:pt x="40" y="93"/>
                  </a:moveTo>
                  <a:lnTo>
                    <a:pt x="25" y="106"/>
                  </a:lnTo>
                  <a:lnTo>
                    <a:pt x="1" y="110"/>
                  </a:lnTo>
                  <a:lnTo>
                    <a:pt x="0" y="115"/>
                  </a:lnTo>
                  <a:lnTo>
                    <a:pt x="62" y="115"/>
                  </a:lnTo>
                  <a:lnTo>
                    <a:pt x="62" y="100"/>
                  </a:lnTo>
                  <a:lnTo>
                    <a:pt x="76" y="92"/>
                  </a:lnTo>
                  <a:lnTo>
                    <a:pt x="82" y="92"/>
                  </a:lnTo>
                  <a:lnTo>
                    <a:pt x="84" y="87"/>
                  </a:lnTo>
                  <a:lnTo>
                    <a:pt x="92" y="89"/>
                  </a:lnTo>
                  <a:lnTo>
                    <a:pt x="96" y="84"/>
                  </a:lnTo>
                  <a:lnTo>
                    <a:pt x="107" y="84"/>
                  </a:lnTo>
                  <a:lnTo>
                    <a:pt x="115" y="75"/>
                  </a:lnTo>
                  <a:lnTo>
                    <a:pt x="123" y="73"/>
                  </a:lnTo>
                  <a:lnTo>
                    <a:pt x="130" y="69"/>
                  </a:lnTo>
                  <a:lnTo>
                    <a:pt x="129" y="59"/>
                  </a:lnTo>
                  <a:lnTo>
                    <a:pt x="138" y="59"/>
                  </a:lnTo>
                  <a:lnTo>
                    <a:pt x="144" y="53"/>
                  </a:lnTo>
                  <a:lnTo>
                    <a:pt x="160" y="53"/>
                  </a:lnTo>
                  <a:lnTo>
                    <a:pt x="166" y="53"/>
                  </a:lnTo>
                  <a:lnTo>
                    <a:pt x="166" y="48"/>
                  </a:lnTo>
                  <a:lnTo>
                    <a:pt x="160" y="42"/>
                  </a:lnTo>
                  <a:lnTo>
                    <a:pt x="160" y="34"/>
                  </a:lnTo>
                  <a:lnTo>
                    <a:pt x="160" y="30"/>
                  </a:lnTo>
                  <a:lnTo>
                    <a:pt x="157" y="19"/>
                  </a:lnTo>
                  <a:lnTo>
                    <a:pt x="152" y="13"/>
                  </a:lnTo>
                  <a:lnTo>
                    <a:pt x="151" y="13"/>
                  </a:lnTo>
                  <a:lnTo>
                    <a:pt x="144" y="11"/>
                  </a:lnTo>
                  <a:lnTo>
                    <a:pt x="141" y="8"/>
                  </a:lnTo>
                  <a:lnTo>
                    <a:pt x="137" y="13"/>
                  </a:lnTo>
                  <a:lnTo>
                    <a:pt x="132" y="10"/>
                  </a:lnTo>
                  <a:lnTo>
                    <a:pt x="118" y="10"/>
                  </a:lnTo>
                  <a:lnTo>
                    <a:pt x="113" y="8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101" y="3"/>
                  </a:lnTo>
                  <a:lnTo>
                    <a:pt x="99" y="10"/>
                  </a:lnTo>
                  <a:lnTo>
                    <a:pt x="92" y="24"/>
                  </a:lnTo>
                  <a:lnTo>
                    <a:pt x="84" y="30"/>
                  </a:lnTo>
                  <a:lnTo>
                    <a:pt x="65" y="37"/>
                  </a:lnTo>
                  <a:lnTo>
                    <a:pt x="54" y="48"/>
                  </a:lnTo>
                  <a:lnTo>
                    <a:pt x="53" y="55"/>
                  </a:lnTo>
                  <a:lnTo>
                    <a:pt x="46" y="61"/>
                  </a:lnTo>
                  <a:lnTo>
                    <a:pt x="48" y="70"/>
                  </a:lnTo>
                  <a:lnTo>
                    <a:pt x="46" y="73"/>
                  </a:lnTo>
                  <a:lnTo>
                    <a:pt x="50" y="76"/>
                  </a:lnTo>
                  <a:lnTo>
                    <a:pt x="48" y="81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1" name="Freeform 183"/>
            <p:cNvSpPr>
              <a:spLocks/>
            </p:cNvSpPr>
            <p:nvPr/>
          </p:nvSpPr>
          <p:spPr bwMode="auto">
            <a:xfrm>
              <a:off x="4965861" y="2986947"/>
              <a:ext cx="194593" cy="155254"/>
            </a:xfrm>
            <a:custGeom>
              <a:avLst/>
              <a:gdLst>
                <a:gd name="T0" fmla="*/ 2147483647 w 117"/>
                <a:gd name="T1" fmla="*/ 0 h 87"/>
                <a:gd name="T2" fmla="*/ 2147483647 w 117"/>
                <a:gd name="T3" fmla="*/ 2147483647 h 87"/>
                <a:gd name="T4" fmla="*/ 2147483647 w 117"/>
                <a:gd name="T5" fmla="*/ 2147483647 h 87"/>
                <a:gd name="T6" fmla="*/ 2147483647 w 117"/>
                <a:gd name="T7" fmla="*/ 2147483647 h 87"/>
                <a:gd name="T8" fmla="*/ 2147483647 w 117"/>
                <a:gd name="T9" fmla="*/ 2147483647 h 87"/>
                <a:gd name="T10" fmla="*/ 2147483647 w 117"/>
                <a:gd name="T11" fmla="*/ 2147483647 h 87"/>
                <a:gd name="T12" fmla="*/ 2147483647 w 117"/>
                <a:gd name="T13" fmla="*/ 2147483647 h 87"/>
                <a:gd name="T14" fmla="*/ 2147483647 w 117"/>
                <a:gd name="T15" fmla="*/ 2147483647 h 87"/>
                <a:gd name="T16" fmla="*/ 0 w 117"/>
                <a:gd name="T17" fmla="*/ 2147483647 h 87"/>
                <a:gd name="T18" fmla="*/ 0 w 117"/>
                <a:gd name="T19" fmla="*/ 2147483647 h 87"/>
                <a:gd name="T20" fmla="*/ 2147483647 w 117"/>
                <a:gd name="T21" fmla="*/ 2147483647 h 87"/>
                <a:gd name="T22" fmla="*/ 2147483647 w 117"/>
                <a:gd name="T23" fmla="*/ 2147483647 h 87"/>
                <a:gd name="T24" fmla="*/ 2147483647 w 117"/>
                <a:gd name="T25" fmla="*/ 2147483647 h 87"/>
                <a:gd name="T26" fmla="*/ 2147483647 w 117"/>
                <a:gd name="T27" fmla="*/ 2147483647 h 87"/>
                <a:gd name="T28" fmla="*/ 2147483647 w 117"/>
                <a:gd name="T29" fmla="*/ 2147483647 h 87"/>
                <a:gd name="T30" fmla="*/ 2147483647 w 117"/>
                <a:gd name="T31" fmla="*/ 2147483647 h 87"/>
                <a:gd name="T32" fmla="*/ 2147483647 w 117"/>
                <a:gd name="T33" fmla="*/ 2147483647 h 87"/>
                <a:gd name="T34" fmla="*/ 2147483647 w 117"/>
                <a:gd name="T35" fmla="*/ 2147483647 h 87"/>
                <a:gd name="T36" fmla="*/ 2147483647 w 117"/>
                <a:gd name="T37" fmla="*/ 2147483647 h 87"/>
                <a:gd name="T38" fmla="*/ 2147483647 w 117"/>
                <a:gd name="T39" fmla="*/ 0 h 87"/>
                <a:gd name="T40" fmla="*/ 2147483647 w 117"/>
                <a:gd name="T41" fmla="*/ 0 h 87"/>
                <a:gd name="T42" fmla="*/ 2147483647 w 117"/>
                <a:gd name="T43" fmla="*/ 0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7"/>
                <a:gd name="T67" fmla="*/ 0 h 87"/>
                <a:gd name="T68" fmla="*/ 117 w 117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7" h="87">
                  <a:moveTo>
                    <a:pt x="53" y="0"/>
                  </a:moveTo>
                  <a:lnTo>
                    <a:pt x="50" y="11"/>
                  </a:lnTo>
                  <a:lnTo>
                    <a:pt x="36" y="20"/>
                  </a:lnTo>
                  <a:lnTo>
                    <a:pt x="31" y="28"/>
                  </a:lnTo>
                  <a:lnTo>
                    <a:pt x="31" y="42"/>
                  </a:lnTo>
                  <a:lnTo>
                    <a:pt x="16" y="50"/>
                  </a:lnTo>
                  <a:lnTo>
                    <a:pt x="9" y="68"/>
                  </a:lnTo>
                  <a:lnTo>
                    <a:pt x="3" y="75"/>
                  </a:lnTo>
                  <a:lnTo>
                    <a:pt x="0" y="84"/>
                  </a:lnTo>
                  <a:lnTo>
                    <a:pt x="0" y="87"/>
                  </a:lnTo>
                  <a:lnTo>
                    <a:pt x="54" y="87"/>
                  </a:lnTo>
                  <a:lnTo>
                    <a:pt x="54" y="70"/>
                  </a:lnTo>
                  <a:lnTo>
                    <a:pt x="56" y="64"/>
                  </a:lnTo>
                  <a:lnTo>
                    <a:pt x="62" y="59"/>
                  </a:lnTo>
                  <a:lnTo>
                    <a:pt x="68" y="58"/>
                  </a:lnTo>
                  <a:lnTo>
                    <a:pt x="68" y="23"/>
                  </a:lnTo>
                  <a:lnTo>
                    <a:pt x="117" y="23"/>
                  </a:lnTo>
                  <a:lnTo>
                    <a:pt x="117" y="5"/>
                  </a:lnTo>
                  <a:lnTo>
                    <a:pt x="115" y="5"/>
                  </a:lnTo>
                  <a:lnTo>
                    <a:pt x="115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2" name="Freeform 185"/>
            <p:cNvSpPr>
              <a:spLocks/>
            </p:cNvSpPr>
            <p:nvPr/>
          </p:nvSpPr>
          <p:spPr bwMode="auto">
            <a:xfrm>
              <a:off x="5492747" y="2490768"/>
              <a:ext cx="100029" cy="47636"/>
            </a:xfrm>
            <a:custGeom>
              <a:avLst/>
              <a:gdLst>
                <a:gd name="T0" fmla="*/ 2147483647 w 60"/>
                <a:gd name="T1" fmla="*/ 0 h 27"/>
                <a:gd name="T2" fmla="*/ 2147483647 w 60"/>
                <a:gd name="T3" fmla="*/ 2147483647 h 27"/>
                <a:gd name="T4" fmla="*/ 2147483647 w 60"/>
                <a:gd name="T5" fmla="*/ 2147483647 h 27"/>
                <a:gd name="T6" fmla="*/ 2147483647 w 60"/>
                <a:gd name="T7" fmla="*/ 2147483647 h 27"/>
                <a:gd name="T8" fmla="*/ 2147483647 w 60"/>
                <a:gd name="T9" fmla="*/ 2147483647 h 27"/>
                <a:gd name="T10" fmla="*/ 2147483647 w 60"/>
                <a:gd name="T11" fmla="*/ 2147483647 h 27"/>
                <a:gd name="T12" fmla="*/ 2147483647 w 60"/>
                <a:gd name="T13" fmla="*/ 2147483647 h 27"/>
                <a:gd name="T14" fmla="*/ 2147483647 w 60"/>
                <a:gd name="T15" fmla="*/ 2147483647 h 27"/>
                <a:gd name="T16" fmla="*/ 2147483647 w 60"/>
                <a:gd name="T17" fmla="*/ 2147483647 h 27"/>
                <a:gd name="T18" fmla="*/ 2147483647 w 60"/>
                <a:gd name="T19" fmla="*/ 2147483647 h 27"/>
                <a:gd name="T20" fmla="*/ 0 w 60"/>
                <a:gd name="T21" fmla="*/ 2147483647 h 27"/>
                <a:gd name="T22" fmla="*/ 2147483647 w 60"/>
                <a:gd name="T23" fmla="*/ 2147483647 h 27"/>
                <a:gd name="T24" fmla="*/ 2147483647 w 60"/>
                <a:gd name="T25" fmla="*/ 2147483647 h 27"/>
                <a:gd name="T26" fmla="*/ 2147483647 w 60"/>
                <a:gd name="T27" fmla="*/ 2147483647 h 27"/>
                <a:gd name="T28" fmla="*/ 2147483647 w 60"/>
                <a:gd name="T29" fmla="*/ 2147483647 h 27"/>
                <a:gd name="T30" fmla="*/ 2147483647 w 60"/>
                <a:gd name="T31" fmla="*/ 2147483647 h 27"/>
                <a:gd name="T32" fmla="*/ 2147483647 w 60"/>
                <a:gd name="T33" fmla="*/ 2147483647 h 27"/>
                <a:gd name="T34" fmla="*/ 2147483647 w 60"/>
                <a:gd name="T35" fmla="*/ 2147483647 h 27"/>
                <a:gd name="T36" fmla="*/ 2147483647 w 60"/>
                <a:gd name="T37" fmla="*/ 2147483647 h 27"/>
                <a:gd name="T38" fmla="*/ 2147483647 w 60"/>
                <a:gd name="T39" fmla="*/ 2147483647 h 27"/>
                <a:gd name="T40" fmla="*/ 2147483647 w 60"/>
                <a:gd name="T41" fmla="*/ 2147483647 h 27"/>
                <a:gd name="T42" fmla="*/ 2147483647 w 60"/>
                <a:gd name="T43" fmla="*/ 2147483647 h 27"/>
                <a:gd name="T44" fmla="*/ 2147483647 w 60"/>
                <a:gd name="T45" fmla="*/ 2147483647 h 27"/>
                <a:gd name="T46" fmla="*/ 2147483647 w 60"/>
                <a:gd name="T47" fmla="*/ 2147483647 h 27"/>
                <a:gd name="T48" fmla="*/ 2147483647 w 60"/>
                <a:gd name="T49" fmla="*/ 2147483647 h 27"/>
                <a:gd name="T50" fmla="*/ 2147483647 w 60"/>
                <a:gd name="T51" fmla="*/ 2147483647 h 27"/>
                <a:gd name="T52" fmla="*/ 2147483647 w 60"/>
                <a:gd name="T53" fmla="*/ 2147483647 h 27"/>
                <a:gd name="T54" fmla="*/ 2147483647 w 60"/>
                <a:gd name="T55" fmla="*/ 2147483647 h 27"/>
                <a:gd name="T56" fmla="*/ 2147483647 w 60"/>
                <a:gd name="T57" fmla="*/ 2147483647 h 27"/>
                <a:gd name="T58" fmla="*/ 2147483647 w 60"/>
                <a:gd name="T59" fmla="*/ 2147483647 h 27"/>
                <a:gd name="T60" fmla="*/ 2147483647 w 60"/>
                <a:gd name="T61" fmla="*/ 2147483647 h 27"/>
                <a:gd name="T62" fmla="*/ 2147483647 w 60"/>
                <a:gd name="T63" fmla="*/ 2147483647 h 27"/>
                <a:gd name="T64" fmla="*/ 2147483647 w 60"/>
                <a:gd name="T65" fmla="*/ 2147483647 h 27"/>
                <a:gd name="T66" fmla="*/ 2147483647 w 60"/>
                <a:gd name="T67" fmla="*/ 2147483647 h 27"/>
                <a:gd name="T68" fmla="*/ 2147483647 w 60"/>
                <a:gd name="T69" fmla="*/ 2147483647 h 27"/>
                <a:gd name="T70" fmla="*/ 2147483647 w 60"/>
                <a:gd name="T71" fmla="*/ 0 h 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"/>
                <a:gd name="T109" fmla="*/ 0 h 27"/>
                <a:gd name="T110" fmla="*/ 60 w 60"/>
                <a:gd name="T111" fmla="*/ 27 h 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" h="27">
                  <a:moveTo>
                    <a:pt x="39" y="0"/>
                  </a:moveTo>
                  <a:lnTo>
                    <a:pt x="31" y="3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5" y="6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6" y="25"/>
                  </a:lnTo>
                  <a:lnTo>
                    <a:pt x="12" y="24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31" y="22"/>
                  </a:lnTo>
                  <a:lnTo>
                    <a:pt x="34" y="19"/>
                  </a:lnTo>
                  <a:lnTo>
                    <a:pt x="37" y="24"/>
                  </a:lnTo>
                  <a:lnTo>
                    <a:pt x="40" y="27"/>
                  </a:lnTo>
                  <a:lnTo>
                    <a:pt x="43" y="27"/>
                  </a:lnTo>
                  <a:lnTo>
                    <a:pt x="43" y="22"/>
                  </a:lnTo>
                  <a:lnTo>
                    <a:pt x="48" y="19"/>
                  </a:lnTo>
                  <a:lnTo>
                    <a:pt x="51" y="20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56" y="13"/>
                  </a:lnTo>
                  <a:lnTo>
                    <a:pt x="51" y="11"/>
                  </a:lnTo>
                  <a:lnTo>
                    <a:pt x="50" y="8"/>
                  </a:lnTo>
                  <a:lnTo>
                    <a:pt x="51" y="3"/>
                  </a:lnTo>
                  <a:lnTo>
                    <a:pt x="45" y="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3" name="Freeform 187"/>
            <p:cNvSpPr>
              <a:spLocks/>
            </p:cNvSpPr>
            <p:nvPr/>
          </p:nvSpPr>
          <p:spPr bwMode="auto">
            <a:xfrm>
              <a:off x="5470518" y="2349447"/>
              <a:ext cx="22229" cy="34933"/>
            </a:xfrm>
            <a:custGeom>
              <a:avLst/>
              <a:gdLst>
                <a:gd name="T0" fmla="*/ 2147483647 w 14"/>
                <a:gd name="T1" fmla="*/ 2147483647 h 19"/>
                <a:gd name="T2" fmla="*/ 2147483647 w 14"/>
                <a:gd name="T3" fmla="*/ 0 h 19"/>
                <a:gd name="T4" fmla="*/ 2147483647 w 14"/>
                <a:gd name="T5" fmla="*/ 0 h 19"/>
                <a:gd name="T6" fmla="*/ 2147483647 w 14"/>
                <a:gd name="T7" fmla="*/ 2147483647 h 19"/>
                <a:gd name="T8" fmla="*/ 2147483647 w 14"/>
                <a:gd name="T9" fmla="*/ 2147483647 h 19"/>
                <a:gd name="T10" fmla="*/ 2147483647 w 14"/>
                <a:gd name="T11" fmla="*/ 2147483647 h 19"/>
                <a:gd name="T12" fmla="*/ 2147483647 w 14"/>
                <a:gd name="T13" fmla="*/ 2147483647 h 19"/>
                <a:gd name="T14" fmla="*/ 2147483647 w 14"/>
                <a:gd name="T15" fmla="*/ 2147483647 h 19"/>
                <a:gd name="T16" fmla="*/ 2147483647 w 14"/>
                <a:gd name="T17" fmla="*/ 2147483647 h 19"/>
                <a:gd name="T18" fmla="*/ 0 w 14"/>
                <a:gd name="T19" fmla="*/ 2147483647 h 19"/>
                <a:gd name="T20" fmla="*/ 2147483647 w 14"/>
                <a:gd name="T21" fmla="*/ 2147483647 h 19"/>
                <a:gd name="T22" fmla="*/ 2147483647 w 14"/>
                <a:gd name="T23" fmla="*/ 2147483647 h 19"/>
                <a:gd name="T24" fmla="*/ 2147483647 w 14"/>
                <a:gd name="T25" fmla="*/ 2147483647 h 19"/>
                <a:gd name="T26" fmla="*/ 2147483647 w 14"/>
                <a:gd name="T27" fmla="*/ 2147483647 h 19"/>
                <a:gd name="T28" fmla="*/ 2147483647 w 14"/>
                <a:gd name="T29" fmla="*/ 2147483647 h 19"/>
                <a:gd name="T30" fmla="*/ 2147483647 w 14"/>
                <a:gd name="T31" fmla="*/ 2147483647 h 19"/>
                <a:gd name="T32" fmla="*/ 2147483647 w 14"/>
                <a:gd name="T33" fmla="*/ 2147483647 h 19"/>
                <a:gd name="T34" fmla="*/ 2147483647 w 14"/>
                <a:gd name="T35" fmla="*/ 2147483647 h 19"/>
                <a:gd name="T36" fmla="*/ 2147483647 w 14"/>
                <a:gd name="T37" fmla="*/ 2147483647 h 19"/>
                <a:gd name="T38" fmla="*/ 2147483647 w 14"/>
                <a:gd name="T39" fmla="*/ 2147483647 h 19"/>
                <a:gd name="T40" fmla="*/ 2147483647 w 14"/>
                <a:gd name="T41" fmla="*/ 2147483647 h 19"/>
                <a:gd name="T42" fmla="*/ 2147483647 w 14"/>
                <a:gd name="T43" fmla="*/ 2147483647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"/>
                <a:gd name="T67" fmla="*/ 0 h 19"/>
                <a:gd name="T68" fmla="*/ 14 w 14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" h="19">
                  <a:moveTo>
                    <a:pt x="14" y="3"/>
                  </a:moveTo>
                  <a:lnTo>
                    <a:pt x="14" y="0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8" y="19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9"/>
                  </a:lnTo>
                  <a:lnTo>
                    <a:pt x="9" y="5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4" name="Freeform 1183"/>
            <p:cNvSpPr>
              <a:spLocks/>
            </p:cNvSpPr>
            <p:nvPr/>
          </p:nvSpPr>
          <p:spPr bwMode="auto">
            <a:xfrm>
              <a:off x="5507037" y="2444720"/>
              <a:ext cx="1587" cy="1588"/>
            </a:xfrm>
            <a:custGeom>
              <a:avLst/>
              <a:gdLst>
                <a:gd name="T0" fmla="*/ 0 w 1587"/>
                <a:gd name="T1" fmla="*/ 2147483647 h 1"/>
                <a:gd name="T2" fmla="*/ 0 w 1587"/>
                <a:gd name="T3" fmla="*/ 2147483647 h 1"/>
                <a:gd name="T4" fmla="*/ 0 w 1587"/>
                <a:gd name="T5" fmla="*/ 0 h 1"/>
                <a:gd name="T6" fmla="*/ 0 w 1587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7"/>
                <a:gd name="T13" fmla="*/ 0 h 1"/>
                <a:gd name="T14" fmla="*/ 1587 w 158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7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5" name="Rectangle 191"/>
            <p:cNvSpPr>
              <a:spLocks noChangeArrowheads="1"/>
            </p:cNvSpPr>
            <p:nvPr/>
          </p:nvSpPr>
          <p:spPr bwMode="auto">
            <a:xfrm>
              <a:off x="5662171" y="2524444"/>
              <a:ext cx="1784" cy="2502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186" name="Rectangle 192"/>
            <p:cNvSpPr>
              <a:spLocks noChangeArrowheads="1"/>
            </p:cNvSpPr>
            <p:nvPr/>
          </p:nvSpPr>
          <p:spPr bwMode="auto">
            <a:xfrm>
              <a:off x="5671095" y="2541960"/>
              <a:ext cx="1785" cy="1252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187" name="Freeform 194"/>
            <p:cNvSpPr>
              <a:spLocks/>
            </p:cNvSpPr>
            <p:nvPr/>
          </p:nvSpPr>
          <p:spPr bwMode="auto">
            <a:xfrm>
              <a:off x="5157129" y="2754962"/>
              <a:ext cx="472347" cy="442560"/>
            </a:xfrm>
            <a:custGeom>
              <a:avLst/>
              <a:gdLst>
                <a:gd name="T0" fmla="*/ 2147483647 w 284"/>
                <a:gd name="T1" fmla="*/ 2147483647 h 248"/>
                <a:gd name="T2" fmla="*/ 2147483647 w 284"/>
                <a:gd name="T3" fmla="*/ 2147483647 h 248"/>
                <a:gd name="T4" fmla="*/ 2147483647 w 284"/>
                <a:gd name="T5" fmla="*/ 2147483647 h 248"/>
                <a:gd name="T6" fmla="*/ 2147483647 w 284"/>
                <a:gd name="T7" fmla="*/ 2147483647 h 248"/>
                <a:gd name="T8" fmla="*/ 2147483647 w 284"/>
                <a:gd name="T9" fmla="*/ 2147483647 h 248"/>
                <a:gd name="T10" fmla="*/ 2147483647 w 284"/>
                <a:gd name="T11" fmla="*/ 2147483647 h 248"/>
                <a:gd name="T12" fmla="*/ 2147483647 w 284"/>
                <a:gd name="T13" fmla="*/ 2147483647 h 248"/>
                <a:gd name="T14" fmla="*/ 2147483647 w 284"/>
                <a:gd name="T15" fmla="*/ 2147483647 h 248"/>
                <a:gd name="T16" fmla="*/ 2147483647 w 284"/>
                <a:gd name="T17" fmla="*/ 2147483647 h 248"/>
                <a:gd name="T18" fmla="*/ 2147483647 w 284"/>
                <a:gd name="T19" fmla="*/ 2147483647 h 248"/>
                <a:gd name="T20" fmla="*/ 2147483647 w 284"/>
                <a:gd name="T21" fmla="*/ 2147483647 h 248"/>
                <a:gd name="T22" fmla="*/ 0 w 284"/>
                <a:gd name="T23" fmla="*/ 2147483647 h 248"/>
                <a:gd name="T24" fmla="*/ 0 w 284"/>
                <a:gd name="T25" fmla="*/ 2147483647 h 248"/>
                <a:gd name="T26" fmla="*/ 2147483647 w 284"/>
                <a:gd name="T27" fmla="*/ 2147483647 h 248"/>
                <a:gd name="T28" fmla="*/ 2147483647 w 284"/>
                <a:gd name="T29" fmla="*/ 2147483647 h 248"/>
                <a:gd name="T30" fmla="*/ 2147483647 w 284"/>
                <a:gd name="T31" fmla="*/ 2147483647 h 248"/>
                <a:gd name="T32" fmla="*/ 2147483647 w 284"/>
                <a:gd name="T33" fmla="*/ 2147483647 h 248"/>
                <a:gd name="T34" fmla="*/ 2147483647 w 284"/>
                <a:gd name="T35" fmla="*/ 2147483647 h 248"/>
                <a:gd name="T36" fmla="*/ 2147483647 w 284"/>
                <a:gd name="T37" fmla="*/ 2147483647 h 248"/>
                <a:gd name="T38" fmla="*/ 2147483647 w 284"/>
                <a:gd name="T39" fmla="*/ 2147483647 h 248"/>
                <a:gd name="T40" fmla="*/ 2147483647 w 284"/>
                <a:gd name="T41" fmla="*/ 2147483647 h 248"/>
                <a:gd name="T42" fmla="*/ 2147483647 w 284"/>
                <a:gd name="T43" fmla="*/ 2147483647 h 248"/>
                <a:gd name="T44" fmla="*/ 2147483647 w 284"/>
                <a:gd name="T45" fmla="*/ 2147483647 h 248"/>
                <a:gd name="T46" fmla="*/ 2147483647 w 284"/>
                <a:gd name="T47" fmla="*/ 2147483647 h 248"/>
                <a:gd name="T48" fmla="*/ 2147483647 w 284"/>
                <a:gd name="T49" fmla="*/ 2147483647 h 248"/>
                <a:gd name="T50" fmla="*/ 2147483647 w 284"/>
                <a:gd name="T51" fmla="*/ 2147483647 h 248"/>
                <a:gd name="T52" fmla="*/ 2147483647 w 284"/>
                <a:gd name="T53" fmla="*/ 2147483647 h 248"/>
                <a:gd name="T54" fmla="*/ 2147483647 w 284"/>
                <a:gd name="T55" fmla="*/ 2147483647 h 248"/>
                <a:gd name="T56" fmla="*/ 2147483647 w 284"/>
                <a:gd name="T57" fmla="*/ 2147483647 h 248"/>
                <a:gd name="T58" fmla="*/ 2147483647 w 284"/>
                <a:gd name="T59" fmla="*/ 2147483647 h 248"/>
                <a:gd name="T60" fmla="*/ 2147483647 w 284"/>
                <a:gd name="T61" fmla="*/ 2147483647 h 248"/>
                <a:gd name="T62" fmla="*/ 2147483647 w 284"/>
                <a:gd name="T63" fmla="*/ 2147483647 h 248"/>
                <a:gd name="T64" fmla="*/ 2147483647 w 284"/>
                <a:gd name="T65" fmla="*/ 2147483647 h 248"/>
                <a:gd name="T66" fmla="*/ 2147483647 w 284"/>
                <a:gd name="T67" fmla="*/ 2147483647 h 248"/>
                <a:gd name="T68" fmla="*/ 2147483647 w 284"/>
                <a:gd name="T69" fmla="*/ 2147483647 h 248"/>
                <a:gd name="T70" fmla="*/ 2147483647 w 284"/>
                <a:gd name="T71" fmla="*/ 2147483647 h 248"/>
                <a:gd name="T72" fmla="*/ 2147483647 w 284"/>
                <a:gd name="T73" fmla="*/ 2147483647 h 248"/>
                <a:gd name="T74" fmla="*/ 2147483647 w 284"/>
                <a:gd name="T75" fmla="*/ 0 h 248"/>
                <a:gd name="T76" fmla="*/ 2147483647 w 284"/>
                <a:gd name="T77" fmla="*/ 2147483647 h 248"/>
                <a:gd name="T78" fmla="*/ 2147483647 w 284"/>
                <a:gd name="T79" fmla="*/ 2147483647 h 248"/>
                <a:gd name="T80" fmla="*/ 2147483647 w 284"/>
                <a:gd name="T81" fmla="*/ 2147483647 h 248"/>
                <a:gd name="T82" fmla="*/ 2147483647 w 284"/>
                <a:gd name="T83" fmla="*/ 2147483647 h 2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4"/>
                <a:gd name="T127" fmla="*/ 0 h 248"/>
                <a:gd name="T128" fmla="*/ 284 w 284"/>
                <a:gd name="T129" fmla="*/ 248 h 2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4" h="248">
                  <a:moveTo>
                    <a:pt x="120" y="17"/>
                  </a:moveTo>
                  <a:lnTo>
                    <a:pt x="107" y="18"/>
                  </a:lnTo>
                  <a:lnTo>
                    <a:pt x="99" y="26"/>
                  </a:lnTo>
                  <a:lnTo>
                    <a:pt x="90" y="28"/>
                  </a:lnTo>
                  <a:lnTo>
                    <a:pt x="95" y="34"/>
                  </a:lnTo>
                  <a:lnTo>
                    <a:pt x="98" y="45"/>
                  </a:lnTo>
                  <a:lnTo>
                    <a:pt x="98" y="49"/>
                  </a:lnTo>
                  <a:lnTo>
                    <a:pt x="98" y="57"/>
                  </a:lnTo>
                  <a:lnTo>
                    <a:pt x="104" y="63"/>
                  </a:lnTo>
                  <a:lnTo>
                    <a:pt x="104" y="68"/>
                  </a:lnTo>
                  <a:lnTo>
                    <a:pt x="98" y="68"/>
                  </a:lnTo>
                  <a:lnTo>
                    <a:pt x="82" y="68"/>
                  </a:lnTo>
                  <a:lnTo>
                    <a:pt x="76" y="74"/>
                  </a:lnTo>
                  <a:lnTo>
                    <a:pt x="67" y="74"/>
                  </a:lnTo>
                  <a:lnTo>
                    <a:pt x="68" y="84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5" y="99"/>
                  </a:lnTo>
                  <a:lnTo>
                    <a:pt x="34" y="99"/>
                  </a:lnTo>
                  <a:lnTo>
                    <a:pt x="30" y="104"/>
                  </a:lnTo>
                  <a:lnTo>
                    <a:pt x="22" y="102"/>
                  </a:lnTo>
                  <a:lnTo>
                    <a:pt x="20" y="107"/>
                  </a:lnTo>
                  <a:lnTo>
                    <a:pt x="14" y="107"/>
                  </a:lnTo>
                  <a:lnTo>
                    <a:pt x="0" y="115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2" y="135"/>
                  </a:lnTo>
                  <a:lnTo>
                    <a:pt x="53" y="166"/>
                  </a:lnTo>
                  <a:lnTo>
                    <a:pt x="135" y="219"/>
                  </a:lnTo>
                  <a:lnTo>
                    <a:pt x="135" y="222"/>
                  </a:lnTo>
                  <a:lnTo>
                    <a:pt x="146" y="231"/>
                  </a:lnTo>
                  <a:lnTo>
                    <a:pt x="151" y="231"/>
                  </a:lnTo>
                  <a:lnTo>
                    <a:pt x="155" y="234"/>
                  </a:lnTo>
                  <a:lnTo>
                    <a:pt x="165" y="237"/>
                  </a:lnTo>
                  <a:lnTo>
                    <a:pt x="165" y="242"/>
                  </a:lnTo>
                  <a:lnTo>
                    <a:pt x="162" y="247"/>
                  </a:lnTo>
                  <a:lnTo>
                    <a:pt x="166" y="248"/>
                  </a:lnTo>
                  <a:lnTo>
                    <a:pt x="177" y="248"/>
                  </a:lnTo>
                  <a:lnTo>
                    <a:pt x="177" y="247"/>
                  </a:lnTo>
                  <a:lnTo>
                    <a:pt x="197" y="243"/>
                  </a:lnTo>
                  <a:lnTo>
                    <a:pt x="208" y="237"/>
                  </a:lnTo>
                  <a:lnTo>
                    <a:pt x="222" y="225"/>
                  </a:lnTo>
                  <a:lnTo>
                    <a:pt x="284" y="186"/>
                  </a:lnTo>
                  <a:lnTo>
                    <a:pt x="281" y="177"/>
                  </a:lnTo>
                  <a:lnTo>
                    <a:pt x="273" y="174"/>
                  </a:lnTo>
                  <a:lnTo>
                    <a:pt x="262" y="172"/>
                  </a:lnTo>
                  <a:lnTo>
                    <a:pt x="258" y="169"/>
                  </a:lnTo>
                  <a:lnTo>
                    <a:pt x="258" y="161"/>
                  </a:lnTo>
                  <a:lnTo>
                    <a:pt x="252" y="153"/>
                  </a:lnTo>
                  <a:lnTo>
                    <a:pt x="250" y="149"/>
                  </a:lnTo>
                  <a:lnTo>
                    <a:pt x="256" y="146"/>
                  </a:lnTo>
                  <a:lnTo>
                    <a:pt x="256" y="143"/>
                  </a:lnTo>
                  <a:lnTo>
                    <a:pt x="255" y="135"/>
                  </a:lnTo>
                  <a:lnTo>
                    <a:pt x="256" y="125"/>
                  </a:lnTo>
                  <a:lnTo>
                    <a:pt x="253" y="116"/>
                  </a:lnTo>
                  <a:lnTo>
                    <a:pt x="255" y="105"/>
                  </a:lnTo>
                  <a:lnTo>
                    <a:pt x="248" y="96"/>
                  </a:lnTo>
                  <a:lnTo>
                    <a:pt x="252" y="94"/>
                  </a:lnTo>
                  <a:lnTo>
                    <a:pt x="250" y="87"/>
                  </a:lnTo>
                  <a:lnTo>
                    <a:pt x="248" y="74"/>
                  </a:lnTo>
                  <a:lnTo>
                    <a:pt x="242" y="70"/>
                  </a:lnTo>
                  <a:lnTo>
                    <a:pt x="234" y="63"/>
                  </a:lnTo>
                  <a:lnTo>
                    <a:pt x="236" y="57"/>
                  </a:lnTo>
                  <a:lnTo>
                    <a:pt x="231" y="56"/>
                  </a:lnTo>
                  <a:lnTo>
                    <a:pt x="224" y="48"/>
                  </a:lnTo>
                  <a:lnTo>
                    <a:pt x="222" y="42"/>
                  </a:lnTo>
                  <a:lnTo>
                    <a:pt x="231" y="34"/>
                  </a:lnTo>
                  <a:lnTo>
                    <a:pt x="234" y="29"/>
                  </a:lnTo>
                  <a:lnTo>
                    <a:pt x="236" y="15"/>
                  </a:lnTo>
                  <a:lnTo>
                    <a:pt x="234" y="9"/>
                  </a:lnTo>
                  <a:lnTo>
                    <a:pt x="238" y="1"/>
                  </a:lnTo>
                  <a:lnTo>
                    <a:pt x="236" y="3"/>
                  </a:lnTo>
                  <a:lnTo>
                    <a:pt x="228" y="3"/>
                  </a:lnTo>
                  <a:lnTo>
                    <a:pt x="221" y="0"/>
                  </a:lnTo>
                  <a:lnTo>
                    <a:pt x="219" y="3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194" y="6"/>
                  </a:lnTo>
                  <a:lnTo>
                    <a:pt x="186" y="3"/>
                  </a:lnTo>
                  <a:lnTo>
                    <a:pt x="165" y="3"/>
                  </a:lnTo>
                  <a:lnTo>
                    <a:pt x="154" y="7"/>
                  </a:lnTo>
                  <a:lnTo>
                    <a:pt x="138" y="7"/>
                  </a:lnTo>
                  <a:lnTo>
                    <a:pt x="120" y="1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8" name="Freeform 195"/>
            <p:cNvSpPr>
              <a:spLocks/>
            </p:cNvSpPr>
            <p:nvPr/>
          </p:nvSpPr>
          <p:spPr bwMode="auto">
            <a:xfrm>
              <a:off x="4965861" y="2995871"/>
              <a:ext cx="279418" cy="306937"/>
            </a:xfrm>
            <a:custGeom>
              <a:avLst/>
              <a:gdLst>
                <a:gd name="T0" fmla="*/ 2147483647 w 168"/>
                <a:gd name="T1" fmla="*/ 0 h 172"/>
                <a:gd name="T2" fmla="*/ 2147483647 w 168"/>
                <a:gd name="T3" fmla="*/ 2147483647 h 172"/>
                <a:gd name="T4" fmla="*/ 2147483647 w 168"/>
                <a:gd name="T5" fmla="*/ 2147483647 h 172"/>
                <a:gd name="T6" fmla="*/ 2147483647 w 168"/>
                <a:gd name="T7" fmla="*/ 2147483647 h 172"/>
                <a:gd name="T8" fmla="*/ 2147483647 w 168"/>
                <a:gd name="T9" fmla="*/ 2147483647 h 172"/>
                <a:gd name="T10" fmla="*/ 2147483647 w 168"/>
                <a:gd name="T11" fmla="*/ 2147483647 h 172"/>
                <a:gd name="T12" fmla="*/ 2147483647 w 168"/>
                <a:gd name="T13" fmla="*/ 2147483647 h 172"/>
                <a:gd name="T14" fmla="*/ 2147483647 w 168"/>
                <a:gd name="T15" fmla="*/ 2147483647 h 172"/>
                <a:gd name="T16" fmla="*/ 0 w 168"/>
                <a:gd name="T17" fmla="*/ 2147483647 h 172"/>
                <a:gd name="T18" fmla="*/ 0 w 168"/>
                <a:gd name="T19" fmla="*/ 2147483647 h 172"/>
                <a:gd name="T20" fmla="*/ 2147483647 w 168"/>
                <a:gd name="T21" fmla="*/ 2147483647 h 172"/>
                <a:gd name="T22" fmla="*/ 2147483647 w 168"/>
                <a:gd name="T23" fmla="*/ 2147483647 h 172"/>
                <a:gd name="T24" fmla="*/ 2147483647 w 168"/>
                <a:gd name="T25" fmla="*/ 2147483647 h 172"/>
                <a:gd name="T26" fmla="*/ 2147483647 w 168"/>
                <a:gd name="T27" fmla="*/ 2147483647 h 172"/>
                <a:gd name="T28" fmla="*/ 2147483647 w 168"/>
                <a:gd name="T29" fmla="*/ 2147483647 h 172"/>
                <a:gd name="T30" fmla="*/ 2147483647 w 168"/>
                <a:gd name="T31" fmla="*/ 2147483647 h 172"/>
                <a:gd name="T32" fmla="*/ 2147483647 w 168"/>
                <a:gd name="T33" fmla="*/ 2147483647 h 172"/>
                <a:gd name="T34" fmla="*/ 2147483647 w 168"/>
                <a:gd name="T35" fmla="*/ 2147483647 h 172"/>
                <a:gd name="T36" fmla="*/ 2147483647 w 168"/>
                <a:gd name="T37" fmla="*/ 2147483647 h 172"/>
                <a:gd name="T38" fmla="*/ 2147483647 w 168"/>
                <a:gd name="T39" fmla="*/ 2147483647 h 172"/>
                <a:gd name="T40" fmla="*/ 2147483647 w 168"/>
                <a:gd name="T41" fmla="*/ 2147483647 h 172"/>
                <a:gd name="T42" fmla="*/ 2147483647 w 168"/>
                <a:gd name="T43" fmla="*/ 2147483647 h 172"/>
                <a:gd name="T44" fmla="*/ 2147483647 w 168"/>
                <a:gd name="T45" fmla="*/ 2147483647 h 172"/>
                <a:gd name="T46" fmla="*/ 2147483647 w 168"/>
                <a:gd name="T47" fmla="*/ 2147483647 h 172"/>
                <a:gd name="T48" fmla="*/ 2147483647 w 168"/>
                <a:gd name="T49" fmla="*/ 2147483647 h 172"/>
                <a:gd name="T50" fmla="*/ 2147483647 w 168"/>
                <a:gd name="T51" fmla="*/ 2147483647 h 172"/>
                <a:gd name="T52" fmla="*/ 2147483647 w 168"/>
                <a:gd name="T53" fmla="*/ 2147483647 h 172"/>
                <a:gd name="T54" fmla="*/ 2147483647 w 168"/>
                <a:gd name="T55" fmla="*/ 2147483647 h 172"/>
                <a:gd name="T56" fmla="*/ 2147483647 w 168"/>
                <a:gd name="T57" fmla="*/ 2147483647 h 172"/>
                <a:gd name="T58" fmla="*/ 2147483647 w 168"/>
                <a:gd name="T59" fmla="*/ 2147483647 h 172"/>
                <a:gd name="T60" fmla="*/ 2147483647 w 168"/>
                <a:gd name="T61" fmla="*/ 2147483647 h 172"/>
                <a:gd name="T62" fmla="*/ 2147483647 w 168"/>
                <a:gd name="T63" fmla="*/ 2147483647 h 172"/>
                <a:gd name="T64" fmla="*/ 2147483647 w 168"/>
                <a:gd name="T65" fmla="*/ 2147483647 h 172"/>
                <a:gd name="T66" fmla="*/ 2147483647 w 168"/>
                <a:gd name="T67" fmla="*/ 2147483647 h 172"/>
                <a:gd name="T68" fmla="*/ 2147483647 w 168"/>
                <a:gd name="T69" fmla="*/ 2147483647 h 172"/>
                <a:gd name="T70" fmla="*/ 2147483647 w 168"/>
                <a:gd name="T71" fmla="*/ 2147483647 h 172"/>
                <a:gd name="T72" fmla="*/ 2147483647 w 168"/>
                <a:gd name="T73" fmla="*/ 2147483647 h 172"/>
                <a:gd name="T74" fmla="*/ 2147483647 w 168"/>
                <a:gd name="T75" fmla="*/ 2147483647 h 172"/>
                <a:gd name="T76" fmla="*/ 2147483647 w 168"/>
                <a:gd name="T77" fmla="*/ 2147483647 h 172"/>
                <a:gd name="T78" fmla="*/ 2147483647 w 168"/>
                <a:gd name="T79" fmla="*/ 2147483647 h 172"/>
                <a:gd name="T80" fmla="*/ 2147483647 w 168"/>
                <a:gd name="T81" fmla="*/ 2147483647 h 172"/>
                <a:gd name="T82" fmla="*/ 2147483647 w 168"/>
                <a:gd name="T83" fmla="*/ 2147483647 h 172"/>
                <a:gd name="T84" fmla="*/ 2147483647 w 168"/>
                <a:gd name="T85" fmla="*/ 2147483647 h 172"/>
                <a:gd name="T86" fmla="*/ 2147483647 w 168"/>
                <a:gd name="T87" fmla="*/ 0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8"/>
                <a:gd name="T133" fmla="*/ 0 h 172"/>
                <a:gd name="T134" fmla="*/ 168 w 168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8" h="172">
                  <a:moveTo>
                    <a:pt x="117" y="0"/>
                  </a:moveTo>
                  <a:lnTo>
                    <a:pt x="117" y="18"/>
                  </a:lnTo>
                  <a:lnTo>
                    <a:pt x="68" y="18"/>
                  </a:lnTo>
                  <a:lnTo>
                    <a:pt x="68" y="53"/>
                  </a:lnTo>
                  <a:lnTo>
                    <a:pt x="62" y="54"/>
                  </a:lnTo>
                  <a:lnTo>
                    <a:pt x="56" y="59"/>
                  </a:lnTo>
                  <a:lnTo>
                    <a:pt x="54" y="65"/>
                  </a:lnTo>
                  <a:lnTo>
                    <a:pt x="54" y="82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13" y="96"/>
                  </a:lnTo>
                  <a:lnTo>
                    <a:pt x="9" y="101"/>
                  </a:lnTo>
                  <a:lnTo>
                    <a:pt x="13" y="104"/>
                  </a:lnTo>
                  <a:lnTo>
                    <a:pt x="13" y="132"/>
                  </a:lnTo>
                  <a:lnTo>
                    <a:pt x="6" y="144"/>
                  </a:lnTo>
                  <a:lnTo>
                    <a:pt x="6" y="147"/>
                  </a:lnTo>
                  <a:lnTo>
                    <a:pt x="19" y="147"/>
                  </a:lnTo>
                  <a:lnTo>
                    <a:pt x="30" y="146"/>
                  </a:lnTo>
                  <a:lnTo>
                    <a:pt x="37" y="146"/>
                  </a:lnTo>
                  <a:lnTo>
                    <a:pt x="44" y="150"/>
                  </a:lnTo>
                  <a:lnTo>
                    <a:pt x="48" y="153"/>
                  </a:lnTo>
                  <a:lnTo>
                    <a:pt x="51" y="158"/>
                  </a:lnTo>
                  <a:lnTo>
                    <a:pt x="65" y="171"/>
                  </a:lnTo>
                  <a:lnTo>
                    <a:pt x="67" y="172"/>
                  </a:lnTo>
                  <a:lnTo>
                    <a:pt x="72" y="171"/>
                  </a:lnTo>
                  <a:lnTo>
                    <a:pt x="73" y="163"/>
                  </a:lnTo>
                  <a:lnTo>
                    <a:pt x="76" y="158"/>
                  </a:lnTo>
                  <a:lnTo>
                    <a:pt x="81" y="163"/>
                  </a:lnTo>
                  <a:lnTo>
                    <a:pt x="86" y="169"/>
                  </a:lnTo>
                  <a:lnTo>
                    <a:pt x="89" y="163"/>
                  </a:lnTo>
                  <a:lnTo>
                    <a:pt x="98" y="163"/>
                  </a:lnTo>
                  <a:lnTo>
                    <a:pt x="106" y="161"/>
                  </a:lnTo>
                  <a:lnTo>
                    <a:pt x="107" y="158"/>
                  </a:lnTo>
                  <a:lnTo>
                    <a:pt x="109" y="161"/>
                  </a:lnTo>
                  <a:lnTo>
                    <a:pt x="118" y="163"/>
                  </a:lnTo>
                  <a:lnTo>
                    <a:pt x="158" y="163"/>
                  </a:lnTo>
                  <a:lnTo>
                    <a:pt x="162" y="150"/>
                  </a:lnTo>
                  <a:lnTo>
                    <a:pt x="157" y="146"/>
                  </a:lnTo>
                  <a:lnTo>
                    <a:pt x="145" y="31"/>
                  </a:lnTo>
                  <a:lnTo>
                    <a:pt x="168" y="3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9" name="Freeform 196"/>
            <p:cNvSpPr>
              <a:spLocks/>
            </p:cNvSpPr>
            <p:nvPr/>
          </p:nvSpPr>
          <p:spPr bwMode="auto">
            <a:xfrm>
              <a:off x="5077295" y="3051191"/>
              <a:ext cx="377545" cy="365826"/>
            </a:xfrm>
            <a:custGeom>
              <a:avLst/>
              <a:gdLst>
                <a:gd name="T0" fmla="*/ 2147483647 w 227"/>
                <a:gd name="T1" fmla="*/ 0 h 205"/>
                <a:gd name="T2" fmla="*/ 2147483647 w 227"/>
                <a:gd name="T3" fmla="*/ 2147483647 h 205"/>
                <a:gd name="T4" fmla="*/ 2147483647 w 227"/>
                <a:gd name="T5" fmla="*/ 2147483647 h 205"/>
                <a:gd name="T6" fmla="*/ 2147483647 w 227"/>
                <a:gd name="T7" fmla="*/ 2147483647 h 205"/>
                <a:gd name="T8" fmla="*/ 2147483647 w 227"/>
                <a:gd name="T9" fmla="*/ 2147483647 h 205"/>
                <a:gd name="T10" fmla="*/ 2147483647 w 227"/>
                <a:gd name="T11" fmla="*/ 2147483647 h 205"/>
                <a:gd name="T12" fmla="*/ 2147483647 w 227"/>
                <a:gd name="T13" fmla="*/ 2147483647 h 205"/>
                <a:gd name="T14" fmla="*/ 2147483647 w 227"/>
                <a:gd name="T15" fmla="*/ 2147483647 h 205"/>
                <a:gd name="T16" fmla="*/ 2147483647 w 227"/>
                <a:gd name="T17" fmla="*/ 2147483647 h 205"/>
                <a:gd name="T18" fmla="*/ 0 w 227"/>
                <a:gd name="T19" fmla="*/ 2147483647 h 205"/>
                <a:gd name="T20" fmla="*/ 2147483647 w 227"/>
                <a:gd name="T21" fmla="*/ 2147483647 h 205"/>
                <a:gd name="T22" fmla="*/ 2147483647 w 227"/>
                <a:gd name="T23" fmla="*/ 2147483647 h 205"/>
                <a:gd name="T24" fmla="*/ 2147483647 w 227"/>
                <a:gd name="T25" fmla="*/ 2147483647 h 205"/>
                <a:gd name="T26" fmla="*/ 2147483647 w 227"/>
                <a:gd name="T27" fmla="*/ 2147483647 h 205"/>
                <a:gd name="T28" fmla="*/ 2147483647 w 227"/>
                <a:gd name="T29" fmla="*/ 2147483647 h 205"/>
                <a:gd name="T30" fmla="*/ 2147483647 w 227"/>
                <a:gd name="T31" fmla="*/ 2147483647 h 205"/>
                <a:gd name="T32" fmla="*/ 2147483647 w 227"/>
                <a:gd name="T33" fmla="*/ 2147483647 h 205"/>
                <a:gd name="T34" fmla="*/ 2147483647 w 227"/>
                <a:gd name="T35" fmla="*/ 2147483647 h 205"/>
                <a:gd name="T36" fmla="*/ 2147483647 w 227"/>
                <a:gd name="T37" fmla="*/ 2147483647 h 205"/>
                <a:gd name="T38" fmla="*/ 2147483647 w 227"/>
                <a:gd name="T39" fmla="*/ 2147483647 h 205"/>
                <a:gd name="T40" fmla="*/ 2147483647 w 227"/>
                <a:gd name="T41" fmla="*/ 2147483647 h 205"/>
                <a:gd name="T42" fmla="*/ 2147483647 w 227"/>
                <a:gd name="T43" fmla="*/ 2147483647 h 205"/>
                <a:gd name="T44" fmla="*/ 2147483647 w 227"/>
                <a:gd name="T45" fmla="*/ 2147483647 h 205"/>
                <a:gd name="T46" fmla="*/ 2147483647 w 227"/>
                <a:gd name="T47" fmla="*/ 2147483647 h 205"/>
                <a:gd name="T48" fmla="*/ 2147483647 w 227"/>
                <a:gd name="T49" fmla="*/ 2147483647 h 205"/>
                <a:gd name="T50" fmla="*/ 2147483647 w 227"/>
                <a:gd name="T51" fmla="*/ 2147483647 h 205"/>
                <a:gd name="T52" fmla="*/ 2147483647 w 227"/>
                <a:gd name="T53" fmla="*/ 2147483647 h 205"/>
                <a:gd name="T54" fmla="*/ 2147483647 w 227"/>
                <a:gd name="T55" fmla="*/ 2147483647 h 205"/>
                <a:gd name="T56" fmla="*/ 2147483647 w 227"/>
                <a:gd name="T57" fmla="*/ 2147483647 h 205"/>
                <a:gd name="T58" fmla="*/ 2147483647 w 227"/>
                <a:gd name="T59" fmla="*/ 2147483647 h 205"/>
                <a:gd name="T60" fmla="*/ 2147483647 w 227"/>
                <a:gd name="T61" fmla="*/ 2147483647 h 205"/>
                <a:gd name="T62" fmla="*/ 2147483647 w 227"/>
                <a:gd name="T63" fmla="*/ 2147483647 h 205"/>
                <a:gd name="T64" fmla="*/ 2147483647 w 227"/>
                <a:gd name="T65" fmla="*/ 2147483647 h 205"/>
                <a:gd name="T66" fmla="*/ 2147483647 w 227"/>
                <a:gd name="T67" fmla="*/ 2147483647 h 205"/>
                <a:gd name="T68" fmla="*/ 2147483647 w 227"/>
                <a:gd name="T69" fmla="*/ 2147483647 h 205"/>
                <a:gd name="T70" fmla="*/ 2147483647 w 227"/>
                <a:gd name="T71" fmla="*/ 2147483647 h 205"/>
                <a:gd name="T72" fmla="*/ 2147483647 w 227"/>
                <a:gd name="T73" fmla="*/ 2147483647 h 205"/>
                <a:gd name="T74" fmla="*/ 2147483647 w 227"/>
                <a:gd name="T75" fmla="*/ 2147483647 h 205"/>
                <a:gd name="T76" fmla="*/ 2147483647 w 227"/>
                <a:gd name="T77" fmla="*/ 2147483647 h 205"/>
                <a:gd name="T78" fmla="*/ 2147483647 w 227"/>
                <a:gd name="T79" fmla="*/ 2147483647 h 205"/>
                <a:gd name="T80" fmla="*/ 2147483647 w 227"/>
                <a:gd name="T81" fmla="*/ 2147483647 h 205"/>
                <a:gd name="T82" fmla="*/ 2147483647 w 227"/>
                <a:gd name="T83" fmla="*/ 2147483647 h 2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7"/>
                <a:gd name="T127" fmla="*/ 0 h 205"/>
                <a:gd name="T128" fmla="*/ 227 w 227"/>
                <a:gd name="T129" fmla="*/ 205 h 2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7" h="205">
                  <a:moveTo>
                    <a:pt x="101" y="0"/>
                  </a:moveTo>
                  <a:lnTo>
                    <a:pt x="78" y="0"/>
                  </a:lnTo>
                  <a:lnTo>
                    <a:pt x="90" y="115"/>
                  </a:lnTo>
                  <a:lnTo>
                    <a:pt x="95" y="119"/>
                  </a:lnTo>
                  <a:lnTo>
                    <a:pt x="91" y="132"/>
                  </a:lnTo>
                  <a:lnTo>
                    <a:pt x="51" y="132"/>
                  </a:lnTo>
                  <a:lnTo>
                    <a:pt x="42" y="130"/>
                  </a:lnTo>
                  <a:lnTo>
                    <a:pt x="40" y="127"/>
                  </a:lnTo>
                  <a:lnTo>
                    <a:pt x="39" y="130"/>
                  </a:lnTo>
                  <a:lnTo>
                    <a:pt x="31" y="132"/>
                  </a:lnTo>
                  <a:lnTo>
                    <a:pt x="22" y="132"/>
                  </a:lnTo>
                  <a:lnTo>
                    <a:pt x="19" y="138"/>
                  </a:lnTo>
                  <a:lnTo>
                    <a:pt x="14" y="132"/>
                  </a:lnTo>
                  <a:lnTo>
                    <a:pt x="9" y="127"/>
                  </a:lnTo>
                  <a:lnTo>
                    <a:pt x="6" y="132"/>
                  </a:lnTo>
                  <a:lnTo>
                    <a:pt x="5" y="140"/>
                  </a:lnTo>
                  <a:lnTo>
                    <a:pt x="0" y="141"/>
                  </a:lnTo>
                  <a:lnTo>
                    <a:pt x="0" y="144"/>
                  </a:lnTo>
                  <a:lnTo>
                    <a:pt x="3" y="150"/>
                  </a:lnTo>
                  <a:lnTo>
                    <a:pt x="1" y="158"/>
                  </a:lnTo>
                  <a:lnTo>
                    <a:pt x="8" y="161"/>
                  </a:lnTo>
                  <a:lnTo>
                    <a:pt x="11" y="166"/>
                  </a:lnTo>
                  <a:lnTo>
                    <a:pt x="12" y="172"/>
                  </a:lnTo>
                  <a:lnTo>
                    <a:pt x="9" y="175"/>
                  </a:lnTo>
                  <a:lnTo>
                    <a:pt x="11" y="175"/>
                  </a:lnTo>
                  <a:lnTo>
                    <a:pt x="12" y="178"/>
                  </a:lnTo>
                  <a:lnTo>
                    <a:pt x="19" y="177"/>
                  </a:lnTo>
                  <a:lnTo>
                    <a:pt x="20" y="180"/>
                  </a:lnTo>
                  <a:lnTo>
                    <a:pt x="26" y="175"/>
                  </a:lnTo>
                  <a:lnTo>
                    <a:pt x="31" y="178"/>
                  </a:lnTo>
                  <a:lnTo>
                    <a:pt x="39" y="174"/>
                  </a:lnTo>
                  <a:lnTo>
                    <a:pt x="45" y="174"/>
                  </a:lnTo>
                  <a:lnTo>
                    <a:pt x="45" y="178"/>
                  </a:lnTo>
                  <a:lnTo>
                    <a:pt x="48" y="185"/>
                  </a:lnTo>
                  <a:lnTo>
                    <a:pt x="53" y="189"/>
                  </a:lnTo>
                  <a:lnTo>
                    <a:pt x="53" y="192"/>
                  </a:lnTo>
                  <a:lnTo>
                    <a:pt x="54" y="202"/>
                  </a:lnTo>
                  <a:lnTo>
                    <a:pt x="64" y="200"/>
                  </a:lnTo>
                  <a:lnTo>
                    <a:pt x="71" y="205"/>
                  </a:lnTo>
                  <a:lnTo>
                    <a:pt x="76" y="200"/>
                  </a:lnTo>
                  <a:lnTo>
                    <a:pt x="84" y="197"/>
                  </a:lnTo>
                  <a:lnTo>
                    <a:pt x="84" y="203"/>
                  </a:lnTo>
                  <a:lnTo>
                    <a:pt x="88" y="203"/>
                  </a:lnTo>
                  <a:lnTo>
                    <a:pt x="91" y="200"/>
                  </a:lnTo>
                  <a:lnTo>
                    <a:pt x="91" y="197"/>
                  </a:lnTo>
                  <a:lnTo>
                    <a:pt x="96" y="188"/>
                  </a:lnTo>
                  <a:lnTo>
                    <a:pt x="95" y="181"/>
                  </a:lnTo>
                  <a:lnTo>
                    <a:pt x="98" y="178"/>
                  </a:lnTo>
                  <a:lnTo>
                    <a:pt x="102" y="178"/>
                  </a:lnTo>
                  <a:lnTo>
                    <a:pt x="105" y="174"/>
                  </a:lnTo>
                  <a:lnTo>
                    <a:pt x="109" y="169"/>
                  </a:lnTo>
                  <a:lnTo>
                    <a:pt x="109" y="164"/>
                  </a:lnTo>
                  <a:lnTo>
                    <a:pt x="113" y="158"/>
                  </a:lnTo>
                  <a:lnTo>
                    <a:pt x="115" y="161"/>
                  </a:lnTo>
                  <a:lnTo>
                    <a:pt x="121" y="163"/>
                  </a:lnTo>
                  <a:lnTo>
                    <a:pt x="127" y="155"/>
                  </a:lnTo>
                  <a:lnTo>
                    <a:pt x="132" y="152"/>
                  </a:lnTo>
                  <a:lnTo>
                    <a:pt x="135" y="149"/>
                  </a:lnTo>
                  <a:lnTo>
                    <a:pt x="140" y="149"/>
                  </a:lnTo>
                  <a:lnTo>
                    <a:pt x="140" y="144"/>
                  </a:lnTo>
                  <a:lnTo>
                    <a:pt x="146" y="143"/>
                  </a:lnTo>
                  <a:lnTo>
                    <a:pt x="154" y="140"/>
                  </a:lnTo>
                  <a:lnTo>
                    <a:pt x="161" y="136"/>
                  </a:lnTo>
                  <a:lnTo>
                    <a:pt x="171" y="138"/>
                  </a:lnTo>
                  <a:lnTo>
                    <a:pt x="171" y="140"/>
                  </a:lnTo>
                  <a:lnTo>
                    <a:pt x="182" y="138"/>
                  </a:lnTo>
                  <a:lnTo>
                    <a:pt x="186" y="133"/>
                  </a:lnTo>
                  <a:lnTo>
                    <a:pt x="203" y="133"/>
                  </a:lnTo>
                  <a:lnTo>
                    <a:pt x="217" y="132"/>
                  </a:lnTo>
                  <a:lnTo>
                    <a:pt x="222" y="126"/>
                  </a:lnTo>
                  <a:lnTo>
                    <a:pt x="225" y="116"/>
                  </a:lnTo>
                  <a:lnTo>
                    <a:pt x="227" y="105"/>
                  </a:lnTo>
                  <a:lnTo>
                    <a:pt x="225" y="82"/>
                  </a:lnTo>
                  <a:lnTo>
                    <a:pt x="214" y="82"/>
                  </a:lnTo>
                  <a:lnTo>
                    <a:pt x="210" y="81"/>
                  </a:lnTo>
                  <a:lnTo>
                    <a:pt x="213" y="76"/>
                  </a:lnTo>
                  <a:lnTo>
                    <a:pt x="213" y="71"/>
                  </a:lnTo>
                  <a:lnTo>
                    <a:pt x="203" y="68"/>
                  </a:lnTo>
                  <a:lnTo>
                    <a:pt x="199" y="65"/>
                  </a:lnTo>
                  <a:lnTo>
                    <a:pt x="194" y="65"/>
                  </a:lnTo>
                  <a:lnTo>
                    <a:pt x="183" y="56"/>
                  </a:lnTo>
                  <a:lnTo>
                    <a:pt x="183" y="5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0" name="Freeform 197"/>
            <p:cNvSpPr>
              <a:spLocks/>
            </p:cNvSpPr>
            <p:nvPr/>
          </p:nvSpPr>
          <p:spPr bwMode="auto">
            <a:xfrm>
              <a:off x="5526357" y="2749608"/>
              <a:ext cx="93140" cy="173097"/>
            </a:xfrm>
            <a:custGeom>
              <a:avLst/>
              <a:gdLst>
                <a:gd name="T0" fmla="*/ 2147483647 w 56"/>
                <a:gd name="T1" fmla="*/ 2147483647 h 97"/>
                <a:gd name="T2" fmla="*/ 2147483647 w 56"/>
                <a:gd name="T3" fmla="*/ 2147483647 h 97"/>
                <a:gd name="T4" fmla="*/ 2147483647 w 56"/>
                <a:gd name="T5" fmla="*/ 2147483647 h 97"/>
                <a:gd name="T6" fmla="*/ 2147483647 w 56"/>
                <a:gd name="T7" fmla="*/ 2147483647 h 97"/>
                <a:gd name="T8" fmla="*/ 0 w 56"/>
                <a:gd name="T9" fmla="*/ 2147483647 h 97"/>
                <a:gd name="T10" fmla="*/ 2147483647 w 56"/>
                <a:gd name="T11" fmla="*/ 2147483647 h 97"/>
                <a:gd name="T12" fmla="*/ 2147483647 w 56"/>
                <a:gd name="T13" fmla="*/ 2147483647 h 97"/>
                <a:gd name="T14" fmla="*/ 2147483647 w 56"/>
                <a:gd name="T15" fmla="*/ 2147483647 h 97"/>
                <a:gd name="T16" fmla="*/ 2147483647 w 56"/>
                <a:gd name="T17" fmla="*/ 2147483647 h 97"/>
                <a:gd name="T18" fmla="*/ 2147483647 w 56"/>
                <a:gd name="T19" fmla="*/ 2147483647 h 97"/>
                <a:gd name="T20" fmla="*/ 2147483647 w 56"/>
                <a:gd name="T21" fmla="*/ 2147483647 h 97"/>
                <a:gd name="T22" fmla="*/ 2147483647 w 56"/>
                <a:gd name="T23" fmla="*/ 2147483647 h 97"/>
                <a:gd name="T24" fmla="*/ 2147483647 w 56"/>
                <a:gd name="T25" fmla="*/ 2147483647 h 97"/>
                <a:gd name="T26" fmla="*/ 2147483647 w 56"/>
                <a:gd name="T27" fmla="*/ 2147483647 h 97"/>
                <a:gd name="T28" fmla="*/ 2147483647 w 56"/>
                <a:gd name="T29" fmla="*/ 2147483647 h 97"/>
                <a:gd name="T30" fmla="*/ 2147483647 w 56"/>
                <a:gd name="T31" fmla="*/ 2147483647 h 97"/>
                <a:gd name="T32" fmla="*/ 2147483647 w 56"/>
                <a:gd name="T33" fmla="*/ 2147483647 h 97"/>
                <a:gd name="T34" fmla="*/ 2147483647 w 56"/>
                <a:gd name="T35" fmla="*/ 2147483647 h 97"/>
                <a:gd name="T36" fmla="*/ 2147483647 w 56"/>
                <a:gd name="T37" fmla="*/ 2147483647 h 97"/>
                <a:gd name="T38" fmla="*/ 2147483647 w 56"/>
                <a:gd name="T39" fmla="*/ 2147483647 h 97"/>
                <a:gd name="T40" fmla="*/ 2147483647 w 56"/>
                <a:gd name="T41" fmla="*/ 2147483647 h 97"/>
                <a:gd name="T42" fmla="*/ 2147483647 w 56"/>
                <a:gd name="T43" fmla="*/ 2147483647 h 97"/>
                <a:gd name="T44" fmla="*/ 2147483647 w 56"/>
                <a:gd name="T45" fmla="*/ 2147483647 h 97"/>
                <a:gd name="T46" fmla="*/ 2147483647 w 56"/>
                <a:gd name="T47" fmla="*/ 2147483647 h 97"/>
                <a:gd name="T48" fmla="*/ 2147483647 w 56"/>
                <a:gd name="T49" fmla="*/ 2147483647 h 97"/>
                <a:gd name="T50" fmla="*/ 2147483647 w 56"/>
                <a:gd name="T51" fmla="*/ 2147483647 h 97"/>
                <a:gd name="T52" fmla="*/ 2147483647 w 56"/>
                <a:gd name="T53" fmla="*/ 2147483647 h 97"/>
                <a:gd name="T54" fmla="*/ 2147483647 w 56"/>
                <a:gd name="T55" fmla="*/ 2147483647 h 97"/>
                <a:gd name="T56" fmla="*/ 2147483647 w 56"/>
                <a:gd name="T57" fmla="*/ 2147483647 h 97"/>
                <a:gd name="T58" fmla="*/ 2147483647 w 56"/>
                <a:gd name="T59" fmla="*/ 2147483647 h 97"/>
                <a:gd name="T60" fmla="*/ 2147483647 w 56"/>
                <a:gd name="T61" fmla="*/ 2147483647 h 97"/>
                <a:gd name="T62" fmla="*/ 2147483647 w 56"/>
                <a:gd name="T63" fmla="*/ 2147483647 h 97"/>
                <a:gd name="T64" fmla="*/ 2147483647 w 56"/>
                <a:gd name="T65" fmla="*/ 2147483647 h 97"/>
                <a:gd name="T66" fmla="*/ 2147483647 w 56"/>
                <a:gd name="T67" fmla="*/ 2147483647 h 97"/>
                <a:gd name="T68" fmla="*/ 2147483647 w 56"/>
                <a:gd name="T69" fmla="*/ 2147483647 h 97"/>
                <a:gd name="T70" fmla="*/ 2147483647 w 56"/>
                <a:gd name="T71" fmla="*/ 2147483647 h 97"/>
                <a:gd name="T72" fmla="*/ 2147483647 w 56"/>
                <a:gd name="T73" fmla="*/ 2147483647 h 97"/>
                <a:gd name="T74" fmla="*/ 2147483647 w 56"/>
                <a:gd name="T75" fmla="*/ 0 h 97"/>
                <a:gd name="T76" fmla="*/ 2147483647 w 56"/>
                <a:gd name="T77" fmla="*/ 2147483647 h 97"/>
                <a:gd name="T78" fmla="*/ 2147483647 w 56"/>
                <a:gd name="T79" fmla="*/ 2147483647 h 97"/>
                <a:gd name="T80" fmla="*/ 2147483647 w 56"/>
                <a:gd name="T81" fmla="*/ 2147483647 h 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7"/>
                <a:gd name="T125" fmla="*/ 56 w 56"/>
                <a:gd name="T126" fmla="*/ 97 h 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7">
                  <a:moveTo>
                    <a:pt x="12" y="12"/>
                  </a:moveTo>
                  <a:lnTo>
                    <a:pt x="14" y="18"/>
                  </a:lnTo>
                  <a:lnTo>
                    <a:pt x="12" y="32"/>
                  </a:lnTo>
                  <a:lnTo>
                    <a:pt x="9" y="37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9" y="59"/>
                  </a:lnTo>
                  <a:lnTo>
                    <a:pt x="14" y="60"/>
                  </a:lnTo>
                  <a:lnTo>
                    <a:pt x="12" y="66"/>
                  </a:lnTo>
                  <a:lnTo>
                    <a:pt x="20" y="73"/>
                  </a:lnTo>
                  <a:lnTo>
                    <a:pt x="26" y="77"/>
                  </a:lnTo>
                  <a:lnTo>
                    <a:pt x="28" y="90"/>
                  </a:lnTo>
                  <a:lnTo>
                    <a:pt x="30" y="97"/>
                  </a:lnTo>
                  <a:lnTo>
                    <a:pt x="36" y="94"/>
                  </a:lnTo>
                  <a:lnTo>
                    <a:pt x="40" y="88"/>
                  </a:lnTo>
                  <a:lnTo>
                    <a:pt x="37" y="79"/>
                  </a:lnTo>
                  <a:lnTo>
                    <a:pt x="45" y="73"/>
                  </a:lnTo>
                  <a:lnTo>
                    <a:pt x="56" y="69"/>
                  </a:lnTo>
                  <a:lnTo>
                    <a:pt x="56" y="57"/>
                  </a:lnTo>
                  <a:lnTo>
                    <a:pt x="51" y="55"/>
                  </a:lnTo>
                  <a:lnTo>
                    <a:pt x="53" y="54"/>
                  </a:lnTo>
                  <a:lnTo>
                    <a:pt x="53" y="49"/>
                  </a:lnTo>
                  <a:lnTo>
                    <a:pt x="51" y="48"/>
                  </a:lnTo>
                  <a:lnTo>
                    <a:pt x="48" y="46"/>
                  </a:lnTo>
                  <a:lnTo>
                    <a:pt x="47" y="49"/>
                  </a:lnTo>
                  <a:lnTo>
                    <a:pt x="42" y="49"/>
                  </a:lnTo>
                  <a:lnTo>
                    <a:pt x="36" y="45"/>
                  </a:lnTo>
                  <a:lnTo>
                    <a:pt x="48" y="34"/>
                  </a:lnTo>
                  <a:lnTo>
                    <a:pt x="51" y="29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44" y="15"/>
                  </a:lnTo>
                  <a:lnTo>
                    <a:pt x="48" y="12"/>
                  </a:lnTo>
                  <a:lnTo>
                    <a:pt x="53" y="6"/>
                  </a:lnTo>
                  <a:lnTo>
                    <a:pt x="50" y="3"/>
                  </a:lnTo>
                  <a:lnTo>
                    <a:pt x="42" y="7"/>
                  </a:lnTo>
                  <a:lnTo>
                    <a:pt x="40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1" name="Freeform 198"/>
            <p:cNvSpPr>
              <a:spLocks/>
            </p:cNvSpPr>
            <p:nvPr/>
          </p:nvSpPr>
          <p:spPr bwMode="auto">
            <a:xfrm>
              <a:off x="5376671" y="3361696"/>
              <a:ext cx="69854" cy="149899"/>
            </a:xfrm>
            <a:custGeom>
              <a:avLst/>
              <a:gdLst>
                <a:gd name="T0" fmla="*/ 2147483647 w 42"/>
                <a:gd name="T1" fmla="*/ 2147483647 h 84"/>
                <a:gd name="T2" fmla="*/ 2147483647 w 42"/>
                <a:gd name="T3" fmla="*/ 2147483647 h 84"/>
                <a:gd name="T4" fmla="*/ 2147483647 w 42"/>
                <a:gd name="T5" fmla="*/ 2147483647 h 84"/>
                <a:gd name="T6" fmla="*/ 2147483647 w 42"/>
                <a:gd name="T7" fmla="*/ 0 h 84"/>
                <a:gd name="T8" fmla="*/ 2147483647 w 42"/>
                <a:gd name="T9" fmla="*/ 2147483647 h 84"/>
                <a:gd name="T10" fmla="*/ 2147483647 w 42"/>
                <a:gd name="T11" fmla="*/ 2147483647 h 84"/>
                <a:gd name="T12" fmla="*/ 2147483647 w 42"/>
                <a:gd name="T13" fmla="*/ 2147483647 h 84"/>
                <a:gd name="T14" fmla="*/ 2147483647 w 42"/>
                <a:gd name="T15" fmla="*/ 2147483647 h 84"/>
                <a:gd name="T16" fmla="*/ 2147483647 w 42"/>
                <a:gd name="T17" fmla="*/ 2147483647 h 84"/>
                <a:gd name="T18" fmla="*/ 2147483647 w 42"/>
                <a:gd name="T19" fmla="*/ 2147483647 h 84"/>
                <a:gd name="T20" fmla="*/ 2147483647 w 42"/>
                <a:gd name="T21" fmla="*/ 2147483647 h 84"/>
                <a:gd name="T22" fmla="*/ 0 w 42"/>
                <a:gd name="T23" fmla="*/ 2147483647 h 84"/>
                <a:gd name="T24" fmla="*/ 2147483647 w 42"/>
                <a:gd name="T25" fmla="*/ 2147483647 h 84"/>
                <a:gd name="T26" fmla="*/ 2147483647 w 42"/>
                <a:gd name="T27" fmla="*/ 2147483647 h 84"/>
                <a:gd name="T28" fmla="*/ 2147483647 w 42"/>
                <a:gd name="T29" fmla="*/ 2147483647 h 84"/>
                <a:gd name="T30" fmla="*/ 2147483647 w 42"/>
                <a:gd name="T31" fmla="*/ 2147483647 h 84"/>
                <a:gd name="T32" fmla="*/ 2147483647 w 42"/>
                <a:gd name="T33" fmla="*/ 2147483647 h 84"/>
                <a:gd name="T34" fmla="*/ 2147483647 w 42"/>
                <a:gd name="T35" fmla="*/ 2147483647 h 84"/>
                <a:gd name="T36" fmla="*/ 2147483647 w 42"/>
                <a:gd name="T37" fmla="*/ 2147483647 h 84"/>
                <a:gd name="T38" fmla="*/ 2147483647 w 42"/>
                <a:gd name="T39" fmla="*/ 2147483647 h 84"/>
                <a:gd name="T40" fmla="*/ 2147483647 w 42"/>
                <a:gd name="T41" fmla="*/ 2147483647 h 84"/>
                <a:gd name="T42" fmla="*/ 2147483647 w 42"/>
                <a:gd name="T43" fmla="*/ 2147483647 h 84"/>
                <a:gd name="T44" fmla="*/ 2147483647 w 42"/>
                <a:gd name="T45" fmla="*/ 2147483647 h 84"/>
                <a:gd name="T46" fmla="*/ 2147483647 w 42"/>
                <a:gd name="T47" fmla="*/ 2147483647 h 84"/>
                <a:gd name="T48" fmla="*/ 2147483647 w 42"/>
                <a:gd name="T49" fmla="*/ 2147483647 h 84"/>
                <a:gd name="T50" fmla="*/ 2147483647 w 42"/>
                <a:gd name="T51" fmla="*/ 2147483647 h 84"/>
                <a:gd name="T52" fmla="*/ 2147483647 w 42"/>
                <a:gd name="T53" fmla="*/ 2147483647 h 84"/>
                <a:gd name="T54" fmla="*/ 2147483647 w 42"/>
                <a:gd name="T55" fmla="*/ 2147483647 h 84"/>
                <a:gd name="T56" fmla="*/ 2147483647 w 42"/>
                <a:gd name="T57" fmla="*/ 2147483647 h 84"/>
                <a:gd name="T58" fmla="*/ 2147483647 w 42"/>
                <a:gd name="T59" fmla="*/ 2147483647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84"/>
                <a:gd name="T92" fmla="*/ 42 w 42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84">
                  <a:moveTo>
                    <a:pt x="37" y="14"/>
                  </a:moveTo>
                  <a:lnTo>
                    <a:pt x="39" y="6"/>
                  </a:lnTo>
                  <a:lnTo>
                    <a:pt x="33" y="6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0" y="12"/>
                  </a:lnTo>
                  <a:lnTo>
                    <a:pt x="5" y="14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1" y="70"/>
                  </a:lnTo>
                  <a:lnTo>
                    <a:pt x="9" y="76"/>
                  </a:lnTo>
                  <a:lnTo>
                    <a:pt x="14" y="84"/>
                  </a:lnTo>
                  <a:lnTo>
                    <a:pt x="26" y="84"/>
                  </a:lnTo>
                  <a:lnTo>
                    <a:pt x="26" y="74"/>
                  </a:lnTo>
                  <a:lnTo>
                    <a:pt x="25" y="52"/>
                  </a:lnTo>
                  <a:lnTo>
                    <a:pt x="26" y="45"/>
                  </a:lnTo>
                  <a:lnTo>
                    <a:pt x="30" y="45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7" y="34"/>
                  </a:lnTo>
                  <a:lnTo>
                    <a:pt x="40" y="28"/>
                  </a:lnTo>
                  <a:lnTo>
                    <a:pt x="42" y="21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2" name="Freeform 199"/>
            <p:cNvSpPr>
              <a:spLocks/>
            </p:cNvSpPr>
            <p:nvPr/>
          </p:nvSpPr>
          <p:spPr bwMode="auto">
            <a:xfrm>
              <a:off x="5228645" y="3293885"/>
              <a:ext cx="184614" cy="133839"/>
            </a:xfrm>
            <a:custGeom>
              <a:avLst/>
              <a:gdLst>
                <a:gd name="T0" fmla="*/ 2147483647 w 111"/>
                <a:gd name="T1" fmla="*/ 2147483647 h 75"/>
                <a:gd name="T2" fmla="*/ 2147483647 w 111"/>
                <a:gd name="T3" fmla="*/ 2147483647 h 75"/>
                <a:gd name="T4" fmla="*/ 2147483647 w 111"/>
                <a:gd name="T5" fmla="*/ 2147483647 h 75"/>
                <a:gd name="T6" fmla="*/ 2147483647 w 111"/>
                <a:gd name="T7" fmla="*/ 2147483647 h 75"/>
                <a:gd name="T8" fmla="*/ 2147483647 w 111"/>
                <a:gd name="T9" fmla="*/ 2147483647 h 75"/>
                <a:gd name="T10" fmla="*/ 2147483647 w 111"/>
                <a:gd name="T11" fmla="*/ 2147483647 h 75"/>
                <a:gd name="T12" fmla="*/ 2147483647 w 111"/>
                <a:gd name="T13" fmla="*/ 2147483647 h 75"/>
                <a:gd name="T14" fmla="*/ 2147483647 w 111"/>
                <a:gd name="T15" fmla="*/ 2147483647 h 75"/>
                <a:gd name="T16" fmla="*/ 2147483647 w 111"/>
                <a:gd name="T17" fmla="*/ 2147483647 h 75"/>
                <a:gd name="T18" fmla="*/ 2147483647 w 111"/>
                <a:gd name="T19" fmla="*/ 2147483647 h 75"/>
                <a:gd name="T20" fmla="*/ 2147483647 w 111"/>
                <a:gd name="T21" fmla="*/ 2147483647 h 75"/>
                <a:gd name="T22" fmla="*/ 2147483647 w 111"/>
                <a:gd name="T23" fmla="*/ 2147483647 h 75"/>
                <a:gd name="T24" fmla="*/ 2147483647 w 111"/>
                <a:gd name="T25" fmla="*/ 2147483647 h 75"/>
                <a:gd name="T26" fmla="*/ 2147483647 w 111"/>
                <a:gd name="T27" fmla="*/ 2147483647 h 75"/>
                <a:gd name="T28" fmla="*/ 2147483647 w 111"/>
                <a:gd name="T29" fmla="*/ 2147483647 h 75"/>
                <a:gd name="T30" fmla="*/ 2147483647 w 111"/>
                <a:gd name="T31" fmla="*/ 0 h 75"/>
                <a:gd name="T32" fmla="*/ 2147483647 w 111"/>
                <a:gd name="T33" fmla="*/ 2147483647 h 75"/>
                <a:gd name="T34" fmla="*/ 2147483647 w 111"/>
                <a:gd name="T35" fmla="*/ 2147483647 h 75"/>
                <a:gd name="T36" fmla="*/ 2147483647 w 111"/>
                <a:gd name="T37" fmla="*/ 2147483647 h 75"/>
                <a:gd name="T38" fmla="*/ 2147483647 w 111"/>
                <a:gd name="T39" fmla="*/ 2147483647 h 75"/>
                <a:gd name="T40" fmla="*/ 2147483647 w 111"/>
                <a:gd name="T41" fmla="*/ 2147483647 h 75"/>
                <a:gd name="T42" fmla="*/ 2147483647 w 111"/>
                <a:gd name="T43" fmla="*/ 2147483647 h 75"/>
                <a:gd name="T44" fmla="*/ 2147483647 w 111"/>
                <a:gd name="T45" fmla="*/ 2147483647 h 75"/>
                <a:gd name="T46" fmla="*/ 2147483647 w 111"/>
                <a:gd name="T47" fmla="*/ 2147483647 h 75"/>
                <a:gd name="T48" fmla="*/ 2147483647 w 111"/>
                <a:gd name="T49" fmla="*/ 2147483647 h 75"/>
                <a:gd name="T50" fmla="*/ 2147483647 w 111"/>
                <a:gd name="T51" fmla="*/ 2147483647 h 75"/>
                <a:gd name="T52" fmla="*/ 2147483647 w 111"/>
                <a:gd name="T53" fmla="*/ 2147483647 h 75"/>
                <a:gd name="T54" fmla="*/ 2147483647 w 111"/>
                <a:gd name="T55" fmla="*/ 2147483647 h 75"/>
                <a:gd name="T56" fmla="*/ 2147483647 w 111"/>
                <a:gd name="T57" fmla="*/ 2147483647 h 75"/>
                <a:gd name="T58" fmla="*/ 2147483647 w 111"/>
                <a:gd name="T59" fmla="*/ 2147483647 h 75"/>
                <a:gd name="T60" fmla="*/ 2147483647 w 111"/>
                <a:gd name="T61" fmla="*/ 2147483647 h 75"/>
                <a:gd name="T62" fmla="*/ 2147483647 w 111"/>
                <a:gd name="T63" fmla="*/ 2147483647 h 75"/>
                <a:gd name="T64" fmla="*/ 2147483647 w 111"/>
                <a:gd name="T65" fmla="*/ 2147483647 h 75"/>
                <a:gd name="T66" fmla="*/ 0 w 111"/>
                <a:gd name="T67" fmla="*/ 2147483647 h 75"/>
                <a:gd name="T68" fmla="*/ 0 w 111"/>
                <a:gd name="T69" fmla="*/ 2147483647 h 75"/>
                <a:gd name="T70" fmla="*/ 0 w 111"/>
                <a:gd name="T71" fmla="*/ 2147483647 h 75"/>
                <a:gd name="T72" fmla="*/ 2147483647 w 111"/>
                <a:gd name="T73" fmla="*/ 2147483647 h 75"/>
                <a:gd name="T74" fmla="*/ 2147483647 w 111"/>
                <a:gd name="T75" fmla="*/ 2147483647 h 75"/>
                <a:gd name="T76" fmla="*/ 2147483647 w 111"/>
                <a:gd name="T77" fmla="*/ 2147483647 h 75"/>
                <a:gd name="T78" fmla="*/ 2147483647 w 111"/>
                <a:gd name="T79" fmla="*/ 2147483647 h 75"/>
                <a:gd name="T80" fmla="*/ 2147483647 w 111"/>
                <a:gd name="T81" fmla="*/ 2147483647 h 75"/>
                <a:gd name="T82" fmla="*/ 2147483647 w 111"/>
                <a:gd name="T83" fmla="*/ 2147483647 h 75"/>
                <a:gd name="T84" fmla="*/ 2147483647 w 111"/>
                <a:gd name="T85" fmla="*/ 2147483647 h 75"/>
                <a:gd name="T86" fmla="*/ 2147483647 w 111"/>
                <a:gd name="T87" fmla="*/ 2147483647 h 75"/>
                <a:gd name="T88" fmla="*/ 2147483647 w 111"/>
                <a:gd name="T89" fmla="*/ 2147483647 h 75"/>
                <a:gd name="T90" fmla="*/ 2147483647 w 111"/>
                <a:gd name="T91" fmla="*/ 2147483647 h 75"/>
                <a:gd name="T92" fmla="*/ 2147483647 w 111"/>
                <a:gd name="T93" fmla="*/ 2147483647 h 75"/>
                <a:gd name="T94" fmla="*/ 2147483647 w 111"/>
                <a:gd name="T95" fmla="*/ 2147483647 h 75"/>
                <a:gd name="T96" fmla="*/ 2147483647 w 111"/>
                <a:gd name="T97" fmla="*/ 2147483647 h 75"/>
                <a:gd name="T98" fmla="*/ 2147483647 w 111"/>
                <a:gd name="T99" fmla="*/ 2147483647 h 75"/>
                <a:gd name="T100" fmla="*/ 2147483647 w 111"/>
                <a:gd name="T101" fmla="*/ 2147483647 h 75"/>
                <a:gd name="T102" fmla="*/ 2147483647 w 111"/>
                <a:gd name="T103" fmla="*/ 2147483647 h 75"/>
                <a:gd name="T104" fmla="*/ 2147483647 w 111"/>
                <a:gd name="T105" fmla="*/ 2147483647 h 75"/>
                <a:gd name="T106" fmla="*/ 2147483647 w 111"/>
                <a:gd name="T107" fmla="*/ 2147483647 h 75"/>
                <a:gd name="T108" fmla="*/ 2147483647 w 111"/>
                <a:gd name="T109" fmla="*/ 2147483647 h 75"/>
                <a:gd name="T110" fmla="*/ 2147483647 w 111"/>
                <a:gd name="T111" fmla="*/ 2147483647 h 75"/>
                <a:gd name="T112" fmla="*/ 2147483647 w 111"/>
                <a:gd name="T113" fmla="*/ 2147483647 h 75"/>
                <a:gd name="T114" fmla="*/ 2147483647 w 111"/>
                <a:gd name="T115" fmla="*/ 2147483647 h 75"/>
                <a:gd name="T116" fmla="*/ 2147483647 w 111"/>
                <a:gd name="T117" fmla="*/ 2147483647 h 75"/>
                <a:gd name="T118" fmla="*/ 2147483647 w 111"/>
                <a:gd name="T119" fmla="*/ 2147483647 h 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1"/>
                <a:gd name="T181" fmla="*/ 0 h 75"/>
                <a:gd name="T182" fmla="*/ 111 w 111"/>
                <a:gd name="T183" fmla="*/ 75 h 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1" h="75">
                  <a:moveTo>
                    <a:pt x="111" y="42"/>
                  </a:moveTo>
                  <a:lnTo>
                    <a:pt x="111" y="41"/>
                  </a:lnTo>
                  <a:lnTo>
                    <a:pt x="106" y="38"/>
                  </a:lnTo>
                  <a:lnTo>
                    <a:pt x="106" y="33"/>
                  </a:lnTo>
                  <a:lnTo>
                    <a:pt x="103" y="33"/>
                  </a:lnTo>
                  <a:lnTo>
                    <a:pt x="100" y="35"/>
                  </a:lnTo>
                  <a:lnTo>
                    <a:pt x="94" y="30"/>
                  </a:lnTo>
                  <a:lnTo>
                    <a:pt x="91" y="27"/>
                  </a:lnTo>
                  <a:lnTo>
                    <a:pt x="92" y="22"/>
                  </a:lnTo>
                  <a:lnTo>
                    <a:pt x="92" y="21"/>
                  </a:lnTo>
                  <a:lnTo>
                    <a:pt x="87" y="19"/>
                  </a:lnTo>
                  <a:lnTo>
                    <a:pt x="84" y="18"/>
                  </a:lnTo>
                  <a:lnTo>
                    <a:pt x="80" y="5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0" y="0"/>
                  </a:lnTo>
                  <a:lnTo>
                    <a:pt x="63" y="4"/>
                  </a:lnTo>
                  <a:lnTo>
                    <a:pt x="55" y="7"/>
                  </a:lnTo>
                  <a:lnTo>
                    <a:pt x="49" y="8"/>
                  </a:lnTo>
                  <a:lnTo>
                    <a:pt x="49" y="13"/>
                  </a:lnTo>
                  <a:lnTo>
                    <a:pt x="44" y="13"/>
                  </a:lnTo>
                  <a:lnTo>
                    <a:pt x="41" y="16"/>
                  </a:lnTo>
                  <a:lnTo>
                    <a:pt x="36" y="19"/>
                  </a:lnTo>
                  <a:lnTo>
                    <a:pt x="30" y="27"/>
                  </a:lnTo>
                  <a:lnTo>
                    <a:pt x="24" y="25"/>
                  </a:lnTo>
                  <a:lnTo>
                    <a:pt x="22" y="22"/>
                  </a:lnTo>
                  <a:lnTo>
                    <a:pt x="18" y="28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4" y="45"/>
                  </a:lnTo>
                  <a:lnTo>
                    <a:pt x="5" y="52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7" y="67"/>
                  </a:lnTo>
                  <a:lnTo>
                    <a:pt x="11" y="73"/>
                  </a:lnTo>
                  <a:lnTo>
                    <a:pt x="16" y="75"/>
                  </a:lnTo>
                  <a:lnTo>
                    <a:pt x="24" y="72"/>
                  </a:lnTo>
                  <a:lnTo>
                    <a:pt x="33" y="72"/>
                  </a:lnTo>
                  <a:lnTo>
                    <a:pt x="39" y="75"/>
                  </a:lnTo>
                  <a:lnTo>
                    <a:pt x="39" y="72"/>
                  </a:lnTo>
                  <a:lnTo>
                    <a:pt x="39" y="66"/>
                  </a:lnTo>
                  <a:lnTo>
                    <a:pt x="36" y="61"/>
                  </a:lnTo>
                  <a:lnTo>
                    <a:pt x="39" y="56"/>
                  </a:lnTo>
                  <a:lnTo>
                    <a:pt x="67" y="56"/>
                  </a:lnTo>
                  <a:lnTo>
                    <a:pt x="70" y="56"/>
                  </a:lnTo>
                  <a:lnTo>
                    <a:pt x="73" y="53"/>
                  </a:lnTo>
                  <a:lnTo>
                    <a:pt x="78" y="55"/>
                  </a:lnTo>
                  <a:lnTo>
                    <a:pt x="80" y="55"/>
                  </a:lnTo>
                  <a:lnTo>
                    <a:pt x="84" y="56"/>
                  </a:lnTo>
                  <a:lnTo>
                    <a:pt x="92" y="56"/>
                  </a:lnTo>
                  <a:lnTo>
                    <a:pt x="94" y="52"/>
                  </a:lnTo>
                  <a:lnTo>
                    <a:pt x="109" y="50"/>
                  </a:lnTo>
                  <a:lnTo>
                    <a:pt x="111" y="4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3" name="Freeform 200"/>
            <p:cNvSpPr>
              <a:spLocks/>
            </p:cNvSpPr>
            <p:nvPr/>
          </p:nvSpPr>
          <p:spPr bwMode="auto">
            <a:xfrm>
              <a:off x="5012430" y="3352773"/>
              <a:ext cx="167984" cy="135624"/>
            </a:xfrm>
            <a:custGeom>
              <a:avLst/>
              <a:gdLst>
                <a:gd name="T0" fmla="*/ 2147483647 w 101"/>
                <a:gd name="T1" fmla="*/ 2147483647 h 76"/>
                <a:gd name="T2" fmla="*/ 2147483647 w 101"/>
                <a:gd name="T3" fmla="*/ 2147483647 h 76"/>
                <a:gd name="T4" fmla="*/ 2147483647 w 101"/>
                <a:gd name="T5" fmla="*/ 2147483647 h 76"/>
                <a:gd name="T6" fmla="*/ 2147483647 w 101"/>
                <a:gd name="T7" fmla="*/ 2147483647 h 76"/>
                <a:gd name="T8" fmla="*/ 2147483647 w 101"/>
                <a:gd name="T9" fmla="*/ 2147483647 h 76"/>
                <a:gd name="T10" fmla="*/ 2147483647 w 101"/>
                <a:gd name="T11" fmla="*/ 2147483647 h 76"/>
                <a:gd name="T12" fmla="*/ 2147483647 w 101"/>
                <a:gd name="T13" fmla="*/ 2147483647 h 76"/>
                <a:gd name="T14" fmla="*/ 2147483647 w 101"/>
                <a:gd name="T15" fmla="*/ 2147483647 h 76"/>
                <a:gd name="T16" fmla="*/ 2147483647 w 101"/>
                <a:gd name="T17" fmla="*/ 2147483647 h 76"/>
                <a:gd name="T18" fmla="*/ 2147483647 w 101"/>
                <a:gd name="T19" fmla="*/ 2147483647 h 76"/>
                <a:gd name="T20" fmla="*/ 2147483647 w 101"/>
                <a:gd name="T21" fmla="*/ 2147483647 h 76"/>
                <a:gd name="T22" fmla="*/ 2147483647 w 101"/>
                <a:gd name="T23" fmla="*/ 0 h 76"/>
                <a:gd name="T24" fmla="*/ 2147483647 w 101"/>
                <a:gd name="T25" fmla="*/ 0 h 76"/>
                <a:gd name="T26" fmla="*/ 2147483647 w 101"/>
                <a:gd name="T27" fmla="*/ 2147483647 h 76"/>
                <a:gd name="T28" fmla="*/ 2147483647 w 101"/>
                <a:gd name="T29" fmla="*/ 2147483647 h 76"/>
                <a:gd name="T30" fmla="*/ 2147483647 w 101"/>
                <a:gd name="T31" fmla="*/ 2147483647 h 76"/>
                <a:gd name="T32" fmla="*/ 2147483647 w 101"/>
                <a:gd name="T33" fmla="*/ 2147483647 h 76"/>
                <a:gd name="T34" fmla="*/ 2147483647 w 101"/>
                <a:gd name="T35" fmla="*/ 2147483647 h 76"/>
                <a:gd name="T36" fmla="*/ 2147483647 w 101"/>
                <a:gd name="T37" fmla="*/ 2147483647 h 76"/>
                <a:gd name="T38" fmla="*/ 0 w 101"/>
                <a:gd name="T39" fmla="*/ 2147483647 h 76"/>
                <a:gd name="T40" fmla="*/ 2147483647 w 101"/>
                <a:gd name="T41" fmla="*/ 2147483647 h 76"/>
                <a:gd name="T42" fmla="*/ 2147483647 w 101"/>
                <a:gd name="T43" fmla="*/ 2147483647 h 76"/>
                <a:gd name="T44" fmla="*/ 2147483647 w 101"/>
                <a:gd name="T45" fmla="*/ 2147483647 h 76"/>
                <a:gd name="T46" fmla="*/ 2147483647 w 101"/>
                <a:gd name="T47" fmla="*/ 2147483647 h 76"/>
                <a:gd name="T48" fmla="*/ 2147483647 w 101"/>
                <a:gd name="T49" fmla="*/ 2147483647 h 76"/>
                <a:gd name="T50" fmla="*/ 2147483647 w 101"/>
                <a:gd name="T51" fmla="*/ 2147483647 h 76"/>
                <a:gd name="T52" fmla="*/ 2147483647 w 101"/>
                <a:gd name="T53" fmla="*/ 2147483647 h 76"/>
                <a:gd name="T54" fmla="*/ 2147483647 w 101"/>
                <a:gd name="T55" fmla="*/ 2147483647 h 76"/>
                <a:gd name="T56" fmla="*/ 2147483647 w 101"/>
                <a:gd name="T57" fmla="*/ 2147483647 h 76"/>
                <a:gd name="T58" fmla="*/ 2147483647 w 101"/>
                <a:gd name="T59" fmla="*/ 2147483647 h 76"/>
                <a:gd name="T60" fmla="*/ 2147483647 w 101"/>
                <a:gd name="T61" fmla="*/ 2147483647 h 76"/>
                <a:gd name="T62" fmla="*/ 2147483647 w 101"/>
                <a:gd name="T63" fmla="*/ 2147483647 h 76"/>
                <a:gd name="T64" fmla="*/ 2147483647 w 101"/>
                <a:gd name="T65" fmla="*/ 2147483647 h 76"/>
                <a:gd name="T66" fmla="*/ 2147483647 w 101"/>
                <a:gd name="T67" fmla="*/ 2147483647 h 76"/>
                <a:gd name="T68" fmla="*/ 2147483647 w 101"/>
                <a:gd name="T69" fmla="*/ 2147483647 h 76"/>
                <a:gd name="T70" fmla="*/ 2147483647 w 101"/>
                <a:gd name="T71" fmla="*/ 2147483647 h 76"/>
                <a:gd name="T72" fmla="*/ 2147483647 w 101"/>
                <a:gd name="T73" fmla="*/ 2147483647 h 76"/>
                <a:gd name="T74" fmla="*/ 2147483647 w 101"/>
                <a:gd name="T75" fmla="*/ 2147483647 h 76"/>
                <a:gd name="T76" fmla="*/ 2147483647 w 101"/>
                <a:gd name="T77" fmla="*/ 2147483647 h 76"/>
                <a:gd name="T78" fmla="*/ 2147483647 w 101"/>
                <a:gd name="T79" fmla="*/ 2147483647 h 76"/>
                <a:gd name="T80" fmla="*/ 2147483647 w 101"/>
                <a:gd name="T81" fmla="*/ 2147483647 h 76"/>
                <a:gd name="T82" fmla="*/ 2147483647 w 101"/>
                <a:gd name="T83" fmla="*/ 2147483647 h 76"/>
                <a:gd name="T84" fmla="*/ 2147483647 w 101"/>
                <a:gd name="T85" fmla="*/ 2147483647 h 76"/>
                <a:gd name="T86" fmla="*/ 2147483647 w 101"/>
                <a:gd name="T87" fmla="*/ 2147483647 h 76"/>
                <a:gd name="T88" fmla="*/ 2147483647 w 101"/>
                <a:gd name="T89" fmla="*/ 2147483647 h 76"/>
                <a:gd name="T90" fmla="*/ 2147483647 w 101"/>
                <a:gd name="T91" fmla="*/ 2147483647 h 76"/>
                <a:gd name="T92" fmla="*/ 2147483647 w 101"/>
                <a:gd name="T93" fmla="*/ 2147483647 h 76"/>
                <a:gd name="T94" fmla="*/ 2147483647 w 101"/>
                <a:gd name="T95" fmla="*/ 2147483647 h 76"/>
                <a:gd name="T96" fmla="*/ 2147483647 w 101"/>
                <a:gd name="T97" fmla="*/ 2147483647 h 76"/>
                <a:gd name="T98" fmla="*/ 2147483647 w 101"/>
                <a:gd name="T99" fmla="*/ 2147483647 h 76"/>
                <a:gd name="T100" fmla="*/ 2147483647 w 101"/>
                <a:gd name="T101" fmla="*/ 2147483647 h 76"/>
                <a:gd name="T102" fmla="*/ 2147483647 w 101"/>
                <a:gd name="T103" fmla="*/ 2147483647 h 76"/>
                <a:gd name="T104" fmla="*/ 2147483647 w 101"/>
                <a:gd name="T105" fmla="*/ 2147483647 h 76"/>
                <a:gd name="T106" fmla="*/ 2147483647 w 101"/>
                <a:gd name="T107" fmla="*/ 2147483647 h 76"/>
                <a:gd name="T108" fmla="*/ 2147483647 w 101"/>
                <a:gd name="T109" fmla="*/ 2147483647 h 76"/>
                <a:gd name="T110" fmla="*/ 2147483647 w 101"/>
                <a:gd name="T111" fmla="*/ 2147483647 h 76"/>
                <a:gd name="T112" fmla="*/ 2147483647 w 101"/>
                <a:gd name="T113" fmla="*/ 2147483647 h 76"/>
                <a:gd name="T114" fmla="*/ 2147483647 w 101"/>
                <a:gd name="T115" fmla="*/ 2147483647 h 76"/>
                <a:gd name="T116" fmla="*/ 2147483647 w 101"/>
                <a:gd name="T117" fmla="*/ 2147483647 h 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"/>
                <a:gd name="T178" fmla="*/ 0 h 76"/>
                <a:gd name="T179" fmla="*/ 101 w 101"/>
                <a:gd name="T180" fmla="*/ 76 h 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" h="76">
                  <a:moveTo>
                    <a:pt x="78" y="5"/>
                  </a:moveTo>
                  <a:lnTo>
                    <a:pt x="70" y="9"/>
                  </a:lnTo>
                  <a:lnTo>
                    <a:pt x="65" y="6"/>
                  </a:lnTo>
                  <a:lnTo>
                    <a:pt x="59" y="11"/>
                  </a:lnTo>
                  <a:lnTo>
                    <a:pt x="58" y="8"/>
                  </a:lnTo>
                  <a:lnTo>
                    <a:pt x="51" y="9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5" y="5"/>
                  </a:lnTo>
                  <a:lnTo>
                    <a:pt x="34" y="6"/>
                  </a:lnTo>
                  <a:lnTo>
                    <a:pt x="30" y="3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1" y="16"/>
                  </a:lnTo>
                  <a:lnTo>
                    <a:pt x="5" y="17"/>
                  </a:lnTo>
                  <a:lnTo>
                    <a:pt x="0" y="25"/>
                  </a:lnTo>
                  <a:lnTo>
                    <a:pt x="16" y="34"/>
                  </a:lnTo>
                  <a:lnTo>
                    <a:pt x="19" y="43"/>
                  </a:lnTo>
                  <a:lnTo>
                    <a:pt x="23" y="45"/>
                  </a:lnTo>
                  <a:lnTo>
                    <a:pt x="25" y="50"/>
                  </a:lnTo>
                  <a:lnTo>
                    <a:pt x="33" y="45"/>
                  </a:lnTo>
                  <a:lnTo>
                    <a:pt x="34" y="39"/>
                  </a:lnTo>
                  <a:lnTo>
                    <a:pt x="37" y="40"/>
                  </a:lnTo>
                  <a:lnTo>
                    <a:pt x="42" y="36"/>
                  </a:lnTo>
                  <a:lnTo>
                    <a:pt x="50" y="36"/>
                  </a:lnTo>
                  <a:lnTo>
                    <a:pt x="56" y="42"/>
                  </a:lnTo>
                  <a:lnTo>
                    <a:pt x="61" y="51"/>
                  </a:lnTo>
                  <a:lnTo>
                    <a:pt x="61" y="56"/>
                  </a:lnTo>
                  <a:lnTo>
                    <a:pt x="64" y="61"/>
                  </a:lnTo>
                  <a:lnTo>
                    <a:pt x="70" y="57"/>
                  </a:lnTo>
                  <a:lnTo>
                    <a:pt x="75" y="59"/>
                  </a:lnTo>
                  <a:lnTo>
                    <a:pt x="76" y="65"/>
                  </a:lnTo>
                  <a:lnTo>
                    <a:pt x="78" y="71"/>
                  </a:lnTo>
                  <a:lnTo>
                    <a:pt x="82" y="76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2" y="73"/>
                  </a:lnTo>
                  <a:lnTo>
                    <a:pt x="93" y="71"/>
                  </a:lnTo>
                  <a:lnTo>
                    <a:pt x="96" y="67"/>
                  </a:lnTo>
                  <a:lnTo>
                    <a:pt x="96" y="64"/>
                  </a:lnTo>
                  <a:lnTo>
                    <a:pt x="93" y="59"/>
                  </a:lnTo>
                  <a:lnTo>
                    <a:pt x="95" y="57"/>
                  </a:lnTo>
                  <a:lnTo>
                    <a:pt x="101" y="59"/>
                  </a:lnTo>
                  <a:lnTo>
                    <a:pt x="98" y="54"/>
                  </a:lnTo>
                  <a:lnTo>
                    <a:pt x="101" y="50"/>
                  </a:lnTo>
                  <a:lnTo>
                    <a:pt x="96" y="47"/>
                  </a:lnTo>
                  <a:lnTo>
                    <a:pt x="93" y="42"/>
                  </a:lnTo>
                  <a:lnTo>
                    <a:pt x="95" y="37"/>
                  </a:lnTo>
                  <a:lnTo>
                    <a:pt x="93" y="33"/>
                  </a:lnTo>
                  <a:lnTo>
                    <a:pt x="92" y="23"/>
                  </a:lnTo>
                  <a:lnTo>
                    <a:pt x="92" y="20"/>
                  </a:lnTo>
                  <a:lnTo>
                    <a:pt x="87" y="16"/>
                  </a:lnTo>
                  <a:lnTo>
                    <a:pt x="84" y="9"/>
                  </a:lnTo>
                  <a:lnTo>
                    <a:pt x="84" y="5"/>
                  </a:lnTo>
                  <a:lnTo>
                    <a:pt x="78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4" name="Freeform 201"/>
            <p:cNvSpPr>
              <a:spLocks/>
            </p:cNvSpPr>
            <p:nvPr/>
          </p:nvSpPr>
          <p:spPr bwMode="auto">
            <a:xfrm>
              <a:off x="5160455" y="3402739"/>
              <a:ext cx="138047" cy="155254"/>
            </a:xfrm>
            <a:custGeom>
              <a:avLst/>
              <a:gdLst>
                <a:gd name="T0" fmla="*/ 2147483647 w 83"/>
                <a:gd name="T1" fmla="*/ 2147483647 h 87"/>
                <a:gd name="T2" fmla="*/ 2147483647 w 83"/>
                <a:gd name="T3" fmla="*/ 2147483647 h 87"/>
                <a:gd name="T4" fmla="*/ 2147483647 w 83"/>
                <a:gd name="T5" fmla="*/ 2147483647 h 87"/>
                <a:gd name="T6" fmla="*/ 2147483647 w 83"/>
                <a:gd name="T7" fmla="*/ 2147483647 h 87"/>
                <a:gd name="T8" fmla="*/ 2147483647 w 83"/>
                <a:gd name="T9" fmla="*/ 2147483647 h 87"/>
                <a:gd name="T10" fmla="*/ 2147483647 w 83"/>
                <a:gd name="T11" fmla="*/ 2147483647 h 87"/>
                <a:gd name="T12" fmla="*/ 2147483647 w 83"/>
                <a:gd name="T13" fmla="*/ 2147483647 h 87"/>
                <a:gd name="T14" fmla="*/ 2147483647 w 83"/>
                <a:gd name="T15" fmla="*/ 2147483647 h 87"/>
                <a:gd name="T16" fmla="*/ 2147483647 w 83"/>
                <a:gd name="T17" fmla="*/ 2147483647 h 87"/>
                <a:gd name="T18" fmla="*/ 2147483647 w 83"/>
                <a:gd name="T19" fmla="*/ 2147483647 h 87"/>
                <a:gd name="T20" fmla="*/ 2147483647 w 83"/>
                <a:gd name="T21" fmla="*/ 2147483647 h 87"/>
                <a:gd name="T22" fmla="*/ 2147483647 w 83"/>
                <a:gd name="T23" fmla="*/ 2147483647 h 87"/>
                <a:gd name="T24" fmla="*/ 2147483647 w 83"/>
                <a:gd name="T25" fmla="*/ 2147483647 h 87"/>
                <a:gd name="T26" fmla="*/ 2147483647 w 83"/>
                <a:gd name="T27" fmla="*/ 2147483647 h 87"/>
                <a:gd name="T28" fmla="*/ 0 w 83"/>
                <a:gd name="T29" fmla="*/ 2147483647 h 87"/>
                <a:gd name="T30" fmla="*/ 2147483647 w 83"/>
                <a:gd name="T31" fmla="*/ 2147483647 h 87"/>
                <a:gd name="T32" fmla="*/ 2147483647 w 83"/>
                <a:gd name="T33" fmla="*/ 2147483647 h 87"/>
                <a:gd name="T34" fmla="*/ 2147483647 w 83"/>
                <a:gd name="T35" fmla="*/ 2147483647 h 87"/>
                <a:gd name="T36" fmla="*/ 2147483647 w 83"/>
                <a:gd name="T37" fmla="*/ 2147483647 h 87"/>
                <a:gd name="T38" fmla="*/ 2147483647 w 83"/>
                <a:gd name="T39" fmla="*/ 2147483647 h 87"/>
                <a:gd name="T40" fmla="*/ 2147483647 w 83"/>
                <a:gd name="T41" fmla="*/ 2147483647 h 87"/>
                <a:gd name="T42" fmla="*/ 2147483647 w 83"/>
                <a:gd name="T43" fmla="*/ 2147483647 h 87"/>
                <a:gd name="T44" fmla="*/ 2147483647 w 83"/>
                <a:gd name="T45" fmla="*/ 2147483647 h 87"/>
                <a:gd name="T46" fmla="*/ 2147483647 w 83"/>
                <a:gd name="T47" fmla="*/ 2147483647 h 87"/>
                <a:gd name="T48" fmla="*/ 2147483647 w 83"/>
                <a:gd name="T49" fmla="*/ 2147483647 h 87"/>
                <a:gd name="T50" fmla="*/ 2147483647 w 83"/>
                <a:gd name="T51" fmla="*/ 2147483647 h 87"/>
                <a:gd name="T52" fmla="*/ 2147483647 w 83"/>
                <a:gd name="T53" fmla="*/ 2147483647 h 87"/>
                <a:gd name="T54" fmla="*/ 2147483647 w 83"/>
                <a:gd name="T55" fmla="*/ 2147483647 h 87"/>
                <a:gd name="T56" fmla="*/ 2147483647 w 83"/>
                <a:gd name="T57" fmla="*/ 2147483647 h 87"/>
                <a:gd name="T58" fmla="*/ 2147483647 w 83"/>
                <a:gd name="T59" fmla="*/ 2147483647 h 87"/>
                <a:gd name="T60" fmla="*/ 2147483647 w 83"/>
                <a:gd name="T61" fmla="*/ 2147483647 h 87"/>
                <a:gd name="T62" fmla="*/ 2147483647 w 83"/>
                <a:gd name="T63" fmla="*/ 2147483647 h 87"/>
                <a:gd name="T64" fmla="*/ 2147483647 w 83"/>
                <a:gd name="T65" fmla="*/ 2147483647 h 87"/>
                <a:gd name="T66" fmla="*/ 2147483647 w 83"/>
                <a:gd name="T67" fmla="*/ 2147483647 h 87"/>
                <a:gd name="T68" fmla="*/ 2147483647 w 83"/>
                <a:gd name="T69" fmla="*/ 2147483647 h 87"/>
                <a:gd name="T70" fmla="*/ 2147483647 w 83"/>
                <a:gd name="T71" fmla="*/ 2147483647 h 87"/>
                <a:gd name="T72" fmla="*/ 2147483647 w 83"/>
                <a:gd name="T73" fmla="*/ 2147483647 h 87"/>
                <a:gd name="T74" fmla="*/ 2147483647 w 83"/>
                <a:gd name="T75" fmla="*/ 2147483647 h 87"/>
                <a:gd name="T76" fmla="*/ 2147483647 w 83"/>
                <a:gd name="T77" fmla="*/ 2147483647 h 87"/>
                <a:gd name="T78" fmla="*/ 2147483647 w 83"/>
                <a:gd name="T79" fmla="*/ 2147483647 h 87"/>
                <a:gd name="T80" fmla="*/ 2147483647 w 83"/>
                <a:gd name="T81" fmla="*/ 2147483647 h 87"/>
                <a:gd name="T82" fmla="*/ 2147483647 w 83"/>
                <a:gd name="T83" fmla="*/ 2147483647 h 87"/>
                <a:gd name="T84" fmla="*/ 2147483647 w 83"/>
                <a:gd name="T85" fmla="*/ 2147483647 h 87"/>
                <a:gd name="T86" fmla="*/ 2147483647 w 83"/>
                <a:gd name="T87" fmla="*/ 2147483647 h 87"/>
                <a:gd name="T88" fmla="*/ 2147483647 w 83"/>
                <a:gd name="T89" fmla="*/ 2147483647 h 87"/>
                <a:gd name="T90" fmla="*/ 2147483647 w 83"/>
                <a:gd name="T91" fmla="*/ 2147483647 h 87"/>
                <a:gd name="T92" fmla="*/ 2147483647 w 83"/>
                <a:gd name="T93" fmla="*/ 0 h 87"/>
                <a:gd name="T94" fmla="*/ 2147483647 w 83"/>
                <a:gd name="T95" fmla="*/ 2147483647 h 87"/>
                <a:gd name="T96" fmla="*/ 2147483647 w 83"/>
                <a:gd name="T97" fmla="*/ 2147483647 h 87"/>
                <a:gd name="T98" fmla="*/ 2147483647 w 83"/>
                <a:gd name="T99" fmla="*/ 2147483647 h 87"/>
                <a:gd name="T100" fmla="*/ 2147483647 w 83"/>
                <a:gd name="T101" fmla="*/ 2147483647 h 87"/>
                <a:gd name="T102" fmla="*/ 2147483647 w 83"/>
                <a:gd name="T103" fmla="*/ 2147483647 h 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"/>
                <a:gd name="T157" fmla="*/ 0 h 87"/>
                <a:gd name="T158" fmla="*/ 83 w 83"/>
                <a:gd name="T159" fmla="*/ 87 h 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" h="87">
                  <a:moveTo>
                    <a:pt x="6" y="9"/>
                  </a:moveTo>
                  <a:lnTo>
                    <a:pt x="4" y="14"/>
                  </a:lnTo>
                  <a:lnTo>
                    <a:pt x="7" y="19"/>
                  </a:lnTo>
                  <a:lnTo>
                    <a:pt x="12" y="22"/>
                  </a:lnTo>
                  <a:lnTo>
                    <a:pt x="9" y="26"/>
                  </a:lnTo>
                  <a:lnTo>
                    <a:pt x="12" y="31"/>
                  </a:lnTo>
                  <a:lnTo>
                    <a:pt x="6" y="29"/>
                  </a:lnTo>
                  <a:lnTo>
                    <a:pt x="4" y="31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3" y="53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10" y="62"/>
                  </a:lnTo>
                  <a:lnTo>
                    <a:pt x="10" y="67"/>
                  </a:lnTo>
                  <a:lnTo>
                    <a:pt x="17" y="67"/>
                  </a:lnTo>
                  <a:lnTo>
                    <a:pt x="15" y="70"/>
                  </a:lnTo>
                  <a:lnTo>
                    <a:pt x="12" y="87"/>
                  </a:lnTo>
                  <a:lnTo>
                    <a:pt x="15" y="87"/>
                  </a:lnTo>
                  <a:lnTo>
                    <a:pt x="46" y="76"/>
                  </a:lnTo>
                  <a:lnTo>
                    <a:pt x="76" y="76"/>
                  </a:lnTo>
                  <a:lnTo>
                    <a:pt x="79" y="78"/>
                  </a:lnTo>
                  <a:lnTo>
                    <a:pt x="80" y="71"/>
                  </a:lnTo>
                  <a:lnTo>
                    <a:pt x="76" y="70"/>
                  </a:lnTo>
                  <a:lnTo>
                    <a:pt x="73" y="56"/>
                  </a:lnTo>
                  <a:lnTo>
                    <a:pt x="76" y="50"/>
                  </a:lnTo>
                  <a:lnTo>
                    <a:pt x="76" y="45"/>
                  </a:lnTo>
                  <a:lnTo>
                    <a:pt x="83" y="34"/>
                  </a:lnTo>
                  <a:lnTo>
                    <a:pt x="82" y="28"/>
                  </a:lnTo>
                  <a:lnTo>
                    <a:pt x="82" y="20"/>
                  </a:lnTo>
                  <a:lnTo>
                    <a:pt x="80" y="14"/>
                  </a:lnTo>
                  <a:lnTo>
                    <a:pt x="74" y="11"/>
                  </a:lnTo>
                  <a:lnTo>
                    <a:pt x="65" y="11"/>
                  </a:lnTo>
                  <a:lnTo>
                    <a:pt x="57" y="14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1" y="3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26" y="3"/>
                  </a:lnTo>
                  <a:lnTo>
                    <a:pt x="21" y="8"/>
                  </a:lnTo>
                  <a:lnTo>
                    <a:pt x="14" y="3"/>
                  </a:lnTo>
                  <a:lnTo>
                    <a:pt x="4" y="5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5" name="Freeform 202"/>
            <p:cNvSpPr>
              <a:spLocks/>
            </p:cNvSpPr>
            <p:nvPr/>
          </p:nvSpPr>
          <p:spPr bwMode="auto">
            <a:xfrm>
              <a:off x="5281868" y="3388462"/>
              <a:ext cx="103119" cy="160606"/>
            </a:xfrm>
            <a:custGeom>
              <a:avLst/>
              <a:gdLst>
                <a:gd name="T0" fmla="*/ 2147483647 w 62"/>
                <a:gd name="T1" fmla="*/ 2147483647 h 90"/>
                <a:gd name="T2" fmla="*/ 2147483647 w 62"/>
                <a:gd name="T3" fmla="*/ 2147483647 h 90"/>
                <a:gd name="T4" fmla="*/ 2147483647 w 62"/>
                <a:gd name="T5" fmla="*/ 2147483647 h 90"/>
                <a:gd name="T6" fmla="*/ 2147483647 w 62"/>
                <a:gd name="T7" fmla="*/ 2147483647 h 90"/>
                <a:gd name="T8" fmla="*/ 2147483647 w 62"/>
                <a:gd name="T9" fmla="*/ 2147483647 h 90"/>
                <a:gd name="T10" fmla="*/ 2147483647 w 62"/>
                <a:gd name="T11" fmla="*/ 2147483647 h 90"/>
                <a:gd name="T12" fmla="*/ 2147483647 w 62"/>
                <a:gd name="T13" fmla="*/ 2147483647 h 90"/>
                <a:gd name="T14" fmla="*/ 2147483647 w 62"/>
                <a:gd name="T15" fmla="*/ 2147483647 h 90"/>
                <a:gd name="T16" fmla="*/ 2147483647 w 62"/>
                <a:gd name="T17" fmla="*/ 2147483647 h 90"/>
                <a:gd name="T18" fmla="*/ 2147483647 w 62"/>
                <a:gd name="T19" fmla="*/ 2147483647 h 90"/>
                <a:gd name="T20" fmla="*/ 0 w 62"/>
                <a:gd name="T21" fmla="*/ 2147483647 h 90"/>
                <a:gd name="T22" fmla="*/ 2147483647 w 62"/>
                <a:gd name="T23" fmla="*/ 2147483647 h 90"/>
                <a:gd name="T24" fmla="*/ 2147483647 w 62"/>
                <a:gd name="T25" fmla="*/ 2147483647 h 90"/>
                <a:gd name="T26" fmla="*/ 2147483647 w 62"/>
                <a:gd name="T27" fmla="*/ 2147483647 h 90"/>
                <a:gd name="T28" fmla="*/ 2147483647 w 62"/>
                <a:gd name="T29" fmla="*/ 2147483647 h 90"/>
                <a:gd name="T30" fmla="*/ 2147483647 w 62"/>
                <a:gd name="T31" fmla="*/ 2147483647 h 90"/>
                <a:gd name="T32" fmla="*/ 2147483647 w 62"/>
                <a:gd name="T33" fmla="*/ 2147483647 h 90"/>
                <a:gd name="T34" fmla="*/ 2147483647 w 62"/>
                <a:gd name="T35" fmla="*/ 2147483647 h 90"/>
                <a:gd name="T36" fmla="*/ 2147483647 w 62"/>
                <a:gd name="T37" fmla="*/ 2147483647 h 90"/>
                <a:gd name="T38" fmla="*/ 2147483647 w 62"/>
                <a:gd name="T39" fmla="*/ 2147483647 h 90"/>
                <a:gd name="T40" fmla="*/ 2147483647 w 62"/>
                <a:gd name="T41" fmla="*/ 2147483647 h 90"/>
                <a:gd name="T42" fmla="*/ 2147483647 w 62"/>
                <a:gd name="T43" fmla="*/ 2147483647 h 90"/>
                <a:gd name="T44" fmla="*/ 2147483647 w 62"/>
                <a:gd name="T45" fmla="*/ 2147483647 h 90"/>
                <a:gd name="T46" fmla="*/ 2147483647 w 62"/>
                <a:gd name="T47" fmla="*/ 2147483647 h 90"/>
                <a:gd name="T48" fmla="*/ 2147483647 w 62"/>
                <a:gd name="T49" fmla="*/ 2147483647 h 90"/>
                <a:gd name="T50" fmla="*/ 2147483647 w 62"/>
                <a:gd name="T51" fmla="*/ 2147483647 h 90"/>
                <a:gd name="T52" fmla="*/ 2147483647 w 62"/>
                <a:gd name="T53" fmla="*/ 2147483647 h 90"/>
                <a:gd name="T54" fmla="*/ 2147483647 w 62"/>
                <a:gd name="T55" fmla="*/ 2147483647 h 90"/>
                <a:gd name="T56" fmla="*/ 2147483647 w 62"/>
                <a:gd name="T57" fmla="*/ 2147483647 h 90"/>
                <a:gd name="T58" fmla="*/ 2147483647 w 62"/>
                <a:gd name="T59" fmla="*/ 2147483647 h 90"/>
                <a:gd name="T60" fmla="*/ 2147483647 w 62"/>
                <a:gd name="T61" fmla="*/ 0 h 90"/>
                <a:gd name="T62" fmla="*/ 2147483647 w 62"/>
                <a:gd name="T63" fmla="*/ 2147483647 h 90"/>
                <a:gd name="T64" fmla="*/ 2147483647 w 62"/>
                <a:gd name="T65" fmla="*/ 2147483647 h 90"/>
                <a:gd name="T66" fmla="*/ 2147483647 w 62"/>
                <a:gd name="T67" fmla="*/ 2147483647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90"/>
                <a:gd name="T104" fmla="*/ 62 w 62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90">
                  <a:moveTo>
                    <a:pt x="7" y="3"/>
                  </a:moveTo>
                  <a:lnTo>
                    <a:pt x="4" y="8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9" y="28"/>
                  </a:lnTo>
                  <a:lnTo>
                    <a:pt x="9" y="36"/>
                  </a:lnTo>
                  <a:lnTo>
                    <a:pt x="10" y="42"/>
                  </a:lnTo>
                  <a:lnTo>
                    <a:pt x="3" y="53"/>
                  </a:lnTo>
                  <a:lnTo>
                    <a:pt x="3" y="58"/>
                  </a:lnTo>
                  <a:lnTo>
                    <a:pt x="0" y="64"/>
                  </a:lnTo>
                  <a:lnTo>
                    <a:pt x="3" y="78"/>
                  </a:lnTo>
                  <a:lnTo>
                    <a:pt x="7" y="79"/>
                  </a:lnTo>
                  <a:lnTo>
                    <a:pt x="6" y="86"/>
                  </a:lnTo>
                  <a:lnTo>
                    <a:pt x="15" y="90"/>
                  </a:lnTo>
                  <a:lnTo>
                    <a:pt x="28" y="84"/>
                  </a:lnTo>
                  <a:lnTo>
                    <a:pt x="62" y="72"/>
                  </a:lnTo>
                  <a:lnTo>
                    <a:pt x="59" y="67"/>
                  </a:lnTo>
                  <a:lnTo>
                    <a:pt x="51" y="62"/>
                  </a:lnTo>
                  <a:lnTo>
                    <a:pt x="55" y="56"/>
                  </a:lnTo>
                  <a:lnTo>
                    <a:pt x="52" y="51"/>
                  </a:lnTo>
                  <a:lnTo>
                    <a:pt x="52" y="45"/>
                  </a:lnTo>
                  <a:lnTo>
                    <a:pt x="55" y="41"/>
                  </a:lnTo>
                  <a:lnTo>
                    <a:pt x="52" y="37"/>
                  </a:lnTo>
                  <a:lnTo>
                    <a:pt x="52" y="33"/>
                  </a:lnTo>
                  <a:lnTo>
                    <a:pt x="51" y="28"/>
                  </a:lnTo>
                  <a:lnTo>
                    <a:pt x="49" y="23"/>
                  </a:lnTo>
                  <a:lnTo>
                    <a:pt x="51" y="17"/>
                  </a:lnTo>
                  <a:lnTo>
                    <a:pt x="45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6" name="Rectangle 203"/>
            <p:cNvSpPr>
              <a:spLocks noChangeArrowheads="1"/>
            </p:cNvSpPr>
            <p:nvPr/>
          </p:nvSpPr>
          <p:spPr bwMode="auto">
            <a:xfrm>
              <a:off x="5358375" y="3392032"/>
              <a:ext cx="3326" cy="1785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7" name="Freeform 204"/>
            <p:cNvSpPr>
              <a:spLocks/>
            </p:cNvSpPr>
            <p:nvPr/>
          </p:nvSpPr>
          <p:spPr bwMode="auto">
            <a:xfrm>
              <a:off x="5356712" y="3392032"/>
              <a:ext cx="43242" cy="124917"/>
            </a:xfrm>
            <a:custGeom>
              <a:avLst/>
              <a:gdLst>
                <a:gd name="T0" fmla="*/ 2147483647 w 26"/>
                <a:gd name="T1" fmla="*/ 0 h 70"/>
                <a:gd name="T2" fmla="*/ 0 w 26"/>
                <a:gd name="T3" fmla="*/ 2147483647 h 70"/>
                <a:gd name="T4" fmla="*/ 2147483647 w 26"/>
                <a:gd name="T5" fmla="*/ 2147483647 h 70"/>
                <a:gd name="T6" fmla="*/ 2147483647 w 26"/>
                <a:gd name="T7" fmla="*/ 2147483647 h 70"/>
                <a:gd name="T8" fmla="*/ 2147483647 w 26"/>
                <a:gd name="T9" fmla="*/ 2147483647 h 70"/>
                <a:gd name="T10" fmla="*/ 2147483647 w 26"/>
                <a:gd name="T11" fmla="*/ 2147483647 h 70"/>
                <a:gd name="T12" fmla="*/ 2147483647 w 26"/>
                <a:gd name="T13" fmla="*/ 2147483647 h 70"/>
                <a:gd name="T14" fmla="*/ 2147483647 w 26"/>
                <a:gd name="T15" fmla="*/ 2147483647 h 70"/>
                <a:gd name="T16" fmla="*/ 2147483647 w 26"/>
                <a:gd name="T17" fmla="*/ 2147483647 h 70"/>
                <a:gd name="T18" fmla="*/ 2147483647 w 26"/>
                <a:gd name="T19" fmla="*/ 2147483647 h 70"/>
                <a:gd name="T20" fmla="*/ 2147483647 w 26"/>
                <a:gd name="T21" fmla="*/ 2147483647 h 70"/>
                <a:gd name="T22" fmla="*/ 2147483647 w 26"/>
                <a:gd name="T23" fmla="*/ 2147483647 h 70"/>
                <a:gd name="T24" fmla="*/ 2147483647 w 26"/>
                <a:gd name="T25" fmla="*/ 2147483647 h 70"/>
                <a:gd name="T26" fmla="*/ 2147483647 w 26"/>
                <a:gd name="T27" fmla="*/ 2147483647 h 70"/>
                <a:gd name="T28" fmla="*/ 2147483647 w 26"/>
                <a:gd name="T29" fmla="*/ 2147483647 h 70"/>
                <a:gd name="T30" fmla="*/ 2147483647 w 26"/>
                <a:gd name="T31" fmla="*/ 2147483647 h 70"/>
                <a:gd name="T32" fmla="*/ 2147483647 w 26"/>
                <a:gd name="T33" fmla="*/ 2147483647 h 70"/>
                <a:gd name="T34" fmla="*/ 2147483647 w 26"/>
                <a:gd name="T35" fmla="*/ 2147483647 h 70"/>
                <a:gd name="T36" fmla="*/ 2147483647 w 26"/>
                <a:gd name="T37" fmla="*/ 2147483647 h 70"/>
                <a:gd name="T38" fmla="*/ 2147483647 w 26"/>
                <a:gd name="T39" fmla="*/ 2147483647 h 70"/>
                <a:gd name="T40" fmla="*/ 2147483647 w 26"/>
                <a:gd name="T41" fmla="*/ 2147483647 h 70"/>
                <a:gd name="T42" fmla="*/ 2147483647 w 26"/>
                <a:gd name="T43" fmla="*/ 2147483647 h 70"/>
                <a:gd name="T44" fmla="*/ 2147483647 w 26"/>
                <a:gd name="T45" fmla="*/ 2147483647 h 70"/>
                <a:gd name="T46" fmla="*/ 2147483647 w 26"/>
                <a:gd name="T47" fmla="*/ 2147483647 h 70"/>
                <a:gd name="T48" fmla="*/ 2147483647 w 26"/>
                <a:gd name="T49" fmla="*/ 2147483647 h 70"/>
                <a:gd name="T50" fmla="*/ 2147483647 w 26"/>
                <a:gd name="T51" fmla="*/ 2147483647 h 70"/>
                <a:gd name="T52" fmla="*/ 2147483647 w 26"/>
                <a:gd name="T53" fmla="*/ 0 h 70"/>
                <a:gd name="T54" fmla="*/ 2147483647 w 26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"/>
                <a:gd name="T85" fmla="*/ 0 h 70"/>
                <a:gd name="T86" fmla="*/ 26 w 26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" h="70">
                  <a:moveTo>
                    <a:pt x="1" y="0"/>
                  </a:moveTo>
                  <a:lnTo>
                    <a:pt x="0" y="4"/>
                  </a:lnTo>
                  <a:lnTo>
                    <a:pt x="6" y="15"/>
                  </a:lnTo>
                  <a:lnTo>
                    <a:pt x="4" y="21"/>
                  </a:lnTo>
                  <a:lnTo>
                    <a:pt x="6" y="26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10" y="39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0" y="54"/>
                  </a:lnTo>
                  <a:lnTo>
                    <a:pt x="6" y="60"/>
                  </a:lnTo>
                  <a:lnTo>
                    <a:pt x="14" y="65"/>
                  </a:lnTo>
                  <a:lnTo>
                    <a:pt x="17" y="70"/>
                  </a:lnTo>
                  <a:lnTo>
                    <a:pt x="20" y="68"/>
                  </a:lnTo>
                  <a:lnTo>
                    <a:pt x="26" y="67"/>
                  </a:lnTo>
                  <a:lnTo>
                    <a:pt x="21" y="59"/>
                  </a:lnTo>
                  <a:lnTo>
                    <a:pt x="23" y="53"/>
                  </a:lnTo>
                  <a:lnTo>
                    <a:pt x="21" y="28"/>
                  </a:lnTo>
                  <a:lnTo>
                    <a:pt x="18" y="21"/>
                  </a:lnTo>
                  <a:lnTo>
                    <a:pt x="18" y="15"/>
                  </a:lnTo>
                  <a:lnTo>
                    <a:pt x="14" y="11"/>
                  </a:lnTo>
                  <a:lnTo>
                    <a:pt x="12" y="8"/>
                  </a:lnTo>
                  <a:lnTo>
                    <a:pt x="15" y="1"/>
                  </a:lnTo>
                  <a:lnTo>
                    <a:pt x="7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8" name="Freeform 206"/>
            <p:cNvSpPr>
              <a:spLocks/>
            </p:cNvSpPr>
            <p:nvPr/>
          </p:nvSpPr>
          <p:spPr bwMode="auto">
            <a:xfrm>
              <a:off x="5090601" y="3454492"/>
              <a:ext cx="98128" cy="103503"/>
            </a:xfrm>
            <a:custGeom>
              <a:avLst/>
              <a:gdLst>
                <a:gd name="T0" fmla="*/ 2147483647 w 59"/>
                <a:gd name="T1" fmla="*/ 2147483647 h 58"/>
                <a:gd name="T2" fmla="*/ 2147483647 w 59"/>
                <a:gd name="T3" fmla="*/ 0 h 58"/>
                <a:gd name="T4" fmla="*/ 2147483647 w 59"/>
                <a:gd name="T5" fmla="*/ 2147483647 h 58"/>
                <a:gd name="T6" fmla="*/ 2147483647 w 59"/>
                <a:gd name="T7" fmla="*/ 2147483647 h 58"/>
                <a:gd name="T8" fmla="*/ 2147483647 w 59"/>
                <a:gd name="T9" fmla="*/ 2147483647 h 58"/>
                <a:gd name="T10" fmla="*/ 0 w 59"/>
                <a:gd name="T11" fmla="*/ 2147483647 h 58"/>
                <a:gd name="T12" fmla="*/ 2147483647 w 59"/>
                <a:gd name="T13" fmla="*/ 2147483647 h 58"/>
                <a:gd name="T14" fmla="*/ 2147483647 w 59"/>
                <a:gd name="T15" fmla="*/ 2147483647 h 58"/>
                <a:gd name="T16" fmla="*/ 2147483647 w 59"/>
                <a:gd name="T17" fmla="*/ 2147483647 h 58"/>
                <a:gd name="T18" fmla="*/ 2147483647 w 59"/>
                <a:gd name="T19" fmla="*/ 2147483647 h 58"/>
                <a:gd name="T20" fmla="*/ 2147483647 w 59"/>
                <a:gd name="T21" fmla="*/ 2147483647 h 58"/>
                <a:gd name="T22" fmla="*/ 2147483647 w 59"/>
                <a:gd name="T23" fmla="*/ 2147483647 h 58"/>
                <a:gd name="T24" fmla="*/ 2147483647 w 59"/>
                <a:gd name="T25" fmla="*/ 2147483647 h 58"/>
                <a:gd name="T26" fmla="*/ 2147483647 w 59"/>
                <a:gd name="T27" fmla="*/ 2147483647 h 58"/>
                <a:gd name="T28" fmla="*/ 2147483647 w 59"/>
                <a:gd name="T29" fmla="*/ 2147483647 h 58"/>
                <a:gd name="T30" fmla="*/ 2147483647 w 59"/>
                <a:gd name="T31" fmla="*/ 2147483647 h 58"/>
                <a:gd name="T32" fmla="*/ 2147483647 w 59"/>
                <a:gd name="T33" fmla="*/ 2147483647 h 58"/>
                <a:gd name="T34" fmla="*/ 2147483647 w 59"/>
                <a:gd name="T35" fmla="*/ 2147483647 h 58"/>
                <a:gd name="T36" fmla="*/ 2147483647 w 59"/>
                <a:gd name="T37" fmla="*/ 2147483647 h 58"/>
                <a:gd name="T38" fmla="*/ 2147483647 w 59"/>
                <a:gd name="T39" fmla="*/ 2147483647 h 58"/>
                <a:gd name="T40" fmla="*/ 2147483647 w 59"/>
                <a:gd name="T41" fmla="*/ 2147483647 h 58"/>
                <a:gd name="T42" fmla="*/ 2147483647 w 59"/>
                <a:gd name="T43" fmla="*/ 2147483647 h 58"/>
                <a:gd name="T44" fmla="*/ 2147483647 w 59"/>
                <a:gd name="T45" fmla="*/ 2147483647 h 58"/>
                <a:gd name="T46" fmla="*/ 2147483647 w 59"/>
                <a:gd name="T47" fmla="*/ 2147483647 h 58"/>
                <a:gd name="T48" fmla="*/ 2147483647 w 59"/>
                <a:gd name="T49" fmla="*/ 2147483647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8"/>
                <a:gd name="T77" fmla="*/ 59 w 59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8">
                  <a:moveTo>
                    <a:pt x="28" y="2"/>
                  </a:moveTo>
                  <a:lnTo>
                    <a:pt x="23" y="0"/>
                  </a:lnTo>
                  <a:lnTo>
                    <a:pt x="17" y="4"/>
                  </a:lnTo>
                  <a:lnTo>
                    <a:pt x="14" y="5"/>
                  </a:lnTo>
                  <a:lnTo>
                    <a:pt x="14" y="11"/>
                  </a:lnTo>
                  <a:lnTo>
                    <a:pt x="0" y="24"/>
                  </a:lnTo>
                  <a:lnTo>
                    <a:pt x="7" y="27"/>
                  </a:lnTo>
                  <a:lnTo>
                    <a:pt x="35" y="50"/>
                  </a:lnTo>
                  <a:lnTo>
                    <a:pt x="45" y="55"/>
                  </a:lnTo>
                  <a:lnTo>
                    <a:pt x="54" y="58"/>
                  </a:lnTo>
                  <a:lnTo>
                    <a:pt x="57" y="41"/>
                  </a:lnTo>
                  <a:lnTo>
                    <a:pt x="59" y="38"/>
                  </a:lnTo>
                  <a:lnTo>
                    <a:pt x="52" y="38"/>
                  </a:lnTo>
                  <a:lnTo>
                    <a:pt x="52" y="33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5" y="24"/>
                  </a:lnTo>
                  <a:lnTo>
                    <a:pt x="45" y="16"/>
                  </a:lnTo>
                  <a:lnTo>
                    <a:pt x="42" y="13"/>
                  </a:lnTo>
                  <a:lnTo>
                    <a:pt x="38" y="18"/>
                  </a:lnTo>
                  <a:lnTo>
                    <a:pt x="35" y="19"/>
                  </a:lnTo>
                  <a:lnTo>
                    <a:pt x="31" y="14"/>
                  </a:lnTo>
                  <a:lnTo>
                    <a:pt x="29" y="8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9" name="Freeform 207"/>
            <p:cNvSpPr>
              <a:spLocks/>
            </p:cNvSpPr>
            <p:nvPr/>
          </p:nvSpPr>
          <p:spPr bwMode="auto">
            <a:xfrm>
              <a:off x="5577917" y="3613315"/>
              <a:ext cx="38254" cy="26767"/>
            </a:xfrm>
            <a:custGeom>
              <a:avLst/>
              <a:gdLst>
                <a:gd name="T0" fmla="*/ 2147483647 w 23"/>
                <a:gd name="T1" fmla="*/ 0 h 15"/>
                <a:gd name="T2" fmla="*/ 2147483647 w 23"/>
                <a:gd name="T3" fmla="*/ 0 h 15"/>
                <a:gd name="T4" fmla="*/ 2147483647 w 23"/>
                <a:gd name="T5" fmla="*/ 0 h 15"/>
                <a:gd name="T6" fmla="*/ 2147483647 w 23"/>
                <a:gd name="T7" fmla="*/ 2147483647 h 15"/>
                <a:gd name="T8" fmla="*/ 0 w 23"/>
                <a:gd name="T9" fmla="*/ 2147483647 h 15"/>
                <a:gd name="T10" fmla="*/ 2147483647 w 23"/>
                <a:gd name="T11" fmla="*/ 2147483647 h 15"/>
                <a:gd name="T12" fmla="*/ 2147483647 w 23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5"/>
                <a:gd name="T23" fmla="*/ 23 w 23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5">
                  <a:moveTo>
                    <a:pt x="23" y="0"/>
                  </a:moveTo>
                  <a:lnTo>
                    <a:pt x="23" y="0"/>
                  </a:lnTo>
                  <a:lnTo>
                    <a:pt x="3" y="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3" y="1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0" name="Freeform 208"/>
            <p:cNvSpPr>
              <a:spLocks/>
            </p:cNvSpPr>
            <p:nvPr/>
          </p:nvSpPr>
          <p:spPr bwMode="auto">
            <a:xfrm>
              <a:off x="5632805" y="3770352"/>
              <a:ext cx="24948" cy="39259"/>
            </a:xfrm>
            <a:custGeom>
              <a:avLst/>
              <a:gdLst>
                <a:gd name="T0" fmla="*/ 2147483647 w 15"/>
                <a:gd name="T1" fmla="*/ 2147483647 h 22"/>
                <a:gd name="T2" fmla="*/ 0 w 15"/>
                <a:gd name="T3" fmla="*/ 2147483647 h 22"/>
                <a:gd name="T4" fmla="*/ 0 w 15"/>
                <a:gd name="T5" fmla="*/ 2147483647 h 22"/>
                <a:gd name="T6" fmla="*/ 2147483647 w 15"/>
                <a:gd name="T7" fmla="*/ 2147483647 h 22"/>
                <a:gd name="T8" fmla="*/ 2147483647 w 15"/>
                <a:gd name="T9" fmla="*/ 2147483647 h 22"/>
                <a:gd name="T10" fmla="*/ 2147483647 w 15"/>
                <a:gd name="T11" fmla="*/ 2147483647 h 22"/>
                <a:gd name="T12" fmla="*/ 2147483647 w 15"/>
                <a:gd name="T13" fmla="*/ 2147483647 h 22"/>
                <a:gd name="T14" fmla="*/ 2147483647 w 15"/>
                <a:gd name="T15" fmla="*/ 2147483647 h 22"/>
                <a:gd name="T16" fmla="*/ 2147483647 w 15"/>
                <a:gd name="T17" fmla="*/ 0 h 22"/>
                <a:gd name="T18" fmla="*/ 2147483647 w 15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2"/>
                <a:gd name="T32" fmla="*/ 15 w 15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2">
                  <a:moveTo>
                    <a:pt x="4" y="4"/>
                  </a:moveTo>
                  <a:lnTo>
                    <a:pt x="0" y="8"/>
                  </a:lnTo>
                  <a:lnTo>
                    <a:pt x="1" y="19"/>
                  </a:lnTo>
                  <a:lnTo>
                    <a:pt x="9" y="22"/>
                  </a:lnTo>
                  <a:lnTo>
                    <a:pt x="7" y="11"/>
                  </a:lnTo>
                  <a:lnTo>
                    <a:pt x="15" y="5"/>
                  </a:lnTo>
                  <a:lnTo>
                    <a:pt x="11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1" name="Freeform 209"/>
            <p:cNvSpPr>
              <a:spLocks/>
            </p:cNvSpPr>
            <p:nvPr/>
          </p:nvSpPr>
          <p:spPr bwMode="auto">
            <a:xfrm>
              <a:off x="5632805" y="3784628"/>
              <a:ext cx="1664" cy="1785"/>
            </a:xfrm>
            <a:custGeom>
              <a:avLst/>
              <a:gdLst>
                <a:gd name="T0" fmla="*/ 0 w 1664"/>
                <a:gd name="T1" fmla="*/ 0 h 1785"/>
                <a:gd name="T2" fmla="*/ 0 w 1664"/>
                <a:gd name="T3" fmla="*/ 0 h 1785"/>
                <a:gd name="T4" fmla="*/ 0 w 1664"/>
                <a:gd name="T5" fmla="*/ 0 h 1785"/>
                <a:gd name="T6" fmla="*/ 0 60000 65536"/>
                <a:gd name="T7" fmla="*/ 0 60000 65536"/>
                <a:gd name="T8" fmla="*/ 0 60000 65536"/>
                <a:gd name="T9" fmla="*/ 0 w 1664"/>
                <a:gd name="T10" fmla="*/ 0 h 1785"/>
                <a:gd name="T11" fmla="*/ 1664 w 1664"/>
                <a:gd name="T12" fmla="*/ 1785 h 1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4" h="178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2" name="Freeform 210"/>
            <p:cNvSpPr>
              <a:spLocks/>
            </p:cNvSpPr>
            <p:nvPr/>
          </p:nvSpPr>
          <p:spPr bwMode="auto">
            <a:xfrm>
              <a:off x="4955882" y="3256412"/>
              <a:ext cx="141372" cy="107071"/>
            </a:xfrm>
            <a:custGeom>
              <a:avLst/>
              <a:gdLst>
                <a:gd name="T0" fmla="*/ 2147483647 w 85"/>
                <a:gd name="T1" fmla="*/ 2147483647 h 60"/>
                <a:gd name="T2" fmla="*/ 2147483647 w 85"/>
                <a:gd name="T3" fmla="*/ 2147483647 h 60"/>
                <a:gd name="T4" fmla="*/ 2147483647 w 85"/>
                <a:gd name="T5" fmla="*/ 2147483647 h 60"/>
                <a:gd name="T6" fmla="*/ 0 w 85"/>
                <a:gd name="T7" fmla="*/ 2147483647 h 60"/>
                <a:gd name="T8" fmla="*/ 2147483647 w 85"/>
                <a:gd name="T9" fmla="*/ 2147483647 h 60"/>
                <a:gd name="T10" fmla="*/ 2147483647 w 85"/>
                <a:gd name="T11" fmla="*/ 2147483647 h 60"/>
                <a:gd name="T12" fmla="*/ 2147483647 w 85"/>
                <a:gd name="T13" fmla="*/ 2147483647 h 60"/>
                <a:gd name="T14" fmla="*/ 2147483647 w 85"/>
                <a:gd name="T15" fmla="*/ 2147483647 h 60"/>
                <a:gd name="T16" fmla="*/ 2147483647 w 85"/>
                <a:gd name="T17" fmla="*/ 2147483647 h 60"/>
                <a:gd name="T18" fmla="*/ 2147483647 w 85"/>
                <a:gd name="T19" fmla="*/ 2147483647 h 60"/>
                <a:gd name="T20" fmla="*/ 2147483647 w 85"/>
                <a:gd name="T21" fmla="*/ 2147483647 h 60"/>
                <a:gd name="T22" fmla="*/ 2147483647 w 85"/>
                <a:gd name="T23" fmla="*/ 2147483647 h 60"/>
                <a:gd name="T24" fmla="*/ 2147483647 w 85"/>
                <a:gd name="T25" fmla="*/ 2147483647 h 60"/>
                <a:gd name="T26" fmla="*/ 2147483647 w 85"/>
                <a:gd name="T27" fmla="*/ 2147483647 h 60"/>
                <a:gd name="T28" fmla="*/ 2147483647 w 85"/>
                <a:gd name="T29" fmla="*/ 2147483647 h 60"/>
                <a:gd name="T30" fmla="*/ 2147483647 w 85"/>
                <a:gd name="T31" fmla="*/ 2147483647 h 60"/>
                <a:gd name="T32" fmla="*/ 2147483647 w 85"/>
                <a:gd name="T33" fmla="*/ 2147483647 h 60"/>
                <a:gd name="T34" fmla="*/ 2147483647 w 85"/>
                <a:gd name="T35" fmla="*/ 2147483647 h 60"/>
                <a:gd name="T36" fmla="*/ 2147483647 w 85"/>
                <a:gd name="T37" fmla="*/ 2147483647 h 60"/>
                <a:gd name="T38" fmla="*/ 2147483647 w 85"/>
                <a:gd name="T39" fmla="*/ 2147483647 h 60"/>
                <a:gd name="T40" fmla="*/ 2147483647 w 85"/>
                <a:gd name="T41" fmla="*/ 2147483647 h 60"/>
                <a:gd name="T42" fmla="*/ 2147483647 w 85"/>
                <a:gd name="T43" fmla="*/ 2147483647 h 60"/>
                <a:gd name="T44" fmla="*/ 2147483647 w 85"/>
                <a:gd name="T45" fmla="*/ 2147483647 h 60"/>
                <a:gd name="T46" fmla="*/ 2147483647 w 85"/>
                <a:gd name="T47" fmla="*/ 2147483647 h 60"/>
                <a:gd name="T48" fmla="*/ 2147483647 w 85"/>
                <a:gd name="T49" fmla="*/ 2147483647 h 60"/>
                <a:gd name="T50" fmla="*/ 2147483647 w 85"/>
                <a:gd name="T51" fmla="*/ 2147483647 h 60"/>
                <a:gd name="T52" fmla="*/ 2147483647 w 85"/>
                <a:gd name="T53" fmla="*/ 2147483647 h 60"/>
                <a:gd name="T54" fmla="*/ 2147483647 w 85"/>
                <a:gd name="T55" fmla="*/ 2147483647 h 60"/>
                <a:gd name="T56" fmla="*/ 2147483647 w 85"/>
                <a:gd name="T57" fmla="*/ 2147483647 h 60"/>
                <a:gd name="T58" fmla="*/ 2147483647 w 85"/>
                <a:gd name="T59" fmla="*/ 2147483647 h 60"/>
                <a:gd name="T60" fmla="*/ 2147483647 w 85"/>
                <a:gd name="T61" fmla="*/ 2147483647 h 60"/>
                <a:gd name="T62" fmla="*/ 2147483647 w 85"/>
                <a:gd name="T63" fmla="*/ 2147483647 h 60"/>
                <a:gd name="T64" fmla="*/ 2147483647 w 85"/>
                <a:gd name="T65" fmla="*/ 2147483647 h 60"/>
                <a:gd name="T66" fmla="*/ 2147483647 w 85"/>
                <a:gd name="T67" fmla="*/ 2147483647 h 60"/>
                <a:gd name="T68" fmla="*/ 2147483647 w 85"/>
                <a:gd name="T69" fmla="*/ 2147483647 h 60"/>
                <a:gd name="T70" fmla="*/ 2147483647 w 85"/>
                <a:gd name="T71" fmla="*/ 2147483647 h 60"/>
                <a:gd name="T72" fmla="*/ 2147483647 w 85"/>
                <a:gd name="T73" fmla="*/ 2147483647 h 60"/>
                <a:gd name="T74" fmla="*/ 2147483647 w 85"/>
                <a:gd name="T75" fmla="*/ 2147483647 h 60"/>
                <a:gd name="T76" fmla="*/ 2147483647 w 85"/>
                <a:gd name="T77" fmla="*/ 2147483647 h 60"/>
                <a:gd name="T78" fmla="*/ 2147483647 w 85"/>
                <a:gd name="T79" fmla="*/ 0 h 60"/>
                <a:gd name="T80" fmla="*/ 2147483647 w 85"/>
                <a:gd name="T81" fmla="*/ 0 h 60"/>
                <a:gd name="T82" fmla="*/ 2147483647 w 85"/>
                <a:gd name="T83" fmla="*/ 2147483647 h 60"/>
                <a:gd name="T84" fmla="*/ 2147483647 w 85"/>
                <a:gd name="T85" fmla="*/ 2147483647 h 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5"/>
                <a:gd name="T130" fmla="*/ 0 h 60"/>
                <a:gd name="T131" fmla="*/ 85 w 85"/>
                <a:gd name="T132" fmla="*/ 60 h 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5" h="60">
                  <a:moveTo>
                    <a:pt x="12" y="1"/>
                  </a:moveTo>
                  <a:lnTo>
                    <a:pt x="12" y="7"/>
                  </a:lnTo>
                  <a:lnTo>
                    <a:pt x="8" y="20"/>
                  </a:lnTo>
                  <a:lnTo>
                    <a:pt x="0" y="26"/>
                  </a:lnTo>
                  <a:lnTo>
                    <a:pt x="8" y="32"/>
                  </a:lnTo>
                  <a:lnTo>
                    <a:pt x="12" y="42"/>
                  </a:lnTo>
                  <a:lnTo>
                    <a:pt x="25" y="42"/>
                  </a:lnTo>
                  <a:lnTo>
                    <a:pt x="31" y="39"/>
                  </a:lnTo>
                  <a:lnTo>
                    <a:pt x="39" y="39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46" y="48"/>
                  </a:lnTo>
                  <a:lnTo>
                    <a:pt x="40" y="46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3" y="46"/>
                  </a:lnTo>
                  <a:lnTo>
                    <a:pt x="20" y="49"/>
                  </a:lnTo>
                  <a:lnTo>
                    <a:pt x="22" y="52"/>
                  </a:lnTo>
                  <a:lnTo>
                    <a:pt x="40" y="54"/>
                  </a:lnTo>
                  <a:lnTo>
                    <a:pt x="51" y="54"/>
                  </a:lnTo>
                  <a:lnTo>
                    <a:pt x="53" y="54"/>
                  </a:lnTo>
                  <a:lnTo>
                    <a:pt x="54" y="54"/>
                  </a:lnTo>
                  <a:lnTo>
                    <a:pt x="64" y="57"/>
                  </a:lnTo>
                  <a:lnTo>
                    <a:pt x="68" y="60"/>
                  </a:lnTo>
                  <a:lnTo>
                    <a:pt x="79" y="59"/>
                  </a:lnTo>
                  <a:lnTo>
                    <a:pt x="82" y="60"/>
                  </a:lnTo>
                  <a:lnTo>
                    <a:pt x="85" y="57"/>
                  </a:lnTo>
                  <a:lnTo>
                    <a:pt x="84" y="51"/>
                  </a:lnTo>
                  <a:lnTo>
                    <a:pt x="81" y="46"/>
                  </a:lnTo>
                  <a:lnTo>
                    <a:pt x="74" y="43"/>
                  </a:lnTo>
                  <a:lnTo>
                    <a:pt x="76" y="35"/>
                  </a:lnTo>
                  <a:lnTo>
                    <a:pt x="73" y="29"/>
                  </a:lnTo>
                  <a:lnTo>
                    <a:pt x="73" y="26"/>
                  </a:lnTo>
                  <a:lnTo>
                    <a:pt x="71" y="25"/>
                  </a:lnTo>
                  <a:lnTo>
                    <a:pt x="57" y="12"/>
                  </a:lnTo>
                  <a:lnTo>
                    <a:pt x="54" y="7"/>
                  </a:lnTo>
                  <a:lnTo>
                    <a:pt x="50" y="4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3" name="Freeform 211"/>
            <p:cNvSpPr>
              <a:spLocks/>
            </p:cNvSpPr>
            <p:nvPr/>
          </p:nvSpPr>
          <p:spPr bwMode="auto">
            <a:xfrm>
              <a:off x="4974177" y="3349206"/>
              <a:ext cx="69854" cy="48183"/>
            </a:xfrm>
            <a:custGeom>
              <a:avLst/>
              <a:gdLst>
                <a:gd name="T0" fmla="*/ 0 w 42"/>
                <a:gd name="T1" fmla="*/ 2147483647 h 27"/>
                <a:gd name="T2" fmla="*/ 2147483647 w 42"/>
                <a:gd name="T3" fmla="*/ 2147483647 h 27"/>
                <a:gd name="T4" fmla="*/ 2147483647 w 42"/>
                <a:gd name="T5" fmla="*/ 2147483647 h 27"/>
                <a:gd name="T6" fmla="*/ 2147483647 w 42"/>
                <a:gd name="T7" fmla="*/ 2147483647 h 27"/>
                <a:gd name="T8" fmla="*/ 2147483647 w 42"/>
                <a:gd name="T9" fmla="*/ 2147483647 h 27"/>
                <a:gd name="T10" fmla="*/ 2147483647 w 42"/>
                <a:gd name="T11" fmla="*/ 2147483647 h 27"/>
                <a:gd name="T12" fmla="*/ 2147483647 w 42"/>
                <a:gd name="T13" fmla="*/ 2147483647 h 27"/>
                <a:gd name="T14" fmla="*/ 2147483647 w 42"/>
                <a:gd name="T15" fmla="*/ 2147483647 h 27"/>
                <a:gd name="T16" fmla="*/ 2147483647 w 42"/>
                <a:gd name="T17" fmla="*/ 2147483647 h 27"/>
                <a:gd name="T18" fmla="*/ 2147483647 w 42"/>
                <a:gd name="T19" fmla="*/ 2147483647 h 27"/>
                <a:gd name="T20" fmla="*/ 2147483647 w 42"/>
                <a:gd name="T21" fmla="*/ 2147483647 h 27"/>
                <a:gd name="T22" fmla="*/ 2147483647 w 42"/>
                <a:gd name="T23" fmla="*/ 2147483647 h 27"/>
                <a:gd name="T24" fmla="*/ 2147483647 w 42"/>
                <a:gd name="T25" fmla="*/ 2147483647 h 27"/>
                <a:gd name="T26" fmla="*/ 2147483647 w 42"/>
                <a:gd name="T27" fmla="*/ 2147483647 h 27"/>
                <a:gd name="T28" fmla="*/ 2147483647 w 42"/>
                <a:gd name="T29" fmla="*/ 2147483647 h 27"/>
                <a:gd name="T30" fmla="*/ 2147483647 w 42"/>
                <a:gd name="T31" fmla="*/ 2147483647 h 27"/>
                <a:gd name="T32" fmla="*/ 2147483647 w 42"/>
                <a:gd name="T33" fmla="*/ 2147483647 h 27"/>
                <a:gd name="T34" fmla="*/ 2147483647 w 42"/>
                <a:gd name="T35" fmla="*/ 0 h 27"/>
                <a:gd name="T36" fmla="*/ 2147483647 w 42"/>
                <a:gd name="T37" fmla="*/ 2147483647 h 27"/>
                <a:gd name="T38" fmla="*/ 0 w 42"/>
                <a:gd name="T39" fmla="*/ 2147483647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27"/>
                <a:gd name="T62" fmla="*/ 42 w 42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27">
                  <a:moveTo>
                    <a:pt x="0" y="7"/>
                  </a:moveTo>
                  <a:lnTo>
                    <a:pt x="4" y="11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12" y="21"/>
                  </a:lnTo>
                  <a:lnTo>
                    <a:pt x="22" y="25"/>
                  </a:lnTo>
                  <a:lnTo>
                    <a:pt x="23" y="27"/>
                  </a:lnTo>
                  <a:lnTo>
                    <a:pt x="28" y="19"/>
                  </a:lnTo>
                  <a:lnTo>
                    <a:pt x="34" y="18"/>
                  </a:lnTo>
                  <a:lnTo>
                    <a:pt x="40" y="18"/>
                  </a:lnTo>
                  <a:lnTo>
                    <a:pt x="40" y="14"/>
                  </a:lnTo>
                  <a:lnTo>
                    <a:pt x="39" y="8"/>
                  </a:lnTo>
                  <a:lnTo>
                    <a:pt x="40" y="7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29" y="2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4" name="Freeform 212"/>
            <p:cNvSpPr>
              <a:spLocks/>
            </p:cNvSpPr>
            <p:nvPr/>
          </p:nvSpPr>
          <p:spPr bwMode="auto">
            <a:xfrm>
              <a:off x="4974177" y="3326006"/>
              <a:ext cx="64865" cy="17845"/>
            </a:xfrm>
            <a:custGeom>
              <a:avLst/>
              <a:gdLst>
                <a:gd name="T0" fmla="*/ 2147483647 w 39"/>
                <a:gd name="T1" fmla="*/ 2147483647 h 10"/>
                <a:gd name="T2" fmla="*/ 0 w 39"/>
                <a:gd name="T3" fmla="*/ 2147483647 h 10"/>
                <a:gd name="T4" fmla="*/ 2147483647 w 39"/>
                <a:gd name="T5" fmla="*/ 2147483647 h 10"/>
                <a:gd name="T6" fmla="*/ 2147483647 w 39"/>
                <a:gd name="T7" fmla="*/ 2147483647 h 10"/>
                <a:gd name="T8" fmla="*/ 2147483647 w 39"/>
                <a:gd name="T9" fmla="*/ 2147483647 h 10"/>
                <a:gd name="T10" fmla="*/ 2147483647 w 39"/>
                <a:gd name="T11" fmla="*/ 2147483647 h 10"/>
                <a:gd name="T12" fmla="*/ 2147483647 w 39"/>
                <a:gd name="T13" fmla="*/ 2147483647 h 10"/>
                <a:gd name="T14" fmla="*/ 2147483647 w 39"/>
                <a:gd name="T15" fmla="*/ 2147483647 h 10"/>
                <a:gd name="T16" fmla="*/ 2147483647 w 39"/>
                <a:gd name="T17" fmla="*/ 2147483647 h 10"/>
                <a:gd name="T18" fmla="*/ 2147483647 w 39"/>
                <a:gd name="T19" fmla="*/ 2147483647 h 10"/>
                <a:gd name="T20" fmla="*/ 2147483647 w 39"/>
                <a:gd name="T21" fmla="*/ 2147483647 h 10"/>
                <a:gd name="T22" fmla="*/ 2147483647 w 39"/>
                <a:gd name="T23" fmla="*/ 0 h 10"/>
                <a:gd name="T24" fmla="*/ 2147483647 w 39"/>
                <a:gd name="T25" fmla="*/ 0 h 10"/>
                <a:gd name="T26" fmla="*/ 2147483647 w 39"/>
                <a:gd name="T27" fmla="*/ 2147483647 h 10"/>
                <a:gd name="T28" fmla="*/ 2147483647 w 39"/>
                <a:gd name="T29" fmla="*/ 2147483647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10"/>
                <a:gd name="T47" fmla="*/ 39 w 39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10">
                  <a:moveTo>
                    <a:pt x="1" y="3"/>
                  </a:moveTo>
                  <a:lnTo>
                    <a:pt x="0" y="9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25" y="4"/>
                  </a:lnTo>
                  <a:lnTo>
                    <a:pt x="29" y="7"/>
                  </a:lnTo>
                  <a:lnTo>
                    <a:pt x="35" y="9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4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5" name="Rectangle 213"/>
            <p:cNvSpPr>
              <a:spLocks noChangeArrowheads="1"/>
            </p:cNvSpPr>
            <p:nvPr/>
          </p:nvSpPr>
          <p:spPr bwMode="auto">
            <a:xfrm>
              <a:off x="5044031" y="3352774"/>
              <a:ext cx="1664" cy="1785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6" name="Freeform 214"/>
            <p:cNvSpPr>
              <a:spLocks/>
            </p:cNvSpPr>
            <p:nvPr/>
          </p:nvSpPr>
          <p:spPr bwMode="auto">
            <a:xfrm>
              <a:off x="5054010" y="3417016"/>
              <a:ext cx="64865" cy="80304"/>
            </a:xfrm>
            <a:custGeom>
              <a:avLst/>
              <a:gdLst>
                <a:gd name="T0" fmla="*/ 2147483647 w 39"/>
                <a:gd name="T1" fmla="*/ 2147483647 h 45"/>
                <a:gd name="T2" fmla="*/ 2147483647 w 39"/>
                <a:gd name="T3" fmla="*/ 2147483647 h 45"/>
                <a:gd name="T4" fmla="*/ 2147483647 w 39"/>
                <a:gd name="T5" fmla="*/ 2147483647 h 45"/>
                <a:gd name="T6" fmla="*/ 0 w 39"/>
                <a:gd name="T7" fmla="*/ 2147483647 h 45"/>
                <a:gd name="T8" fmla="*/ 2147483647 w 39"/>
                <a:gd name="T9" fmla="*/ 2147483647 h 45"/>
                <a:gd name="T10" fmla="*/ 2147483647 w 39"/>
                <a:gd name="T11" fmla="*/ 2147483647 h 45"/>
                <a:gd name="T12" fmla="*/ 2147483647 w 39"/>
                <a:gd name="T13" fmla="*/ 2147483647 h 45"/>
                <a:gd name="T14" fmla="*/ 2147483647 w 39"/>
                <a:gd name="T15" fmla="*/ 2147483647 h 45"/>
                <a:gd name="T16" fmla="*/ 2147483647 w 39"/>
                <a:gd name="T17" fmla="*/ 2147483647 h 45"/>
                <a:gd name="T18" fmla="*/ 2147483647 w 39"/>
                <a:gd name="T19" fmla="*/ 2147483647 h 45"/>
                <a:gd name="T20" fmla="*/ 2147483647 w 39"/>
                <a:gd name="T21" fmla="*/ 2147483647 h 45"/>
                <a:gd name="T22" fmla="*/ 2147483647 w 39"/>
                <a:gd name="T23" fmla="*/ 2147483647 h 45"/>
                <a:gd name="T24" fmla="*/ 2147483647 w 39"/>
                <a:gd name="T25" fmla="*/ 2147483647 h 45"/>
                <a:gd name="T26" fmla="*/ 2147483647 w 39"/>
                <a:gd name="T27" fmla="*/ 2147483647 h 45"/>
                <a:gd name="T28" fmla="*/ 2147483647 w 39"/>
                <a:gd name="T29" fmla="*/ 2147483647 h 45"/>
                <a:gd name="T30" fmla="*/ 2147483647 w 39"/>
                <a:gd name="T31" fmla="*/ 0 h 45"/>
                <a:gd name="T32" fmla="*/ 2147483647 w 39"/>
                <a:gd name="T33" fmla="*/ 0 h 45"/>
                <a:gd name="T34" fmla="*/ 2147483647 w 39"/>
                <a:gd name="T35" fmla="*/ 2147483647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45"/>
                <a:gd name="T56" fmla="*/ 39 w 39"/>
                <a:gd name="T57" fmla="*/ 45 h 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45">
                  <a:moveTo>
                    <a:pt x="12" y="4"/>
                  </a:moveTo>
                  <a:lnTo>
                    <a:pt x="9" y="3"/>
                  </a:lnTo>
                  <a:lnTo>
                    <a:pt x="8" y="9"/>
                  </a:lnTo>
                  <a:lnTo>
                    <a:pt x="0" y="14"/>
                  </a:lnTo>
                  <a:lnTo>
                    <a:pt x="3" y="31"/>
                  </a:lnTo>
                  <a:lnTo>
                    <a:pt x="8" y="31"/>
                  </a:lnTo>
                  <a:lnTo>
                    <a:pt x="11" y="37"/>
                  </a:lnTo>
                  <a:lnTo>
                    <a:pt x="14" y="39"/>
                  </a:lnTo>
                  <a:lnTo>
                    <a:pt x="22" y="45"/>
                  </a:lnTo>
                  <a:lnTo>
                    <a:pt x="36" y="32"/>
                  </a:lnTo>
                  <a:lnTo>
                    <a:pt x="36" y="26"/>
                  </a:lnTo>
                  <a:lnTo>
                    <a:pt x="39" y="25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7" name="Freeform 215"/>
            <p:cNvSpPr>
              <a:spLocks/>
            </p:cNvSpPr>
            <p:nvPr/>
          </p:nvSpPr>
          <p:spPr bwMode="auto">
            <a:xfrm>
              <a:off x="9033443" y="1923897"/>
              <a:ext cx="11115" cy="7940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0 h 5"/>
                <a:gd name="T4" fmla="*/ 0 w 6"/>
                <a:gd name="T5" fmla="*/ 0 h 5"/>
                <a:gd name="T6" fmla="*/ 0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"/>
                <a:gd name="T20" fmla="*/ 6 w 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">
                  <a:moveTo>
                    <a:pt x="6" y="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8" name="Freeform 216"/>
            <p:cNvSpPr>
              <a:spLocks/>
            </p:cNvSpPr>
            <p:nvPr/>
          </p:nvSpPr>
          <p:spPr bwMode="auto">
            <a:xfrm>
              <a:off x="9058847" y="1927073"/>
              <a:ext cx="12702" cy="6351"/>
            </a:xfrm>
            <a:custGeom>
              <a:avLst/>
              <a:gdLst>
                <a:gd name="T0" fmla="*/ 2147483647 w 8"/>
                <a:gd name="T1" fmla="*/ 2147483647 h 4"/>
                <a:gd name="T2" fmla="*/ 0 w 8"/>
                <a:gd name="T3" fmla="*/ 2147483647 h 4"/>
                <a:gd name="T4" fmla="*/ 0 w 8"/>
                <a:gd name="T5" fmla="*/ 2147483647 h 4"/>
                <a:gd name="T6" fmla="*/ 2147483647 w 8"/>
                <a:gd name="T7" fmla="*/ 2147483647 h 4"/>
                <a:gd name="T8" fmla="*/ 2147483647 w 8"/>
                <a:gd name="T9" fmla="*/ 2147483647 h 4"/>
                <a:gd name="T10" fmla="*/ 2147483647 w 8"/>
                <a:gd name="T11" fmla="*/ 2147483647 h 4"/>
                <a:gd name="T12" fmla="*/ 2147483647 w 8"/>
                <a:gd name="T13" fmla="*/ 0 h 4"/>
                <a:gd name="T14" fmla="*/ 2147483647 w 8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4"/>
                <a:gd name="T26" fmla="*/ 8 w 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4">
                  <a:moveTo>
                    <a:pt x="2" y="1"/>
                  </a:moveTo>
                  <a:lnTo>
                    <a:pt x="0" y="3"/>
                  </a:lnTo>
                  <a:lnTo>
                    <a:pt x="5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" name="Freeform 217"/>
            <p:cNvSpPr>
              <a:spLocks/>
            </p:cNvSpPr>
            <p:nvPr/>
          </p:nvSpPr>
          <p:spPr bwMode="auto">
            <a:xfrm>
              <a:off x="9076313" y="1928662"/>
              <a:ext cx="11114" cy="9527"/>
            </a:xfrm>
            <a:custGeom>
              <a:avLst/>
              <a:gdLst>
                <a:gd name="T0" fmla="*/ 2147483647 w 7"/>
                <a:gd name="T1" fmla="*/ 2147483647 h 5"/>
                <a:gd name="T2" fmla="*/ 0 w 7"/>
                <a:gd name="T3" fmla="*/ 2147483647 h 5"/>
                <a:gd name="T4" fmla="*/ 0 w 7"/>
                <a:gd name="T5" fmla="*/ 2147483647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0 h 5"/>
                <a:gd name="T18" fmla="*/ 2147483647 w 7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5"/>
                <a:gd name="T32" fmla="*/ 7 w 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5">
                  <a:moveTo>
                    <a:pt x="1" y="2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4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0" name="Freeform 218"/>
            <p:cNvSpPr>
              <a:spLocks/>
            </p:cNvSpPr>
            <p:nvPr/>
          </p:nvSpPr>
          <p:spPr bwMode="auto">
            <a:xfrm>
              <a:off x="9227149" y="1952479"/>
              <a:ext cx="22229" cy="9527"/>
            </a:xfrm>
            <a:custGeom>
              <a:avLst/>
              <a:gdLst>
                <a:gd name="T0" fmla="*/ 2147483647 w 13"/>
                <a:gd name="T1" fmla="*/ 0 h 6"/>
                <a:gd name="T2" fmla="*/ 2147483647 w 13"/>
                <a:gd name="T3" fmla="*/ 0 h 6"/>
                <a:gd name="T4" fmla="*/ 2147483647 w 13"/>
                <a:gd name="T5" fmla="*/ 0 h 6"/>
                <a:gd name="T6" fmla="*/ 2147483647 w 13"/>
                <a:gd name="T7" fmla="*/ 0 h 6"/>
                <a:gd name="T8" fmla="*/ 2147483647 w 13"/>
                <a:gd name="T9" fmla="*/ 0 h 6"/>
                <a:gd name="T10" fmla="*/ 2147483647 w 13"/>
                <a:gd name="T11" fmla="*/ 0 h 6"/>
                <a:gd name="T12" fmla="*/ 2147483647 w 13"/>
                <a:gd name="T13" fmla="*/ 0 h 6"/>
                <a:gd name="T14" fmla="*/ 2147483647 w 13"/>
                <a:gd name="T15" fmla="*/ 0 h 6"/>
                <a:gd name="T16" fmla="*/ 2147483647 w 13"/>
                <a:gd name="T17" fmla="*/ 2147483647 h 6"/>
                <a:gd name="T18" fmla="*/ 0 w 13"/>
                <a:gd name="T19" fmla="*/ 2147483647 h 6"/>
                <a:gd name="T20" fmla="*/ 0 w 13"/>
                <a:gd name="T21" fmla="*/ 2147483647 h 6"/>
                <a:gd name="T22" fmla="*/ 2147483647 w 13"/>
                <a:gd name="T23" fmla="*/ 2147483647 h 6"/>
                <a:gd name="T24" fmla="*/ 2147483647 w 13"/>
                <a:gd name="T25" fmla="*/ 2147483647 h 6"/>
                <a:gd name="T26" fmla="*/ 2147483647 w 13"/>
                <a:gd name="T27" fmla="*/ 2147483647 h 6"/>
                <a:gd name="T28" fmla="*/ 2147483647 w 13"/>
                <a:gd name="T29" fmla="*/ 2147483647 h 6"/>
                <a:gd name="T30" fmla="*/ 2147483647 w 13"/>
                <a:gd name="T31" fmla="*/ 2147483647 h 6"/>
                <a:gd name="T32" fmla="*/ 2147483647 w 13"/>
                <a:gd name="T33" fmla="*/ 2147483647 h 6"/>
                <a:gd name="T34" fmla="*/ 2147483647 w 13"/>
                <a:gd name="T35" fmla="*/ 2147483647 h 6"/>
                <a:gd name="T36" fmla="*/ 2147483647 w 13"/>
                <a:gd name="T37" fmla="*/ 2147483647 h 6"/>
                <a:gd name="T38" fmla="*/ 2147483647 w 13"/>
                <a:gd name="T39" fmla="*/ 2147483647 h 6"/>
                <a:gd name="T40" fmla="*/ 2147483647 w 13"/>
                <a:gd name="T41" fmla="*/ 0 h 6"/>
                <a:gd name="T42" fmla="*/ 2147483647 w 13"/>
                <a:gd name="T43" fmla="*/ 0 h 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6"/>
                <a:gd name="T68" fmla="*/ 13 w 13"/>
                <a:gd name="T69" fmla="*/ 6 h 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6">
                  <a:moveTo>
                    <a:pt x="11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13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1" name="Freeform 219"/>
            <p:cNvSpPr>
              <a:spLocks/>
            </p:cNvSpPr>
            <p:nvPr/>
          </p:nvSpPr>
          <p:spPr bwMode="auto">
            <a:xfrm>
              <a:off x="9103304" y="2214479"/>
              <a:ext cx="11115" cy="19054"/>
            </a:xfrm>
            <a:custGeom>
              <a:avLst/>
              <a:gdLst>
                <a:gd name="T0" fmla="*/ 2147483647 w 6"/>
                <a:gd name="T1" fmla="*/ 2147483647 h 11"/>
                <a:gd name="T2" fmla="*/ 2147483647 w 6"/>
                <a:gd name="T3" fmla="*/ 0 h 11"/>
                <a:gd name="T4" fmla="*/ 2147483647 w 6"/>
                <a:gd name="T5" fmla="*/ 2147483647 h 11"/>
                <a:gd name="T6" fmla="*/ 0 w 6"/>
                <a:gd name="T7" fmla="*/ 2147483647 h 11"/>
                <a:gd name="T8" fmla="*/ 0 w 6"/>
                <a:gd name="T9" fmla="*/ 2147483647 h 11"/>
                <a:gd name="T10" fmla="*/ 2147483647 w 6"/>
                <a:gd name="T11" fmla="*/ 2147483647 h 11"/>
                <a:gd name="T12" fmla="*/ 2147483647 w 6"/>
                <a:gd name="T13" fmla="*/ 2147483647 h 11"/>
                <a:gd name="T14" fmla="*/ 2147483647 w 6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1"/>
                <a:gd name="T26" fmla="*/ 6 w 6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1">
                  <a:moveTo>
                    <a:pt x="6" y="3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2" name="Freeform 220"/>
            <p:cNvSpPr>
              <a:spLocks/>
            </p:cNvSpPr>
            <p:nvPr/>
          </p:nvSpPr>
          <p:spPr bwMode="auto">
            <a:xfrm>
              <a:off x="8753998" y="1779401"/>
              <a:ext cx="31755" cy="7939"/>
            </a:xfrm>
            <a:custGeom>
              <a:avLst/>
              <a:gdLst>
                <a:gd name="T0" fmla="*/ 2147483647 w 19"/>
                <a:gd name="T1" fmla="*/ 0 h 5"/>
                <a:gd name="T2" fmla="*/ 0 w 19"/>
                <a:gd name="T3" fmla="*/ 2147483647 h 5"/>
                <a:gd name="T4" fmla="*/ 2147483647 w 19"/>
                <a:gd name="T5" fmla="*/ 2147483647 h 5"/>
                <a:gd name="T6" fmla="*/ 2147483647 w 19"/>
                <a:gd name="T7" fmla="*/ 2147483647 h 5"/>
                <a:gd name="T8" fmla="*/ 2147483647 w 19"/>
                <a:gd name="T9" fmla="*/ 2147483647 h 5"/>
                <a:gd name="T10" fmla="*/ 2147483647 w 19"/>
                <a:gd name="T11" fmla="*/ 2147483647 h 5"/>
                <a:gd name="T12" fmla="*/ 2147483647 w 19"/>
                <a:gd name="T13" fmla="*/ 2147483647 h 5"/>
                <a:gd name="T14" fmla="*/ 2147483647 w 19"/>
                <a:gd name="T15" fmla="*/ 2147483647 h 5"/>
                <a:gd name="T16" fmla="*/ 2147483647 w 19"/>
                <a:gd name="T17" fmla="*/ 0 h 5"/>
                <a:gd name="T18" fmla="*/ 2147483647 w 19"/>
                <a:gd name="T19" fmla="*/ 0 h 5"/>
                <a:gd name="T20" fmla="*/ 2147483647 w 19"/>
                <a:gd name="T21" fmla="*/ 0 h 5"/>
                <a:gd name="T22" fmla="*/ 2147483647 w 19"/>
                <a:gd name="T23" fmla="*/ 0 h 5"/>
                <a:gd name="T24" fmla="*/ 2147483647 w 19"/>
                <a:gd name="T25" fmla="*/ 0 h 5"/>
                <a:gd name="T26" fmla="*/ 2147483647 w 19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5"/>
                <a:gd name="T44" fmla="*/ 19 w 19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5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3" name="Freeform 221"/>
            <p:cNvSpPr>
              <a:spLocks/>
            </p:cNvSpPr>
            <p:nvPr/>
          </p:nvSpPr>
          <p:spPr bwMode="auto">
            <a:xfrm>
              <a:off x="8707954" y="1809571"/>
              <a:ext cx="111143" cy="22230"/>
            </a:xfrm>
            <a:custGeom>
              <a:avLst/>
              <a:gdLst>
                <a:gd name="T0" fmla="*/ 2147483647 w 67"/>
                <a:gd name="T1" fmla="*/ 2147483647 h 13"/>
                <a:gd name="T2" fmla="*/ 2147483647 w 67"/>
                <a:gd name="T3" fmla="*/ 2147483647 h 13"/>
                <a:gd name="T4" fmla="*/ 2147483647 w 67"/>
                <a:gd name="T5" fmla="*/ 2147483647 h 13"/>
                <a:gd name="T6" fmla="*/ 2147483647 w 67"/>
                <a:gd name="T7" fmla="*/ 2147483647 h 13"/>
                <a:gd name="T8" fmla="*/ 2147483647 w 67"/>
                <a:gd name="T9" fmla="*/ 2147483647 h 13"/>
                <a:gd name="T10" fmla="*/ 2147483647 w 67"/>
                <a:gd name="T11" fmla="*/ 2147483647 h 13"/>
                <a:gd name="T12" fmla="*/ 2147483647 w 67"/>
                <a:gd name="T13" fmla="*/ 2147483647 h 13"/>
                <a:gd name="T14" fmla="*/ 2147483647 w 67"/>
                <a:gd name="T15" fmla="*/ 2147483647 h 13"/>
                <a:gd name="T16" fmla="*/ 2147483647 w 67"/>
                <a:gd name="T17" fmla="*/ 2147483647 h 13"/>
                <a:gd name="T18" fmla="*/ 2147483647 w 67"/>
                <a:gd name="T19" fmla="*/ 0 h 13"/>
                <a:gd name="T20" fmla="*/ 2147483647 w 67"/>
                <a:gd name="T21" fmla="*/ 2147483647 h 13"/>
                <a:gd name="T22" fmla="*/ 0 w 67"/>
                <a:gd name="T23" fmla="*/ 2147483647 h 13"/>
                <a:gd name="T24" fmla="*/ 0 w 67"/>
                <a:gd name="T25" fmla="*/ 2147483647 h 13"/>
                <a:gd name="T26" fmla="*/ 2147483647 w 67"/>
                <a:gd name="T27" fmla="*/ 2147483647 h 13"/>
                <a:gd name="T28" fmla="*/ 2147483647 w 67"/>
                <a:gd name="T29" fmla="*/ 2147483647 h 13"/>
                <a:gd name="T30" fmla="*/ 2147483647 w 67"/>
                <a:gd name="T31" fmla="*/ 2147483647 h 13"/>
                <a:gd name="T32" fmla="*/ 2147483647 w 67"/>
                <a:gd name="T33" fmla="*/ 2147483647 h 13"/>
                <a:gd name="T34" fmla="*/ 2147483647 w 67"/>
                <a:gd name="T35" fmla="*/ 2147483647 h 13"/>
                <a:gd name="T36" fmla="*/ 2147483647 w 67"/>
                <a:gd name="T37" fmla="*/ 2147483647 h 13"/>
                <a:gd name="T38" fmla="*/ 2147483647 w 67"/>
                <a:gd name="T39" fmla="*/ 2147483647 h 13"/>
                <a:gd name="T40" fmla="*/ 2147483647 w 67"/>
                <a:gd name="T41" fmla="*/ 2147483647 h 13"/>
                <a:gd name="T42" fmla="*/ 2147483647 w 67"/>
                <a:gd name="T43" fmla="*/ 2147483647 h 13"/>
                <a:gd name="T44" fmla="*/ 2147483647 w 67"/>
                <a:gd name="T45" fmla="*/ 2147483647 h 13"/>
                <a:gd name="T46" fmla="*/ 2147483647 w 67"/>
                <a:gd name="T47" fmla="*/ 2147483647 h 13"/>
                <a:gd name="T48" fmla="*/ 2147483647 w 67"/>
                <a:gd name="T49" fmla="*/ 2147483647 h 13"/>
                <a:gd name="T50" fmla="*/ 2147483647 w 67"/>
                <a:gd name="T51" fmla="*/ 2147483647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7"/>
                <a:gd name="T79" fmla="*/ 0 h 13"/>
                <a:gd name="T80" fmla="*/ 67 w 67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7" h="13">
                  <a:moveTo>
                    <a:pt x="67" y="8"/>
                  </a:moveTo>
                  <a:lnTo>
                    <a:pt x="59" y="5"/>
                  </a:lnTo>
                  <a:lnTo>
                    <a:pt x="54" y="5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26" y="3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14" y="8"/>
                  </a:lnTo>
                  <a:lnTo>
                    <a:pt x="23" y="8"/>
                  </a:lnTo>
                  <a:lnTo>
                    <a:pt x="26" y="13"/>
                  </a:lnTo>
                  <a:lnTo>
                    <a:pt x="36" y="13"/>
                  </a:lnTo>
                  <a:lnTo>
                    <a:pt x="45" y="13"/>
                  </a:lnTo>
                  <a:lnTo>
                    <a:pt x="54" y="13"/>
                  </a:lnTo>
                  <a:lnTo>
                    <a:pt x="61" y="10"/>
                  </a:lnTo>
                  <a:lnTo>
                    <a:pt x="67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4" name="Freeform 222"/>
            <p:cNvSpPr>
              <a:spLocks/>
            </p:cNvSpPr>
            <p:nvPr/>
          </p:nvSpPr>
          <p:spPr bwMode="auto">
            <a:xfrm>
              <a:off x="8498370" y="1793692"/>
              <a:ext cx="192118" cy="38109"/>
            </a:xfrm>
            <a:custGeom>
              <a:avLst/>
              <a:gdLst>
                <a:gd name="T0" fmla="*/ 2147483647 w 115"/>
                <a:gd name="T1" fmla="*/ 2147483647 h 22"/>
                <a:gd name="T2" fmla="*/ 2147483647 w 115"/>
                <a:gd name="T3" fmla="*/ 2147483647 h 22"/>
                <a:gd name="T4" fmla="*/ 2147483647 w 115"/>
                <a:gd name="T5" fmla="*/ 0 h 22"/>
                <a:gd name="T6" fmla="*/ 2147483647 w 115"/>
                <a:gd name="T7" fmla="*/ 0 h 22"/>
                <a:gd name="T8" fmla="*/ 2147483647 w 115"/>
                <a:gd name="T9" fmla="*/ 2147483647 h 22"/>
                <a:gd name="T10" fmla="*/ 2147483647 w 115"/>
                <a:gd name="T11" fmla="*/ 2147483647 h 22"/>
                <a:gd name="T12" fmla="*/ 2147483647 w 115"/>
                <a:gd name="T13" fmla="*/ 2147483647 h 22"/>
                <a:gd name="T14" fmla="*/ 2147483647 w 115"/>
                <a:gd name="T15" fmla="*/ 2147483647 h 22"/>
                <a:gd name="T16" fmla="*/ 0 w 115"/>
                <a:gd name="T17" fmla="*/ 2147483647 h 22"/>
                <a:gd name="T18" fmla="*/ 2147483647 w 115"/>
                <a:gd name="T19" fmla="*/ 2147483647 h 22"/>
                <a:gd name="T20" fmla="*/ 2147483647 w 115"/>
                <a:gd name="T21" fmla="*/ 2147483647 h 22"/>
                <a:gd name="T22" fmla="*/ 2147483647 w 115"/>
                <a:gd name="T23" fmla="*/ 2147483647 h 22"/>
                <a:gd name="T24" fmla="*/ 2147483647 w 115"/>
                <a:gd name="T25" fmla="*/ 2147483647 h 22"/>
                <a:gd name="T26" fmla="*/ 2147483647 w 115"/>
                <a:gd name="T27" fmla="*/ 2147483647 h 22"/>
                <a:gd name="T28" fmla="*/ 2147483647 w 115"/>
                <a:gd name="T29" fmla="*/ 2147483647 h 22"/>
                <a:gd name="T30" fmla="*/ 2147483647 w 115"/>
                <a:gd name="T31" fmla="*/ 2147483647 h 22"/>
                <a:gd name="T32" fmla="*/ 2147483647 w 115"/>
                <a:gd name="T33" fmla="*/ 2147483647 h 22"/>
                <a:gd name="T34" fmla="*/ 2147483647 w 115"/>
                <a:gd name="T35" fmla="*/ 2147483647 h 22"/>
                <a:gd name="T36" fmla="*/ 2147483647 w 115"/>
                <a:gd name="T37" fmla="*/ 2147483647 h 22"/>
                <a:gd name="T38" fmla="*/ 2147483647 w 115"/>
                <a:gd name="T39" fmla="*/ 2147483647 h 22"/>
                <a:gd name="T40" fmla="*/ 2147483647 w 115"/>
                <a:gd name="T41" fmla="*/ 2147483647 h 22"/>
                <a:gd name="T42" fmla="*/ 2147483647 w 115"/>
                <a:gd name="T43" fmla="*/ 2147483647 h 22"/>
                <a:gd name="T44" fmla="*/ 2147483647 w 115"/>
                <a:gd name="T45" fmla="*/ 2147483647 h 22"/>
                <a:gd name="T46" fmla="*/ 2147483647 w 115"/>
                <a:gd name="T47" fmla="*/ 2147483647 h 22"/>
                <a:gd name="T48" fmla="*/ 2147483647 w 115"/>
                <a:gd name="T49" fmla="*/ 2147483647 h 22"/>
                <a:gd name="T50" fmla="*/ 2147483647 w 115"/>
                <a:gd name="T51" fmla="*/ 2147483647 h 22"/>
                <a:gd name="T52" fmla="*/ 2147483647 w 115"/>
                <a:gd name="T53" fmla="*/ 2147483647 h 22"/>
                <a:gd name="T54" fmla="*/ 2147483647 w 115"/>
                <a:gd name="T55" fmla="*/ 2147483647 h 22"/>
                <a:gd name="T56" fmla="*/ 2147483647 w 115"/>
                <a:gd name="T57" fmla="*/ 2147483647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5"/>
                <a:gd name="T88" fmla="*/ 0 h 22"/>
                <a:gd name="T89" fmla="*/ 115 w 115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5" h="22">
                  <a:moveTo>
                    <a:pt x="48" y="9"/>
                  </a:moveTo>
                  <a:lnTo>
                    <a:pt x="39" y="6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0" y="3"/>
                  </a:lnTo>
                  <a:lnTo>
                    <a:pt x="3" y="6"/>
                  </a:lnTo>
                  <a:lnTo>
                    <a:pt x="0" y="14"/>
                  </a:lnTo>
                  <a:lnTo>
                    <a:pt x="13" y="22"/>
                  </a:lnTo>
                  <a:lnTo>
                    <a:pt x="22" y="20"/>
                  </a:lnTo>
                  <a:lnTo>
                    <a:pt x="39" y="22"/>
                  </a:lnTo>
                  <a:lnTo>
                    <a:pt x="53" y="20"/>
                  </a:lnTo>
                  <a:lnTo>
                    <a:pt x="64" y="19"/>
                  </a:lnTo>
                  <a:lnTo>
                    <a:pt x="72" y="22"/>
                  </a:lnTo>
                  <a:lnTo>
                    <a:pt x="84" y="20"/>
                  </a:lnTo>
                  <a:lnTo>
                    <a:pt x="100" y="19"/>
                  </a:lnTo>
                  <a:lnTo>
                    <a:pt x="115" y="11"/>
                  </a:lnTo>
                  <a:lnTo>
                    <a:pt x="107" y="8"/>
                  </a:lnTo>
                  <a:lnTo>
                    <a:pt x="98" y="8"/>
                  </a:lnTo>
                  <a:lnTo>
                    <a:pt x="92" y="6"/>
                  </a:lnTo>
                  <a:lnTo>
                    <a:pt x="86" y="6"/>
                  </a:lnTo>
                  <a:lnTo>
                    <a:pt x="76" y="6"/>
                  </a:lnTo>
                  <a:lnTo>
                    <a:pt x="67" y="3"/>
                  </a:lnTo>
                  <a:lnTo>
                    <a:pt x="61" y="2"/>
                  </a:lnTo>
                  <a:lnTo>
                    <a:pt x="53" y="6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5" name="Freeform 223"/>
            <p:cNvSpPr>
              <a:spLocks/>
            </p:cNvSpPr>
            <p:nvPr/>
          </p:nvSpPr>
          <p:spPr bwMode="auto">
            <a:xfrm>
              <a:off x="8558704" y="1842916"/>
              <a:ext cx="88914" cy="26993"/>
            </a:xfrm>
            <a:custGeom>
              <a:avLst/>
              <a:gdLst>
                <a:gd name="T0" fmla="*/ 0 w 54"/>
                <a:gd name="T1" fmla="*/ 2147483647 h 15"/>
                <a:gd name="T2" fmla="*/ 2147483647 w 54"/>
                <a:gd name="T3" fmla="*/ 2147483647 h 15"/>
                <a:gd name="T4" fmla="*/ 2147483647 w 54"/>
                <a:gd name="T5" fmla="*/ 2147483647 h 15"/>
                <a:gd name="T6" fmla="*/ 2147483647 w 54"/>
                <a:gd name="T7" fmla="*/ 2147483647 h 15"/>
                <a:gd name="T8" fmla="*/ 2147483647 w 54"/>
                <a:gd name="T9" fmla="*/ 2147483647 h 15"/>
                <a:gd name="T10" fmla="*/ 2147483647 w 54"/>
                <a:gd name="T11" fmla="*/ 2147483647 h 15"/>
                <a:gd name="T12" fmla="*/ 2147483647 w 54"/>
                <a:gd name="T13" fmla="*/ 2147483647 h 15"/>
                <a:gd name="T14" fmla="*/ 2147483647 w 54"/>
                <a:gd name="T15" fmla="*/ 2147483647 h 15"/>
                <a:gd name="T16" fmla="*/ 2147483647 w 54"/>
                <a:gd name="T17" fmla="*/ 2147483647 h 15"/>
                <a:gd name="T18" fmla="*/ 2147483647 w 54"/>
                <a:gd name="T19" fmla="*/ 2147483647 h 15"/>
                <a:gd name="T20" fmla="*/ 2147483647 w 54"/>
                <a:gd name="T21" fmla="*/ 2147483647 h 15"/>
                <a:gd name="T22" fmla="*/ 2147483647 w 54"/>
                <a:gd name="T23" fmla="*/ 2147483647 h 15"/>
                <a:gd name="T24" fmla="*/ 2147483647 w 54"/>
                <a:gd name="T25" fmla="*/ 2147483647 h 15"/>
                <a:gd name="T26" fmla="*/ 2147483647 w 54"/>
                <a:gd name="T27" fmla="*/ 2147483647 h 15"/>
                <a:gd name="T28" fmla="*/ 2147483647 w 54"/>
                <a:gd name="T29" fmla="*/ 0 h 15"/>
                <a:gd name="T30" fmla="*/ 2147483647 w 54"/>
                <a:gd name="T31" fmla="*/ 2147483647 h 15"/>
                <a:gd name="T32" fmla="*/ 2147483647 w 54"/>
                <a:gd name="T33" fmla="*/ 2147483647 h 15"/>
                <a:gd name="T34" fmla="*/ 2147483647 w 54"/>
                <a:gd name="T35" fmla="*/ 2147483647 h 15"/>
                <a:gd name="T36" fmla="*/ 0 w 54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15"/>
                <a:gd name="T59" fmla="*/ 54 w 54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15">
                  <a:moveTo>
                    <a:pt x="0" y="11"/>
                  </a:moveTo>
                  <a:lnTo>
                    <a:pt x="3" y="14"/>
                  </a:lnTo>
                  <a:lnTo>
                    <a:pt x="14" y="12"/>
                  </a:lnTo>
                  <a:lnTo>
                    <a:pt x="20" y="12"/>
                  </a:lnTo>
                  <a:lnTo>
                    <a:pt x="26" y="14"/>
                  </a:lnTo>
                  <a:lnTo>
                    <a:pt x="36" y="14"/>
                  </a:lnTo>
                  <a:lnTo>
                    <a:pt x="47" y="15"/>
                  </a:lnTo>
                  <a:lnTo>
                    <a:pt x="53" y="14"/>
                  </a:lnTo>
                  <a:lnTo>
                    <a:pt x="54" y="12"/>
                  </a:lnTo>
                  <a:lnTo>
                    <a:pt x="48" y="9"/>
                  </a:lnTo>
                  <a:lnTo>
                    <a:pt x="42" y="6"/>
                  </a:lnTo>
                  <a:lnTo>
                    <a:pt x="34" y="6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8" y="0"/>
                  </a:lnTo>
                  <a:lnTo>
                    <a:pt x="8" y="3"/>
                  </a:lnTo>
                  <a:lnTo>
                    <a:pt x="14" y="9"/>
                  </a:lnTo>
                  <a:lnTo>
                    <a:pt x="9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6" name="Freeform 224"/>
            <p:cNvSpPr>
              <a:spLocks/>
            </p:cNvSpPr>
            <p:nvPr/>
          </p:nvSpPr>
          <p:spPr bwMode="auto">
            <a:xfrm>
              <a:off x="8460264" y="1798456"/>
              <a:ext cx="12702" cy="19054"/>
            </a:xfrm>
            <a:custGeom>
              <a:avLst/>
              <a:gdLst>
                <a:gd name="T0" fmla="*/ 2147483647 w 8"/>
                <a:gd name="T1" fmla="*/ 0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0 w 8"/>
                <a:gd name="T11" fmla="*/ 2147483647 h 11"/>
                <a:gd name="T12" fmla="*/ 0 w 8"/>
                <a:gd name="T13" fmla="*/ 2147483647 h 11"/>
                <a:gd name="T14" fmla="*/ 0 w 8"/>
                <a:gd name="T15" fmla="*/ 2147483647 h 11"/>
                <a:gd name="T16" fmla="*/ 0 w 8"/>
                <a:gd name="T17" fmla="*/ 2147483647 h 11"/>
                <a:gd name="T18" fmla="*/ 0 w 8"/>
                <a:gd name="T19" fmla="*/ 2147483647 h 11"/>
                <a:gd name="T20" fmla="*/ 2147483647 w 8"/>
                <a:gd name="T21" fmla="*/ 2147483647 h 11"/>
                <a:gd name="T22" fmla="*/ 2147483647 w 8"/>
                <a:gd name="T23" fmla="*/ 2147483647 h 11"/>
                <a:gd name="T24" fmla="*/ 2147483647 w 8"/>
                <a:gd name="T25" fmla="*/ 2147483647 h 11"/>
                <a:gd name="T26" fmla="*/ 2147483647 w 8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1"/>
                <a:gd name="T44" fmla="*/ 8 w 8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1">
                  <a:moveTo>
                    <a:pt x="6" y="0"/>
                  </a:moveTo>
                  <a:lnTo>
                    <a:pt x="3" y="2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6" y="5"/>
                  </a:lnTo>
                  <a:lnTo>
                    <a:pt x="8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7" name="Freeform 225"/>
            <p:cNvSpPr>
              <a:spLocks/>
            </p:cNvSpPr>
            <p:nvPr/>
          </p:nvSpPr>
          <p:spPr bwMode="auto">
            <a:xfrm>
              <a:off x="8460264" y="1839741"/>
              <a:ext cx="23816" cy="14290"/>
            </a:xfrm>
            <a:custGeom>
              <a:avLst/>
              <a:gdLst>
                <a:gd name="T0" fmla="*/ 2147483647 w 14"/>
                <a:gd name="T1" fmla="*/ 2147483647 h 8"/>
                <a:gd name="T2" fmla="*/ 2147483647 w 14"/>
                <a:gd name="T3" fmla="*/ 2147483647 h 8"/>
                <a:gd name="T4" fmla="*/ 2147483647 w 14"/>
                <a:gd name="T5" fmla="*/ 2147483647 h 8"/>
                <a:gd name="T6" fmla="*/ 2147483647 w 14"/>
                <a:gd name="T7" fmla="*/ 2147483647 h 8"/>
                <a:gd name="T8" fmla="*/ 2147483647 w 14"/>
                <a:gd name="T9" fmla="*/ 2147483647 h 8"/>
                <a:gd name="T10" fmla="*/ 0 w 14"/>
                <a:gd name="T11" fmla="*/ 0 h 8"/>
                <a:gd name="T12" fmla="*/ 0 w 14"/>
                <a:gd name="T13" fmla="*/ 2147483647 h 8"/>
                <a:gd name="T14" fmla="*/ 2147483647 w 14"/>
                <a:gd name="T15" fmla="*/ 2147483647 h 8"/>
                <a:gd name="T16" fmla="*/ 2147483647 w 14"/>
                <a:gd name="T17" fmla="*/ 2147483647 h 8"/>
                <a:gd name="T18" fmla="*/ 2147483647 w 14"/>
                <a:gd name="T19" fmla="*/ 2147483647 h 8"/>
                <a:gd name="T20" fmla="*/ 2147483647 w 14"/>
                <a:gd name="T21" fmla="*/ 2147483647 h 8"/>
                <a:gd name="T22" fmla="*/ 2147483647 w 14"/>
                <a:gd name="T23" fmla="*/ 2147483647 h 8"/>
                <a:gd name="T24" fmla="*/ 2147483647 w 14"/>
                <a:gd name="T25" fmla="*/ 2147483647 h 8"/>
                <a:gd name="T26" fmla="*/ 2147483647 w 14"/>
                <a:gd name="T27" fmla="*/ 2147483647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8"/>
                <a:gd name="T44" fmla="*/ 14 w 14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8">
                  <a:moveTo>
                    <a:pt x="11" y="5"/>
                  </a:moveTo>
                  <a:lnTo>
                    <a:pt x="11" y="5"/>
                  </a:lnTo>
                  <a:lnTo>
                    <a:pt x="8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7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8" name="Freeform 226"/>
            <p:cNvSpPr>
              <a:spLocks/>
            </p:cNvSpPr>
            <p:nvPr/>
          </p:nvSpPr>
          <p:spPr bwMode="auto">
            <a:xfrm>
              <a:off x="8604749" y="2325630"/>
              <a:ext cx="74625" cy="212775"/>
            </a:xfrm>
            <a:custGeom>
              <a:avLst/>
              <a:gdLst>
                <a:gd name="T0" fmla="*/ 2147483647 w 45"/>
                <a:gd name="T1" fmla="*/ 2147483647 h 120"/>
                <a:gd name="T2" fmla="*/ 2147483647 w 45"/>
                <a:gd name="T3" fmla="*/ 2147483647 h 120"/>
                <a:gd name="T4" fmla="*/ 2147483647 w 45"/>
                <a:gd name="T5" fmla="*/ 2147483647 h 120"/>
                <a:gd name="T6" fmla="*/ 2147483647 w 45"/>
                <a:gd name="T7" fmla="*/ 2147483647 h 120"/>
                <a:gd name="T8" fmla="*/ 2147483647 w 45"/>
                <a:gd name="T9" fmla="*/ 2147483647 h 120"/>
                <a:gd name="T10" fmla="*/ 2147483647 w 45"/>
                <a:gd name="T11" fmla="*/ 2147483647 h 120"/>
                <a:gd name="T12" fmla="*/ 2147483647 w 45"/>
                <a:gd name="T13" fmla="*/ 2147483647 h 120"/>
                <a:gd name="T14" fmla="*/ 2147483647 w 45"/>
                <a:gd name="T15" fmla="*/ 2147483647 h 120"/>
                <a:gd name="T16" fmla="*/ 2147483647 w 45"/>
                <a:gd name="T17" fmla="*/ 2147483647 h 120"/>
                <a:gd name="T18" fmla="*/ 2147483647 w 45"/>
                <a:gd name="T19" fmla="*/ 2147483647 h 120"/>
                <a:gd name="T20" fmla="*/ 0 w 45"/>
                <a:gd name="T21" fmla="*/ 2147483647 h 120"/>
                <a:gd name="T22" fmla="*/ 2147483647 w 45"/>
                <a:gd name="T23" fmla="*/ 2147483647 h 120"/>
                <a:gd name="T24" fmla="*/ 2147483647 w 45"/>
                <a:gd name="T25" fmla="*/ 2147483647 h 120"/>
                <a:gd name="T26" fmla="*/ 2147483647 w 45"/>
                <a:gd name="T27" fmla="*/ 2147483647 h 120"/>
                <a:gd name="T28" fmla="*/ 2147483647 w 45"/>
                <a:gd name="T29" fmla="*/ 2147483647 h 120"/>
                <a:gd name="T30" fmla="*/ 2147483647 w 45"/>
                <a:gd name="T31" fmla="*/ 2147483647 h 120"/>
                <a:gd name="T32" fmla="*/ 2147483647 w 45"/>
                <a:gd name="T33" fmla="*/ 2147483647 h 120"/>
                <a:gd name="T34" fmla="*/ 2147483647 w 45"/>
                <a:gd name="T35" fmla="*/ 2147483647 h 120"/>
                <a:gd name="T36" fmla="*/ 2147483647 w 45"/>
                <a:gd name="T37" fmla="*/ 2147483647 h 120"/>
                <a:gd name="T38" fmla="*/ 2147483647 w 45"/>
                <a:gd name="T39" fmla="*/ 2147483647 h 120"/>
                <a:gd name="T40" fmla="*/ 2147483647 w 45"/>
                <a:gd name="T41" fmla="*/ 2147483647 h 120"/>
                <a:gd name="T42" fmla="*/ 2147483647 w 45"/>
                <a:gd name="T43" fmla="*/ 2147483647 h 120"/>
                <a:gd name="T44" fmla="*/ 2147483647 w 45"/>
                <a:gd name="T45" fmla="*/ 2147483647 h 120"/>
                <a:gd name="T46" fmla="*/ 2147483647 w 45"/>
                <a:gd name="T47" fmla="*/ 2147483647 h 120"/>
                <a:gd name="T48" fmla="*/ 2147483647 w 45"/>
                <a:gd name="T49" fmla="*/ 2147483647 h 120"/>
                <a:gd name="T50" fmla="*/ 2147483647 w 45"/>
                <a:gd name="T51" fmla="*/ 2147483647 h 120"/>
                <a:gd name="T52" fmla="*/ 2147483647 w 45"/>
                <a:gd name="T53" fmla="*/ 2147483647 h 120"/>
                <a:gd name="T54" fmla="*/ 2147483647 w 45"/>
                <a:gd name="T55" fmla="*/ 2147483647 h 120"/>
                <a:gd name="T56" fmla="*/ 2147483647 w 45"/>
                <a:gd name="T57" fmla="*/ 2147483647 h 120"/>
                <a:gd name="T58" fmla="*/ 2147483647 w 45"/>
                <a:gd name="T59" fmla="*/ 2147483647 h 120"/>
                <a:gd name="T60" fmla="*/ 2147483647 w 45"/>
                <a:gd name="T61" fmla="*/ 2147483647 h 120"/>
                <a:gd name="T62" fmla="*/ 2147483647 w 45"/>
                <a:gd name="T63" fmla="*/ 2147483647 h 120"/>
                <a:gd name="T64" fmla="*/ 2147483647 w 45"/>
                <a:gd name="T65" fmla="*/ 2147483647 h 120"/>
                <a:gd name="T66" fmla="*/ 2147483647 w 45"/>
                <a:gd name="T67" fmla="*/ 2147483647 h 120"/>
                <a:gd name="T68" fmla="*/ 2147483647 w 45"/>
                <a:gd name="T69" fmla="*/ 2147483647 h 120"/>
                <a:gd name="T70" fmla="*/ 2147483647 w 45"/>
                <a:gd name="T71" fmla="*/ 2147483647 h 120"/>
                <a:gd name="T72" fmla="*/ 2147483647 w 45"/>
                <a:gd name="T73" fmla="*/ 2147483647 h 120"/>
                <a:gd name="T74" fmla="*/ 2147483647 w 45"/>
                <a:gd name="T75" fmla="*/ 2147483647 h 120"/>
                <a:gd name="T76" fmla="*/ 2147483647 w 45"/>
                <a:gd name="T77" fmla="*/ 2147483647 h 120"/>
                <a:gd name="T78" fmla="*/ 2147483647 w 45"/>
                <a:gd name="T79" fmla="*/ 2147483647 h 120"/>
                <a:gd name="T80" fmla="*/ 2147483647 w 45"/>
                <a:gd name="T81" fmla="*/ 2147483647 h 120"/>
                <a:gd name="T82" fmla="*/ 2147483647 w 45"/>
                <a:gd name="T83" fmla="*/ 2147483647 h 120"/>
                <a:gd name="T84" fmla="*/ 2147483647 w 45"/>
                <a:gd name="T85" fmla="*/ 2147483647 h 120"/>
                <a:gd name="T86" fmla="*/ 2147483647 w 45"/>
                <a:gd name="T87" fmla="*/ 2147483647 h 120"/>
                <a:gd name="T88" fmla="*/ 2147483647 w 45"/>
                <a:gd name="T89" fmla="*/ 2147483647 h 120"/>
                <a:gd name="T90" fmla="*/ 2147483647 w 45"/>
                <a:gd name="T91" fmla="*/ 2147483647 h 120"/>
                <a:gd name="T92" fmla="*/ 2147483647 w 45"/>
                <a:gd name="T93" fmla="*/ 2147483647 h 120"/>
                <a:gd name="T94" fmla="*/ 2147483647 w 45"/>
                <a:gd name="T95" fmla="*/ 2147483647 h 120"/>
                <a:gd name="T96" fmla="*/ 2147483647 w 45"/>
                <a:gd name="T97" fmla="*/ 2147483647 h 120"/>
                <a:gd name="T98" fmla="*/ 2147483647 w 45"/>
                <a:gd name="T99" fmla="*/ 2147483647 h 120"/>
                <a:gd name="T100" fmla="*/ 2147483647 w 45"/>
                <a:gd name="T101" fmla="*/ 2147483647 h 120"/>
                <a:gd name="T102" fmla="*/ 2147483647 w 45"/>
                <a:gd name="T103" fmla="*/ 2147483647 h 120"/>
                <a:gd name="T104" fmla="*/ 2147483647 w 45"/>
                <a:gd name="T105" fmla="*/ 2147483647 h 120"/>
                <a:gd name="T106" fmla="*/ 2147483647 w 45"/>
                <a:gd name="T107" fmla="*/ 2147483647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"/>
                <a:gd name="T163" fmla="*/ 0 h 120"/>
                <a:gd name="T164" fmla="*/ 45 w 45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" h="120">
                  <a:moveTo>
                    <a:pt x="20" y="5"/>
                  </a:moveTo>
                  <a:lnTo>
                    <a:pt x="20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9" y="45"/>
                  </a:lnTo>
                  <a:lnTo>
                    <a:pt x="8" y="48"/>
                  </a:lnTo>
                  <a:lnTo>
                    <a:pt x="6" y="51"/>
                  </a:lnTo>
                  <a:lnTo>
                    <a:pt x="8" y="54"/>
                  </a:lnTo>
                  <a:lnTo>
                    <a:pt x="8" y="61"/>
                  </a:lnTo>
                  <a:lnTo>
                    <a:pt x="8" y="64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6"/>
                  </a:lnTo>
                  <a:lnTo>
                    <a:pt x="5" y="79"/>
                  </a:lnTo>
                  <a:lnTo>
                    <a:pt x="5" y="82"/>
                  </a:lnTo>
                  <a:lnTo>
                    <a:pt x="8" y="84"/>
                  </a:lnTo>
                  <a:lnTo>
                    <a:pt x="9" y="90"/>
                  </a:lnTo>
                  <a:lnTo>
                    <a:pt x="8" y="92"/>
                  </a:lnTo>
                  <a:lnTo>
                    <a:pt x="6" y="93"/>
                  </a:lnTo>
                  <a:lnTo>
                    <a:pt x="5" y="95"/>
                  </a:lnTo>
                  <a:lnTo>
                    <a:pt x="6" y="99"/>
                  </a:lnTo>
                  <a:lnTo>
                    <a:pt x="8" y="103"/>
                  </a:lnTo>
                  <a:lnTo>
                    <a:pt x="5" y="107"/>
                  </a:lnTo>
                  <a:lnTo>
                    <a:pt x="5" y="110"/>
                  </a:lnTo>
                  <a:lnTo>
                    <a:pt x="5" y="113"/>
                  </a:lnTo>
                  <a:lnTo>
                    <a:pt x="5" y="117"/>
                  </a:lnTo>
                  <a:lnTo>
                    <a:pt x="6" y="120"/>
                  </a:lnTo>
                  <a:lnTo>
                    <a:pt x="8" y="120"/>
                  </a:lnTo>
                  <a:lnTo>
                    <a:pt x="9" y="120"/>
                  </a:lnTo>
                  <a:lnTo>
                    <a:pt x="8" y="120"/>
                  </a:lnTo>
                  <a:lnTo>
                    <a:pt x="11" y="118"/>
                  </a:lnTo>
                  <a:lnTo>
                    <a:pt x="11" y="113"/>
                  </a:lnTo>
                  <a:lnTo>
                    <a:pt x="14" y="109"/>
                  </a:lnTo>
                  <a:lnTo>
                    <a:pt x="16" y="107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22" y="110"/>
                  </a:lnTo>
                  <a:lnTo>
                    <a:pt x="25" y="110"/>
                  </a:lnTo>
                  <a:lnTo>
                    <a:pt x="26" y="117"/>
                  </a:lnTo>
                  <a:lnTo>
                    <a:pt x="26" y="118"/>
                  </a:lnTo>
                  <a:lnTo>
                    <a:pt x="28" y="113"/>
                  </a:lnTo>
                  <a:lnTo>
                    <a:pt x="28" y="110"/>
                  </a:lnTo>
                  <a:lnTo>
                    <a:pt x="26" y="106"/>
                  </a:lnTo>
                  <a:lnTo>
                    <a:pt x="25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3"/>
                  </a:lnTo>
                  <a:lnTo>
                    <a:pt x="20" y="101"/>
                  </a:lnTo>
                  <a:lnTo>
                    <a:pt x="20" y="98"/>
                  </a:lnTo>
                  <a:lnTo>
                    <a:pt x="19" y="98"/>
                  </a:lnTo>
                  <a:lnTo>
                    <a:pt x="17" y="98"/>
                  </a:lnTo>
                  <a:lnTo>
                    <a:pt x="17" y="96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4" y="93"/>
                  </a:lnTo>
                  <a:lnTo>
                    <a:pt x="16" y="89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20" y="78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22" y="73"/>
                  </a:lnTo>
                  <a:lnTo>
                    <a:pt x="26" y="73"/>
                  </a:lnTo>
                  <a:lnTo>
                    <a:pt x="33" y="73"/>
                  </a:lnTo>
                  <a:lnTo>
                    <a:pt x="36" y="73"/>
                  </a:lnTo>
                  <a:lnTo>
                    <a:pt x="40" y="78"/>
                  </a:lnTo>
                  <a:lnTo>
                    <a:pt x="42" y="81"/>
                  </a:lnTo>
                  <a:lnTo>
                    <a:pt x="45" y="82"/>
                  </a:lnTo>
                  <a:lnTo>
                    <a:pt x="45" y="81"/>
                  </a:lnTo>
                  <a:lnTo>
                    <a:pt x="43" y="78"/>
                  </a:lnTo>
                  <a:lnTo>
                    <a:pt x="42" y="76"/>
                  </a:lnTo>
                  <a:lnTo>
                    <a:pt x="39" y="73"/>
                  </a:lnTo>
                  <a:lnTo>
                    <a:pt x="37" y="70"/>
                  </a:lnTo>
                  <a:lnTo>
                    <a:pt x="36" y="67"/>
                  </a:lnTo>
                  <a:lnTo>
                    <a:pt x="33" y="61"/>
                  </a:lnTo>
                  <a:lnTo>
                    <a:pt x="33" y="59"/>
                  </a:lnTo>
                  <a:lnTo>
                    <a:pt x="33" y="58"/>
                  </a:lnTo>
                  <a:lnTo>
                    <a:pt x="31" y="54"/>
                  </a:lnTo>
                  <a:lnTo>
                    <a:pt x="29" y="53"/>
                  </a:lnTo>
                  <a:lnTo>
                    <a:pt x="28" y="48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6"/>
                  </a:lnTo>
                  <a:lnTo>
                    <a:pt x="22" y="33"/>
                  </a:lnTo>
                  <a:lnTo>
                    <a:pt x="23" y="31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5" y="22"/>
                  </a:lnTo>
                  <a:lnTo>
                    <a:pt x="25" y="20"/>
                  </a:lnTo>
                  <a:lnTo>
                    <a:pt x="23" y="17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9" name="Freeform 227"/>
            <p:cNvSpPr>
              <a:spLocks/>
            </p:cNvSpPr>
            <p:nvPr/>
          </p:nvSpPr>
          <p:spPr bwMode="auto">
            <a:xfrm>
              <a:off x="7923602" y="1782577"/>
              <a:ext cx="7938" cy="476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2147483647 w 5"/>
                <a:gd name="T5" fmla="*/ 0 h 3"/>
                <a:gd name="T6" fmla="*/ 0 w 5"/>
                <a:gd name="T7" fmla="*/ 2147483647 h 3"/>
                <a:gd name="T8" fmla="*/ 0 w 5"/>
                <a:gd name="T9" fmla="*/ 2147483647 h 3"/>
                <a:gd name="T10" fmla="*/ 2147483647 w 5"/>
                <a:gd name="T11" fmla="*/ 2147483647 h 3"/>
                <a:gd name="T12" fmla="*/ 2147483647 w 5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5" y="3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0" name="Freeform 228"/>
            <p:cNvSpPr>
              <a:spLocks/>
            </p:cNvSpPr>
            <p:nvPr/>
          </p:nvSpPr>
          <p:spPr bwMode="auto">
            <a:xfrm>
              <a:off x="7949006" y="1787340"/>
              <a:ext cx="6351" cy="9527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1" name="Freeform 229"/>
            <p:cNvSpPr>
              <a:spLocks/>
            </p:cNvSpPr>
            <p:nvPr/>
          </p:nvSpPr>
          <p:spPr bwMode="auto">
            <a:xfrm>
              <a:off x="8010928" y="1838152"/>
              <a:ext cx="7939" cy="7940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0 h 5"/>
                <a:gd name="T12" fmla="*/ 0 w 5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0" y="1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2" name="Freeform 230"/>
            <p:cNvSpPr>
              <a:spLocks/>
            </p:cNvSpPr>
            <p:nvPr/>
          </p:nvSpPr>
          <p:spPr bwMode="auto">
            <a:xfrm>
              <a:off x="8109369" y="3048111"/>
              <a:ext cx="46045" cy="79394"/>
            </a:xfrm>
            <a:custGeom>
              <a:avLst/>
              <a:gdLst>
                <a:gd name="T0" fmla="*/ 2147483647 w 28"/>
                <a:gd name="T1" fmla="*/ 2147483647 h 45"/>
                <a:gd name="T2" fmla="*/ 2147483647 w 28"/>
                <a:gd name="T3" fmla="*/ 2147483647 h 45"/>
                <a:gd name="T4" fmla="*/ 2147483647 w 28"/>
                <a:gd name="T5" fmla="*/ 2147483647 h 45"/>
                <a:gd name="T6" fmla="*/ 2147483647 w 28"/>
                <a:gd name="T7" fmla="*/ 2147483647 h 45"/>
                <a:gd name="T8" fmla="*/ 2147483647 w 28"/>
                <a:gd name="T9" fmla="*/ 2147483647 h 45"/>
                <a:gd name="T10" fmla="*/ 0 w 28"/>
                <a:gd name="T11" fmla="*/ 2147483647 h 45"/>
                <a:gd name="T12" fmla="*/ 2147483647 w 28"/>
                <a:gd name="T13" fmla="*/ 2147483647 h 45"/>
                <a:gd name="T14" fmla="*/ 2147483647 w 28"/>
                <a:gd name="T15" fmla="*/ 2147483647 h 45"/>
                <a:gd name="T16" fmla="*/ 2147483647 w 28"/>
                <a:gd name="T17" fmla="*/ 2147483647 h 45"/>
                <a:gd name="T18" fmla="*/ 2147483647 w 28"/>
                <a:gd name="T19" fmla="*/ 2147483647 h 45"/>
                <a:gd name="T20" fmla="*/ 2147483647 w 28"/>
                <a:gd name="T21" fmla="*/ 2147483647 h 45"/>
                <a:gd name="T22" fmla="*/ 2147483647 w 28"/>
                <a:gd name="T23" fmla="*/ 2147483647 h 45"/>
                <a:gd name="T24" fmla="*/ 2147483647 w 28"/>
                <a:gd name="T25" fmla="*/ 2147483647 h 45"/>
                <a:gd name="T26" fmla="*/ 2147483647 w 28"/>
                <a:gd name="T27" fmla="*/ 2147483647 h 45"/>
                <a:gd name="T28" fmla="*/ 2147483647 w 28"/>
                <a:gd name="T29" fmla="*/ 2147483647 h 45"/>
                <a:gd name="T30" fmla="*/ 2147483647 w 28"/>
                <a:gd name="T31" fmla="*/ 2147483647 h 45"/>
                <a:gd name="T32" fmla="*/ 2147483647 w 28"/>
                <a:gd name="T33" fmla="*/ 2147483647 h 45"/>
                <a:gd name="T34" fmla="*/ 2147483647 w 28"/>
                <a:gd name="T35" fmla="*/ 2147483647 h 45"/>
                <a:gd name="T36" fmla="*/ 2147483647 w 28"/>
                <a:gd name="T37" fmla="*/ 2147483647 h 45"/>
                <a:gd name="T38" fmla="*/ 2147483647 w 28"/>
                <a:gd name="T39" fmla="*/ 2147483647 h 45"/>
                <a:gd name="T40" fmla="*/ 2147483647 w 28"/>
                <a:gd name="T41" fmla="*/ 2147483647 h 45"/>
                <a:gd name="T42" fmla="*/ 2147483647 w 28"/>
                <a:gd name="T43" fmla="*/ 2147483647 h 45"/>
                <a:gd name="T44" fmla="*/ 2147483647 w 28"/>
                <a:gd name="T45" fmla="*/ 0 h 45"/>
                <a:gd name="T46" fmla="*/ 2147483647 w 28"/>
                <a:gd name="T47" fmla="*/ 0 h 45"/>
                <a:gd name="T48" fmla="*/ 2147483647 w 28"/>
                <a:gd name="T49" fmla="*/ 2147483647 h 45"/>
                <a:gd name="T50" fmla="*/ 2147483647 w 28"/>
                <a:gd name="T51" fmla="*/ 2147483647 h 45"/>
                <a:gd name="T52" fmla="*/ 2147483647 w 28"/>
                <a:gd name="T53" fmla="*/ 2147483647 h 45"/>
                <a:gd name="T54" fmla="*/ 2147483647 w 28"/>
                <a:gd name="T55" fmla="*/ 2147483647 h 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"/>
                <a:gd name="T85" fmla="*/ 0 h 45"/>
                <a:gd name="T86" fmla="*/ 28 w 28"/>
                <a:gd name="T87" fmla="*/ 45 h 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" h="45">
                  <a:moveTo>
                    <a:pt x="11" y="10"/>
                  </a:moveTo>
                  <a:lnTo>
                    <a:pt x="9" y="10"/>
                  </a:lnTo>
                  <a:lnTo>
                    <a:pt x="5" y="17"/>
                  </a:lnTo>
                  <a:lnTo>
                    <a:pt x="3" y="24"/>
                  </a:lnTo>
                  <a:lnTo>
                    <a:pt x="1" y="25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6" y="38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1" y="45"/>
                  </a:lnTo>
                  <a:lnTo>
                    <a:pt x="14" y="41"/>
                  </a:lnTo>
                  <a:lnTo>
                    <a:pt x="14" y="38"/>
                  </a:lnTo>
                  <a:lnTo>
                    <a:pt x="18" y="31"/>
                  </a:lnTo>
                  <a:lnTo>
                    <a:pt x="22" y="25"/>
                  </a:lnTo>
                  <a:lnTo>
                    <a:pt x="20" y="19"/>
                  </a:lnTo>
                  <a:lnTo>
                    <a:pt x="25" y="14"/>
                  </a:lnTo>
                  <a:lnTo>
                    <a:pt x="25" y="6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3" name="Rectangle 231"/>
            <p:cNvSpPr>
              <a:spLocks noChangeArrowheads="1"/>
            </p:cNvSpPr>
            <p:nvPr/>
          </p:nvSpPr>
          <p:spPr bwMode="auto">
            <a:xfrm>
              <a:off x="8157405" y="3053691"/>
              <a:ext cx="1784" cy="1251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224" name="Freeform 232"/>
            <p:cNvSpPr>
              <a:spLocks/>
            </p:cNvSpPr>
            <p:nvPr/>
          </p:nvSpPr>
          <p:spPr bwMode="auto">
            <a:xfrm>
              <a:off x="8174467" y="3062403"/>
              <a:ext cx="6351" cy="4763"/>
            </a:xfrm>
            <a:custGeom>
              <a:avLst/>
              <a:gdLst>
                <a:gd name="T0" fmla="*/ 0 w 4"/>
                <a:gd name="T1" fmla="*/ 2147483647 h 3"/>
                <a:gd name="T2" fmla="*/ 0 w 4"/>
                <a:gd name="T3" fmla="*/ 2147483647 h 3"/>
                <a:gd name="T4" fmla="*/ 2147483647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0 h 3"/>
                <a:gd name="T12" fmla="*/ 2147483647 w 4"/>
                <a:gd name="T13" fmla="*/ 0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5" name="Freeform 233"/>
            <p:cNvSpPr>
              <a:spLocks/>
            </p:cNvSpPr>
            <p:nvPr/>
          </p:nvSpPr>
          <p:spPr bwMode="auto">
            <a:xfrm>
              <a:off x="8403104" y="2767058"/>
              <a:ext cx="9527" cy="12703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0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0 h 7"/>
                <a:gd name="T12" fmla="*/ 2147483647 w 5"/>
                <a:gd name="T13" fmla="*/ 0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7"/>
                <a:gd name="T29" fmla="*/ 5 w 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7">
                  <a:moveTo>
                    <a:pt x="1" y="2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6" name="Freeform 234"/>
            <p:cNvSpPr>
              <a:spLocks/>
            </p:cNvSpPr>
            <p:nvPr/>
          </p:nvSpPr>
          <p:spPr bwMode="auto">
            <a:xfrm>
              <a:off x="8320541" y="2644792"/>
              <a:ext cx="296910" cy="260411"/>
            </a:xfrm>
            <a:custGeom>
              <a:avLst/>
              <a:gdLst>
                <a:gd name="T0" fmla="*/ 2147483647 w 179"/>
                <a:gd name="T1" fmla="*/ 2147483647 h 146"/>
                <a:gd name="T2" fmla="*/ 2147483647 w 179"/>
                <a:gd name="T3" fmla="*/ 2147483647 h 146"/>
                <a:gd name="T4" fmla="*/ 2147483647 w 179"/>
                <a:gd name="T5" fmla="*/ 2147483647 h 146"/>
                <a:gd name="T6" fmla="*/ 2147483647 w 179"/>
                <a:gd name="T7" fmla="*/ 2147483647 h 146"/>
                <a:gd name="T8" fmla="*/ 2147483647 w 179"/>
                <a:gd name="T9" fmla="*/ 2147483647 h 146"/>
                <a:gd name="T10" fmla="*/ 2147483647 w 179"/>
                <a:gd name="T11" fmla="*/ 2147483647 h 146"/>
                <a:gd name="T12" fmla="*/ 2147483647 w 179"/>
                <a:gd name="T13" fmla="*/ 2147483647 h 146"/>
                <a:gd name="T14" fmla="*/ 2147483647 w 179"/>
                <a:gd name="T15" fmla="*/ 2147483647 h 146"/>
                <a:gd name="T16" fmla="*/ 2147483647 w 179"/>
                <a:gd name="T17" fmla="*/ 2147483647 h 146"/>
                <a:gd name="T18" fmla="*/ 2147483647 w 179"/>
                <a:gd name="T19" fmla="*/ 2147483647 h 146"/>
                <a:gd name="T20" fmla="*/ 2147483647 w 179"/>
                <a:gd name="T21" fmla="*/ 2147483647 h 146"/>
                <a:gd name="T22" fmla="*/ 2147483647 w 179"/>
                <a:gd name="T23" fmla="*/ 2147483647 h 146"/>
                <a:gd name="T24" fmla="*/ 2147483647 w 179"/>
                <a:gd name="T25" fmla="*/ 2147483647 h 146"/>
                <a:gd name="T26" fmla="*/ 2147483647 w 179"/>
                <a:gd name="T27" fmla="*/ 2147483647 h 146"/>
                <a:gd name="T28" fmla="*/ 2147483647 w 179"/>
                <a:gd name="T29" fmla="*/ 2147483647 h 146"/>
                <a:gd name="T30" fmla="*/ 2147483647 w 179"/>
                <a:gd name="T31" fmla="*/ 2147483647 h 146"/>
                <a:gd name="T32" fmla="*/ 2147483647 w 179"/>
                <a:gd name="T33" fmla="*/ 2147483647 h 146"/>
                <a:gd name="T34" fmla="*/ 2147483647 w 179"/>
                <a:gd name="T35" fmla="*/ 2147483647 h 146"/>
                <a:gd name="T36" fmla="*/ 2147483647 w 179"/>
                <a:gd name="T37" fmla="*/ 2147483647 h 146"/>
                <a:gd name="T38" fmla="*/ 2147483647 w 179"/>
                <a:gd name="T39" fmla="*/ 2147483647 h 146"/>
                <a:gd name="T40" fmla="*/ 2147483647 w 179"/>
                <a:gd name="T41" fmla="*/ 2147483647 h 146"/>
                <a:gd name="T42" fmla="*/ 2147483647 w 179"/>
                <a:gd name="T43" fmla="*/ 2147483647 h 146"/>
                <a:gd name="T44" fmla="*/ 2147483647 w 179"/>
                <a:gd name="T45" fmla="*/ 2147483647 h 146"/>
                <a:gd name="T46" fmla="*/ 2147483647 w 179"/>
                <a:gd name="T47" fmla="*/ 2147483647 h 146"/>
                <a:gd name="T48" fmla="*/ 2147483647 w 179"/>
                <a:gd name="T49" fmla="*/ 2147483647 h 146"/>
                <a:gd name="T50" fmla="*/ 2147483647 w 179"/>
                <a:gd name="T51" fmla="*/ 2147483647 h 146"/>
                <a:gd name="T52" fmla="*/ 2147483647 w 179"/>
                <a:gd name="T53" fmla="*/ 2147483647 h 146"/>
                <a:gd name="T54" fmla="*/ 2147483647 w 179"/>
                <a:gd name="T55" fmla="*/ 2147483647 h 146"/>
                <a:gd name="T56" fmla="*/ 2147483647 w 179"/>
                <a:gd name="T57" fmla="*/ 2147483647 h 146"/>
                <a:gd name="T58" fmla="*/ 2147483647 w 179"/>
                <a:gd name="T59" fmla="*/ 2147483647 h 146"/>
                <a:gd name="T60" fmla="*/ 2147483647 w 179"/>
                <a:gd name="T61" fmla="*/ 2147483647 h 146"/>
                <a:gd name="T62" fmla="*/ 2147483647 w 179"/>
                <a:gd name="T63" fmla="*/ 2147483647 h 146"/>
                <a:gd name="T64" fmla="*/ 2147483647 w 179"/>
                <a:gd name="T65" fmla="*/ 2147483647 h 146"/>
                <a:gd name="T66" fmla="*/ 2147483647 w 179"/>
                <a:gd name="T67" fmla="*/ 2147483647 h 146"/>
                <a:gd name="T68" fmla="*/ 2147483647 w 179"/>
                <a:gd name="T69" fmla="*/ 2147483647 h 146"/>
                <a:gd name="T70" fmla="*/ 2147483647 w 179"/>
                <a:gd name="T71" fmla="*/ 2147483647 h 146"/>
                <a:gd name="T72" fmla="*/ 2147483647 w 179"/>
                <a:gd name="T73" fmla="*/ 2147483647 h 146"/>
                <a:gd name="T74" fmla="*/ 2147483647 w 179"/>
                <a:gd name="T75" fmla="*/ 2147483647 h 146"/>
                <a:gd name="T76" fmla="*/ 2147483647 w 179"/>
                <a:gd name="T77" fmla="*/ 2147483647 h 146"/>
                <a:gd name="T78" fmla="*/ 2147483647 w 179"/>
                <a:gd name="T79" fmla="*/ 2147483647 h 146"/>
                <a:gd name="T80" fmla="*/ 2147483647 w 179"/>
                <a:gd name="T81" fmla="*/ 2147483647 h 146"/>
                <a:gd name="T82" fmla="*/ 2147483647 w 179"/>
                <a:gd name="T83" fmla="*/ 2147483647 h 146"/>
                <a:gd name="T84" fmla="*/ 2147483647 w 179"/>
                <a:gd name="T85" fmla="*/ 2147483647 h 146"/>
                <a:gd name="T86" fmla="*/ 2147483647 w 179"/>
                <a:gd name="T87" fmla="*/ 2147483647 h 146"/>
                <a:gd name="T88" fmla="*/ 2147483647 w 179"/>
                <a:gd name="T89" fmla="*/ 2147483647 h 146"/>
                <a:gd name="T90" fmla="*/ 2147483647 w 179"/>
                <a:gd name="T91" fmla="*/ 2147483647 h 146"/>
                <a:gd name="T92" fmla="*/ 2147483647 w 179"/>
                <a:gd name="T93" fmla="*/ 2147483647 h 146"/>
                <a:gd name="T94" fmla="*/ 2147483647 w 179"/>
                <a:gd name="T95" fmla="*/ 2147483647 h 146"/>
                <a:gd name="T96" fmla="*/ 2147483647 w 179"/>
                <a:gd name="T97" fmla="*/ 2147483647 h 146"/>
                <a:gd name="T98" fmla="*/ 2147483647 w 179"/>
                <a:gd name="T99" fmla="*/ 2147483647 h 146"/>
                <a:gd name="T100" fmla="*/ 2147483647 w 179"/>
                <a:gd name="T101" fmla="*/ 2147483647 h 146"/>
                <a:gd name="T102" fmla="*/ 2147483647 w 179"/>
                <a:gd name="T103" fmla="*/ 2147483647 h 146"/>
                <a:gd name="T104" fmla="*/ 2147483647 w 179"/>
                <a:gd name="T105" fmla="*/ 2147483647 h 146"/>
                <a:gd name="T106" fmla="*/ 2147483647 w 179"/>
                <a:gd name="T107" fmla="*/ 2147483647 h 146"/>
                <a:gd name="T108" fmla="*/ 2147483647 w 179"/>
                <a:gd name="T109" fmla="*/ 2147483647 h 146"/>
                <a:gd name="T110" fmla="*/ 2147483647 w 179"/>
                <a:gd name="T111" fmla="*/ 2147483647 h 146"/>
                <a:gd name="T112" fmla="*/ 2147483647 w 179"/>
                <a:gd name="T113" fmla="*/ 2147483647 h 146"/>
                <a:gd name="T114" fmla="*/ 2147483647 w 179"/>
                <a:gd name="T115" fmla="*/ 2147483647 h 146"/>
                <a:gd name="T116" fmla="*/ 2147483647 w 179"/>
                <a:gd name="T117" fmla="*/ 2147483647 h 146"/>
                <a:gd name="T118" fmla="*/ 2147483647 w 179"/>
                <a:gd name="T119" fmla="*/ 2147483647 h 146"/>
                <a:gd name="T120" fmla="*/ 2147483647 w 179"/>
                <a:gd name="T121" fmla="*/ 2147483647 h 146"/>
                <a:gd name="T122" fmla="*/ 2147483647 w 179"/>
                <a:gd name="T123" fmla="*/ 2147483647 h 146"/>
                <a:gd name="T124" fmla="*/ 2147483647 w 179"/>
                <a:gd name="T125" fmla="*/ 2147483647 h 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"/>
                <a:gd name="T190" fmla="*/ 0 h 146"/>
                <a:gd name="T191" fmla="*/ 179 w 179"/>
                <a:gd name="T192" fmla="*/ 146 h 1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" h="146">
                  <a:moveTo>
                    <a:pt x="67" y="82"/>
                  </a:moveTo>
                  <a:lnTo>
                    <a:pt x="67" y="82"/>
                  </a:lnTo>
                  <a:lnTo>
                    <a:pt x="59" y="83"/>
                  </a:lnTo>
                  <a:lnTo>
                    <a:pt x="53" y="82"/>
                  </a:lnTo>
                  <a:lnTo>
                    <a:pt x="48" y="85"/>
                  </a:lnTo>
                  <a:lnTo>
                    <a:pt x="41" y="90"/>
                  </a:lnTo>
                  <a:lnTo>
                    <a:pt x="34" y="93"/>
                  </a:lnTo>
                  <a:lnTo>
                    <a:pt x="30" y="96"/>
                  </a:lnTo>
                  <a:lnTo>
                    <a:pt x="25" y="97"/>
                  </a:lnTo>
                  <a:lnTo>
                    <a:pt x="22" y="97"/>
                  </a:lnTo>
                  <a:lnTo>
                    <a:pt x="20" y="104"/>
                  </a:lnTo>
                  <a:lnTo>
                    <a:pt x="14" y="108"/>
                  </a:lnTo>
                  <a:lnTo>
                    <a:pt x="9" y="110"/>
                  </a:lnTo>
                  <a:lnTo>
                    <a:pt x="3" y="110"/>
                  </a:lnTo>
                  <a:lnTo>
                    <a:pt x="2" y="111"/>
                  </a:lnTo>
                  <a:lnTo>
                    <a:pt x="0" y="114"/>
                  </a:lnTo>
                  <a:lnTo>
                    <a:pt x="5" y="116"/>
                  </a:lnTo>
                  <a:lnTo>
                    <a:pt x="5" y="118"/>
                  </a:lnTo>
                  <a:lnTo>
                    <a:pt x="5" y="121"/>
                  </a:lnTo>
                  <a:lnTo>
                    <a:pt x="9" y="124"/>
                  </a:lnTo>
                  <a:lnTo>
                    <a:pt x="9" y="127"/>
                  </a:lnTo>
                  <a:lnTo>
                    <a:pt x="13" y="130"/>
                  </a:lnTo>
                  <a:lnTo>
                    <a:pt x="11" y="132"/>
                  </a:lnTo>
                  <a:lnTo>
                    <a:pt x="14" y="136"/>
                  </a:lnTo>
                  <a:lnTo>
                    <a:pt x="14" y="141"/>
                  </a:lnTo>
                  <a:lnTo>
                    <a:pt x="16" y="142"/>
                  </a:lnTo>
                  <a:lnTo>
                    <a:pt x="20" y="139"/>
                  </a:lnTo>
                  <a:lnTo>
                    <a:pt x="20" y="146"/>
                  </a:lnTo>
                  <a:lnTo>
                    <a:pt x="25" y="144"/>
                  </a:lnTo>
                  <a:lnTo>
                    <a:pt x="27" y="141"/>
                  </a:lnTo>
                  <a:lnTo>
                    <a:pt x="30" y="141"/>
                  </a:lnTo>
                  <a:lnTo>
                    <a:pt x="31" y="138"/>
                  </a:lnTo>
                  <a:lnTo>
                    <a:pt x="33" y="130"/>
                  </a:lnTo>
                  <a:lnTo>
                    <a:pt x="34" y="124"/>
                  </a:lnTo>
                  <a:lnTo>
                    <a:pt x="36" y="122"/>
                  </a:lnTo>
                  <a:lnTo>
                    <a:pt x="39" y="119"/>
                  </a:lnTo>
                  <a:lnTo>
                    <a:pt x="37" y="116"/>
                  </a:lnTo>
                  <a:lnTo>
                    <a:pt x="36" y="114"/>
                  </a:lnTo>
                  <a:lnTo>
                    <a:pt x="31" y="116"/>
                  </a:lnTo>
                  <a:lnTo>
                    <a:pt x="34" y="111"/>
                  </a:lnTo>
                  <a:lnTo>
                    <a:pt x="34" y="108"/>
                  </a:lnTo>
                  <a:lnTo>
                    <a:pt x="31" y="108"/>
                  </a:lnTo>
                  <a:lnTo>
                    <a:pt x="30" y="110"/>
                  </a:lnTo>
                  <a:lnTo>
                    <a:pt x="27" y="107"/>
                  </a:lnTo>
                  <a:lnTo>
                    <a:pt x="25" y="104"/>
                  </a:lnTo>
                  <a:lnTo>
                    <a:pt x="28" y="104"/>
                  </a:lnTo>
                  <a:lnTo>
                    <a:pt x="33" y="105"/>
                  </a:lnTo>
                  <a:lnTo>
                    <a:pt x="37" y="107"/>
                  </a:lnTo>
                  <a:lnTo>
                    <a:pt x="42" y="105"/>
                  </a:lnTo>
                  <a:lnTo>
                    <a:pt x="44" y="105"/>
                  </a:lnTo>
                  <a:lnTo>
                    <a:pt x="45" y="104"/>
                  </a:lnTo>
                  <a:lnTo>
                    <a:pt x="50" y="104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67" y="96"/>
                  </a:lnTo>
                  <a:lnTo>
                    <a:pt x="72" y="94"/>
                  </a:lnTo>
                  <a:lnTo>
                    <a:pt x="73" y="94"/>
                  </a:lnTo>
                  <a:lnTo>
                    <a:pt x="76" y="94"/>
                  </a:lnTo>
                  <a:lnTo>
                    <a:pt x="78" y="94"/>
                  </a:lnTo>
                  <a:lnTo>
                    <a:pt x="76" y="97"/>
                  </a:lnTo>
                  <a:lnTo>
                    <a:pt x="75" y="101"/>
                  </a:lnTo>
                  <a:lnTo>
                    <a:pt x="76" y="102"/>
                  </a:lnTo>
                  <a:lnTo>
                    <a:pt x="78" y="101"/>
                  </a:lnTo>
                  <a:lnTo>
                    <a:pt x="79" y="96"/>
                  </a:lnTo>
                  <a:lnTo>
                    <a:pt x="81" y="94"/>
                  </a:lnTo>
                  <a:lnTo>
                    <a:pt x="86" y="94"/>
                  </a:lnTo>
                  <a:lnTo>
                    <a:pt x="82" y="99"/>
                  </a:lnTo>
                  <a:lnTo>
                    <a:pt x="81" y="102"/>
                  </a:lnTo>
                  <a:lnTo>
                    <a:pt x="81" y="104"/>
                  </a:lnTo>
                  <a:lnTo>
                    <a:pt x="81" y="107"/>
                  </a:lnTo>
                  <a:lnTo>
                    <a:pt x="84" y="110"/>
                  </a:lnTo>
                  <a:lnTo>
                    <a:pt x="89" y="113"/>
                  </a:lnTo>
                  <a:lnTo>
                    <a:pt x="93" y="110"/>
                  </a:lnTo>
                  <a:lnTo>
                    <a:pt x="96" y="107"/>
                  </a:lnTo>
                  <a:lnTo>
                    <a:pt x="100" y="102"/>
                  </a:lnTo>
                  <a:lnTo>
                    <a:pt x="101" y="102"/>
                  </a:lnTo>
                  <a:lnTo>
                    <a:pt x="103" y="102"/>
                  </a:lnTo>
                  <a:lnTo>
                    <a:pt x="104" y="101"/>
                  </a:lnTo>
                  <a:lnTo>
                    <a:pt x="106" y="99"/>
                  </a:lnTo>
                  <a:lnTo>
                    <a:pt x="107" y="99"/>
                  </a:lnTo>
                  <a:lnTo>
                    <a:pt x="106" y="97"/>
                  </a:lnTo>
                  <a:lnTo>
                    <a:pt x="104" y="96"/>
                  </a:lnTo>
                  <a:lnTo>
                    <a:pt x="103" y="94"/>
                  </a:lnTo>
                  <a:lnTo>
                    <a:pt x="103" y="91"/>
                  </a:lnTo>
                  <a:lnTo>
                    <a:pt x="109" y="94"/>
                  </a:lnTo>
                  <a:lnTo>
                    <a:pt x="110" y="97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3" y="96"/>
                  </a:lnTo>
                  <a:lnTo>
                    <a:pt x="124" y="94"/>
                  </a:lnTo>
                  <a:lnTo>
                    <a:pt x="126" y="91"/>
                  </a:lnTo>
                  <a:lnTo>
                    <a:pt x="132" y="91"/>
                  </a:lnTo>
                  <a:lnTo>
                    <a:pt x="132" y="96"/>
                  </a:lnTo>
                  <a:lnTo>
                    <a:pt x="135" y="96"/>
                  </a:lnTo>
                  <a:lnTo>
                    <a:pt x="137" y="93"/>
                  </a:lnTo>
                  <a:lnTo>
                    <a:pt x="138" y="88"/>
                  </a:lnTo>
                  <a:lnTo>
                    <a:pt x="138" y="87"/>
                  </a:lnTo>
                  <a:lnTo>
                    <a:pt x="140" y="88"/>
                  </a:lnTo>
                  <a:lnTo>
                    <a:pt x="149" y="83"/>
                  </a:lnTo>
                  <a:lnTo>
                    <a:pt x="148" y="87"/>
                  </a:lnTo>
                  <a:lnTo>
                    <a:pt x="146" y="90"/>
                  </a:lnTo>
                  <a:lnTo>
                    <a:pt x="145" y="91"/>
                  </a:lnTo>
                  <a:lnTo>
                    <a:pt x="145" y="93"/>
                  </a:lnTo>
                  <a:lnTo>
                    <a:pt x="146" y="94"/>
                  </a:lnTo>
                  <a:lnTo>
                    <a:pt x="149" y="91"/>
                  </a:lnTo>
                  <a:lnTo>
                    <a:pt x="151" y="91"/>
                  </a:lnTo>
                  <a:lnTo>
                    <a:pt x="154" y="91"/>
                  </a:lnTo>
                  <a:lnTo>
                    <a:pt x="154" y="90"/>
                  </a:lnTo>
                  <a:lnTo>
                    <a:pt x="155" y="87"/>
                  </a:lnTo>
                  <a:lnTo>
                    <a:pt x="155" y="83"/>
                  </a:lnTo>
                  <a:lnTo>
                    <a:pt x="160" y="80"/>
                  </a:lnTo>
                  <a:lnTo>
                    <a:pt x="159" y="79"/>
                  </a:lnTo>
                  <a:lnTo>
                    <a:pt x="157" y="73"/>
                  </a:lnTo>
                  <a:lnTo>
                    <a:pt x="157" y="69"/>
                  </a:lnTo>
                  <a:lnTo>
                    <a:pt x="163" y="59"/>
                  </a:lnTo>
                  <a:lnTo>
                    <a:pt x="165" y="57"/>
                  </a:lnTo>
                  <a:lnTo>
                    <a:pt x="163" y="55"/>
                  </a:lnTo>
                  <a:lnTo>
                    <a:pt x="162" y="49"/>
                  </a:lnTo>
                  <a:lnTo>
                    <a:pt x="162" y="46"/>
                  </a:lnTo>
                  <a:lnTo>
                    <a:pt x="166" y="45"/>
                  </a:lnTo>
                  <a:lnTo>
                    <a:pt x="169" y="43"/>
                  </a:lnTo>
                  <a:lnTo>
                    <a:pt x="173" y="38"/>
                  </a:lnTo>
                  <a:lnTo>
                    <a:pt x="174" y="37"/>
                  </a:lnTo>
                  <a:lnTo>
                    <a:pt x="176" y="37"/>
                  </a:lnTo>
                  <a:lnTo>
                    <a:pt x="179" y="29"/>
                  </a:lnTo>
                  <a:lnTo>
                    <a:pt x="177" y="26"/>
                  </a:lnTo>
                  <a:lnTo>
                    <a:pt x="177" y="23"/>
                  </a:lnTo>
                  <a:lnTo>
                    <a:pt x="176" y="20"/>
                  </a:lnTo>
                  <a:lnTo>
                    <a:pt x="173" y="18"/>
                  </a:lnTo>
                  <a:lnTo>
                    <a:pt x="171" y="12"/>
                  </a:lnTo>
                  <a:lnTo>
                    <a:pt x="169" y="9"/>
                  </a:lnTo>
                  <a:lnTo>
                    <a:pt x="169" y="3"/>
                  </a:lnTo>
                  <a:lnTo>
                    <a:pt x="169" y="1"/>
                  </a:lnTo>
                  <a:lnTo>
                    <a:pt x="166" y="0"/>
                  </a:lnTo>
                  <a:lnTo>
                    <a:pt x="162" y="0"/>
                  </a:lnTo>
                  <a:lnTo>
                    <a:pt x="160" y="6"/>
                  </a:lnTo>
                  <a:lnTo>
                    <a:pt x="159" y="9"/>
                  </a:lnTo>
                  <a:lnTo>
                    <a:pt x="157" y="4"/>
                  </a:lnTo>
                  <a:lnTo>
                    <a:pt x="154" y="4"/>
                  </a:lnTo>
                  <a:lnTo>
                    <a:pt x="152" y="9"/>
                  </a:lnTo>
                  <a:lnTo>
                    <a:pt x="149" y="9"/>
                  </a:lnTo>
                  <a:lnTo>
                    <a:pt x="146" y="14"/>
                  </a:lnTo>
                  <a:lnTo>
                    <a:pt x="148" y="15"/>
                  </a:lnTo>
                  <a:lnTo>
                    <a:pt x="148" y="20"/>
                  </a:lnTo>
                  <a:lnTo>
                    <a:pt x="145" y="21"/>
                  </a:lnTo>
                  <a:lnTo>
                    <a:pt x="145" y="24"/>
                  </a:lnTo>
                  <a:lnTo>
                    <a:pt x="149" y="24"/>
                  </a:lnTo>
                  <a:lnTo>
                    <a:pt x="148" y="29"/>
                  </a:lnTo>
                  <a:lnTo>
                    <a:pt x="146" y="34"/>
                  </a:lnTo>
                  <a:lnTo>
                    <a:pt x="145" y="35"/>
                  </a:lnTo>
                  <a:lnTo>
                    <a:pt x="145" y="43"/>
                  </a:lnTo>
                  <a:lnTo>
                    <a:pt x="140" y="46"/>
                  </a:lnTo>
                  <a:lnTo>
                    <a:pt x="135" y="49"/>
                  </a:lnTo>
                  <a:lnTo>
                    <a:pt x="132" y="51"/>
                  </a:lnTo>
                  <a:lnTo>
                    <a:pt x="131" y="55"/>
                  </a:lnTo>
                  <a:lnTo>
                    <a:pt x="110" y="65"/>
                  </a:lnTo>
                  <a:lnTo>
                    <a:pt x="109" y="63"/>
                  </a:lnTo>
                  <a:lnTo>
                    <a:pt x="109" y="60"/>
                  </a:lnTo>
                  <a:lnTo>
                    <a:pt x="109" y="59"/>
                  </a:lnTo>
                  <a:lnTo>
                    <a:pt x="114" y="55"/>
                  </a:lnTo>
                  <a:lnTo>
                    <a:pt x="107" y="55"/>
                  </a:lnTo>
                  <a:lnTo>
                    <a:pt x="104" y="57"/>
                  </a:lnTo>
                  <a:lnTo>
                    <a:pt x="104" y="62"/>
                  </a:lnTo>
                  <a:lnTo>
                    <a:pt x="103" y="66"/>
                  </a:lnTo>
                  <a:lnTo>
                    <a:pt x="98" y="69"/>
                  </a:lnTo>
                  <a:lnTo>
                    <a:pt x="93" y="74"/>
                  </a:lnTo>
                  <a:lnTo>
                    <a:pt x="93" y="77"/>
                  </a:lnTo>
                  <a:lnTo>
                    <a:pt x="93" y="80"/>
                  </a:lnTo>
                  <a:lnTo>
                    <a:pt x="90" y="83"/>
                  </a:lnTo>
                  <a:lnTo>
                    <a:pt x="89" y="83"/>
                  </a:lnTo>
                  <a:lnTo>
                    <a:pt x="87" y="83"/>
                  </a:lnTo>
                  <a:lnTo>
                    <a:pt x="84" y="82"/>
                  </a:lnTo>
                  <a:lnTo>
                    <a:pt x="82" y="80"/>
                  </a:lnTo>
                  <a:lnTo>
                    <a:pt x="81" y="80"/>
                  </a:lnTo>
                  <a:lnTo>
                    <a:pt x="67" y="8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7" name="Freeform 235"/>
            <p:cNvSpPr>
              <a:spLocks/>
            </p:cNvSpPr>
            <p:nvPr/>
          </p:nvSpPr>
          <p:spPr bwMode="auto">
            <a:xfrm>
              <a:off x="8352296" y="2740064"/>
              <a:ext cx="9527" cy="9527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0 h 5"/>
                <a:gd name="T4" fmla="*/ 2147483647 w 6"/>
                <a:gd name="T5" fmla="*/ 0 h 5"/>
                <a:gd name="T6" fmla="*/ 2147483647 w 6"/>
                <a:gd name="T7" fmla="*/ 0 h 5"/>
                <a:gd name="T8" fmla="*/ 0 w 6"/>
                <a:gd name="T9" fmla="*/ 2147483647 h 5"/>
                <a:gd name="T10" fmla="*/ 0 w 6"/>
                <a:gd name="T11" fmla="*/ 2147483647 h 5"/>
                <a:gd name="T12" fmla="*/ 0 w 6"/>
                <a:gd name="T13" fmla="*/ 2147483647 h 5"/>
                <a:gd name="T14" fmla="*/ 2147483647 w 6"/>
                <a:gd name="T15" fmla="*/ 2147483647 h 5"/>
                <a:gd name="T16" fmla="*/ 2147483647 w 6"/>
                <a:gd name="T17" fmla="*/ 2147483647 h 5"/>
                <a:gd name="T18" fmla="*/ 2147483647 w 6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5"/>
                <a:gd name="T32" fmla="*/ 6 w 6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5">
                  <a:moveTo>
                    <a:pt x="6" y="1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4" y="5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8" name="Freeform 236"/>
            <p:cNvSpPr>
              <a:spLocks/>
            </p:cNvSpPr>
            <p:nvPr/>
          </p:nvSpPr>
          <p:spPr bwMode="auto">
            <a:xfrm>
              <a:off x="8390402" y="2821046"/>
              <a:ext cx="55571" cy="41285"/>
            </a:xfrm>
            <a:custGeom>
              <a:avLst/>
              <a:gdLst>
                <a:gd name="T0" fmla="*/ 2147483647 w 33"/>
                <a:gd name="T1" fmla="*/ 0 h 23"/>
                <a:gd name="T2" fmla="*/ 2147483647 w 33"/>
                <a:gd name="T3" fmla="*/ 0 h 23"/>
                <a:gd name="T4" fmla="*/ 2147483647 w 33"/>
                <a:gd name="T5" fmla="*/ 0 h 23"/>
                <a:gd name="T6" fmla="*/ 2147483647 w 33"/>
                <a:gd name="T7" fmla="*/ 0 h 23"/>
                <a:gd name="T8" fmla="*/ 2147483647 w 33"/>
                <a:gd name="T9" fmla="*/ 0 h 23"/>
                <a:gd name="T10" fmla="*/ 2147483647 w 33"/>
                <a:gd name="T11" fmla="*/ 0 h 23"/>
                <a:gd name="T12" fmla="*/ 2147483647 w 33"/>
                <a:gd name="T13" fmla="*/ 0 h 23"/>
                <a:gd name="T14" fmla="*/ 2147483647 w 33"/>
                <a:gd name="T15" fmla="*/ 2147483647 h 23"/>
                <a:gd name="T16" fmla="*/ 2147483647 w 33"/>
                <a:gd name="T17" fmla="*/ 2147483647 h 23"/>
                <a:gd name="T18" fmla="*/ 2147483647 w 33"/>
                <a:gd name="T19" fmla="*/ 2147483647 h 23"/>
                <a:gd name="T20" fmla="*/ 2147483647 w 33"/>
                <a:gd name="T21" fmla="*/ 2147483647 h 23"/>
                <a:gd name="T22" fmla="*/ 2147483647 w 33"/>
                <a:gd name="T23" fmla="*/ 2147483647 h 23"/>
                <a:gd name="T24" fmla="*/ 2147483647 w 33"/>
                <a:gd name="T25" fmla="*/ 2147483647 h 23"/>
                <a:gd name="T26" fmla="*/ 2147483647 w 33"/>
                <a:gd name="T27" fmla="*/ 2147483647 h 23"/>
                <a:gd name="T28" fmla="*/ 2147483647 w 33"/>
                <a:gd name="T29" fmla="*/ 2147483647 h 23"/>
                <a:gd name="T30" fmla="*/ 0 w 33"/>
                <a:gd name="T31" fmla="*/ 2147483647 h 23"/>
                <a:gd name="T32" fmla="*/ 0 w 33"/>
                <a:gd name="T33" fmla="*/ 2147483647 h 23"/>
                <a:gd name="T34" fmla="*/ 2147483647 w 33"/>
                <a:gd name="T35" fmla="*/ 2147483647 h 23"/>
                <a:gd name="T36" fmla="*/ 2147483647 w 33"/>
                <a:gd name="T37" fmla="*/ 2147483647 h 23"/>
                <a:gd name="T38" fmla="*/ 2147483647 w 33"/>
                <a:gd name="T39" fmla="*/ 2147483647 h 23"/>
                <a:gd name="T40" fmla="*/ 2147483647 w 33"/>
                <a:gd name="T41" fmla="*/ 2147483647 h 23"/>
                <a:gd name="T42" fmla="*/ 2147483647 w 33"/>
                <a:gd name="T43" fmla="*/ 2147483647 h 23"/>
                <a:gd name="T44" fmla="*/ 2147483647 w 33"/>
                <a:gd name="T45" fmla="*/ 2147483647 h 23"/>
                <a:gd name="T46" fmla="*/ 2147483647 w 33"/>
                <a:gd name="T47" fmla="*/ 2147483647 h 23"/>
                <a:gd name="T48" fmla="*/ 2147483647 w 33"/>
                <a:gd name="T49" fmla="*/ 2147483647 h 23"/>
                <a:gd name="T50" fmla="*/ 2147483647 w 33"/>
                <a:gd name="T51" fmla="*/ 2147483647 h 23"/>
                <a:gd name="T52" fmla="*/ 2147483647 w 33"/>
                <a:gd name="T53" fmla="*/ 2147483647 h 23"/>
                <a:gd name="T54" fmla="*/ 2147483647 w 33"/>
                <a:gd name="T55" fmla="*/ 2147483647 h 23"/>
                <a:gd name="T56" fmla="*/ 2147483647 w 33"/>
                <a:gd name="T57" fmla="*/ 2147483647 h 23"/>
                <a:gd name="T58" fmla="*/ 2147483647 w 33"/>
                <a:gd name="T59" fmla="*/ 2147483647 h 23"/>
                <a:gd name="T60" fmla="*/ 2147483647 w 33"/>
                <a:gd name="T61" fmla="*/ 2147483647 h 23"/>
                <a:gd name="T62" fmla="*/ 2147483647 w 33"/>
                <a:gd name="T63" fmla="*/ 2147483647 h 23"/>
                <a:gd name="T64" fmla="*/ 2147483647 w 33"/>
                <a:gd name="T65" fmla="*/ 2147483647 h 23"/>
                <a:gd name="T66" fmla="*/ 2147483647 w 33"/>
                <a:gd name="T67" fmla="*/ 2147483647 h 23"/>
                <a:gd name="T68" fmla="*/ 2147483647 w 33"/>
                <a:gd name="T69" fmla="*/ 0 h 23"/>
                <a:gd name="T70" fmla="*/ 2147483647 w 33"/>
                <a:gd name="T71" fmla="*/ 0 h 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"/>
                <a:gd name="T109" fmla="*/ 0 h 23"/>
                <a:gd name="T110" fmla="*/ 33 w 33"/>
                <a:gd name="T111" fmla="*/ 23 h 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" h="23">
                  <a:moveTo>
                    <a:pt x="31" y="0"/>
                  </a:moveTo>
                  <a:lnTo>
                    <a:pt x="31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8"/>
                  </a:lnTo>
                  <a:lnTo>
                    <a:pt x="5" y="11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17"/>
                  </a:lnTo>
                  <a:lnTo>
                    <a:pt x="16" y="14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7" y="15"/>
                  </a:lnTo>
                  <a:lnTo>
                    <a:pt x="28" y="11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3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" name="Freeform 237"/>
            <p:cNvSpPr>
              <a:spLocks/>
            </p:cNvSpPr>
            <p:nvPr/>
          </p:nvSpPr>
          <p:spPr bwMode="auto">
            <a:xfrm>
              <a:off x="8253855" y="2840100"/>
              <a:ext cx="19053" cy="11115"/>
            </a:xfrm>
            <a:custGeom>
              <a:avLst/>
              <a:gdLst>
                <a:gd name="T0" fmla="*/ 0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0 h 6"/>
                <a:gd name="T10" fmla="*/ 2147483647 w 11"/>
                <a:gd name="T11" fmla="*/ 2147483647 h 6"/>
                <a:gd name="T12" fmla="*/ 0 w 11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6"/>
                <a:gd name="T23" fmla="*/ 11 w 11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6">
                  <a:moveTo>
                    <a:pt x="0" y="3"/>
                  </a:moveTo>
                  <a:lnTo>
                    <a:pt x="3" y="6"/>
                  </a:lnTo>
                  <a:lnTo>
                    <a:pt x="8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0" name="Freeform 238"/>
            <p:cNvSpPr>
              <a:spLocks/>
            </p:cNvSpPr>
            <p:nvPr/>
          </p:nvSpPr>
          <p:spPr bwMode="auto">
            <a:xfrm>
              <a:off x="8301488" y="2862331"/>
              <a:ext cx="9527" cy="4763"/>
            </a:xfrm>
            <a:custGeom>
              <a:avLst/>
              <a:gdLst>
                <a:gd name="T0" fmla="*/ 2147483647 w 5"/>
                <a:gd name="T1" fmla="*/ 0 h 3"/>
                <a:gd name="T2" fmla="*/ 2147483647 w 5"/>
                <a:gd name="T3" fmla="*/ 0 h 3"/>
                <a:gd name="T4" fmla="*/ 0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2147483647 w 5"/>
                <a:gd name="T11" fmla="*/ 2147483647 h 3"/>
                <a:gd name="T12" fmla="*/ 2147483647 w 5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1" name="Freeform 239"/>
            <p:cNvSpPr>
              <a:spLocks/>
            </p:cNvSpPr>
            <p:nvPr/>
          </p:nvSpPr>
          <p:spPr bwMode="auto">
            <a:xfrm>
              <a:off x="8311014" y="2851215"/>
              <a:ext cx="7938" cy="9527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0 h 5"/>
                <a:gd name="T12" fmla="*/ 2147483647 w 5"/>
                <a:gd name="T13" fmla="*/ 0 h 5"/>
                <a:gd name="T14" fmla="*/ 0 w 5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5"/>
                <a:gd name="T26" fmla="*/ 5 w 5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5">
                  <a:moveTo>
                    <a:pt x="0" y="2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2" name="Freeform 240"/>
            <p:cNvSpPr>
              <a:spLocks/>
            </p:cNvSpPr>
            <p:nvPr/>
          </p:nvSpPr>
          <p:spPr bwMode="auto">
            <a:xfrm>
              <a:off x="8315777" y="2962366"/>
              <a:ext cx="19053" cy="14291"/>
            </a:xfrm>
            <a:custGeom>
              <a:avLst/>
              <a:gdLst>
                <a:gd name="T0" fmla="*/ 2147483647 w 12"/>
                <a:gd name="T1" fmla="*/ 2147483647 h 8"/>
                <a:gd name="T2" fmla="*/ 0 w 12"/>
                <a:gd name="T3" fmla="*/ 2147483647 h 8"/>
                <a:gd name="T4" fmla="*/ 0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2147483647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2147483647 w 12"/>
                <a:gd name="T27" fmla="*/ 2147483647 h 8"/>
                <a:gd name="T28" fmla="*/ 2147483647 w 12"/>
                <a:gd name="T29" fmla="*/ 2147483647 h 8"/>
                <a:gd name="T30" fmla="*/ 2147483647 w 12"/>
                <a:gd name="T31" fmla="*/ 2147483647 h 8"/>
                <a:gd name="T32" fmla="*/ 2147483647 w 12"/>
                <a:gd name="T33" fmla="*/ 0 h 8"/>
                <a:gd name="T34" fmla="*/ 2147483647 w 12"/>
                <a:gd name="T35" fmla="*/ 0 h 8"/>
                <a:gd name="T36" fmla="*/ 2147483647 w 12"/>
                <a:gd name="T37" fmla="*/ 0 h 8"/>
                <a:gd name="T38" fmla="*/ 2147483647 w 12"/>
                <a:gd name="T39" fmla="*/ 0 h 8"/>
                <a:gd name="T40" fmla="*/ 2147483647 w 12"/>
                <a:gd name="T41" fmla="*/ 0 h 8"/>
                <a:gd name="T42" fmla="*/ 2147483647 w 12"/>
                <a:gd name="T43" fmla="*/ 2147483647 h 8"/>
                <a:gd name="T44" fmla="*/ 2147483647 w 12"/>
                <a:gd name="T45" fmla="*/ 2147483647 h 8"/>
                <a:gd name="T46" fmla="*/ 2147483647 w 12"/>
                <a:gd name="T47" fmla="*/ 2147483647 h 8"/>
                <a:gd name="T48" fmla="*/ 2147483647 w 12"/>
                <a:gd name="T49" fmla="*/ 2147483647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"/>
                <a:gd name="T76" fmla="*/ 0 h 8"/>
                <a:gd name="T77" fmla="*/ 12 w 12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" h="8">
                  <a:moveTo>
                    <a:pt x="3" y="3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1" y="6"/>
                  </a:lnTo>
                  <a:lnTo>
                    <a:pt x="9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3" name="Freeform 241"/>
            <p:cNvSpPr>
              <a:spLocks/>
            </p:cNvSpPr>
            <p:nvPr/>
          </p:nvSpPr>
          <p:spPr bwMode="auto">
            <a:xfrm>
              <a:off x="8191932" y="3057638"/>
              <a:ext cx="20641" cy="12703"/>
            </a:xfrm>
            <a:custGeom>
              <a:avLst/>
              <a:gdLst>
                <a:gd name="T0" fmla="*/ 2147483647 w 12"/>
                <a:gd name="T1" fmla="*/ 2147483647 h 7"/>
                <a:gd name="T2" fmla="*/ 2147483647 w 12"/>
                <a:gd name="T3" fmla="*/ 2147483647 h 7"/>
                <a:gd name="T4" fmla="*/ 0 w 12"/>
                <a:gd name="T5" fmla="*/ 2147483647 h 7"/>
                <a:gd name="T6" fmla="*/ 0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2147483647 h 7"/>
                <a:gd name="T14" fmla="*/ 2147483647 w 12"/>
                <a:gd name="T15" fmla="*/ 2147483647 h 7"/>
                <a:gd name="T16" fmla="*/ 2147483647 w 12"/>
                <a:gd name="T17" fmla="*/ 2147483647 h 7"/>
                <a:gd name="T18" fmla="*/ 2147483647 w 12"/>
                <a:gd name="T19" fmla="*/ 2147483647 h 7"/>
                <a:gd name="T20" fmla="*/ 2147483647 w 12"/>
                <a:gd name="T21" fmla="*/ 2147483647 h 7"/>
                <a:gd name="T22" fmla="*/ 2147483647 w 12"/>
                <a:gd name="T23" fmla="*/ 2147483647 h 7"/>
                <a:gd name="T24" fmla="*/ 2147483647 w 12"/>
                <a:gd name="T25" fmla="*/ 2147483647 h 7"/>
                <a:gd name="T26" fmla="*/ 2147483647 w 12"/>
                <a:gd name="T27" fmla="*/ 2147483647 h 7"/>
                <a:gd name="T28" fmla="*/ 2147483647 w 12"/>
                <a:gd name="T29" fmla="*/ 2147483647 h 7"/>
                <a:gd name="T30" fmla="*/ 2147483647 w 12"/>
                <a:gd name="T31" fmla="*/ 2147483647 h 7"/>
                <a:gd name="T32" fmla="*/ 2147483647 w 12"/>
                <a:gd name="T33" fmla="*/ 2147483647 h 7"/>
                <a:gd name="T34" fmla="*/ 2147483647 w 12"/>
                <a:gd name="T35" fmla="*/ 2147483647 h 7"/>
                <a:gd name="T36" fmla="*/ 2147483647 w 12"/>
                <a:gd name="T37" fmla="*/ 2147483647 h 7"/>
                <a:gd name="T38" fmla="*/ 2147483647 w 12"/>
                <a:gd name="T39" fmla="*/ 2147483647 h 7"/>
                <a:gd name="T40" fmla="*/ 2147483647 w 12"/>
                <a:gd name="T41" fmla="*/ 0 h 7"/>
                <a:gd name="T42" fmla="*/ 2147483647 w 12"/>
                <a:gd name="T43" fmla="*/ 0 h 7"/>
                <a:gd name="T44" fmla="*/ 2147483647 w 12"/>
                <a:gd name="T45" fmla="*/ 2147483647 h 7"/>
                <a:gd name="T46" fmla="*/ 2147483647 w 12"/>
                <a:gd name="T47" fmla="*/ 2147483647 h 7"/>
                <a:gd name="T48" fmla="*/ 2147483647 w 12"/>
                <a:gd name="T49" fmla="*/ 2147483647 h 7"/>
                <a:gd name="T50" fmla="*/ 2147483647 w 12"/>
                <a:gd name="T51" fmla="*/ 2147483647 h 7"/>
                <a:gd name="T52" fmla="*/ 2147483647 w 12"/>
                <a:gd name="T53" fmla="*/ 2147483647 h 7"/>
                <a:gd name="T54" fmla="*/ 2147483647 w 12"/>
                <a:gd name="T55" fmla="*/ 2147483647 h 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"/>
                <a:gd name="T85" fmla="*/ 0 h 7"/>
                <a:gd name="T86" fmla="*/ 12 w 12"/>
                <a:gd name="T87" fmla="*/ 7 h 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" h="7">
                  <a:moveTo>
                    <a:pt x="3" y="2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1" y="7"/>
                  </a:lnTo>
                  <a:lnTo>
                    <a:pt x="4" y="5"/>
                  </a:lnTo>
                  <a:lnTo>
                    <a:pt x="6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4" name="Freeform 242"/>
            <p:cNvSpPr>
              <a:spLocks/>
            </p:cNvSpPr>
            <p:nvPr/>
          </p:nvSpPr>
          <p:spPr bwMode="auto">
            <a:xfrm>
              <a:off x="8226863" y="3051287"/>
              <a:ext cx="9527" cy="11116"/>
            </a:xfrm>
            <a:custGeom>
              <a:avLst/>
              <a:gdLst>
                <a:gd name="T0" fmla="*/ 2147483647 w 5"/>
                <a:gd name="T1" fmla="*/ 0 h 6"/>
                <a:gd name="T2" fmla="*/ 0 w 5"/>
                <a:gd name="T3" fmla="*/ 0 h 6"/>
                <a:gd name="T4" fmla="*/ 0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5" name="Freeform 243"/>
            <p:cNvSpPr>
              <a:spLocks/>
            </p:cNvSpPr>
            <p:nvPr/>
          </p:nvSpPr>
          <p:spPr bwMode="auto">
            <a:xfrm>
              <a:off x="8311014" y="2976657"/>
              <a:ext cx="7938" cy="14290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0 h 8"/>
                <a:gd name="T6" fmla="*/ 2147483647 w 5"/>
                <a:gd name="T7" fmla="*/ 0 h 8"/>
                <a:gd name="T8" fmla="*/ 0 w 5"/>
                <a:gd name="T9" fmla="*/ 0 h 8"/>
                <a:gd name="T10" fmla="*/ 0 w 5"/>
                <a:gd name="T11" fmla="*/ 2147483647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2147483647 w 5"/>
                <a:gd name="T19" fmla="*/ 2147483647 h 8"/>
                <a:gd name="T20" fmla="*/ 2147483647 w 5"/>
                <a:gd name="T21" fmla="*/ 2147483647 h 8"/>
                <a:gd name="T22" fmla="*/ 2147483647 w 5"/>
                <a:gd name="T23" fmla="*/ 2147483647 h 8"/>
                <a:gd name="T24" fmla="*/ 2147483647 w 5"/>
                <a:gd name="T25" fmla="*/ 2147483647 h 8"/>
                <a:gd name="T26" fmla="*/ 2147483647 w 5"/>
                <a:gd name="T27" fmla="*/ 2147483647 h 8"/>
                <a:gd name="T28" fmla="*/ 2147483647 w 5"/>
                <a:gd name="T29" fmla="*/ 2147483647 h 8"/>
                <a:gd name="T30" fmla="*/ 2147483647 w 5"/>
                <a:gd name="T31" fmla="*/ 2147483647 h 8"/>
                <a:gd name="T32" fmla="*/ 2147483647 w 5"/>
                <a:gd name="T33" fmla="*/ 2147483647 h 8"/>
                <a:gd name="T34" fmla="*/ 2147483647 w 5"/>
                <a:gd name="T35" fmla="*/ 2147483647 h 8"/>
                <a:gd name="T36" fmla="*/ 2147483647 w 5"/>
                <a:gd name="T37" fmla="*/ 214748364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"/>
                <a:gd name="T58" fmla="*/ 0 h 8"/>
                <a:gd name="T59" fmla="*/ 5 w 5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" h="8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6" name="Freeform 244"/>
            <p:cNvSpPr>
              <a:spLocks/>
            </p:cNvSpPr>
            <p:nvPr/>
          </p:nvSpPr>
          <p:spPr bwMode="auto">
            <a:xfrm>
              <a:off x="8299900" y="2986185"/>
              <a:ext cx="14290" cy="9527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0 h 5"/>
                <a:gd name="T4" fmla="*/ 2147483647 w 8"/>
                <a:gd name="T5" fmla="*/ 0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2147483647 h 5"/>
                <a:gd name="T14" fmla="*/ 0 w 8"/>
                <a:gd name="T15" fmla="*/ 2147483647 h 5"/>
                <a:gd name="T16" fmla="*/ 0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2147483647 w 8"/>
                <a:gd name="T27" fmla="*/ 2147483647 h 5"/>
                <a:gd name="T28" fmla="*/ 2147483647 w 8"/>
                <a:gd name="T29" fmla="*/ 2147483647 h 5"/>
                <a:gd name="T30" fmla="*/ 2147483647 w 8"/>
                <a:gd name="T31" fmla="*/ 2147483647 h 5"/>
                <a:gd name="T32" fmla="*/ 2147483647 w 8"/>
                <a:gd name="T33" fmla="*/ 2147483647 h 5"/>
                <a:gd name="T34" fmla="*/ 2147483647 w 8"/>
                <a:gd name="T35" fmla="*/ 2147483647 h 5"/>
                <a:gd name="T36" fmla="*/ 2147483647 w 8"/>
                <a:gd name="T37" fmla="*/ 2147483647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5"/>
                <a:gd name="T59" fmla="*/ 8 w 8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5">
                  <a:moveTo>
                    <a:pt x="4" y="2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7" name="Freeform 245"/>
            <p:cNvSpPr>
              <a:spLocks/>
            </p:cNvSpPr>
            <p:nvPr/>
          </p:nvSpPr>
          <p:spPr bwMode="auto">
            <a:xfrm>
              <a:off x="8284022" y="3003651"/>
              <a:ext cx="22229" cy="23819"/>
            </a:xfrm>
            <a:custGeom>
              <a:avLst/>
              <a:gdLst>
                <a:gd name="T0" fmla="*/ 2147483647 w 13"/>
                <a:gd name="T1" fmla="*/ 2147483647 h 14"/>
                <a:gd name="T2" fmla="*/ 2147483647 w 13"/>
                <a:gd name="T3" fmla="*/ 2147483647 h 14"/>
                <a:gd name="T4" fmla="*/ 2147483647 w 13"/>
                <a:gd name="T5" fmla="*/ 2147483647 h 14"/>
                <a:gd name="T6" fmla="*/ 2147483647 w 13"/>
                <a:gd name="T7" fmla="*/ 2147483647 h 14"/>
                <a:gd name="T8" fmla="*/ 0 w 13"/>
                <a:gd name="T9" fmla="*/ 2147483647 h 14"/>
                <a:gd name="T10" fmla="*/ 0 w 13"/>
                <a:gd name="T11" fmla="*/ 2147483647 h 14"/>
                <a:gd name="T12" fmla="*/ 2147483647 w 13"/>
                <a:gd name="T13" fmla="*/ 2147483647 h 14"/>
                <a:gd name="T14" fmla="*/ 2147483647 w 13"/>
                <a:gd name="T15" fmla="*/ 2147483647 h 14"/>
                <a:gd name="T16" fmla="*/ 2147483647 w 13"/>
                <a:gd name="T17" fmla="*/ 2147483647 h 14"/>
                <a:gd name="T18" fmla="*/ 2147483647 w 13"/>
                <a:gd name="T19" fmla="*/ 2147483647 h 14"/>
                <a:gd name="T20" fmla="*/ 2147483647 w 13"/>
                <a:gd name="T21" fmla="*/ 2147483647 h 14"/>
                <a:gd name="T22" fmla="*/ 2147483647 w 13"/>
                <a:gd name="T23" fmla="*/ 2147483647 h 14"/>
                <a:gd name="T24" fmla="*/ 2147483647 w 13"/>
                <a:gd name="T25" fmla="*/ 2147483647 h 14"/>
                <a:gd name="T26" fmla="*/ 2147483647 w 13"/>
                <a:gd name="T27" fmla="*/ 2147483647 h 14"/>
                <a:gd name="T28" fmla="*/ 2147483647 w 13"/>
                <a:gd name="T29" fmla="*/ 2147483647 h 14"/>
                <a:gd name="T30" fmla="*/ 2147483647 w 13"/>
                <a:gd name="T31" fmla="*/ 2147483647 h 14"/>
                <a:gd name="T32" fmla="*/ 2147483647 w 13"/>
                <a:gd name="T33" fmla="*/ 2147483647 h 14"/>
                <a:gd name="T34" fmla="*/ 2147483647 w 13"/>
                <a:gd name="T35" fmla="*/ 2147483647 h 14"/>
                <a:gd name="T36" fmla="*/ 2147483647 w 13"/>
                <a:gd name="T37" fmla="*/ 0 h 14"/>
                <a:gd name="T38" fmla="*/ 2147483647 w 13"/>
                <a:gd name="T39" fmla="*/ 0 h 14"/>
                <a:gd name="T40" fmla="*/ 2147483647 w 13"/>
                <a:gd name="T41" fmla="*/ 0 h 14"/>
                <a:gd name="T42" fmla="*/ 2147483647 w 13"/>
                <a:gd name="T43" fmla="*/ 0 h 14"/>
                <a:gd name="T44" fmla="*/ 2147483647 w 13"/>
                <a:gd name="T45" fmla="*/ 0 h 14"/>
                <a:gd name="T46" fmla="*/ 2147483647 w 13"/>
                <a:gd name="T47" fmla="*/ 0 h 14"/>
                <a:gd name="T48" fmla="*/ 2147483647 w 13"/>
                <a:gd name="T49" fmla="*/ 2147483647 h 14"/>
                <a:gd name="T50" fmla="*/ 2147483647 w 13"/>
                <a:gd name="T51" fmla="*/ 2147483647 h 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"/>
                <a:gd name="T79" fmla="*/ 0 h 14"/>
                <a:gd name="T80" fmla="*/ 13 w 13"/>
                <a:gd name="T81" fmla="*/ 14 h 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" h="14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3"/>
                  </a:lnTo>
                  <a:lnTo>
                    <a:pt x="7" y="11"/>
                  </a:lnTo>
                  <a:lnTo>
                    <a:pt x="8" y="8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8" name="Freeform 246"/>
            <p:cNvSpPr>
              <a:spLocks/>
            </p:cNvSpPr>
            <p:nvPr/>
          </p:nvSpPr>
          <p:spPr bwMode="auto">
            <a:xfrm>
              <a:off x="8258618" y="3011591"/>
              <a:ext cx="7939" cy="952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0 w 5"/>
                <a:gd name="T5" fmla="*/ 2147483647 h 5"/>
                <a:gd name="T6" fmla="*/ 0 w 5"/>
                <a:gd name="T7" fmla="*/ 2147483647 h 5"/>
                <a:gd name="T8" fmla="*/ 0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0 w 5"/>
                <a:gd name="T19" fmla="*/ 0 h 5"/>
                <a:gd name="T20" fmla="*/ 0 w 5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9" name="Freeform 247"/>
            <p:cNvSpPr>
              <a:spLocks/>
            </p:cNvSpPr>
            <p:nvPr/>
          </p:nvSpPr>
          <p:spPr bwMode="auto">
            <a:xfrm>
              <a:off x="8357059" y="2906791"/>
              <a:ext cx="7939" cy="15879"/>
            </a:xfrm>
            <a:custGeom>
              <a:avLst/>
              <a:gdLst>
                <a:gd name="T0" fmla="*/ 2147483647 w 5"/>
                <a:gd name="T1" fmla="*/ 2147483647 h 9"/>
                <a:gd name="T2" fmla="*/ 2147483647 w 5"/>
                <a:gd name="T3" fmla="*/ 2147483647 h 9"/>
                <a:gd name="T4" fmla="*/ 0 w 5"/>
                <a:gd name="T5" fmla="*/ 2147483647 h 9"/>
                <a:gd name="T6" fmla="*/ 2147483647 w 5"/>
                <a:gd name="T7" fmla="*/ 2147483647 h 9"/>
                <a:gd name="T8" fmla="*/ 2147483647 w 5"/>
                <a:gd name="T9" fmla="*/ 2147483647 h 9"/>
                <a:gd name="T10" fmla="*/ 2147483647 w 5"/>
                <a:gd name="T11" fmla="*/ 2147483647 h 9"/>
                <a:gd name="T12" fmla="*/ 2147483647 w 5"/>
                <a:gd name="T13" fmla="*/ 2147483647 h 9"/>
                <a:gd name="T14" fmla="*/ 2147483647 w 5"/>
                <a:gd name="T15" fmla="*/ 0 h 9"/>
                <a:gd name="T16" fmla="*/ 2147483647 w 5"/>
                <a:gd name="T17" fmla="*/ 0 h 9"/>
                <a:gd name="T18" fmla="*/ 2147483647 w 5"/>
                <a:gd name="T19" fmla="*/ 2147483647 h 9"/>
                <a:gd name="T20" fmla="*/ 2147483647 w 5"/>
                <a:gd name="T21" fmla="*/ 2147483647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9"/>
                <a:gd name="T35" fmla="*/ 5 w 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9">
                  <a:moveTo>
                    <a:pt x="1" y="2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1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0" name="Freeform 248"/>
            <p:cNvSpPr>
              <a:spLocks/>
            </p:cNvSpPr>
            <p:nvPr/>
          </p:nvSpPr>
          <p:spPr bwMode="auto">
            <a:xfrm>
              <a:off x="8325304" y="2925845"/>
              <a:ext cx="9527" cy="14290"/>
            </a:xfrm>
            <a:custGeom>
              <a:avLst/>
              <a:gdLst>
                <a:gd name="T0" fmla="*/ 2147483647 w 6"/>
                <a:gd name="T1" fmla="*/ 0 h 8"/>
                <a:gd name="T2" fmla="*/ 2147483647 w 6"/>
                <a:gd name="T3" fmla="*/ 0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2147483647 h 8"/>
                <a:gd name="T12" fmla="*/ 0 w 6"/>
                <a:gd name="T13" fmla="*/ 2147483647 h 8"/>
                <a:gd name="T14" fmla="*/ 0 w 6"/>
                <a:gd name="T15" fmla="*/ 2147483647 h 8"/>
                <a:gd name="T16" fmla="*/ 0 w 6"/>
                <a:gd name="T17" fmla="*/ 2147483647 h 8"/>
                <a:gd name="T18" fmla="*/ 2147483647 w 6"/>
                <a:gd name="T19" fmla="*/ 2147483647 h 8"/>
                <a:gd name="T20" fmla="*/ 2147483647 w 6"/>
                <a:gd name="T21" fmla="*/ 2147483647 h 8"/>
                <a:gd name="T22" fmla="*/ 2147483647 w 6"/>
                <a:gd name="T23" fmla="*/ 2147483647 h 8"/>
                <a:gd name="T24" fmla="*/ 2147483647 w 6"/>
                <a:gd name="T25" fmla="*/ 2147483647 h 8"/>
                <a:gd name="T26" fmla="*/ 2147483647 w 6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8"/>
                <a:gd name="T44" fmla="*/ 6 w 6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8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1" name="Freeform 249"/>
            <p:cNvSpPr>
              <a:spLocks/>
            </p:cNvSpPr>
            <p:nvPr/>
          </p:nvSpPr>
          <p:spPr bwMode="auto">
            <a:xfrm>
              <a:off x="8344357" y="2916318"/>
              <a:ext cx="7939" cy="6351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0 h 4"/>
                <a:gd name="T8" fmla="*/ 0 w 5"/>
                <a:gd name="T9" fmla="*/ 0 h 4"/>
                <a:gd name="T10" fmla="*/ 0 w 5"/>
                <a:gd name="T11" fmla="*/ 2147483647 h 4"/>
                <a:gd name="T12" fmla="*/ 2147483647 w 5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2" y="4"/>
                  </a:moveTo>
                  <a:lnTo>
                    <a:pt x="5" y="4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2" name="Freeform 250"/>
            <p:cNvSpPr>
              <a:spLocks/>
            </p:cNvSpPr>
            <p:nvPr/>
          </p:nvSpPr>
          <p:spPr bwMode="auto">
            <a:xfrm>
              <a:off x="8334830" y="2967130"/>
              <a:ext cx="7939" cy="4763"/>
            </a:xfrm>
            <a:custGeom>
              <a:avLst/>
              <a:gdLst>
                <a:gd name="T0" fmla="*/ 0 w 4"/>
                <a:gd name="T1" fmla="*/ 2147483647 h 3"/>
                <a:gd name="T2" fmla="*/ 0 w 4"/>
                <a:gd name="T3" fmla="*/ 2147483647 h 3"/>
                <a:gd name="T4" fmla="*/ 0 w 4"/>
                <a:gd name="T5" fmla="*/ 2147483647 h 3"/>
                <a:gd name="T6" fmla="*/ 0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2147483647 w 4"/>
                <a:gd name="T13" fmla="*/ 2147483647 h 3"/>
                <a:gd name="T14" fmla="*/ 2147483647 w 4"/>
                <a:gd name="T15" fmla="*/ 0 h 3"/>
                <a:gd name="T16" fmla="*/ 0 w 4"/>
                <a:gd name="T17" fmla="*/ 0 h 3"/>
                <a:gd name="T18" fmla="*/ 0 w 4"/>
                <a:gd name="T19" fmla="*/ 0 h 3"/>
                <a:gd name="T20" fmla="*/ 0 w 4"/>
                <a:gd name="T21" fmla="*/ 0 h 3"/>
                <a:gd name="T22" fmla="*/ 0 w 4"/>
                <a:gd name="T23" fmla="*/ 0 h 3"/>
                <a:gd name="T24" fmla="*/ 0 w 4"/>
                <a:gd name="T25" fmla="*/ 2147483647 h 3"/>
                <a:gd name="T26" fmla="*/ 0 w 4"/>
                <a:gd name="T27" fmla="*/ 2147483647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3"/>
                <a:gd name="T44" fmla="*/ 4 w 4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3" name="Freeform 251"/>
            <p:cNvSpPr>
              <a:spLocks/>
            </p:cNvSpPr>
            <p:nvPr/>
          </p:nvSpPr>
          <p:spPr bwMode="auto">
            <a:xfrm>
              <a:off x="8919125" y="2414551"/>
              <a:ext cx="7939" cy="6351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0 h 4"/>
                <a:gd name="T4" fmla="*/ 0 w 5"/>
                <a:gd name="T5" fmla="*/ 0 h 4"/>
                <a:gd name="T6" fmla="*/ 0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0 h 4"/>
                <a:gd name="T18" fmla="*/ 2147483647 w 5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4"/>
                <a:gd name="T32" fmla="*/ 5 w 5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4" name="Freeform 252"/>
            <p:cNvSpPr>
              <a:spLocks/>
            </p:cNvSpPr>
            <p:nvPr/>
          </p:nvSpPr>
          <p:spPr bwMode="auto">
            <a:xfrm>
              <a:off x="8914362" y="2416138"/>
              <a:ext cx="31755" cy="22230"/>
            </a:xfrm>
            <a:custGeom>
              <a:avLst/>
              <a:gdLst>
                <a:gd name="T0" fmla="*/ 2147483647 w 19"/>
                <a:gd name="T1" fmla="*/ 2147483647 h 13"/>
                <a:gd name="T2" fmla="*/ 2147483647 w 19"/>
                <a:gd name="T3" fmla="*/ 2147483647 h 13"/>
                <a:gd name="T4" fmla="*/ 2147483647 w 19"/>
                <a:gd name="T5" fmla="*/ 2147483647 h 13"/>
                <a:gd name="T6" fmla="*/ 2147483647 w 19"/>
                <a:gd name="T7" fmla="*/ 2147483647 h 13"/>
                <a:gd name="T8" fmla="*/ 2147483647 w 19"/>
                <a:gd name="T9" fmla="*/ 2147483647 h 13"/>
                <a:gd name="T10" fmla="*/ 0 w 19"/>
                <a:gd name="T11" fmla="*/ 2147483647 h 13"/>
                <a:gd name="T12" fmla="*/ 2147483647 w 19"/>
                <a:gd name="T13" fmla="*/ 2147483647 h 13"/>
                <a:gd name="T14" fmla="*/ 2147483647 w 19"/>
                <a:gd name="T15" fmla="*/ 2147483647 h 13"/>
                <a:gd name="T16" fmla="*/ 2147483647 w 19"/>
                <a:gd name="T17" fmla="*/ 2147483647 h 13"/>
                <a:gd name="T18" fmla="*/ 2147483647 w 19"/>
                <a:gd name="T19" fmla="*/ 2147483647 h 13"/>
                <a:gd name="T20" fmla="*/ 2147483647 w 19"/>
                <a:gd name="T21" fmla="*/ 2147483647 h 13"/>
                <a:gd name="T22" fmla="*/ 2147483647 w 19"/>
                <a:gd name="T23" fmla="*/ 2147483647 h 13"/>
                <a:gd name="T24" fmla="*/ 2147483647 w 19"/>
                <a:gd name="T25" fmla="*/ 2147483647 h 13"/>
                <a:gd name="T26" fmla="*/ 2147483647 w 19"/>
                <a:gd name="T27" fmla="*/ 2147483647 h 13"/>
                <a:gd name="T28" fmla="*/ 2147483647 w 19"/>
                <a:gd name="T29" fmla="*/ 2147483647 h 13"/>
                <a:gd name="T30" fmla="*/ 2147483647 w 19"/>
                <a:gd name="T31" fmla="*/ 2147483647 h 13"/>
                <a:gd name="T32" fmla="*/ 2147483647 w 19"/>
                <a:gd name="T33" fmla="*/ 2147483647 h 13"/>
                <a:gd name="T34" fmla="*/ 2147483647 w 19"/>
                <a:gd name="T35" fmla="*/ 2147483647 h 13"/>
                <a:gd name="T36" fmla="*/ 2147483647 w 19"/>
                <a:gd name="T37" fmla="*/ 2147483647 h 13"/>
                <a:gd name="T38" fmla="*/ 2147483647 w 19"/>
                <a:gd name="T39" fmla="*/ 2147483647 h 13"/>
                <a:gd name="T40" fmla="*/ 2147483647 w 19"/>
                <a:gd name="T41" fmla="*/ 0 h 13"/>
                <a:gd name="T42" fmla="*/ 2147483647 w 19"/>
                <a:gd name="T43" fmla="*/ 0 h 13"/>
                <a:gd name="T44" fmla="*/ 2147483647 w 19"/>
                <a:gd name="T45" fmla="*/ 2147483647 h 13"/>
                <a:gd name="T46" fmla="*/ 2147483647 w 19"/>
                <a:gd name="T47" fmla="*/ 2147483647 h 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13"/>
                <a:gd name="T74" fmla="*/ 19 w 19"/>
                <a:gd name="T75" fmla="*/ 13 h 1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13">
                  <a:moveTo>
                    <a:pt x="8" y="5"/>
                  </a:moveTo>
                  <a:lnTo>
                    <a:pt x="8" y="5"/>
                  </a:lnTo>
                  <a:lnTo>
                    <a:pt x="5" y="7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7" y="10"/>
                  </a:lnTo>
                  <a:lnTo>
                    <a:pt x="8" y="8"/>
                  </a:lnTo>
                  <a:lnTo>
                    <a:pt x="10" y="7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5" name="Freeform 253"/>
            <p:cNvSpPr>
              <a:spLocks/>
            </p:cNvSpPr>
            <p:nvPr/>
          </p:nvSpPr>
          <p:spPr bwMode="auto">
            <a:xfrm>
              <a:off x="8893720" y="2441544"/>
              <a:ext cx="6351" cy="476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0 h 3"/>
                <a:gd name="T10" fmla="*/ 0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6" name="Freeform 254"/>
            <p:cNvSpPr>
              <a:spLocks/>
            </p:cNvSpPr>
            <p:nvPr/>
          </p:nvSpPr>
          <p:spPr bwMode="auto">
            <a:xfrm>
              <a:off x="8884194" y="2460598"/>
              <a:ext cx="11115" cy="14291"/>
            </a:xfrm>
            <a:custGeom>
              <a:avLst/>
              <a:gdLst>
                <a:gd name="T0" fmla="*/ 0 w 7"/>
                <a:gd name="T1" fmla="*/ 2147483647 h 8"/>
                <a:gd name="T2" fmla="*/ 0 w 7"/>
                <a:gd name="T3" fmla="*/ 2147483647 h 8"/>
                <a:gd name="T4" fmla="*/ 0 w 7"/>
                <a:gd name="T5" fmla="*/ 2147483647 h 8"/>
                <a:gd name="T6" fmla="*/ 2147483647 w 7"/>
                <a:gd name="T7" fmla="*/ 2147483647 h 8"/>
                <a:gd name="T8" fmla="*/ 2147483647 w 7"/>
                <a:gd name="T9" fmla="*/ 2147483647 h 8"/>
                <a:gd name="T10" fmla="*/ 2147483647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0 h 8"/>
                <a:gd name="T16" fmla="*/ 2147483647 w 7"/>
                <a:gd name="T17" fmla="*/ 0 h 8"/>
                <a:gd name="T18" fmla="*/ 0 w 7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8"/>
                <a:gd name="T32" fmla="*/ 7 w 7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8">
                  <a:moveTo>
                    <a:pt x="0" y="5"/>
                  </a:moveTo>
                  <a:lnTo>
                    <a:pt x="0" y="6"/>
                  </a:lnTo>
                  <a:lnTo>
                    <a:pt x="3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7" name="Freeform 255"/>
            <p:cNvSpPr>
              <a:spLocks/>
            </p:cNvSpPr>
            <p:nvPr/>
          </p:nvSpPr>
          <p:spPr bwMode="auto">
            <a:xfrm>
              <a:off x="8895309" y="2449484"/>
              <a:ext cx="9527" cy="14290"/>
            </a:xfrm>
            <a:custGeom>
              <a:avLst/>
              <a:gdLst>
                <a:gd name="T0" fmla="*/ 2147483647 w 5"/>
                <a:gd name="T1" fmla="*/ 2147483647 h 8"/>
                <a:gd name="T2" fmla="*/ 0 w 5"/>
                <a:gd name="T3" fmla="*/ 2147483647 h 8"/>
                <a:gd name="T4" fmla="*/ 0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0 h 8"/>
                <a:gd name="T14" fmla="*/ 2147483647 w 5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8"/>
                <a:gd name="T26" fmla="*/ 5 w 5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8">
                  <a:moveTo>
                    <a:pt x="2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4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8" name="Freeform 256"/>
            <p:cNvSpPr>
              <a:spLocks/>
            </p:cNvSpPr>
            <p:nvPr/>
          </p:nvSpPr>
          <p:spPr bwMode="auto">
            <a:xfrm>
              <a:off x="8834974" y="2505059"/>
              <a:ext cx="15878" cy="15879"/>
            </a:xfrm>
            <a:custGeom>
              <a:avLst/>
              <a:gdLst>
                <a:gd name="T0" fmla="*/ 2147483647 w 10"/>
                <a:gd name="T1" fmla="*/ 2147483647 h 9"/>
                <a:gd name="T2" fmla="*/ 2147483647 w 10"/>
                <a:gd name="T3" fmla="*/ 2147483647 h 9"/>
                <a:gd name="T4" fmla="*/ 2147483647 w 10"/>
                <a:gd name="T5" fmla="*/ 2147483647 h 9"/>
                <a:gd name="T6" fmla="*/ 0 w 10"/>
                <a:gd name="T7" fmla="*/ 2147483647 h 9"/>
                <a:gd name="T8" fmla="*/ 0 w 10"/>
                <a:gd name="T9" fmla="*/ 2147483647 h 9"/>
                <a:gd name="T10" fmla="*/ 2147483647 w 10"/>
                <a:gd name="T11" fmla="*/ 2147483647 h 9"/>
                <a:gd name="T12" fmla="*/ 2147483647 w 10"/>
                <a:gd name="T13" fmla="*/ 2147483647 h 9"/>
                <a:gd name="T14" fmla="*/ 2147483647 w 10"/>
                <a:gd name="T15" fmla="*/ 2147483647 h 9"/>
                <a:gd name="T16" fmla="*/ 2147483647 w 10"/>
                <a:gd name="T17" fmla="*/ 2147483647 h 9"/>
                <a:gd name="T18" fmla="*/ 2147483647 w 10"/>
                <a:gd name="T19" fmla="*/ 2147483647 h 9"/>
                <a:gd name="T20" fmla="*/ 2147483647 w 10"/>
                <a:gd name="T21" fmla="*/ 2147483647 h 9"/>
                <a:gd name="T22" fmla="*/ 2147483647 w 10"/>
                <a:gd name="T23" fmla="*/ 2147483647 h 9"/>
                <a:gd name="T24" fmla="*/ 2147483647 w 10"/>
                <a:gd name="T25" fmla="*/ 2147483647 h 9"/>
                <a:gd name="T26" fmla="*/ 2147483647 w 10"/>
                <a:gd name="T27" fmla="*/ 0 h 9"/>
                <a:gd name="T28" fmla="*/ 2147483647 w 10"/>
                <a:gd name="T29" fmla="*/ 0 h 9"/>
                <a:gd name="T30" fmla="*/ 2147483647 w 10"/>
                <a:gd name="T31" fmla="*/ 2147483647 h 9"/>
                <a:gd name="T32" fmla="*/ 2147483647 w 10"/>
                <a:gd name="T33" fmla="*/ 2147483647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9"/>
                <a:gd name="T53" fmla="*/ 10 w 10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9">
                  <a:moveTo>
                    <a:pt x="3" y="2"/>
                  </a:move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3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9" name="Freeform 257"/>
            <p:cNvSpPr>
              <a:spLocks/>
            </p:cNvSpPr>
            <p:nvPr/>
          </p:nvSpPr>
          <p:spPr bwMode="auto">
            <a:xfrm>
              <a:off x="8868316" y="2484417"/>
              <a:ext cx="7939" cy="4763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2147483647 w 5"/>
                <a:gd name="T11" fmla="*/ 2147483647 h 3"/>
                <a:gd name="T12" fmla="*/ 2147483647 w 5"/>
                <a:gd name="T13" fmla="*/ 2147483647 h 3"/>
                <a:gd name="T14" fmla="*/ 2147483647 w 5"/>
                <a:gd name="T15" fmla="*/ 0 h 3"/>
                <a:gd name="T16" fmla="*/ 2147483647 w 5"/>
                <a:gd name="T17" fmla="*/ 0 h 3"/>
                <a:gd name="T18" fmla="*/ 0 w 5"/>
                <a:gd name="T19" fmla="*/ 0 h 3"/>
                <a:gd name="T20" fmla="*/ 0 w 5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3"/>
                <a:gd name="T35" fmla="*/ 5 w 5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0" name="Freeform 258"/>
            <p:cNvSpPr>
              <a:spLocks/>
            </p:cNvSpPr>
            <p:nvPr/>
          </p:nvSpPr>
          <p:spPr bwMode="auto">
            <a:xfrm>
              <a:off x="8860378" y="2490768"/>
              <a:ext cx="11114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0 w 6"/>
                <a:gd name="T9" fmla="*/ 2147483647 h 3"/>
                <a:gd name="T10" fmla="*/ 2147483647 w 6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1" y="3"/>
                  </a:moveTo>
                  <a:lnTo>
                    <a:pt x="4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1" name="Freeform 259"/>
            <p:cNvSpPr>
              <a:spLocks/>
            </p:cNvSpPr>
            <p:nvPr/>
          </p:nvSpPr>
          <p:spPr bwMode="auto">
            <a:xfrm>
              <a:off x="8850852" y="2500296"/>
              <a:ext cx="6351" cy="7939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0 h 5"/>
                <a:gd name="T4" fmla="*/ 0 w 4"/>
                <a:gd name="T5" fmla="*/ 2147483647 h 5"/>
                <a:gd name="T6" fmla="*/ 0 w 4"/>
                <a:gd name="T7" fmla="*/ 2147483647 h 5"/>
                <a:gd name="T8" fmla="*/ 0 w 4"/>
                <a:gd name="T9" fmla="*/ 2147483647 h 5"/>
                <a:gd name="T10" fmla="*/ 2147483647 w 4"/>
                <a:gd name="T11" fmla="*/ 2147483647 h 5"/>
                <a:gd name="T12" fmla="*/ 2147483647 w 4"/>
                <a:gd name="T13" fmla="*/ 2147483647 h 5"/>
                <a:gd name="T14" fmla="*/ 2147483647 w 4"/>
                <a:gd name="T15" fmla="*/ 2147483647 h 5"/>
                <a:gd name="T16" fmla="*/ 2147483647 w 4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5"/>
                <a:gd name="T29" fmla="*/ 4 w 4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5">
                  <a:moveTo>
                    <a:pt x="4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2" name="Freeform 260"/>
            <p:cNvSpPr>
              <a:spLocks/>
            </p:cNvSpPr>
            <p:nvPr/>
          </p:nvSpPr>
          <p:spPr bwMode="auto">
            <a:xfrm>
              <a:off x="8782578" y="2527289"/>
              <a:ext cx="26992" cy="22230"/>
            </a:xfrm>
            <a:custGeom>
              <a:avLst/>
              <a:gdLst>
                <a:gd name="T0" fmla="*/ 2147483647 w 16"/>
                <a:gd name="T1" fmla="*/ 2147483647 h 13"/>
                <a:gd name="T2" fmla="*/ 2147483647 w 16"/>
                <a:gd name="T3" fmla="*/ 0 h 13"/>
                <a:gd name="T4" fmla="*/ 2147483647 w 16"/>
                <a:gd name="T5" fmla="*/ 0 h 13"/>
                <a:gd name="T6" fmla="*/ 2147483647 w 16"/>
                <a:gd name="T7" fmla="*/ 0 h 13"/>
                <a:gd name="T8" fmla="*/ 2147483647 w 16"/>
                <a:gd name="T9" fmla="*/ 0 h 13"/>
                <a:gd name="T10" fmla="*/ 2147483647 w 16"/>
                <a:gd name="T11" fmla="*/ 2147483647 h 13"/>
                <a:gd name="T12" fmla="*/ 2147483647 w 16"/>
                <a:gd name="T13" fmla="*/ 2147483647 h 13"/>
                <a:gd name="T14" fmla="*/ 2147483647 w 16"/>
                <a:gd name="T15" fmla="*/ 2147483647 h 13"/>
                <a:gd name="T16" fmla="*/ 2147483647 w 16"/>
                <a:gd name="T17" fmla="*/ 2147483647 h 13"/>
                <a:gd name="T18" fmla="*/ 2147483647 w 16"/>
                <a:gd name="T19" fmla="*/ 2147483647 h 13"/>
                <a:gd name="T20" fmla="*/ 0 w 16"/>
                <a:gd name="T21" fmla="*/ 2147483647 h 13"/>
                <a:gd name="T22" fmla="*/ 0 w 16"/>
                <a:gd name="T23" fmla="*/ 2147483647 h 13"/>
                <a:gd name="T24" fmla="*/ 0 w 16"/>
                <a:gd name="T25" fmla="*/ 2147483647 h 13"/>
                <a:gd name="T26" fmla="*/ 2147483647 w 16"/>
                <a:gd name="T27" fmla="*/ 2147483647 h 13"/>
                <a:gd name="T28" fmla="*/ 2147483647 w 16"/>
                <a:gd name="T29" fmla="*/ 2147483647 h 13"/>
                <a:gd name="T30" fmla="*/ 2147483647 w 16"/>
                <a:gd name="T31" fmla="*/ 2147483647 h 13"/>
                <a:gd name="T32" fmla="*/ 2147483647 w 16"/>
                <a:gd name="T33" fmla="*/ 2147483647 h 13"/>
                <a:gd name="T34" fmla="*/ 2147483647 w 16"/>
                <a:gd name="T35" fmla="*/ 2147483647 h 13"/>
                <a:gd name="T36" fmla="*/ 2147483647 w 16"/>
                <a:gd name="T37" fmla="*/ 2147483647 h 13"/>
                <a:gd name="T38" fmla="*/ 2147483647 w 16"/>
                <a:gd name="T39" fmla="*/ 2147483647 h 13"/>
                <a:gd name="T40" fmla="*/ 2147483647 w 16"/>
                <a:gd name="T41" fmla="*/ 2147483647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13"/>
                <a:gd name="T65" fmla="*/ 16 w 16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13">
                  <a:moveTo>
                    <a:pt x="14" y="5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4"/>
                  </a:lnTo>
                  <a:lnTo>
                    <a:pt x="6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5" y="11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3" name="Freeform 261"/>
            <p:cNvSpPr>
              <a:spLocks/>
            </p:cNvSpPr>
            <p:nvPr/>
          </p:nvSpPr>
          <p:spPr bwMode="auto">
            <a:xfrm>
              <a:off x="8739709" y="2544756"/>
              <a:ext cx="30167" cy="20642"/>
            </a:xfrm>
            <a:custGeom>
              <a:avLst/>
              <a:gdLst>
                <a:gd name="T0" fmla="*/ 2147483647 w 18"/>
                <a:gd name="T1" fmla="*/ 2147483647 h 12"/>
                <a:gd name="T2" fmla="*/ 0 w 18"/>
                <a:gd name="T3" fmla="*/ 2147483647 h 12"/>
                <a:gd name="T4" fmla="*/ 0 w 18"/>
                <a:gd name="T5" fmla="*/ 2147483647 h 12"/>
                <a:gd name="T6" fmla="*/ 2147483647 w 18"/>
                <a:gd name="T7" fmla="*/ 2147483647 h 12"/>
                <a:gd name="T8" fmla="*/ 2147483647 w 18"/>
                <a:gd name="T9" fmla="*/ 2147483647 h 12"/>
                <a:gd name="T10" fmla="*/ 2147483647 w 18"/>
                <a:gd name="T11" fmla="*/ 2147483647 h 12"/>
                <a:gd name="T12" fmla="*/ 2147483647 w 18"/>
                <a:gd name="T13" fmla="*/ 2147483647 h 12"/>
                <a:gd name="T14" fmla="*/ 2147483647 w 18"/>
                <a:gd name="T15" fmla="*/ 2147483647 h 12"/>
                <a:gd name="T16" fmla="*/ 2147483647 w 18"/>
                <a:gd name="T17" fmla="*/ 2147483647 h 12"/>
                <a:gd name="T18" fmla="*/ 2147483647 w 18"/>
                <a:gd name="T19" fmla="*/ 2147483647 h 12"/>
                <a:gd name="T20" fmla="*/ 2147483647 w 18"/>
                <a:gd name="T21" fmla="*/ 0 h 12"/>
                <a:gd name="T22" fmla="*/ 2147483647 w 18"/>
                <a:gd name="T23" fmla="*/ 2147483647 h 12"/>
                <a:gd name="T24" fmla="*/ 2147483647 w 18"/>
                <a:gd name="T25" fmla="*/ 2147483647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6" y="4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9"/>
                  </a:lnTo>
                  <a:lnTo>
                    <a:pt x="12" y="7"/>
                  </a:lnTo>
                  <a:lnTo>
                    <a:pt x="17" y="6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1" y="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4" name="Freeform 262"/>
            <p:cNvSpPr>
              <a:spLocks/>
            </p:cNvSpPr>
            <p:nvPr/>
          </p:nvSpPr>
          <p:spPr bwMode="auto">
            <a:xfrm>
              <a:off x="8590460" y="2546343"/>
              <a:ext cx="6351" cy="11116"/>
            </a:xfrm>
            <a:custGeom>
              <a:avLst/>
              <a:gdLst>
                <a:gd name="T0" fmla="*/ 2147483647 w 4"/>
                <a:gd name="T1" fmla="*/ 0 h 6"/>
                <a:gd name="T2" fmla="*/ 2147483647 w 4"/>
                <a:gd name="T3" fmla="*/ 0 h 6"/>
                <a:gd name="T4" fmla="*/ 0 w 4"/>
                <a:gd name="T5" fmla="*/ 0 h 6"/>
                <a:gd name="T6" fmla="*/ 0 w 4"/>
                <a:gd name="T7" fmla="*/ 2147483647 h 6"/>
                <a:gd name="T8" fmla="*/ 2147483647 w 4"/>
                <a:gd name="T9" fmla="*/ 2147483647 h 6"/>
                <a:gd name="T10" fmla="*/ 2147483647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6"/>
                <a:gd name="T32" fmla="*/ 4 w 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5" name="Freeform 263"/>
            <p:cNvSpPr>
              <a:spLocks/>
            </p:cNvSpPr>
            <p:nvPr/>
          </p:nvSpPr>
          <p:spPr bwMode="auto">
            <a:xfrm>
              <a:off x="8561880" y="2546343"/>
              <a:ext cx="138134" cy="103212"/>
            </a:xfrm>
            <a:custGeom>
              <a:avLst/>
              <a:gdLst>
                <a:gd name="T0" fmla="*/ 2147483647 w 83"/>
                <a:gd name="T1" fmla="*/ 2147483647 h 58"/>
                <a:gd name="T2" fmla="*/ 2147483647 w 83"/>
                <a:gd name="T3" fmla="*/ 2147483647 h 58"/>
                <a:gd name="T4" fmla="*/ 2147483647 w 83"/>
                <a:gd name="T5" fmla="*/ 2147483647 h 58"/>
                <a:gd name="T6" fmla="*/ 2147483647 w 83"/>
                <a:gd name="T7" fmla="*/ 2147483647 h 58"/>
                <a:gd name="T8" fmla="*/ 2147483647 w 83"/>
                <a:gd name="T9" fmla="*/ 2147483647 h 58"/>
                <a:gd name="T10" fmla="*/ 2147483647 w 83"/>
                <a:gd name="T11" fmla="*/ 2147483647 h 58"/>
                <a:gd name="T12" fmla="*/ 2147483647 w 83"/>
                <a:gd name="T13" fmla="*/ 2147483647 h 58"/>
                <a:gd name="T14" fmla="*/ 2147483647 w 83"/>
                <a:gd name="T15" fmla="*/ 2147483647 h 58"/>
                <a:gd name="T16" fmla="*/ 2147483647 w 83"/>
                <a:gd name="T17" fmla="*/ 2147483647 h 58"/>
                <a:gd name="T18" fmla="*/ 2147483647 w 83"/>
                <a:gd name="T19" fmla="*/ 2147483647 h 58"/>
                <a:gd name="T20" fmla="*/ 2147483647 w 83"/>
                <a:gd name="T21" fmla="*/ 2147483647 h 58"/>
                <a:gd name="T22" fmla="*/ 2147483647 w 83"/>
                <a:gd name="T23" fmla="*/ 2147483647 h 58"/>
                <a:gd name="T24" fmla="*/ 2147483647 w 83"/>
                <a:gd name="T25" fmla="*/ 2147483647 h 58"/>
                <a:gd name="T26" fmla="*/ 2147483647 w 83"/>
                <a:gd name="T27" fmla="*/ 2147483647 h 58"/>
                <a:gd name="T28" fmla="*/ 2147483647 w 83"/>
                <a:gd name="T29" fmla="*/ 2147483647 h 58"/>
                <a:gd name="T30" fmla="*/ 2147483647 w 83"/>
                <a:gd name="T31" fmla="*/ 2147483647 h 58"/>
                <a:gd name="T32" fmla="*/ 2147483647 w 83"/>
                <a:gd name="T33" fmla="*/ 2147483647 h 58"/>
                <a:gd name="T34" fmla="*/ 2147483647 w 83"/>
                <a:gd name="T35" fmla="*/ 2147483647 h 58"/>
                <a:gd name="T36" fmla="*/ 2147483647 w 83"/>
                <a:gd name="T37" fmla="*/ 2147483647 h 58"/>
                <a:gd name="T38" fmla="*/ 2147483647 w 83"/>
                <a:gd name="T39" fmla="*/ 2147483647 h 58"/>
                <a:gd name="T40" fmla="*/ 2147483647 w 83"/>
                <a:gd name="T41" fmla="*/ 2147483647 h 58"/>
                <a:gd name="T42" fmla="*/ 2147483647 w 83"/>
                <a:gd name="T43" fmla="*/ 2147483647 h 58"/>
                <a:gd name="T44" fmla="*/ 2147483647 w 83"/>
                <a:gd name="T45" fmla="*/ 2147483647 h 58"/>
                <a:gd name="T46" fmla="*/ 2147483647 w 83"/>
                <a:gd name="T47" fmla="*/ 2147483647 h 58"/>
                <a:gd name="T48" fmla="*/ 2147483647 w 83"/>
                <a:gd name="T49" fmla="*/ 2147483647 h 58"/>
                <a:gd name="T50" fmla="*/ 2147483647 w 83"/>
                <a:gd name="T51" fmla="*/ 2147483647 h 58"/>
                <a:gd name="T52" fmla="*/ 2147483647 w 83"/>
                <a:gd name="T53" fmla="*/ 2147483647 h 58"/>
                <a:gd name="T54" fmla="*/ 2147483647 w 83"/>
                <a:gd name="T55" fmla="*/ 2147483647 h 58"/>
                <a:gd name="T56" fmla="*/ 2147483647 w 83"/>
                <a:gd name="T57" fmla="*/ 2147483647 h 58"/>
                <a:gd name="T58" fmla="*/ 2147483647 w 83"/>
                <a:gd name="T59" fmla="*/ 2147483647 h 58"/>
                <a:gd name="T60" fmla="*/ 2147483647 w 83"/>
                <a:gd name="T61" fmla="*/ 2147483647 h 58"/>
                <a:gd name="T62" fmla="*/ 2147483647 w 83"/>
                <a:gd name="T63" fmla="*/ 2147483647 h 58"/>
                <a:gd name="T64" fmla="*/ 2147483647 w 83"/>
                <a:gd name="T65" fmla="*/ 2147483647 h 58"/>
                <a:gd name="T66" fmla="*/ 2147483647 w 83"/>
                <a:gd name="T67" fmla="*/ 2147483647 h 58"/>
                <a:gd name="T68" fmla="*/ 2147483647 w 83"/>
                <a:gd name="T69" fmla="*/ 2147483647 h 58"/>
                <a:gd name="T70" fmla="*/ 2147483647 w 83"/>
                <a:gd name="T71" fmla="*/ 2147483647 h 58"/>
                <a:gd name="T72" fmla="*/ 2147483647 w 83"/>
                <a:gd name="T73" fmla="*/ 2147483647 h 58"/>
                <a:gd name="T74" fmla="*/ 2147483647 w 83"/>
                <a:gd name="T75" fmla="*/ 2147483647 h 58"/>
                <a:gd name="T76" fmla="*/ 2147483647 w 83"/>
                <a:gd name="T77" fmla="*/ 2147483647 h 58"/>
                <a:gd name="T78" fmla="*/ 2147483647 w 83"/>
                <a:gd name="T79" fmla="*/ 2147483647 h 58"/>
                <a:gd name="T80" fmla="*/ 2147483647 w 83"/>
                <a:gd name="T81" fmla="*/ 2147483647 h 58"/>
                <a:gd name="T82" fmla="*/ 2147483647 w 83"/>
                <a:gd name="T83" fmla="*/ 2147483647 h 58"/>
                <a:gd name="T84" fmla="*/ 2147483647 w 83"/>
                <a:gd name="T85" fmla="*/ 2147483647 h 58"/>
                <a:gd name="T86" fmla="*/ 2147483647 w 83"/>
                <a:gd name="T87" fmla="*/ 2147483647 h 58"/>
                <a:gd name="T88" fmla="*/ 2147483647 w 83"/>
                <a:gd name="T89" fmla="*/ 2147483647 h 58"/>
                <a:gd name="T90" fmla="*/ 2147483647 w 83"/>
                <a:gd name="T91" fmla="*/ 2147483647 h 58"/>
                <a:gd name="T92" fmla="*/ 2147483647 w 83"/>
                <a:gd name="T93" fmla="*/ 2147483647 h 58"/>
                <a:gd name="T94" fmla="*/ 2147483647 w 83"/>
                <a:gd name="T95" fmla="*/ 2147483647 h 58"/>
                <a:gd name="T96" fmla="*/ 2147483647 w 83"/>
                <a:gd name="T97" fmla="*/ 2147483647 h 58"/>
                <a:gd name="T98" fmla="*/ 2147483647 w 83"/>
                <a:gd name="T99" fmla="*/ 0 h 58"/>
                <a:gd name="T100" fmla="*/ 2147483647 w 83"/>
                <a:gd name="T101" fmla="*/ 0 h 58"/>
                <a:gd name="T102" fmla="*/ 2147483647 w 83"/>
                <a:gd name="T103" fmla="*/ 2147483647 h 58"/>
                <a:gd name="T104" fmla="*/ 2147483647 w 83"/>
                <a:gd name="T105" fmla="*/ 2147483647 h 58"/>
                <a:gd name="T106" fmla="*/ 2147483647 w 83"/>
                <a:gd name="T107" fmla="*/ 2147483647 h 58"/>
                <a:gd name="T108" fmla="*/ 2147483647 w 83"/>
                <a:gd name="T109" fmla="*/ 2147483647 h 58"/>
                <a:gd name="T110" fmla="*/ 2147483647 w 83"/>
                <a:gd name="T111" fmla="*/ 2147483647 h 58"/>
                <a:gd name="T112" fmla="*/ 2147483647 w 83"/>
                <a:gd name="T113" fmla="*/ 2147483647 h 58"/>
                <a:gd name="T114" fmla="*/ 2147483647 w 83"/>
                <a:gd name="T115" fmla="*/ 2147483647 h 58"/>
                <a:gd name="T116" fmla="*/ 2147483647 w 83"/>
                <a:gd name="T117" fmla="*/ 2147483647 h 58"/>
                <a:gd name="T118" fmla="*/ 2147483647 w 83"/>
                <a:gd name="T119" fmla="*/ 2147483647 h 58"/>
                <a:gd name="T120" fmla="*/ 2147483647 w 83"/>
                <a:gd name="T121" fmla="*/ 2147483647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"/>
                <a:gd name="T184" fmla="*/ 0 h 58"/>
                <a:gd name="T185" fmla="*/ 83 w 83"/>
                <a:gd name="T186" fmla="*/ 58 h 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" h="58">
                  <a:moveTo>
                    <a:pt x="7" y="31"/>
                  </a:moveTo>
                  <a:lnTo>
                    <a:pt x="9" y="33"/>
                  </a:lnTo>
                  <a:lnTo>
                    <a:pt x="10" y="34"/>
                  </a:lnTo>
                  <a:lnTo>
                    <a:pt x="7" y="36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4" y="55"/>
                  </a:lnTo>
                  <a:lnTo>
                    <a:pt x="4" y="58"/>
                  </a:lnTo>
                  <a:lnTo>
                    <a:pt x="9" y="56"/>
                  </a:lnTo>
                  <a:lnTo>
                    <a:pt x="12" y="53"/>
                  </a:lnTo>
                  <a:lnTo>
                    <a:pt x="14" y="52"/>
                  </a:lnTo>
                  <a:lnTo>
                    <a:pt x="14" y="53"/>
                  </a:lnTo>
                  <a:lnTo>
                    <a:pt x="15" y="53"/>
                  </a:lnTo>
                  <a:lnTo>
                    <a:pt x="18" y="53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8" y="48"/>
                  </a:lnTo>
                  <a:lnTo>
                    <a:pt x="12" y="47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10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7" y="45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1" y="42"/>
                  </a:lnTo>
                  <a:lnTo>
                    <a:pt x="24" y="41"/>
                  </a:lnTo>
                  <a:lnTo>
                    <a:pt x="28" y="41"/>
                  </a:lnTo>
                  <a:lnTo>
                    <a:pt x="26" y="41"/>
                  </a:lnTo>
                  <a:lnTo>
                    <a:pt x="28" y="42"/>
                  </a:lnTo>
                  <a:lnTo>
                    <a:pt x="32" y="44"/>
                  </a:lnTo>
                  <a:lnTo>
                    <a:pt x="37" y="45"/>
                  </a:lnTo>
                  <a:lnTo>
                    <a:pt x="40" y="45"/>
                  </a:lnTo>
                  <a:lnTo>
                    <a:pt x="42" y="47"/>
                  </a:lnTo>
                  <a:lnTo>
                    <a:pt x="45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9" y="50"/>
                  </a:lnTo>
                  <a:lnTo>
                    <a:pt x="51" y="48"/>
                  </a:lnTo>
                  <a:lnTo>
                    <a:pt x="51" y="47"/>
                  </a:lnTo>
                  <a:lnTo>
                    <a:pt x="52" y="45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9" y="38"/>
                  </a:lnTo>
                  <a:lnTo>
                    <a:pt x="62" y="36"/>
                  </a:lnTo>
                  <a:lnTo>
                    <a:pt x="63" y="36"/>
                  </a:lnTo>
                  <a:lnTo>
                    <a:pt x="65" y="36"/>
                  </a:lnTo>
                  <a:lnTo>
                    <a:pt x="68" y="36"/>
                  </a:lnTo>
                  <a:lnTo>
                    <a:pt x="73" y="36"/>
                  </a:lnTo>
                  <a:lnTo>
                    <a:pt x="74" y="34"/>
                  </a:lnTo>
                  <a:lnTo>
                    <a:pt x="77" y="34"/>
                  </a:lnTo>
                  <a:lnTo>
                    <a:pt x="80" y="34"/>
                  </a:lnTo>
                  <a:lnTo>
                    <a:pt x="82" y="33"/>
                  </a:lnTo>
                  <a:lnTo>
                    <a:pt x="83" y="30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4" y="27"/>
                  </a:lnTo>
                  <a:lnTo>
                    <a:pt x="74" y="25"/>
                  </a:lnTo>
                  <a:lnTo>
                    <a:pt x="74" y="22"/>
                  </a:lnTo>
                  <a:lnTo>
                    <a:pt x="76" y="20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7" y="17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4" y="19"/>
                  </a:lnTo>
                  <a:lnTo>
                    <a:pt x="71" y="19"/>
                  </a:lnTo>
                  <a:lnTo>
                    <a:pt x="69" y="19"/>
                  </a:lnTo>
                  <a:lnTo>
                    <a:pt x="69" y="20"/>
                  </a:lnTo>
                  <a:lnTo>
                    <a:pt x="68" y="22"/>
                  </a:lnTo>
                  <a:lnTo>
                    <a:pt x="65" y="22"/>
                  </a:lnTo>
                  <a:lnTo>
                    <a:pt x="63" y="20"/>
                  </a:lnTo>
                  <a:lnTo>
                    <a:pt x="63" y="19"/>
                  </a:lnTo>
                  <a:lnTo>
                    <a:pt x="60" y="19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4" y="16"/>
                  </a:lnTo>
                  <a:lnTo>
                    <a:pt x="51" y="16"/>
                  </a:lnTo>
                  <a:lnTo>
                    <a:pt x="46" y="13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2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18" y="33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9" y="30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6" name="Freeform 264"/>
            <p:cNvSpPr>
              <a:spLocks/>
            </p:cNvSpPr>
            <p:nvPr/>
          </p:nvSpPr>
          <p:spPr bwMode="auto">
            <a:xfrm>
              <a:off x="8549178" y="2624150"/>
              <a:ext cx="9527" cy="7939"/>
            </a:xfrm>
            <a:custGeom>
              <a:avLst/>
              <a:gdLst>
                <a:gd name="T0" fmla="*/ 0 w 6"/>
                <a:gd name="T1" fmla="*/ 2147483647 h 4"/>
                <a:gd name="T2" fmla="*/ 0 w 6"/>
                <a:gd name="T3" fmla="*/ 2147483647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0 h 4"/>
                <a:gd name="T12" fmla="*/ 2147483647 w 6"/>
                <a:gd name="T13" fmla="*/ 0 h 4"/>
                <a:gd name="T14" fmla="*/ 2147483647 w 6"/>
                <a:gd name="T15" fmla="*/ 0 h 4"/>
                <a:gd name="T16" fmla="*/ 2147483647 w 6"/>
                <a:gd name="T17" fmla="*/ 0 h 4"/>
                <a:gd name="T18" fmla="*/ 0 w 6"/>
                <a:gd name="T19" fmla="*/ 2147483647 h 4"/>
                <a:gd name="T20" fmla="*/ 0 w 6"/>
                <a:gd name="T21" fmla="*/ 2147483647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4"/>
                <a:gd name="T35" fmla="*/ 6 w 6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4">
                  <a:moveTo>
                    <a:pt x="0" y="1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7" name="Freeform 265"/>
            <p:cNvSpPr>
              <a:spLocks/>
            </p:cNvSpPr>
            <p:nvPr/>
          </p:nvSpPr>
          <p:spPr bwMode="auto">
            <a:xfrm>
              <a:off x="8711129" y="2586041"/>
              <a:ext cx="11114" cy="7939"/>
            </a:xfrm>
            <a:custGeom>
              <a:avLst/>
              <a:gdLst>
                <a:gd name="T0" fmla="*/ 2147483647 w 7"/>
                <a:gd name="T1" fmla="*/ 0 h 5"/>
                <a:gd name="T2" fmla="*/ 2147483647 w 7"/>
                <a:gd name="T3" fmla="*/ 0 h 5"/>
                <a:gd name="T4" fmla="*/ 2147483647 w 7"/>
                <a:gd name="T5" fmla="*/ 2147483647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0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5"/>
                <a:gd name="T32" fmla="*/ 7 w 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5">
                  <a:moveTo>
                    <a:pt x="7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8" name="Freeform 266"/>
            <p:cNvSpPr>
              <a:spLocks/>
            </p:cNvSpPr>
            <p:nvPr/>
          </p:nvSpPr>
          <p:spPr bwMode="auto">
            <a:xfrm>
              <a:off x="8700014" y="2570162"/>
              <a:ext cx="17466" cy="9527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0 h 6"/>
                <a:gd name="T8" fmla="*/ 2147483647 w 11"/>
                <a:gd name="T9" fmla="*/ 0 h 6"/>
                <a:gd name="T10" fmla="*/ 2147483647 w 11"/>
                <a:gd name="T11" fmla="*/ 0 h 6"/>
                <a:gd name="T12" fmla="*/ 0 w 11"/>
                <a:gd name="T13" fmla="*/ 2147483647 h 6"/>
                <a:gd name="T14" fmla="*/ 0 w 11"/>
                <a:gd name="T15" fmla="*/ 2147483647 h 6"/>
                <a:gd name="T16" fmla="*/ 2147483647 w 11"/>
                <a:gd name="T17" fmla="*/ 2147483647 h 6"/>
                <a:gd name="T18" fmla="*/ 2147483647 w 11"/>
                <a:gd name="T19" fmla="*/ 2147483647 h 6"/>
                <a:gd name="T20" fmla="*/ 2147483647 w 11"/>
                <a:gd name="T21" fmla="*/ 2147483647 h 6"/>
                <a:gd name="T22" fmla="*/ 2147483647 w 11"/>
                <a:gd name="T23" fmla="*/ 2147483647 h 6"/>
                <a:gd name="T24" fmla="*/ 2147483647 w 11"/>
                <a:gd name="T25" fmla="*/ 2147483647 h 6"/>
                <a:gd name="T26" fmla="*/ 2147483647 w 11"/>
                <a:gd name="T27" fmla="*/ 2147483647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6"/>
                <a:gd name="T44" fmla="*/ 11 w 11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6">
                  <a:moveTo>
                    <a:pt x="11" y="6"/>
                  </a:moveTo>
                  <a:lnTo>
                    <a:pt x="11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7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9" name="Freeform 267"/>
            <p:cNvSpPr>
              <a:spLocks/>
            </p:cNvSpPr>
            <p:nvPr/>
          </p:nvSpPr>
          <p:spPr bwMode="auto">
            <a:xfrm>
              <a:off x="8703190" y="2593980"/>
              <a:ext cx="4764" cy="7940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0 h 4"/>
                <a:gd name="T4" fmla="*/ 0 w 3"/>
                <a:gd name="T5" fmla="*/ 2147483647 h 4"/>
                <a:gd name="T6" fmla="*/ 0 w 3"/>
                <a:gd name="T7" fmla="*/ 2147483647 h 4"/>
                <a:gd name="T8" fmla="*/ 2147483647 w 3"/>
                <a:gd name="T9" fmla="*/ 2147483647 h 4"/>
                <a:gd name="T10" fmla="*/ 2147483647 w 3"/>
                <a:gd name="T11" fmla="*/ 2147483647 h 4"/>
                <a:gd name="T12" fmla="*/ 2147483647 w 3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4"/>
                <a:gd name="T23" fmla="*/ 3 w 3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4">
                  <a:moveTo>
                    <a:pt x="3" y="1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0" name="Freeform 268"/>
            <p:cNvSpPr>
              <a:spLocks/>
            </p:cNvSpPr>
            <p:nvPr/>
          </p:nvSpPr>
          <p:spPr bwMode="auto">
            <a:xfrm>
              <a:off x="8526949" y="2721009"/>
              <a:ext cx="6351" cy="15879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2147483647 w 4"/>
                <a:gd name="T5" fmla="*/ 0 h 9"/>
                <a:gd name="T6" fmla="*/ 2147483647 w 4"/>
                <a:gd name="T7" fmla="*/ 0 h 9"/>
                <a:gd name="T8" fmla="*/ 0 w 4"/>
                <a:gd name="T9" fmla="*/ 0 h 9"/>
                <a:gd name="T10" fmla="*/ 0 w 4"/>
                <a:gd name="T11" fmla="*/ 0 h 9"/>
                <a:gd name="T12" fmla="*/ 0 w 4"/>
                <a:gd name="T13" fmla="*/ 2147483647 h 9"/>
                <a:gd name="T14" fmla="*/ 0 w 4"/>
                <a:gd name="T15" fmla="*/ 2147483647 h 9"/>
                <a:gd name="T16" fmla="*/ 0 w 4"/>
                <a:gd name="T17" fmla="*/ 2147483647 h 9"/>
                <a:gd name="T18" fmla="*/ 0 w 4"/>
                <a:gd name="T19" fmla="*/ 2147483647 h 9"/>
                <a:gd name="T20" fmla="*/ 2147483647 w 4"/>
                <a:gd name="T21" fmla="*/ 2147483647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9"/>
                <a:gd name="T35" fmla="*/ 4 w 4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9">
                  <a:moveTo>
                    <a:pt x="4" y="9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1" name="Freeform 269"/>
            <p:cNvSpPr>
              <a:spLocks/>
            </p:cNvSpPr>
            <p:nvPr/>
          </p:nvSpPr>
          <p:spPr bwMode="auto">
            <a:xfrm>
              <a:off x="8550765" y="2824222"/>
              <a:ext cx="7939" cy="7939"/>
            </a:xfrm>
            <a:custGeom>
              <a:avLst/>
              <a:gdLst>
                <a:gd name="T0" fmla="*/ 2147483647 w 5"/>
                <a:gd name="T1" fmla="*/ 0 h 4"/>
                <a:gd name="T2" fmla="*/ 0 w 5"/>
                <a:gd name="T3" fmla="*/ 2147483647 h 4"/>
                <a:gd name="T4" fmla="*/ 0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2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2" name="Freeform 270"/>
            <p:cNvSpPr>
              <a:spLocks/>
            </p:cNvSpPr>
            <p:nvPr/>
          </p:nvSpPr>
          <p:spPr bwMode="auto">
            <a:xfrm>
              <a:off x="8457088" y="3680084"/>
              <a:ext cx="30167" cy="17467"/>
            </a:xfrm>
            <a:custGeom>
              <a:avLst/>
              <a:gdLst>
                <a:gd name="T0" fmla="*/ 2147483647 w 18"/>
                <a:gd name="T1" fmla="*/ 2147483647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2147483647 w 18"/>
                <a:gd name="T11" fmla="*/ 2147483647 h 10"/>
                <a:gd name="T12" fmla="*/ 2147483647 w 18"/>
                <a:gd name="T13" fmla="*/ 2147483647 h 10"/>
                <a:gd name="T14" fmla="*/ 2147483647 w 18"/>
                <a:gd name="T15" fmla="*/ 2147483647 h 10"/>
                <a:gd name="T16" fmla="*/ 2147483647 w 18"/>
                <a:gd name="T17" fmla="*/ 2147483647 h 10"/>
                <a:gd name="T18" fmla="*/ 2147483647 w 18"/>
                <a:gd name="T19" fmla="*/ 2147483647 h 10"/>
                <a:gd name="T20" fmla="*/ 2147483647 w 18"/>
                <a:gd name="T21" fmla="*/ 0 h 10"/>
                <a:gd name="T22" fmla="*/ 0 w 18"/>
                <a:gd name="T23" fmla="*/ 0 h 10"/>
                <a:gd name="T24" fmla="*/ 0 w 18"/>
                <a:gd name="T25" fmla="*/ 2147483647 h 10"/>
                <a:gd name="T26" fmla="*/ 0 w 18"/>
                <a:gd name="T27" fmla="*/ 2147483647 h 10"/>
                <a:gd name="T28" fmla="*/ 2147483647 w 18"/>
                <a:gd name="T29" fmla="*/ 2147483647 h 10"/>
                <a:gd name="T30" fmla="*/ 2147483647 w 18"/>
                <a:gd name="T31" fmla="*/ 2147483647 h 10"/>
                <a:gd name="T32" fmla="*/ 2147483647 w 18"/>
                <a:gd name="T33" fmla="*/ 2147483647 h 10"/>
                <a:gd name="T34" fmla="*/ 2147483647 w 18"/>
                <a:gd name="T35" fmla="*/ 2147483647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10"/>
                <a:gd name="T56" fmla="*/ 18 w 18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10">
                  <a:moveTo>
                    <a:pt x="5" y="5"/>
                  </a:moveTo>
                  <a:lnTo>
                    <a:pt x="10" y="8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3" name="Freeform 271"/>
            <p:cNvSpPr>
              <a:spLocks/>
            </p:cNvSpPr>
            <p:nvPr/>
          </p:nvSpPr>
          <p:spPr bwMode="auto">
            <a:xfrm>
              <a:off x="8447561" y="3699139"/>
              <a:ext cx="49220" cy="14291"/>
            </a:xfrm>
            <a:custGeom>
              <a:avLst/>
              <a:gdLst>
                <a:gd name="T0" fmla="*/ 2147483647 w 30"/>
                <a:gd name="T1" fmla="*/ 2147483647 h 8"/>
                <a:gd name="T2" fmla="*/ 2147483647 w 30"/>
                <a:gd name="T3" fmla="*/ 2147483647 h 8"/>
                <a:gd name="T4" fmla="*/ 2147483647 w 30"/>
                <a:gd name="T5" fmla="*/ 2147483647 h 8"/>
                <a:gd name="T6" fmla="*/ 2147483647 w 30"/>
                <a:gd name="T7" fmla="*/ 2147483647 h 8"/>
                <a:gd name="T8" fmla="*/ 2147483647 w 30"/>
                <a:gd name="T9" fmla="*/ 2147483647 h 8"/>
                <a:gd name="T10" fmla="*/ 2147483647 w 30"/>
                <a:gd name="T11" fmla="*/ 0 h 8"/>
                <a:gd name="T12" fmla="*/ 2147483647 w 30"/>
                <a:gd name="T13" fmla="*/ 0 h 8"/>
                <a:gd name="T14" fmla="*/ 2147483647 w 30"/>
                <a:gd name="T15" fmla="*/ 0 h 8"/>
                <a:gd name="T16" fmla="*/ 0 w 30"/>
                <a:gd name="T17" fmla="*/ 2147483647 h 8"/>
                <a:gd name="T18" fmla="*/ 2147483647 w 30"/>
                <a:gd name="T19" fmla="*/ 2147483647 h 8"/>
                <a:gd name="T20" fmla="*/ 2147483647 w 30"/>
                <a:gd name="T21" fmla="*/ 2147483647 h 8"/>
                <a:gd name="T22" fmla="*/ 2147483647 w 30"/>
                <a:gd name="T23" fmla="*/ 2147483647 h 8"/>
                <a:gd name="T24" fmla="*/ 2147483647 w 30"/>
                <a:gd name="T25" fmla="*/ 2147483647 h 8"/>
                <a:gd name="T26" fmla="*/ 2147483647 w 30"/>
                <a:gd name="T27" fmla="*/ 2147483647 h 8"/>
                <a:gd name="T28" fmla="*/ 2147483647 w 30"/>
                <a:gd name="T29" fmla="*/ 2147483647 h 8"/>
                <a:gd name="T30" fmla="*/ 2147483647 w 30"/>
                <a:gd name="T31" fmla="*/ 2147483647 h 8"/>
                <a:gd name="T32" fmla="*/ 2147483647 w 30"/>
                <a:gd name="T33" fmla="*/ 2147483647 h 8"/>
                <a:gd name="T34" fmla="*/ 2147483647 w 30"/>
                <a:gd name="T35" fmla="*/ 2147483647 h 8"/>
                <a:gd name="T36" fmla="*/ 2147483647 w 30"/>
                <a:gd name="T37" fmla="*/ 2147483647 h 8"/>
                <a:gd name="T38" fmla="*/ 2147483647 w 30"/>
                <a:gd name="T39" fmla="*/ 2147483647 h 8"/>
                <a:gd name="T40" fmla="*/ 2147483647 w 30"/>
                <a:gd name="T41" fmla="*/ 2147483647 h 8"/>
                <a:gd name="T42" fmla="*/ 2147483647 w 30"/>
                <a:gd name="T43" fmla="*/ 2147483647 h 8"/>
                <a:gd name="T44" fmla="*/ 2147483647 w 30"/>
                <a:gd name="T45" fmla="*/ 2147483647 h 8"/>
                <a:gd name="T46" fmla="*/ 2147483647 w 30"/>
                <a:gd name="T47" fmla="*/ 2147483647 h 8"/>
                <a:gd name="T48" fmla="*/ 2147483647 w 30"/>
                <a:gd name="T49" fmla="*/ 2147483647 h 8"/>
                <a:gd name="T50" fmla="*/ 2147483647 w 30"/>
                <a:gd name="T51" fmla="*/ 2147483647 h 8"/>
                <a:gd name="T52" fmla="*/ 2147483647 w 30"/>
                <a:gd name="T53" fmla="*/ 2147483647 h 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"/>
                <a:gd name="T82" fmla="*/ 0 h 8"/>
                <a:gd name="T83" fmla="*/ 30 w 30"/>
                <a:gd name="T84" fmla="*/ 8 h 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" h="8">
                  <a:moveTo>
                    <a:pt x="16" y="3"/>
                  </a:moveTo>
                  <a:lnTo>
                    <a:pt x="16" y="3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25" y="3"/>
                  </a:lnTo>
                  <a:lnTo>
                    <a:pt x="19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4" name="Freeform 272"/>
            <p:cNvSpPr>
              <a:spLocks/>
            </p:cNvSpPr>
            <p:nvPr/>
          </p:nvSpPr>
          <p:spPr bwMode="auto">
            <a:xfrm>
              <a:off x="8347532" y="3673733"/>
              <a:ext cx="238163" cy="215951"/>
            </a:xfrm>
            <a:custGeom>
              <a:avLst/>
              <a:gdLst>
                <a:gd name="T0" fmla="*/ 2147483647 w 143"/>
                <a:gd name="T1" fmla="*/ 2147483647 h 121"/>
                <a:gd name="T2" fmla="*/ 2147483647 w 143"/>
                <a:gd name="T3" fmla="*/ 2147483647 h 121"/>
                <a:gd name="T4" fmla="*/ 2147483647 w 143"/>
                <a:gd name="T5" fmla="*/ 2147483647 h 121"/>
                <a:gd name="T6" fmla="*/ 2147483647 w 143"/>
                <a:gd name="T7" fmla="*/ 2147483647 h 121"/>
                <a:gd name="T8" fmla="*/ 2147483647 w 143"/>
                <a:gd name="T9" fmla="*/ 2147483647 h 121"/>
                <a:gd name="T10" fmla="*/ 2147483647 w 143"/>
                <a:gd name="T11" fmla="*/ 2147483647 h 121"/>
                <a:gd name="T12" fmla="*/ 2147483647 w 143"/>
                <a:gd name="T13" fmla="*/ 2147483647 h 121"/>
                <a:gd name="T14" fmla="*/ 2147483647 w 143"/>
                <a:gd name="T15" fmla="*/ 2147483647 h 121"/>
                <a:gd name="T16" fmla="*/ 2147483647 w 143"/>
                <a:gd name="T17" fmla="*/ 2147483647 h 121"/>
                <a:gd name="T18" fmla="*/ 2147483647 w 143"/>
                <a:gd name="T19" fmla="*/ 2147483647 h 121"/>
                <a:gd name="T20" fmla="*/ 2147483647 w 143"/>
                <a:gd name="T21" fmla="*/ 2147483647 h 121"/>
                <a:gd name="T22" fmla="*/ 2147483647 w 143"/>
                <a:gd name="T23" fmla="*/ 2147483647 h 121"/>
                <a:gd name="T24" fmla="*/ 2147483647 w 143"/>
                <a:gd name="T25" fmla="*/ 2147483647 h 121"/>
                <a:gd name="T26" fmla="*/ 2147483647 w 143"/>
                <a:gd name="T27" fmla="*/ 2147483647 h 121"/>
                <a:gd name="T28" fmla="*/ 2147483647 w 143"/>
                <a:gd name="T29" fmla="*/ 2147483647 h 121"/>
                <a:gd name="T30" fmla="*/ 2147483647 w 143"/>
                <a:gd name="T31" fmla="*/ 2147483647 h 121"/>
                <a:gd name="T32" fmla="*/ 2147483647 w 143"/>
                <a:gd name="T33" fmla="*/ 2147483647 h 121"/>
                <a:gd name="T34" fmla="*/ 2147483647 w 143"/>
                <a:gd name="T35" fmla="*/ 2147483647 h 121"/>
                <a:gd name="T36" fmla="*/ 2147483647 w 143"/>
                <a:gd name="T37" fmla="*/ 2147483647 h 121"/>
                <a:gd name="T38" fmla="*/ 2147483647 w 143"/>
                <a:gd name="T39" fmla="*/ 2147483647 h 121"/>
                <a:gd name="T40" fmla="*/ 2147483647 w 143"/>
                <a:gd name="T41" fmla="*/ 2147483647 h 121"/>
                <a:gd name="T42" fmla="*/ 2147483647 w 143"/>
                <a:gd name="T43" fmla="*/ 2147483647 h 121"/>
                <a:gd name="T44" fmla="*/ 2147483647 w 143"/>
                <a:gd name="T45" fmla="*/ 2147483647 h 121"/>
                <a:gd name="T46" fmla="*/ 2147483647 w 143"/>
                <a:gd name="T47" fmla="*/ 2147483647 h 121"/>
                <a:gd name="T48" fmla="*/ 2147483647 w 143"/>
                <a:gd name="T49" fmla="*/ 2147483647 h 121"/>
                <a:gd name="T50" fmla="*/ 2147483647 w 143"/>
                <a:gd name="T51" fmla="*/ 2147483647 h 121"/>
                <a:gd name="T52" fmla="*/ 2147483647 w 143"/>
                <a:gd name="T53" fmla="*/ 2147483647 h 121"/>
                <a:gd name="T54" fmla="*/ 2147483647 w 143"/>
                <a:gd name="T55" fmla="*/ 2147483647 h 121"/>
                <a:gd name="T56" fmla="*/ 2147483647 w 143"/>
                <a:gd name="T57" fmla="*/ 2147483647 h 121"/>
                <a:gd name="T58" fmla="*/ 2147483647 w 143"/>
                <a:gd name="T59" fmla="*/ 2147483647 h 121"/>
                <a:gd name="T60" fmla="*/ 2147483647 w 143"/>
                <a:gd name="T61" fmla="*/ 2147483647 h 121"/>
                <a:gd name="T62" fmla="*/ 2147483647 w 143"/>
                <a:gd name="T63" fmla="*/ 2147483647 h 121"/>
                <a:gd name="T64" fmla="*/ 2147483647 w 143"/>
                <a:gd name="T65" fmla="*/ 2147483647 h 121"/>
                <a:gd name="T66" fmla="*/ 2147483647 w 143"/>
                <a:gd name="T67" fmla="*/ 2147483647 h 121"/>
                <a:gd name="T68" fmla="*/ 2147483647 w 143"/>
                <a:gd name="T69" fmla="*/ 2147483647 h 121"/>
                <a:gd name="T70" fmla="*/ 2147483647 w 143"/>
                <a:gd name="T71" fmla="*/ 2147483647 h 121"/>
                <a:gd name="T72" fmla="*/ 2147483647 w 143"/>
                <a:gd name="T73" fmla="*/ 2147483647 h 121"/>
                <a:gd name="T74" fmla="*/ 2147483647 w 143"/>
                <a:gd name="T75" fmla="*/ 2147483647 h 121"/>
                <a:gd name="T76" fmla="*/ 2147483647 w 143"/>
                <a:gd name="T77" fmla="*/ 2147483647 h 121"/>
                <a:gd name="T78" fmla="*/ 2147483647 w 143"/>
                <a:gd name="T79" fmla="*/ 2147483647 h 121"/>
                <a:gd name="T80" fmla="*/ 2147483647 w 143"/>
                <a:gd name="T81" fmla="*/ 2147483647 h 121"/>
                <a:gd name="T82" fmla="*/ 2147483647 w 143"/>
                <a:gd name="T83" fmla="*/ 2147483647 h 121"/>
                <a:gd name="T84" fmla="*/ 2147483647 w 143"/>
                <a:gd name="T85" fmla="*/ 2147483647 h 121"/>
                <a:gd name="T86" fmla="*/ 2147483647 w 143"/>
                <a:gd name="T87" fmla="*/ 2147483647 h 121"/>
                <a:gd name="T88" fmla="*/ 2147483647 w 143"/>
                <a:gd name="T89" fmla="*/ 2147483647 h 121"/>
                <a:gd name="T90" fmla="*/ 2147483647 w 143"/>
                <a:gd name="T91" fmla="*/ 2147483647 h 121"/>
                <a:gd name="T92" fmla="*/ 2147483647 w 143"/>
                <a:gd name="T93" fmla="*/ 2147483647 h 121"/>
                <a:gd name="T94" fmla="*/ 2147483647 w 143"/>
                <a:gd name="T95" fmla="*/ 2147483647 h 121"/>
                <a:gd name="T96" fmla="*/ 2147483647 w 143"/>
                <a:gd name="T97" fmla="*/ 2147483647 h 121"/>
                <a:gd name="T98" fmla="*/ 2147483647 w 143"/>
                <a:gd name="T99" fmla="*/ 2147483647 h 121"/>
                <a:gd name="T100" fmla="*/ 2147483647 w 143"/>
                <a:gd name="T101" fmla="*/ 2147483647 h 121"/>
                <a:gd name="T102" fmla="*/ 2147483647 w 143"/>
                <a:gd name="T103" fmla="*/ 2147483647 h 121"/>
                <a:gd name="T104" fmla="*/ 2147483647 w 143"/>
                <a:gd name="T105" fmla="*/ 2147483647 h 121"/>
                <a:gd name="T106" fmla="*/ 2147483647 w 143"/>
                <a:gd name="T107" fmla="*/ 2147483647 h 121"/>
                <a:gd name="T108" fmla="*/ 2147483647 w 143"/>
                <a:gd name="T109" fmla="*/ 2147483647 h 121"/>
                <a:gd name="T110" fmla="*/ 2147483647 w 143"/>
                <a:gd name="T111" fmla="*/ 2147483647 h 121"/>
                <a:gd name="T112" fmla="*/ 2147483647 w 143"/>
                <a:gd name="T113" fmla="*/ 2147483647 h 121"/>
                <a:gd name="T114" fmla="*/ 2147483647 w 143"/>
                <a:gd name="T115" fmla="*/ 2147483647 h 1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"/>
                <a:gd name="T175" fmla="*/ 0 h 121"/>
                <a:gd name="T176" fmla="*/ 143 w 143"/>
                <a:gd name="T177" fmla="*/ 121 h 1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" h="121">
                  <a:moveTo>
                    <a:pt x="102" y="14"/>
                  </a:moveTo>
                  <a:lnTo>
                    <a:pt x="96" y="16"/>
                  </a:lnTo>
                  <a:lnTo>
                    <a:pt x="91" y="19"/>
                  </a:lnTo>
                  <a:lnTo>
                    <a:pt x="91" y="20"/>
                  </a:lnTo>
                  <a:lnTo>
                    <a:pt x="93" y="23"/>
                  </a:lnTo>
                  <a:lnTo>
                    <a:pt x="90" y="25"/>
                  </a:lnTo>
                  <a:lnTo>
                    <a:pt x="85" y="25"/>
                  </a:lnTo>
                  <a:lnTo>
                    <a:pt x="82" y="25"/>
                  </a:lnTo>
                  <a:lnTo>
                    <a:pt x="82" y="28"/>
                  </a:lnTo>
                  <a:lnTo>
                    <a:pt x="76" y="34"/>
                  </a:lnTo>
                  <a:lnTo>
                    <a:pt x="74" y="37"/>
                  </a:lnTo>
                  <a:lnTo>
                    <a:pt x="68" y="40"/>
                  </a:lnTo>
                  <a:lnTo>
                    <a:pt x="63" y="42"/>
                  </a:lnTo>
                  <a:lnTo>
                    <a:pt x="62" y="39"/>
                  </a:lnTo>
                  <a:lnTo>
                    <a:pt x="60" y="34"/>
                  </a:lnTo>
                  <a:lnTo>
                    <a:pt x="59" y="36"/>
                  </a:lnTo>
                  <a:lnTo>
                    <a:pt x="57" y="33"/>
                  </a:lnTo>
                  <a:lnTo>
                    <a:pt x="57" y="28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3" y="31"/>
                  </a:lnTo>
                  <a:lnTo>
                    <a:pt x="53" y="28"/>
                  </a:lnTo>
                  <a:lnTo>
                    <a:pt x="53" y="25"/>
                  </a:lnTo>
                  <a:lnTo>
                    <a:pt x="51" y="22"/>
                  </a:lnTo>
                  <a:lnTo>
                    <a:pt x="53" y="16"/>
                  </a:lnTo>
                  <a:lnTo>
                    <a:pt x="53" y="13"/>
                  </a:lnTo>
                  <a:lnTo>
                    <a:pt x="51" y="8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48" y="5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9" y="8"/>
                  </a:lnTo>
                  <a:lnTo>
                    <a:pt x="7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1" y="22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7" y="26"/>
                  </a:lnTo>
                  <a:lnTo>
                    <a:pt x="42" y="26"/>
                  </a:lnTo>
                  <a:lnTo>
                    <a:pt x="46" y="26"/>
                  </a:lnTo>
                  <a:lnTo>
                    <a:pt x="45" y="28"/>
                  </a:lnTo>
                  <a:lnTo>
                    <a:pt x="42" y="28"/>
                  </a:lnTo>
                  <a:lnTo>
                    <a:pt x="37" y="28"/>
                  </a:lnTo>
                  <a:lnTo>
                    <a:pt x="37" y="30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3" y="31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8" y="39"/>
                  </a:lnTo>
                  <a:lnTo>
                    <a:pt x="29" y="40"/>
                  </a:lnTo>
                  <a:lnTo>
                    <a:pt x="31" y="44"/>
                  </a:lnTo>
                  <a:lnTo>
                    <a:pt x="31" y="45"/>
                  </a:lnTo>
                  <a:lnTo>
                    <a:pt x="31" y="48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9" y="54"/>
                  </a:lnTo>
                  <a:lnTo>
                    <a:pt x="40" y="54"/>
                  </a:lnTo>
                  <a:lnTo>
                    <a:pt x="42" y="53"/>
                  </a:lnTo>
                  <a:lnTo>
                    <a:pt x="42" y="50"/>
                  </a:lnTo>
                  <a:lnTo>
                    <a:pt x="43" y="45"/>
                  </a:lnTo>
                  <a:lnTo>
                    <a:pt x="49" y="50"/>
                  </a:lnTo>
                  <a:lnTo>
                    <a:pt x="51" y="51"/>
                  </a:lnTo>
                  <a:lnTo>
                    <a:pt x="54" y="51"/>
                  </a:lnTo>
                  <a:lnTo>
                    <a:pt x="57" y="53"/>
                  </a:lnTo>
                  <a:lnTo>
                    <a:pt x="59" y="54"/>
                  </a:lnTo>
                  <a:lnTo>
                    <a:pt x="63" y="56"/>
                  </a:lnTo>
                  <a:lnTo>
                    <a:pt x="68" y="59"/>
                  </a:lnTo>
                  <a:lnTo>
                    <a:pt x="74" y="58"/>
                  </a:lnTo>
                  <a:lnTo>
                    <a:pt x="80" y="61"/>
                  </a:lnTo>
                  <a:lnTo>
                    <a:pt x="84" y="62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91" y="65"/>
                  </a:lnTo>
                  <a:lnTo>
                    <a:pt x="99" y="70"/>
                  </a:lnTo>
                  <a:lnTo>
                    <a:pt x="102" y="73"/>
                  </a:lnTo>
                  <a:lnTo>
                    <a:pt x="104" y="76"/>
                  </a:lnTo>
                  <a:lnTo>
                    <a:pt x="107" y="78"/>
                  </a:lnTo>
                  <a:lnTo>
                    <a:pt x="108" y="84"/>
                  </a:lnTo>
                  <a:lnTo>
                    <a:pt x="110" y="85"/>
                  </a:lnTo>
                  <a:lnTo>
                    <a:pt x="110" y="87"/>
                  </a:lnTo>
                  <a:lnTo>
                    <a:pt x="110" y="90"/>
                  </a:lnTo>
                  <a:lnTo>
                    <a:pt x="113" y="93"/>
                  </a:lnTo>
                  <a:lnTo>
                    <a:pt x="113" y="96"/>
                  </a:lnTo>
                  <a:lnTo>
                    <a:pt x="110" y="96"/>
                  </a:lnTo>
                  <a:lnTo>
                    <a:pt x="107" y="96"/>
                  </a:lnTo>
                  <a:lnTo>
                    <a:pt x="104" y="98"/>
                  </a:lnTo>
                  <a:lnTo>
                    <a:pt x="101" y="99"/>
                  </a:lnTo>
                  <a:lnTo>
                    <a:pt x="99" y="106"/>
                  </a:lnTo>
                  <a:lnTo>
                    <a:pt x="98" y="109"/>
                  </a:lnTo>
                  <a:lnTo>
                    <a:pt x="96" y="112"/>
                  </a:lnTo>
                  <a:lnTo>
                    <a:pt x="107" y="113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6" y="112"/>
                  </a:lnTo>
                  <a:lnTo>
                    <a:pt x="118" y="112"/>
                  </a:lnTo>
                  <a:lnTo>
                    <a:pt x="119" y="109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7" y="109"/>
                  </a:lnTo>
                  <a:lnTo>
                    <a:pt x="132" y="109"/>
                  </a:lnTo>
                  <a:lnTo>
                    <a:pt x="143" y="121"/>
                  </a:lnTo>
                  <a:lnTo>
                    <a:pt x="143" y="95"/>
                  </a:lnTo>
                  <a:lnTo>
                    <a:pt x="143" y="93"/>
                  </a:lnTo>
                  <a:lnTo>
                    <a:pt x="143" y="90"/>
                  </a:lnTo>
                  <a:lnTo>
                    <a:pt x="141" y="89"/>
                  </a:lnTo>
                  <a:lnTo>
                    <a:pt x="141" y="85"/>
                  </a:lnTo>
                  <a:lnTo>
                    <a:pt x="143" y="82"/>
                  </a:lnTo>
                  <a:lnTo>
                    <a:pt x="143" y="30"/>
                  </a:lnTo>
                  <a:lnTo>
                    <a:pt x="136" y="28"/>
                  </a:lnTo>
                  <a:lnTo>
                    <a:pt x="133" y="28"/>
                  </a:lnTo>
                  <a:lnTo>
                    <a:pt x="125" y="25"/>
                  </a:lnTo>
                  <a:lnTo>
                    <a:pt x="119" y="23"/>
                  </a:lnTo>
                  <a:lnTo>
                    <a:pt x="118" y="23"/>
                  </a:lnTo>
                  <a:lnTo>
                    <a:pt x="116" y="22"/>
                  </a:lnTo>
                  <a:lnTo>
                    <a:pt x="112" y="20"/>
                  </a:lnTo>
                  <a:lnTo>
                    <a:pt x="110" y="19"/>
                  </a:lnTo>
                  <a:lnTo>
                    <a:pt x="107" y="17"/>
                  </a:lnTo>
                  <a:lnTo>
                    <a:pt x="102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5" name="Freeform 273"/>
            <p:cNvSpPr>
              <a:spLocks/>
            </p:cNvSpPr>
            <p:nvPr/>
          </p:nvSpPr>
          <p:spPr bwMode="auto">
            <a:xfrm>
              <a:off x="8580933" y="3727721"/>
              <a:ext cx="239751" cy="201660"/>
            </a:xfrm>
            <a:custGeom>
              <a:avLst/>
              <a:gdLst>
                <a:gd name="T0" fmla="*/ 2147483647 w 144"/>
                <a:gd name="T1" fmla="*/ 2147483647 h 113"/>
                <a:gd name="T2" fmla="*/ 2147483647 w 144"/>
                <a:gd name="T3" fmla="*/ 2147483647 h 113"/>
                <a:gd name="T4" fmla="*/ 2147483647 w 144"/>
                <a:gd name="T5" fmla="*/ 2147483647 h 113"/>
                <a:gd name="T6" fmla="*/ 2147483647 w 144"/>
                <a:gd name="T7" fmla="*/ 2147483647 h 113"/>
                <a:gd name="T8" fmla="*/ 2147483647 w 144"/>
                <a:gd name="T9" fmla="*/ 2147483647 h 113"/>
                <a:gd name="T10" fmla="*/ 2147483647 w 144"/>
                <a:gd name="T11" fmla="*/ 2147483647 h 113"/>
                <a:gd name="T12" fmla="*/ 2147483647 w 144"/>
                <a:gd name="T13" fmla="*/ 2147483647 h 113"/>
                <a:gd name="T14" fmla="*/ 2147483647 w 144"/>
                <a:gd name="T15" fmla="*/ 2147483647 h 113"/>
                <a:gd name="T16" fmla="*/ 2147483647 w 144"/>
                <a:gd name="T17" fmla="*/ 2147483647 h 113"/>
                <a:gd name="T18" fmla="*/ 2147483647 w 144"/>
                <a:gd name="T19" fmla="*/ 2147483647 h 113"/>
                <a:gd name="T20" fmla="*/ 2147483647 w 144"/>
                <a:gd name="T21" fmla="*/ 2147483647 h 113"/>
                <a:gd name="T22" fmla="*/ 2147483647 w 144"/>
                <a:gd name="T23" fmla="*/ 2147483647 h 113"/>
                <a:gd name="T24" fmla="*/ 2147483647 w 144"/>
                <a:gd name="T25" fmla="*/ 2147483647 h 113"/>
                <a:gd name="T26" fmla="*/ 2147483647 w 144"/>
                <a:gd name="T27" fmla="*/ 2147483647 h 113"/>
                <a:gd name="T28" fmla="*/ 2147483647 w 144"/>
                <a:gd name="T29" fmla="*/ 2147483647 h 113"/>
                <a:gd name="T30" fmla="*/ 2147483647 w 144"/>
                <a:gd name="T31" fmla="*/ 2147483647 h 113"/>
                <a:gd name="T32" fmla="*/ 2147483647 w 144"/>
                <a:gd name="T33" fmla="*/ 2147483647 h 113"/>
                <a:gd name="T34" fmla="*/ 2147483647 w 144"/>
                <a:gd name="T35" fmla="*/ 2147483647 h 113"/>
                <a:gd name="T36" fmla="*/ 2147483647 w 144"/>
                <a:gd name="T37" fmla="*/ 2147483647 h 113"/>
                <a:gd name="T38" fmla="*/ 2147483647 w 144"/>
                <a:gd name="T39" fmla="*/ 2147483647 h 113"/>
                <a:gd name="T40" fmla="*/ 2147483647 w 144"/>
                <a:gd name="T41" fmla="*/ 2147483647 h 113"/>
                <a:gd name="T42" fmla="*/ 2147483647 w 144"/>
                <a:gd name="T43" fmla="*/ 2147483647 h 113"/>
                <a:gd name="T44" fmla="*/ 2147483647 w 144"/>
                <a:gd name="T45" fmla="*/ 2147483647 h 113"/>
                <a:gd name="T46" fmla="*/ 2147483647 w 144"/>
                <a:gd name="T47" fmla="*/ 2147483647 h 113"/>
                <a:gd name="T48" fmla="*/ 2147483647 w 144"/>
                <a:gd name="T49" fmla="*/ 2147483647 h 113"/>
                <a:gd name="T50" fmla="*/ 2147483647 w 144"/>
                <a:gd name="T51" fmla="*/ 2147483647 h 113"/>
                <a:gd name="T52" fmla="*/ 2147483647 w 144"/>
                <a:gd name="T53" fmla="*/ 2147483647 h 113"/>
                <a:gd name="T54" fmla="*/ 2147483647 w 144"/>
                <a:gd name="T55" fmla="*/ 2147483647 h 113"/>
                <a:gd name="T56" fmla="*/ 2147483647 w 144"/>
                <a:gd name="T57" fmla="*/ 2147483647 h 113"/>
                <a:gd name="T58" fmla="*/ 2147483647 w 144"/>
                <a:gd name="T59" fmla="*/ 2147483647 h 113"/>
                <a:gd name="T60" fmla="*/ 2147483647 w 144"/>
                <a:gd name="T61" fmla="*/ 2147483647 h 113"/>
                <a:gd name="T62" fmla="*/ 2147483647 w 144"/>
                <a:gd name="T63" fmla="*/ 2147483647 h 113"/>
                <a:gd name="T64" fmla="*/ 2147483647 w 144"/>
                <a:gd name="T65" fmla="*/ 2147483647 h 113"/>
                <a:gd name="T66" fmla="*/ 2147483647 w 144"/>
                <a:gd name="T67" fmla="*/ 2147483647 h 113"/>
                <a:gd name="T68" fmla="*/ 2147483647 w 144"/>
                <a:gd name="T69" fmla="*/ 2147483647 h 113"/>
                <a:gd name="T70" fmla="*/ 2147483647 w 144"/>
                <a:gd name="T71" fmla="*/ 2147483647 h 113"/>
                <a:gd name="T72" fmla="*/ 2147483647 w 144"/>
                <a:gd name="T73" fmla="*/ 2147483647 h 113"/>
                <a:gd name="T74" fmla="*/ 2147483647 w 144"/>
                <a:gd name="T75" fmla="*/ 2147483647 h 113"/>
                <a:gd name="T76" fmla="*/ 2147483647 w 144"/>
                <a:gd name="T77" fmla="*/ 2147483647 h 113"/>
                <a:gd name="T78" fmla="*/ 2147483647 w 144"/>
                <a:gd name="T79" fmla="*/ 2147483647 h 113"/>
                <a:gd name="T80" fmla="*/ 2147483647 w 144"/>
                <a:gd name="T81" fmla="*/ 2147483647 h 113"/>
                <a:gd name="T82" fmla="*/ 2147483647 w 144"/>
                <a:gd name="T83" fmla="*/ 2147483647 h 113"/>
                <a:gd name="T84" fmla="*/ 2147483647 w 144"/>
                <a:gd name="T85" fmla="*/ 2147483647 h 113"/>
                <a:gd name="T86" fmla="*/ 2147483647 w 144"/>
                <a:gd name="T87" fmla="*/ 2147483647 h 113"/>
                <a:gd name="T88" fmla="*/ 2147483647 w 144"/>
                <a:gd name="T89" fmla="*/ 2147483647 h 113"/>
                <a:gd name="T90" fmla="*/ 2147483647 w 144"/>
                <a:gd name="T91" fmla="*/ 2147483647 h 113"/>
                <a:gd name="T92" fmla="*/ 2147483647 w 144"/>
                <a:gd name="T93" fmla="*/ 2147483647 h 113"/>
                <a:gd name="T94" fmla="*/ 2147483647 w 144"/>
                <a:gd name="T95" fmla="*/ 2147483647 h 113"/>
                <a:gd name="T96" fmla="*/ 2147483647 w 144"/>
                <a:gd name="T97" fmla="*/ 2147483647 h 113"/>
                <a:gd name="T98" fmla="*/ 2147483647 w 144"/>
                <a:gd name="T99" fmla="*/ 2147483647 h 113"/>
                <a:gd name="T100" fmla="*/ 2147483647 w 144"/>
                <a:gd name="T101" fmla="*/ 2147483647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4"/>
                <a:gd name="T154" fmla="*/ 0 h 113"/>
                <a:gd name="T155" fmla="*/ 144 w 144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4" h="113">
                  <a:moveTo>
                    <a:pt x="37" y="10"/>
                  </a:moveTo>
                  <a:lnTo>
                    <a:pt x="31" y="10"/>
                  </a:lnTo>
                  <a:lnTo>
                    <a:pt x="26" y="9"/>
                  </a:lnTo>
                  <a:lnTo>
                    <a:pt x="20" y="7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2" y="0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2" y="91"/>
                  </a:lnTo>
                  <a:lnTo>
                    <a:pt x="5" y="94"/>
                  </a:lnTo>
                  <a:lnTo>
                    <a:pt x="8" y="94"/>
                  </a:lnTo>
                  <a:lnTo>
                    <a:pt x="14" y="94"/>
                  </a:lnTo>
                  <a:lnTo>
                    <a:pt x="16" y="94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3" y="94"/>
                  </a:lnTo>
                  <a:lnTo>
                    <a:pt x="26" y="94"/>
                  </a:lnTo>
                  <a:lnTo>
                    <a:pt x="28" y="96"/>
                  </a:lnTo>
                  <a:lnTo>
                    <a:pt x="31" y="94"/>
                  </a:lnTo>
                  <a:lnTo>
                    <a:pt x="34" y="93"/>
                  </a:lnTo>
                  <a:lnTo>
                    <a:pt x="36" y="91"/>
                  </a:lnTo>
                  <a:lnTo>
                    <a:pt x="39" y="90"/>
                  </a:lnTo>
                  <a:lnTo>
                    <a:pt x="40" y="88"/>
                  </a:lnTo>
                  <a:lnTo>
                    <a:pt x="42" y="87"/>
                  </a:lnTo>
                  <a:lnTo>
                    <a:pt x="42" y="82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50" y="74"/>
                  </a:lnTo>
                  <a:lnTo>
                    <a:pt x="59" y="74"/>
                  </a:lnTo>
                  <a:lnTo>
                    <a:pt x="65" y="76"/>
                  </a:lnTo>
                  <a:lnTo>
                    <a:pt x="71" y="77"/>
                  </a:lnTo>
                  <a:lnTo>
                    <a:pt x="76" y="80"/>
                  </a:lnTo>
                  <a:lnTo>
                    <a:pt x="78" y="82"/>
                  </a:lnTo>
                  <a:lnTo>
                    <a:pt x="79" y="85"/>
                  </a:lnTo>
                  <a:lnTo>
                    <a:pt x="81" y="88"/>
                  </a:lnTo>
                  <a:lnTo>
                    <a:pt x="82" y="91"/>
                  </a:lnTo>
                  <a:lnTo>
                    <a:pt x="85" y="91"/>
                  </a:lnTo>
                  <a:lnTo>
                    <a:pt x="87" y="96"/>
                  </a:lnTo>
                  <a:lnTo>
                    <a:pt x="89" y="97"/>
                  </a:lnTo>
                  <a:lnTo>
                    <a:pt x="92" y="97"/>
                  </a:lnTo>
                  <a:lnTo>
                    <a:pt x="93" y="99"/>
                  </a:lnTo>
                  <a:lnTo>
                    <a:pt x="95" y="104"/>
                  </a:lnTo>
                  <a:lnTo>
                    <a:pt x="101" y="105"/>
                  </a:lnTo>
                  <a:lnTo>
                    <a:pt x="109" y="107"/>
                  </a:lnTo>
                  <a:lnTo>
                    <a:pt x="115" y="107"/>
                  </a:lnTo>
                  <a:lnTo>
                    <a:pt x="120" y="108"/>
                  </a:lnTo>
                  <a:lnTo>
                    <a:pt x="124" y="108"/>
                  </a:lnTo>
                  <a:lnTo>
                    <a:pt x="127" y="111"/>
                  </a:lnTo>
                  <a:lnTo>
                    <a:pt x="130" y="113"/>
                  </a:lnTo>
                  <a:lnTo>
                    <a:pt x="135" y="113"/>
                  </a:lnTo>
                  <a:lnTo>
                    <a:pt x="138" y="113"/>
                  </a:lnTo>
                  <a:lnTo>
                    <a:pt x="144" y="113"/>
                  </a:lnTo>
                  <a:lnTo>
                    <a:pt x="144" y="111"/>
                  </a:lnTo>
                  <a:lnTo>
                    <a:pt x="140" y="111"/>
                  </a:lnTo>
                  <a:lnTo>
                    <a:pt x="138" y="110"/>
                  </a:lnTo>
                  <a:lnTo>
                    <a:pt x="137" y="110"/>
                  </a:lnTo>
                  <a:lnTo>
                    <a:pt x="135" y="108"/>
                  </a:lnTo>
                  <a:lnTo>
                    <a:pt x="141" y="107"/>
                  </a:lnTo>
                  <a:lnTo>
                    <a:pt x="130" y="104"/>
                  </a:lnTo>
                  <a:lnTo>
                    <a:pt x="126" y="102"/>
                  </a:lnTo>
                  <a:lnTo>
                    <a:pt x="124" y="101"/>
                  </a:lnTo>
                  <a:lnTo>
                    <a:pt x="130" y="99"/>
                  </a:lnTo>
                  <a:lnTo>
                    <a:pt x="129" y="97"/>
                  </a:lnTo>
                  <a:lnTo>
                    <a:pt x="124" y="96"/>
                  </a:lnTo>
                  <a:lnTo>
                    <a:pt x="121" y="96"/>
                  </a:lnTo>
                  <a:lnTo>
                    <a:pt x="118" y="96"/>
                  </a:lnTo>
                  <a:lnTo>
                    <a:pt x="118" y="93"/>
                  </a:lnTo>
                  <a:lnTo>
                    <a:pt x="120" y="91"/>
                  </a:lnTo>
                  <a:lnTo>
                    <a:pt x="118" y="90"/>
                  </a:lnTo>
                  <a:lnTo>
                    <a:pt x="113" y="90"/>
                  </a:lnTo>
                  <a:lnTo>
                    <a:pt x="109" y="90"/>
                  </a:lnTo>
                  <a:lnTo>
                    <a:pt x="107" y="85"/>
                  </a:lnTo>
                  <a:lnTo>
                    <a:pt x="106" y="85"/>
                  </a:lnTo>
                  <a:lnTo>
                    <a:pt x="104" y="82"/>
                  </a:lnTo>
                  <a:lnTo>
                    <a:pt x="104" y="79"/>
                  </a:lnTo>
                  <a:lnTo>
                    <a:pt x="102" y="76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5" y="69"/>
                  </a:lnTo>
                  <a:lnTo>
                    <a:pt x="93" y="69"/>
                  </a:lnTo>
                  <a:lnTo>
                    <a:pt x="89" y="65"/>
                  </a:lnTo>
                  <a:lnTo>
                    <a:pt x="89" y="62"/>
                  </a:lnTo>
                  <a:lnTo>
                    <a:pt x="87" y="60"/>
                  </a:lnTo>
                  <a:lnTo>
                    <a:pt x="89" y="59"/>
                  </a:lnTo>
                  <a:lnTo>
                    <a:pt x="98" y="59"/>
                  </a:lnTo>
                  <a:lnTo>
                    <a:pt x="101" y="55"/>
                  </a:lnTo>
                  <a:lnTo>
                    <a:pt x="99" y="54"/>
                  </a:lnTo>
                  <a:lnTo>
                    <a:pt x="99" y="52"/>
                  </a:lnTo>
                  <a:lnTo>
                    <a:pt x="98" y="51"/>
                  </a:lnTo>
                  <a:lnTo>
                    <a:pt x="98" y="49"/>
                  </a:lnTo>
                  <a:lnTo>
                    <a:pt x="95" y="48"/>
                  </a:lnTo>
                  <a:lnTo>
                    <a:pt x="92" y="46"/>
                  </a:lnTo>
                  <a:lnTo>
                    <a:pt x="89" y="46"/>
                  </a:lnTo>
                  <a:lnTo>
                    <a:pt x="85" y="46"/>
                  </a:lnTo>
                  <a:lnTo>
                    <a:pt x="81" y="43"/>
                  </a:lnTo>
                  <a:lnTo>
                    <a:pt x="73" y="42"/>
                  </a:lnTo>
                  <a:lnTo>
                    <a:pt x="70" y="40"/>
                  </a:lnTo>
                  <a:lnTo>
                    <a:pt x="71" y="35"/>
                  </a:lnTo>
                  <a:lnTo>
                    <a:pt x="71" y="32"/>
                  </a:lnTo>
                  <a:lnTo>
                    <a:pt x="68" y="29"/>
                  </a:lnTo>
                  <a:lnTo>
                    <a:pt x="67" y="26"/>
                  </a:lnTo>
                  <a:lnTo>
                    <a:pt x="62" y="24"/>
                  </a:lnTo>
                  <a:lnTo>
                    <a:pt x="59" y="23"/>
                  </a:lnTo>
                  <a:lnTo>
                    <a:pt x="54" y="20"/>
                  </a:lnTo>
                  <a:lnTo>
                    <a:pt x="54" y="17"/>
                  </a:lnTo>
                  <a:lnTo>
                    <a:pt x="51" y="17"/>
                  </a:lnTo>
                  <a:lnTo>
                    <a:pt x="47" y="17"/>
                  </a:lnTo>
                  <a:lnTo>
                    <a:pt x="43" y="15"/>
                  </a:lnTo>
                  <a:lnTo>
                    <a:pt x="40" y="14"/>
                  </a:lnTo>
                  <a:lnTo>
                    <a:pt x="39" y="10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6" name="Freeform 274"/>
            <p:cNvSpPr>
              <a:spLocks/>
            </p:cNvSpPr>
            <p:nvPr/>
          </p:nvSpPr>
          <p:spPr bwMode="auto">
            <a:xfrm>
              <a:off x="8652382" y="3684849"/>
              <a:ext cx="17466" cy="14290"/>
            </a:xfrm>
            <a:custGeom>
              <a:avLst/>
              <a:gdLst>
                <a:gd name="T0" fmla="*/ 2147483647 w 10"/>
                <a:gd name="T1" fmla="*/ 2147483647 h 8"/>
                <a:gd name="T2" fmla="*/ 2147483647 w 10"/>
                <a:gd name="T3" fmla="*/ 0 h 8"/>
                <a:gd name="T4" fmla="*/ 2147483647 w 10"/>
                <a:gd name="T5" fmla="*/ 2147483647 h 8"/>
                <a:gd name="T6" fmla="*/ 0 w 10"/>
                <a:gd name="T7" fmla="*/ 2147483647 h 8"/>
                <a:gd name="T8" fmla="*/ 0 w 10"/>
                <a:gd name="T9" fmla="*/ 2147483647 h 8"/>
                <a:gd name="T10" fmla="*/ 2147483647 w 10"/>
                <a:gd name="T11" fmla="*/ 2147483647 h 8"/>
                <a:gd name="T12" fmla="*/ 2147483647 w 10"/>
                <a:gd name="T13" fmla="*/ 2147483647 h 8"/>
                <a:gd name="T14" fmla="*/ 2147483647 w 10"/>
                <a:gd name="T15" fmla="*/ 2147483647 h 8"/>
                <a:gd name="T16" fmla="*/ 2147483647 w 10"/>
                <a:gd name="T17" fmla="*/ 2147483647 h 8"/>
                <a:gd name="T18" fmla="*/ 2147483647 w 10"/>
                <a:gd name="T19" fmla="*/ 2147483647 h 8"/>
                <a:gd name="T20" fmla="*/ 2147483647 w 10"/>
                <a:gd name="T21" fmla="*/ 2147483647 h 8"/>
                <a:gd name="T22" fmla="*/ 2147483647 w 10"/>
                <a:gd name="T23" fmla="*/ 214748364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8"/>
                <a:gd name="T38" fmla="*/ 10 w 10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8">
                  <a:moveTo>
                    <a:pt x="10" y="7"/>
                  </a:moveTo>
                  <a:lnTo>
                    <a:pt x="10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4" y="7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7" name="Freeform 275"/>
            <p:cNvSpPr>
              <a:spLocks/>
            </p:cNvSpPr>
            <p:nvPr/>
          </p:nvSpPr>
          <p:spPr bwMode="auto">
            <a:xfrm>
              <a:off x="8623802" y="3699139"/>
              <a:ext cx="7939" cy="9527"/>
            </a:xfrm>
            <a:custGeom>
              <a:avLst/>
              <a:gdLst>
                <a:gd name="T0" fmla="*/ 2147483647 w 5"/>
                <a:gd name="T1" fmla="*/ 0 h 5"/>
                <a:gd name="T2" fmla="*/ 0 w 5"/>
                <a:gd name="T3" fmla="*/ 2147483647 h 5"/>
                <a:gd name="T4" fmla="*/ 0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3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8" name="Freeform 276"/>
            <p:cNvSpPr>
              <a:spLocks/>
            </p:cNvSpPr>
            <p:nvPr/>
          </p:nvSpPr>
          <p:spPr bwMode="auto">
            <a:xfrm>
              <a:off x="8711129" y="3708666"/>
              <a:ext cx="25404" cy="11116"/>
            </a:xfrm>
            <a:custGeom>
              <a:avLst/>
              <a:gdLst>
                <a:gd name="T0" fmla="*/ 2147483647 w 15"/>
                <a:gd name="T1" fmla="*/ 0 h 7"/>
                <a:gd name="T2" fmla="*/ 2147483647 w 15"/>
                <a:gd name="T3" fmla="*/ 0 h 7"/>
                <a:gd name="T4" fmla="*/ 0 w 15"/>
                <a:gd name="T5" fmla="*/ 2147483647 h 7"/>
                <a:gd name="T6" fmla="*/ 0 w 15"/>
                <a:gd name="T7" fmla="*/ 2147483647 h 7"/>
                <a:gd name="T8" fmla="*/ 2147483647 w 15"/>
                <a:gd name="T9" fmla="*/ 2147483647 h 7"/>
                <a:gd name="T10" fmla="*/ 2147483647 w 15"/>
                <a:gd name="T11" fmla="*/ 2147483647 h 7"/>
                <a:gd name="T12" fmla="*/ 2147483647 w 15"/>
                <a:gd name="T13" fmla="*/ 2147483647 h 7"/>
                <a:gd name="T14" fmla="*/ 2147483647 w 15"/>
                <a:gd name="T15" fmla="*/ 2147483647 h 7"/>
                <a:gd name="T16" fmla="*/ 2147483647 w 15"/>
                <a:gd name="T17" fmla="*/ 2147483647 h 7"/>
                <a:gd name="T18" fmla="*/ 2147483647 w 15"/>
                <a:gd name="T19" fmla="*/ 2147483647 h 7"/>
                <a:gd name="T20" fmla="*/ 2147483647 w 15"/>
                <a:gd name="T21" fmla="*/ 2147483647 h 7"/>
                <a:gd name="T22" fmla="*/ 2147483647 w 15"/>
                <a:gd name="T23" fmla="*/ 2147483647 h 7"/>
                <a:gd name="T24" fmla="*/ 2147483647 w 15"/>
                <a:gd name="T25" fmla="*/ 0 h 7"/>
                <a:gd name="T26" fmla="*/ 2147483647 w 15"/>
                <a:gd name="T27" fmla="*/ 0 h 7"/>
                <a:gd name="T28" fmla="*/ 2147483647 w 15"/>
                <a:gd name="T29" fmla="*/ 0 h 7"/>
                <a:gd name="T30" fmla="*/ 2147483647 w 15"/>
                <a:gd name="T31" fmla="*/ 0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7"/>
                <a:gd name="T50" fmla="*/ 15 w 15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7">
                  <a:moveTo>
                    <a:pt x="9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6" y="6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9" name="Freeform 277"/>
            <p:cNvSpPr>
              <a:spLocks/>
            </p:cNvSpPr>
            <p:nvPr/>
          </p:nvSpPr>
          <p:spPr bwMode="auto">
            <a:xfrm>
              <a:off x="8722243" y="3789648"/>
              <a:ext cx="12702" cy="12703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0 h 7"/>
                <a:gd name="T4" fmla="*/ 0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0 h 7"/>
                <a:gd name="T14" fmla="*/ 2147483647 w 7"/>
                <a:gd name="T15" fmla="*/ 0 h 7"/>
                <a:gd name="T16" fmla="*/ 2147483647 w 7"/>
                <a:gd name="T17" fmla="*/ 0 h 7"/>
                <a:gd name="T18" fmla="*/ 2147483647 w 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7" y="7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0" name="Freeform 278"/>
            <p:cNvSpPr>
              <a:spLocks/>
            </p:cNvSpPr>
            <p:nvPr/>
          </p:nvSpPr>
          <p:spPr bwMode="auto">
            <a:xfrm>
              <a:off x="8777815" y="3689612"/>
              <a:ext cx="12702" cy="12703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0 h 7"/>
                <a:gd name="T6" fmla="*/ 2147483647 w 8"/>
                <a:gd name="T7" fmla="*/ 0 h 7"/>
                <a:gd name="T8" fmla="*/ 0 w 8"/>
                <a:gd name="T9" fmla="*/ 2147483647 h 7"/>
                <a:gd name="T10" fmla="*/ 2147483647 w 8"/>
                <a:gd name="T11" fmla="*/ 2147483647 h 7"/>
                <a:gd name="T12" fmla="*/ 2147483647 w 8"/>
                <a:gd name="T13" fmla="*/ 2147483647 h 7"/>
                <a:gd name="T14" fmla="*/ 2147483647 w 8"/>
                <a:gd name="T15" fmla="*/ 2147483647 h 7"/>
                <a:gd name="T16" fmla="*/ 2147483647 w 8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8" y="4"/>
                  </a:move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" name="Freeform 279"/>
            <p:cNvSpPr>
              <a:spLocks/>
            </p:cNvSpPr>
            <p:nvPr/>
          </p:nvSpPr>
          <p:spPr bwMode="auto">
            <a:xfrm>
              <a:off x="8790517" y="3718193"/>
              <a:ext cx="76212" cy="65103"/>
            </a:xfrm>
            <a:custGeom>
              <a:avLst/>
              <a:gdLst>
                <a:gd name="T0" fmla="*/ 0 w 45"/>
                <a:gd name="T1" fmla="*/ 2147483647 h 36"/>
                <a:gd name="T2" fmla="*/ 2147483647 w 45"/>
                <a:gd name="T3" fmla="*/ 2147483647 h 36"/>
                <a:gd name="T4" fmla="*/ 2147483647 w 45"/>
                <a:gd name="T5" fmla="*/ 2147483647 h 36"/>
                <a:gd name="T6" fmla="*/ 2147483647 w 45"/>
                <a:gd name="T7" fmla="*/ 2147483647 h 36"/>
                <a:gd name="T8" fmla="*/ 2147483647 w 45"/>
                <a:gd name="T9" fmla="*/ 2147483647 h 36"/>
                <a:gd name="T10" fmla="*/ 2147483647 w 45"/>
                <a:gd name="T11" fmla="*/ 2147483647 h 36"/>
                <a:gd name="T12" fmla="*/ 2147483647 w 45"/>
                <a:gd name="T13" fmla="*/ 2147483647 h 36"/>
                <a:gd name="T14" fmla="*/ 2147483647 w 45"/>
                <a:gd name="T15" fmla="*/ 2147483647 h 36"/>
                <a:gd name="T16" fmla="*/ 2147483647 w 45"/>
                <a:gd name="T17" fmla="*/ 2147483647 h 36"/>
                <a:gd name="T18" fmla="*/ 2147483647 w 45"/>
                <a:gd name="T19" fmla="*/ 2147483647 h 36"/>
                <a:gd name="T20" fmla="*/ 2147483647 w 45"/>
                <a:gd name="T21" fmla="*/ 2147483647 h 36"/>
                <a:gd name="T22" fmla="*/ 2147483647 w 45"/>
                <a:gd name="T23" fmla="*/ 2147483647 h 36"/>
                <a:gd name="T24" fmla="*/ 2147483647 w 45"/>
                <a:gd name="T25" fmla="*/ 2147483647 h 36"/>
                <a:gd name="T26" fmla="*/ 2147483647 w 45"/>
                <a:gd name="T27" fmla="*/ 2147483647 h 36"/>
                <a:gd name="T28" fmla="*/ 2147483647 w 45"/>
                <a:gd name="T29" fmla="*/ 2147483647 h 36"/>
                <a:gd name="T30" fmla="*/ 2147483647 w 45"/>
                <a:gd name="T31" fmla="*/ 2147483647 h 36"/>
                <a:gd name="T32" fmla="*/ 2147483647 w 45"/>
                <a:gd name="T33" fmla="*/ 2147483647 h 36"/>
                <a:gd name="T34" fmla="*/ 2147483647 w 45"/>
                <a:gd name="T35" fmla="*/ 2147483647 h 36"/>
                <a:gd name="T36" fmla="*/ 2147483647 w 45"/>
                <a:gd name="T37" fmla="*/ 2147483647 h 36"/>
                <a:gd name="T38" fmla="*/ 2147483647 w 45"/>
                <a:gd name="T39" fmla="*/ 2147483647 h 36"/>
                <a:gd name="T40" fmla="*/ 2147483647 w 45"/>
                <a:gd name="T41" fmla="*/ 2147483647 h 36"/>
                <a:gd name="T42" fmla="*/ 2147483647 w 45"/>
                <a:gd name="T43" fmla="*/ 2147483647 h 36"/>
                <a:gd name="T44" fmla="*/ 2147483647 w 45"/>
                <a:gd name="T45" fmla="*/ 2147483647 h 36"/>
                <a:gd name="T46" fmla="*/ 2147483647 w 45"/>
                <a:gd name="T47" fmla="*/ 2147483647 h 36"/>
                <a:gd name="T48" fmla="*/ 2147483647 w 45"/>
                <a:gd name="T49" fmla="*/ 2147483647 h 36"/>
                <a:gd name="T50" fmla="*/ 2147483647 w 45"/>
                <a:gd name="T51" fmla="*/ 2147483647 h 36"/>
                <a:gd name="T52" fmla="*/ 2147483647 w 45"/>
                <a:gd name="T53" fmla="*/ 2147483647 h 36"/>
                <a:gd name="T54" fmla="*/ 2147483647 w 45"/>
                <a:gd name="T55" fmla="*/ 2147483647 h 36"/>
                <a:gd name="T56" fmla="*/ 2147483647 w 45"/>
                <a:gd name="T57" fmla="*/ 2147483647 h 36"/>
                <a:gd name="T58" fmla="*/ 2147483647 w 45"/>
                <a:gd name="T59" fmla="*/ 2147483647 h 36"/>
                <a:gd name="T60" fmla="*/ 2147483647 w 45"/>
                <a:gd name="T61" fmla="*/ 2147483647 h 36"/>
                <a:gd name="T62" fmla="*/ 2147483647 w 45"/>
                <a:gd name="T63" fmla="*/ 2147483647 h 36"/>
                <a:gd name="T64" fmla="*/ 2147483647 w 45"/>
                <a:gd name="T65" fmla="*/ 2147483647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36"/>
                <a:gd name="T101" fmla="*/ 45 w 45"/>
                <a:gd name="T102" fmla="*/ 36 h 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36">
                  <a:moveTo>
                    <a:pt x="1" y="1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20" y="11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8" y="15"/>
                  </a:lnTo>
                  <a:lnTo>
                    <a:pt x="32" y="17"/>
                  </a:lnTo>
                  <a:lnTo>
                    <a:pt x="34" y="17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2" y="36"/>
                  </a:lnTo>
                  <a:lnTo>
                    <a:pt x="43" y="33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3" y="25"/>
                  </a:lnTo>
                  <a:lnTo>
                    <a:pt x="40" y="22"/>
                  </a:lnTo>
                  <a:lnTo>
                    <a:pt x="37" y="20"/>
                  </a:lnTo>
                  <a:lnTo>
                    <a:pt x="31" y="14"/>
                  </a:lnTo>
                  <a:lnTo>
                    <a:pt x="26" y="11"/>
                  </a:lnTo>
                  <a:lnTo>
                    <a:pt x="20" y="8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9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2" name="Freeform 280"/>
            <p:cNvSpPr>
              <a:spLocks/>
            </p:cNvSpPr>
            <p:nvPr/>
          </p:nvSpPr>
          <p:spPr bwMode="auto">
            <a:xfrm>
              <a:off x="8739709" y="3713430"/>
              <a:ext cx="6351" cy="6351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0 h 4"/>
                <a:gd name="T4" fmla="*/ 2147483647 w 4"/>
                <a:gd name="T5" fmla="*/ 2147483647 h 4"/>
                <a:gd name="T6" fmla="*/ 0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1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3" name="Freeform 281"/>
            <p:cNvSpPr>
              <a:spLocks/>
            </p:cNvSpPr>
            <p:nvPr/>
          </p:nvSpPr>
          <p:spPr bwMode="auto">
            <a:xfrm>
              <a:off x="8777815" y="3770594"/>
              <a:ext cx="7938" cy="7939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0 h 5"/>
                <a:gd name="T8" fmla="*/ 0 w 5"/>
                <a:gd name="T9" fmla="*/ 2147483647 h 5"/>
                <a:gd name="T10" fmla="*/ 0 w 5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0" y="5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4" name="Freeform 282"/>
            <p:cNvSpPr>
              <a:spLocks/>
            </p:cNvSpPr>
            <p:nvPr/>
          </p:nvSpPr>
          <p:spPr bwMode="auto">
            <a:xfrm>
              <a:off x="8769875" y="3773769"/>
              <a:ext cx="4764" cy="952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5" name="Freeform 283"/>
            <p:cNvSpPr>
              <a:spLocks/>
            </p:cNvSpPr>
            <p:nvPr/>
          </p:nvSpPr>
          <p:spPr bwMode="auto">
            <a:xfrm>
              <a:off x="8753998" y="3762654"/>
              <a:ext cx="93678" cy="55576"/>
            </a:xfrm>
            <a:custGeom>
              <a:avLst/>
              <a:gdLst>
                <a:gd name="T0" fmla="*/ 2147483647 w 56"/>
                <a:gd name="T1" fmla="*/ 2147483647 h 31"/>
                <a:gd name="T2" fmla="*/ 2147483647 w 56"/>
                <a:gd name="T3" fmla="*/ 2147483647 h 31"/>
                <a:gd name="T4" fmla="*/ 2147483647 w 56"/>
                <a:gd name="T5" fmla="*/ 2147483647 h 31"/>
                <a:gd name="T6" fmla="*/ 2147483647 w 56"/>
                <a:gd name="T7" fmla="*/ 2147483647 h 31"/>
                <a:gd name="T8" fmla="*/ 2147483647 w 56"/>
                <a:gd name="T9" fmla="*/ 2147483647 h 31"/>
                <a:gd name="T10" fmla="*/ 2147483647 w 56"/>
                <a:gd name="T11" fmla="*/ 2147483647 h 31"/>
                <a:gd name="T12" fmla="*/ 2147483647 w 56"/>
                <a:gd name="T13" fmla="*/ 2147483647 h 31"/>
                <a:gd name="T14" fmla="*/ 2147483647 w 56"/>
                <a:gd name="T15" fmla="*/ 2147483647 h 31"/>
                <a:gd name="T16" fmla="*/ 2147483647 w 56"/>
                <a:gd name="T17" fmla="*/ 2147483647 h 31"/>
                <a:gd name="T18" fmla="*/ 2147483647 w 56"/>
                <a:gd name="T19" fmla="*/ 2147483647 h 31"/>
                <a:gd name="T20" fmla="*/ 0 w 56"/>
                <a:gd name="T21" fmla="*/ 2147483647 h 31"/>
                <a:gd name="T22" fmla="*/ 0 w 56"/>
                <a:gd name="T23" fmla="*/ 2147483647 h 31"/>
                <a:gd name="T24" fmla="*/ 2147483647 w 56"/>
                <a:gd name="T25" fmla="*/ 2147483647 h 31"/>
                <a:gd name="T26" fmla="*/ 2147483647 w 56"/>
                <a:gd name="T27" fmla="*/ 2147483647 h 31"/>
                <a:gd name="T28" fmla="*/ 2147483647 w 56"/>
                <a:gd name="T29" fmla="*/ 2147483647 h 31"/>
                <a:gd name="T30" fmla="*/ 2147483647 w 56"/>
                <a:gd name="T31" fmla="*/ 2147483647 h 31"/>
                <a:gd name="T32" fmla="*/ 2147483647 w 56"/>
                <a:gd name="T33" fmla="*/ 2147483647 h 31"/>
                <a:gd name="T34" fmla="*/ 2147483647 w 56"/>
                <a:gd name="T35" fmla="*/ 2147483647 h 31"/>
                <a:gd name="T36" fmla="*/ 2147483647 w 56"/>
                <a:gd name="T37" fmla="*/ 2147483647 h 31"/>
                <a:gd name="T38" fmla="*/ 2147483647 w 56"/>
                <a:gd name="T39" fmla="*/ 2147483647 h 31"/>
                <a:gd name="T40" fmla="*/ 2147483647 w 56"/>
                <a:gd name="T41" fmla="*/ 2147483647 h 31"/>
                <a:gd name="T42" fmla="*/ 2147483647 w 56"/>
                <a:gd name="T43" fmla="*/ 2147483647 h 31"/>
                <a:gd name="T44" fmla="*/ 2147483647 w 56"/>
                <a:gd name="T45" fmla="*/ 2147483647 h 31"/>
                <a:gd name="T46" fmla="*/ 2147483647 w 56"/>
                <a:gd name="T47" fmla="*/ 2147483647 h 31"/>
                <a:gd name="T48" fmla="*/ 2147483647 w 56"/>
                <a:gd name="T49" fmla="*/ 2147483647 h 31"/>
                <a:gd name="T50" fmla="*/ 2147483647 w 56"/>
                <a:gd name="T51" fmla="*/ 2147483647 h 31"/>
                <a:gd name="T52" fmla="*/ 2147483647 w 56"/>
                <a:gd name="T53" fmla="*/ 2147483647 h 31"/>
                <a:gd name="T54" fmla="*/ 2147483647 w 56"/>
                <a:gd name="T55" fmla="*/ 2147483647 h 31"/>
                <a:gd name="T56" fmla="*/ 2147483647 w 56"/>
                <a:gd name="T57" fmla="*/ 2147483647 h 31"/>
                <a:gd name="T58" fmla="*/ 2147483647 w 56"/>
                <a:gd name="T59" fmla="*/ 2147483647 h 31"/>
                <a:gd name="T60" fmla="*/ 2147483647 w 56"/>
                <a:gd name="T61" fmla="*/ 2147483647 h 31"/>
                <a:gd name="T62" fmla="*/ 2147483647 w 56"/>
                <a:gd name="T63" fmla="*/ 2147483647 h 31"/>
                <a:gd name="T64" fmla="*/ 2147483647 w 56"/>
                <a:gd name="T65" fmla="*/ 2147483647 h 31"/>
                <a:gd name="T66" fmla="*/ 2147483647 w 56"/>
                <a:gd name="T67" fmla="*/ 2147483647 h 31"/>
                <a:gd name="T68" fmla="*/ 2147483647 w 56"/>
                <a:gd name="T69" fmla="*/ 2147483647 h 31"/>
                <a:gd name="T70" fmla="*/ 2147483647 w 56"/>
                <a:gd name="T71" fmla="*/ 2147483647 h 31"/>
                <a:gd name="T72" fmla="*/ 2147483647 w 56"/>
                <a:gd name="T73" fmla="*/ 2147483647 h 31"/>
                <a:gd name="T74" fmla="*/ 2147483647 w 56"/>
                <a:gd name="T75" fmla="*/ 2147483647 h 31"/>
                <a:gd name="T76" fmla="*/ 2147483647 w 56"/>
                <a:gd name="T77" fmla="*/ 2147483647 h 31"/>
                <a:gd name="T78" fmla="*/ 2147483647 w 56"/>
                <a:gd name="T79" fmla="*/ 2147483647 h 31"/>
                <a:gd name="T80" fmla="*/ 2147483647 w 56"/>
                <a:gd name="T81" fmla="*/ 2147483647 h 31"/>
                <a:gd name="T82" fmla="*/ 2147483647 w 56"/>
                <a:gd name="T83" fmla="*/ 2147483647 h 31"/>
                <a:gd name="T84" fmla="*/ 2147483647 w 56"/>
                <a:gd name="T85" fmla="*/ 2147483647 h 31"/>
                <a:gd name="T86" fmla="*/ 2147483647 w 56"/>
                <a:gd name="T87" fmla="*/ 2147483647 h 31"/>
                <a:gd name="T88" fmla="*/ 2147483647 w 56"/>
                <a:gd name="T89" fmla="*/ 2147483647 h 31"/>
                <a:gd name="T90" fmla="*/ 2147483647 w 56"/>
                <a:gd name="T91" fmla="*/ 2147483647 h 31"/>
                <a:gd name="T92" fmla="*/ 2147483647 w 56"/>
                <a:gd name="T93" fmla="*/ 2147483647 h 31"/>
                <a:gd name="T94" fmla="*/ 2147483647 w 56"/>
                <a:gd name="T95" fmla="*/ 2147483647 h 31"/>
                <a:gd name="T96" fmla="*/ 2147483647 w 56"/>
                <a:gd name="T97" fmla="*/ 2147483647 h 31"/>
                <a:gd name="T98" fmla="*/ 2147483647 w 56"/>
                <a:gd name="T99" fmla="*/ 2147483647 h 31"/>
                <a:gd name="T100" fmla="*/ 2147483647 w 56"/>
                <a:gd name="T101" fmla="*/ 2147483647 h 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"/>
                <a:gd name="T154" fmla="*/ 0 h 31"/>
                <a:gd name="T155" fmla="*/ 56 w 56"/>
                <a:gd name="T156" fmla="*/ 31 h 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" h="31">
                  <a:moveTo>
                    <a:pt x="25" y="18"/>
                  </a:moveTo>
                  <a:lnTo>
                    <a:pt x="25" y="15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6" y="25"/>
                  </a:lnTo>
                  <a:lnTo>
                    <a:pt x="9" y="26"/>
                  </a:lnTo>
                  <a:lnTo>
                    <a:pt x="8" y="28"/>
                  </a:lnTo>
                  <a:lnTo>
                    <a:pt x="11" y="29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22" y="31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9" y="26"/>
                  </a:lnTo>
                  <a:lnTo>
                    <a:pt x="42" y="26"/>
                  </a:lnTo>
                  <a:lnTo>
                    <a:pt x="44" y="25"/>
                  </a:lnTo>
                  <a:lnTo>
                    <a:pt x="44" y="22"/>
                  </a:lnTo>
                  <a:lnTo>
                    <a:pt x="48" y="20"/>
                  </a:lnTo>
                  <a:lnTo>
                    <a:pt x="51" y="20"/>
                  </a:lnTo>
                  <a:lnTo>
                    <a:pt x="53" y="18"/>
                  </a:lnTo>
                  <a:lnTo>
                    <a:pt x="54" y="17"/>
                  </a:lnTo>
                  <a:lnTo>
                    <a:pt x="51" y="14"/>
                  </a:lnTo>
                  <a:lnTo>
                    <a:pt x="53" y="12"/>
                  </a:lnTo>
                  <a:lnTo>
                    <a:pt x="54" y="12"/>
                  </a:lnTo>
                  <a:lnTo>
                    <a:pt x="56" y="11"/>
                  </a:lnTo>
                  <a:lnTo>
                    <a:pt x="56" y="4"/>
                  </a:lnTo>
                  <a:lnTo>
                    <a:pt x="56" y="3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4" y="3"/>
                  </a:lnTo>
                  <a:lnTo>
                    <a:pt x="47" y="6"/>
                  </a:lnTo>
                  <a:lnTo>
                    <a:pt x="47" y="9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39" y="12"/>
                  </a:lnTo>
                  <a:lnTo>
                    <a:pt x="36" y="18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6" name="Freeform 284"/>
            <p:cNvSpPr>
              <a:spLocks/>
            </p:cNvSpPr>
            <p:nvPr/>
          </p:nvSpPr>
          <p:spPr bwMode="auto">
            <a:xfrm>
              <a:off x="8850852" y="3734072"/>
              <a:ext cx="4763" cy="9527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2147483647 h 5"/>
                <a:gd name="T4" fmla="*/ 0 w 3"/>
                <a:gd name="T5" fmla="*/ 2147483647 h 5"/>
                <a:gd name="T6" fmla="*/ 0 w 3"/>
                <a:gd name="T7" fmla="*/ 2147483647 h 5"/>
                <a:gd name="T8" fmla="*/ 0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2147483647 w 3"/>
                <a:gd name="T19" fmla="*/ 2147483647 h 5"/>
                <a:gd name="T20" fmla="*/ 2147483647 w 3"/>
                <a:gd name="T21" fmla="*/ 2147483647 h 5"/>
                <a:gd name="T22" fmla="*/ 2147483647 w 3"/>
                <a:gd name="T23" fmla="*/ 2147483647 h 5"/>
                <a:gd name="T24" fmla="*/ 2147483647 w 3"/>
                <a:gd name="T25" fmla="*/ 2147483647 h 5"/>
                <a:gd name="T26" fmla="*/ 2147483647 w 3"/>
                <a:gd name="T27" fmla="*/ 2147483647 h 5"/>
                <a:gd name="T28" fmla="*/ 2147483647 w 3"/>
                <a:gd name="T29" fmla="*/ 2147483647 h 5"/>
                <a:gd name="T30" fmla="*/ 2147483647 w 3"/>
                <a:gd name="T31" fmla="*/ 2147483647 h 5"/>
                <a:gd name="T32" fmla="*/ 2147483647 w 3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5"/>
                <a:gd name="T53" fmla="*/ 3 w 3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5">
                  <a:moveTo>
                    <a:pt x="1" y="0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3" y="5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7" name="Freeform 285"/>
            <p:cNvSpPr>
              <a:spLocks/>
            </p:cNvSpPr>
            <p:nvPr/>
          </p:nvSpPr>
          <p:spPr bwMode="auto">
            <a:xfrm>
              <a:off x="8860378" y="3740424"/>
              <a:ext cx="7938" cy="4764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0 h 3"/>
                <a:gd name="T6" fmla="*/ 2147483647 w 4"/>
                <a:gd name="T7" fmla="*/ 0 h 3"/>
                <a:gd name="T8" fmla="*/ 0 w 4"/>
                <a:gd name="T9" fmla="*/ 2147483647 h 3"/>
                <a:gd name="T10" fmla="*/ 2147483647 w 4"/>
                <a:gd name="T11" fmla="*/ 2147483647 h 3"/>
                <a:gd name="T12" fmla="*/ 2147483647 w 4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3"/>
                  </a:moveTo>
                  <a:lnTo>
                    <a:pt x="4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8" name="Freeform 286"/>
            <p:cNvSpPr>
              <a:spLocks/>
            </p:cNvSpPr>
            <p:nvPr/>
          </p:nvSpPr>
          <p:spPr bwMode="auto">
            <a:xfrm>
              <a:off x="8834974" y="3724545"/>
              <a:ext cx="7938" cy="9527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0 h 6"/>
                <a:gd name="T4" fmla="*/ 2147483647 w 5"/>
                <a:gd name="T5" fmla="*/ 0 h 6"/>
                <a:gd name="T6" fmla="*/ 2147483647 w 5"/>
                <a:gd name="T7" fmla="*/ 0 h 6"/>
                <a:gd name="T8" fmla="*/ 2147483647 w 5"/>
                <a:gd name="T9" fmla="*/ 0 h 6"/>
                <a:gd name="T10" fmla="*/ 2147483647 w 5"/>
                <a:gd name="T11" fmla="*/ 0 h 6"/>
                <a:gd name="T12" fmla="*/ 0 w 5"/>
                <a:gd name="T13" fmla="*/ 2147483647 h 6"/>
                <a:gd name="T14" fmla="*/ 0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2147483647 h 6"/>
                <a:gd name="T20" fmla="*/ 2147483647 w 5"/>
                <a:gd name="T21" fmla="*/ 2147483647 h 6"/>
                <a:gd name="T22" fmla="*/ 2147483647 w 5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6"/>
                <a:gd name="T38" fmla="*/ 5 w 5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6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9" name="Freeform 287"/>
            <p:cNvSpPr>
              <a:spLocks/>
            </p:cNvSpPr>
            <p:nvPr/>
          </p:nvSpPr>
          <p:spPr bwMode="auto">
            <a:xfrm>
              <a:off x="8871492" y="3757891"/>
              <a:ext cx="9527" cy="6351"/>
            </a:xfrm>
            <a:custGeom>
              <a:avLst/>
              <a:gdLst>
                <a:gd name="T0" fmla="*/ 0 w 6"/>
                <a:gd name="T1" fmla="*/ 2147483647 h 4"/>
                <a:gd name="T2" fmla="*/ 0 w 6"/>
                <a:gd name="T3" fmla="*/ 2147483647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0 h 4"/>
                <a:gd name="T10" fmla="*/ 2147483647 w 6"/>
                <a:gd name="T11" fmla="*/ 0 h 4"/>
                <a:gd name="T12" fmla="*/ 0 w 6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0" y="3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0" name="Freeform 288"/>
            <p:cNvSpPr>
              <a:spLocks/>
            </p:cNvSpPr>
            <p:nvPr/>
          </p:nvSpPr>
          <p:spPr bwMode="auto">
            <a:xfrm>
              <a:off x="8893720" y="3738836"/>
              <a:ext cx="11115" cy="6351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0 h 4"/>
                <a:gd name="T6" fmla="*/ 0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5" y="4"/>
                  </a:move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1" name="Freeform 289"/>
            <p:cNvSpPr>
              <a:spLocks/>
            </p:cNvSpPr>
            <p:nvPr/>
          </p:nvSpPr>
          <p:spPr bwMode="auto">
            <a:xfrm>
              <a:off x="8884194" y="3762654"/>
              <a:ext cx="4764" cy="7940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2147483647 h 4"/>
                <a:gd name="T4" fmla="*/ 2147483647 w 3"/>
                <a:gd name="T5" fmla="*/ 2147483647 h 4"/>
                <a:gd name="T6" fmla="*/ 2147483647 w 3"/>
                <a:gd name="T7" fmla="*/ 2147483647 h 4"/>
                <a:gd name="T8" fmla="*/ 2147483647 w 3"/>
                <a:gd name="T9" fmla="*/ 0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2" name="Freeform 290"/>
            <p:cNvSpPr>
              <a:spLocks/>
            </p:cNvSpPr>
            <p:nvPr/>
          </p:nvSpPr>
          <p:spPr bwMode="auto">
            <a:xfrm>
              <a:off x="8904835" y="3788060"/>
              <a:ext cx="36518" cy="50812"/>
            </a:xfrm>
            <a:custGeom>
              <a:avLst/>
              <a:gdLst>
                <a:gd name="T0" fmla="*/ 2147483647 w 22"/>
                <a:gd name="T1" fmla="*/ 2147483647 h 28"/>
                <a:gd name="T2" fmla="*/ 2147483647 w 22"/>
                <a:gd name="T3" fmla="*/ 2147483647 h 28"/>
                <a:gd name="T4" fmla="*/ 2147483647 w 22"/>
                <a:gd name="T5" fmla="*/ 2147483647 h 28"/>
                <a:gd name="T6" fmla="*/ 0 w 22"/>
                <a:gd name="T7" fmla="*/ 0 h 28"/>
                <a:gd name="T8" fmla="*/ 0 w 22"/>
                <a:gd name="T9" fmla="*/ 2147483647 h 28"/>
                <a:gd name="T10" fmla="*/ 0 w 22"/>
                <a:gd name="T11" fmla="*/ 2147483647 h 28"/>
                <a:gd name="T12" fmla="*/ 0 w 22"/>
                <a:gd name="T13" fmla="*/ 2147483647 h 28"/>
                <a:gd name="T14" fmla="*/ 0 w 22"/>
                <a:gd name="T15" fmla="*/ 2147483647 h 28"/>
                <a:gd name="T16" fmla="*/ 0 w 22"/>
                <a:gd name="T17" fmla="*/ 2147483647 h 28"/>
                <a:gd name="T18" fmla="*/ 2147483647 w 22"/>
                <a:gd name="T19" fmla="*/ 2147483647 h 28"/>
                <a:gd name="T20" fmla="*/ 2147483647 w 22"/>
                <a:gd name="T21" fmla="*/ 2147483647 h 28"/>
                <a:gd name="T22" fmla="*/ 2147483647 w 22"/>
                <a:gd name="T23" fmla="*/ 2147483647 h 28"/>
                <a:gd name="T24" fmla="*/ 2147483647 w 22"/>
                <a:gd name="T25" fmla="*/ 2147483647 h 28"/>
                <a:gd name="T26" fmla="*/ 2147483647 w 22"/>
                <a:gd name="T27" fmla="*/ 2147483647 h 28"/>
                <a:gd name="T28" fmla="*/ 2147483647 w 22"/>
                <a:gd name="T29" fmla="*/ 2147483647 h 28"/>
                <a:gd name="T30" fmla="*/ 2147483647 w 22"/>
                <a:gd name="T31" fmla="*/ 2147483647 h 28"/>
                <a:gd name="T32" fmla="*/ 2147483647 w 22"/>
                <a:gd name="T33" fmla="*/ 2147483647 h 28"/>
                <a:gd name="T34" fmla="*/ 2147483647 w 22"/>
                <a:gd name="T35" fmla="*/ 2147483647 h 28"/>
                <a:gd name="T36" fmla="*/ 2147483647 w 22"/>
                <a:gd name="T37" fmla="*/ 2147483647 h 28"/>
                <a:gd name="T38" fmla="*/ 2147483647 w 22"/>
                <a:gd name="T39" fmla="*/ 2147483647 h 28"/>
                <a:gd name="T40" fmla="*/ 2147483647 w 22"/>
                <a:gd name="T41" fmla="*/ 2147483647 h 28"/>
                <a:gd name="T42" fmla="*/ 2147483647 w 22"/>
                <a:gd name="T43" fmla="*/ 2147483647 h 28"/>
                <a:gd name="T44" fmla="*/ 2147483647 w 22"/>
                <a:gd name="T45" fmla="*/ 2147483647 h 28"/>
                <a:gd name="T46" fmla="*/ 2147483647 w 22"/>
                <a:gd name="T47" fmla="*/ 2147483647 h 28"/>
                <a:gd name="T48" fmla="*/ 2147483647 w 22"/>
                <a:gd name="T49" fmla="*/ 2147483647 h 28"/>
                <a:gd name="T50" fmla="*/ 2147483647 w 22"/>
                <a:gd name="T51" fmla="*/ 2147483647 h 28"/>
                <a:gd name="T52" fmla="*/ 2147483647 w 22"/>
                <a:gd name="T53" fmla="*/ 2147483647 h 28"/>
                <a:gd name="T54" fmla="*/ 2147483647 w 22"/>
                <a:gd name="T55" fmla="*/ 2147483647 h 28"/>
                <a:gd name="T56" fmla="*/ 2147483647 w 22"/>
                <a:gd name="T57" fmla="*/ 2147483647 h 28"/>
                <a:gd name="T58" fmla="*/ 2147483647 w 22"/>
                <a:gd name="T59" fmla="*/ 2147483647 h 28"/>
                <a:gd name="T60" fmla="*/ 2147483647 w 22"/>
                <a:gd name="T61" fmla="*/ 2147483647 h 28"/>
                <a:gd name="T62" fmla="*/ 2147483647 w 22"/>
                <a:gd name="T63" fmla="*/ 2147483647 h 28"/>
                <a:gd name="T64" fmla="*/ 2147483647 w 22"/>
                <a:gd name="T65" fmla="*/ 2147483647 h 28"/>
                <a:gd name="T66" fmla="*/ 2147483647 w 22"/>
                <a:gd name="T67" fmla="*/ 2147483647 h 28"/>
                <a:gd name="T68" fmla="*/ 2147483647 w 22"/>
                <a:gd name="T69" fmla="*/ 2147483647 h 28"/>
                <a:gd name="T70" fmla="*/ 2147483647 w 22"/>
                <a:gd name="T71" fmla="*/ 2147483647 h 28"/>
                <a:gd name="T72" fmla="*/ 2147483647 w 22"/>
                <a:gd name="T73" fmla="*/ 2147483647 h 28"/>
                <a:gd name="T74" fmla="*/ 2147483647 w 22"/>
                <a:gd name="T75" fmla="*/ 2147483647 h 28"/>
                <a:gd name="T76" fmla="*/ 2147483647 w 22"/>
                <a:gd name="T77" fmla="*/ 2147483647 h 28"/>
                <a:gd name="T78" fmla="*/ 2147483647 w 22"/>
                <a:gd name="T79" fmla="*/ 2147483647 h 28"/>
                <a:gd name="T80" fmla="*/ 2147483647 w 22"/>
                <a:gd name="T81" fmla="*/ 2147483647 h 28"/>
                <a:gd name="T82" fmla="*/ 2147483647 w 22"/>
                <a:gd name="T83" fmla="*/ 2147483647 h 28"/>
                <a:gd name="T84" fmla="*/ 2147483647 w 22"/>
                <a:gd name="T85" fmla="*/ 2147483647 h 28"/>
                <a:gd name="T86" fmla="*/ 2147483647 w 22"/>
                <a:gd name="T87" fmla="*/ 2147483647 h 28"/>
                <a:gd name="T88" fmla="*/ 2147483647 w 22"/>
                <a:gd name="T89" fmla="*/ 2147483647 h 28"/>
                <a:gd name="T90" fmla="*/ 2147483647 w 22"/>
                <a:gd name="T91" fmla="*/ 2147483647 h 28"/>
                <a:gd name="T92" fmla="*/ 2147483647 w 22"/>
                <a:gd name="T93" fmla="*/ 2147483647 h 28"/>
                <a:gd name="T94" fmla="*/ 2147483647 w 22"/>
                <a:gd name="T95" fmla="*/ 2147483647 h 28"/>
                <a:gd name="T96" fmla="*/ 2147483647 w 22"/>
                <a:gd name="T97" fmla="*/ 2147483647 h 28"/>
                <a:gd name="T98" fmla="*/ 2147483647 w 22"/>
                <a:gd name="T99" fmla="*/ 2147483647 h 28"/>
                <a:gd name="T100" fmla="*/ 2147483647 w 22"/>
                <a:gd name="T101" fmla="*/ 2147483647 h 28"/>
                <a:gd name="T102" fmla="*/ 2147483647 w 22"/>
                <a:gd name="T103" fmla="*/ 2147483647 h 28"/>
                <a:gd name="T104" fmla="*/ 2147483647 w 22"/>
                <a:gd name="T105" fmla="*/ 2147483647 h 28"/>
                <a:gd name="T106" fmla="*/ 2147483647 w 22"/>
                <a:gd name="T107" fmla="*/ 2147483647 h 28"/>
                <a:gd name="T108" fmla="*/ 2147483647 w 22"/>
                <a:gd name="T109" fmla="*/ 2147483647 h 28"/>
                <a:gd name="T110" fmla="*/ 2147483647 w 22"/>
                <a:gd name="T111" fmla="*/ 2147483647 h 28"/>
                <a:gd name="T112" fmla="*/ 2147483647 w 22"/>
                <a:gd name="T113" fmla="*/ 2147483647 h 28"/>
                <a:gd name="T114" fmla="*/ 2147483647 w 22"/>
                <a:gd name="T115" fmla="*/ 2147483647 h 28"/>
                <a:gd name="T116" fmla="*/ 2147483647 w 22"/>
                <a:gd name="T117" fmla="*/ 2147483647 h 28"/>
                <a:gd name="T118" fmla="*/ 2147483647 w 22"/>
                <a:gd name="T119" fmla="*/ 2147483647 h 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"/>
                <a:gd name="T181" fmla="*/ 0 h 28"/>
                <a:gd name="T182" fmla="*/ 22 w 22"/>
                <a:gd name="T183" fmla="*/ 28 h 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" h="28">
                  <a:moveTo>
                    <a:pt x="3" y="3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6" y="18"/>
                  </a:lnTo>
                  <a:lnTo>
                    <a:pt x="13" y="15"/>
                  </a:lnTo>
                  <a:lnTo>
                    <a:pt x="11" y="11"/>
                  </a:lnTo>
                  <a:lnTo>
                    <a:pt x="6" y="9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3" name="Freeform 291"/>
            <p:cNvSpPr>
              <a:spLocks/>
            </p:cNvSpPr>
            <p:nvPr/>
          </p:nvSpPr>
          <p:spPr bwMode="auto">
            <a:xfrm>
              <a:off x="8099842" y="3208487"/>
              <a:ext cx="104792" cy="152436"/>
            </a:xfrm>
            <a:custGeom>
              <a:avLst/>
              <a:gdLst>
                <a:gd name="T0" fmla="*/ 2147483647 w 63"/>
                <a:gd name="T1" fmla="*/ 2147483647 h 86"/>
                <a:gd name="T2" fmla="*/ 2147483647 w 63"/>
                <a:gd name="T3" fmla="*/ 2147483647 h 86"/>
                <a:gd name="T4" fmla="*/ 2147483647 w 63"/>
                <a:gd name="T5" fmla="*/ 2147483647 h 86"/>
                <a:gd name="T6" fmla="*/ 2147483647 w 63"/>
                <a:gd name="T7" fmla="*/ 2147483647 h 86"/>
                <a:gd name="T8" fmla="*/ 2147483647 w 63"/>
                <a:gd name="T9" fmla="*/ 2147483647 h 86"/>
                <a:gd name="T10" fmla="*/ 2147483647 w 63"/>
                <a:gd name="T11" fmla="*/ 2147483647 h 86"/>
                <a:gd name="T12" fmla="*/ 2147483647 w 63"/>
                <a:gd name="T13" fmla="*/ 2147483647 h 86"/>
                <a:gd name="T14" fmla="*/ 2147483647 w 63"/>
                <a:gd name="T15" fmla="*/ 2147483647 h 86"/>
                <a:gd name="T16" fmla="*/ 2147483647 w 63"/>
                <a:gd name="T17" fmla="*/ 2147483647 h 86"/>
                <a:gd name="T18" fmla="*/ 2147483647 w 63"/>
                <a:gd name="T19" fmla="*/ 2147483647 h 86"/>
                <a:gd name="T20" fmla="*/ 2147483647 w 63"/>
                <a:gd name="T21" fmla="*/ 2147483647 h 86"/>
                <a:gd name="T22" fmla="*/ 2147483647 w 63"/>
                <a:gd name="T23" fmla="*/ 2147483647 h 86"/>
                <a:gd name="T24" fmla="*/ 2147483647 w 63"/>
                <a:gd name="T25" fmla="*/ 2147483647 h 86"/>
                <a:gd name="T26" fmla="*/ 2147483647 w 63"/>
                <a:gd name="T27" fmla="*/ 2147483647 h 86"/>
                <a:gd name="T28" fmla="*/ 2147483647 w 63"/>
                <a:gd name="T29" fmla="*/ 2147483647 h 86"/>
                <a:gd name="T30" fmla="*/ 2147483647 w 63"/>
                <a:gd name="T31" fmla="*/ 2147483647 h 86"/>
                <a:gd name="T32" fmla="*/ 2147483647 w 63"/>
                <a:gd name="T33" fmla="*/ 2147483647 h 86"/>
                <a:gd name="T34" fmla="*/ 2147483647 w 63"/>
                <a:gd name="T35" fmla="*/ 2147483647 h 86"/>
                <a:gd name="T36" fmla="*/ 2147483647 w 63"/>
                <a:gd name="T37" fmla="*/ 2147483647 h 86"/>
                <a:gd name="T38" fmla="*/ 2147483647 w 63"/>
                <a:gd name="T39" fmla="*/ 2147483647 h 86"/>
                <a:gd name="T40" fmla="*/ 2147483647 w 63"/>
                <a:gd name="T41" fmla="*/ 2147483647 h 86"/>
                <a:gd name="T42" fmla="*/ 2147483647 w 63"/>
                <a:gd name="T43" fmla="*/ 2147483647 h 86"/>
                <a:gd name="T44" fmla="*/ 2147483647 w 63"/>
                <a:gd name="T45" fmla="*/ 2147483647 h 86"/>
                <a:gd name="T46" fmla="*/ 2147483647 w 63"/>
                <a:gd name="T47" fmla="*/ 2147483647 h 86"/>
                <a:gd name="T48" fmla="*/ 2147483647 w 63"/>
                <a:gd name="T49" fmla="*/ 2147483647 h 86"/>
                <a:gd name="T50" fmla="*/ 2147483647 w 63"/>
                <a:gd name="T51" fmla="*/ 0 h 86"/>
                <a:gd name="T52" fmla="*/ 2147483647 w 63"/>
                <a:gd name="T53" fmla="*/ 2147483647 h 86"/>
                <a:gd name="T54" fmla="*/ 2147483647 w 63"/>
                <a:gd name="T55" fmla="*/ 2147483647 h 86"/>
                <a:gd name="T56" fmla="*/ 2147483647 w 63"/>
                <a:gd name="T57" fmla="*/ 2147483647 h 86"/>
                <a:gd name="T58" fmla="*/ 2147483647 w 63"/>
                <a:gd name="T59" fmla="*/ 2147483647 h 86"/>
                <a:gd name="T60" fmla="*/ 2147483647 w 63"/>
                <a:gd name="T61" fmla="*/ 2147483647 h 86"/>
                <a:gd name="T62" fmla="*/ 0 w 63"/>
                <a:gd name="T63" fmla="*/ 2147483647 h 86"/>
                <a:gd name="T64" fmla="*/ 2147483647 w 63"/>
                <a:gd name="T65" fmla="*/ 2147483647 h 86"/>
                <a:gd name="T66" fmla="*/ 2147483647 w 63"/>
                <a:gd name="T67" fmla="*/ 2147483647 h 86"/>
                <a:gd name="T68" fmla="*/ 2147483647 w 63"/>
                <a:gd name="T69" fmla="*/ 2147483647 h 86"/>
                <a:gd name="T70" fmla="*/ 2147483647 w 63"/>
                <a:gd name="T71" fmla="*/ 2147483647 h 86"/>
                <a:gd name="T72" fmla="*/ 2147483647 w 63"/>
                <a:gd name="T73" fmla="*/ 2147483647 h 86"/>
                <a:gd name="T74" fmla="*/ 2147483647 w 63"/>
                <a:gd name="T75" fmla="*/ 2147483647 h 86"/>
                <a:gd name="T76" fmla="*/ 2147483647 w 63"/>
                <a:gd name="T77" fmla="*/ 2147483647 h 86"/>
                <a:gd name="T78" fmla="*/ 2147483647 w 63"/>
                <a:gd name="T79" fmla="*/ 2147483647 h 86"/>
                <a:gd name="T80" fmla="*/ 2147483647 w 63"/>
                <a:gd name="T81" fmla="*/ 2147483647 h 86"/>
                <a:gd name="T82" fmla="*/ 2147483647 w 63"/>
                <a:gd name="T83" fmla="*/ 2147483647 h 86"/>
                <a:gd name="T84" fmla="*/ 2147483647 w 63"/>
                <a:gd name="T85" fmla="*/ 2147483647 h 86"/>
                <a:gd name="T86" fmla="*/ 2147483647 w 63"/>
                <a:gd name="T87" fmla="*/ 2147483647 h 86"/>
                <a:gd name="T88" fmla="*/ 2147483647 w 63"/>
                <a:gd name="T89" fmla="*/ 2147483647 h 86"/>
                <a:gd name="T90" fmla="*/ 2147483647 w 63"/>
                <a:gd name="T91" fmla="*/ 2147483647 h 86"/>
                <a:gd name="T92" fmla="*/ 2147483647 w 63"/>
                <a:gd name="T93" fmla="*/ 2147483647 h 86"/>
                <a:gd name="T94" fmla="*/ 2147483647 w 63"/>
                <a:gd name="T95" fmla="*/ 2147483647 h 86"/>
                <a:gd name="T96" fmla="*/ 2147483647 w 63"/>
                <a:gd name="T97" fmla="*/ 2147483647 h 86"/>
                <a:gd name="T98" fmla="*/ 2147483647 w 63"/>
                <a:gd name="T99" fmla="*/ 2147483647 h 86"/>
                <a:gd name="T100" fmla="*/ 2147483647 w 63"/>
                <a:gd name="T101" fmla="*/ 2147483647 h 86"/>
                <a:gd name="T102" fmla="*/ 2147483647 w 63"/>
                <a:gd name="T103" fmla="*/ 2147483647 h 86"/>
                <a:gd name="T104" fmla="*/ 2147483647 w 63"/>
                <a:gd name="T105" fmla="*/ 2147483647 h 86"/>
                <a:gd name="T106" fmla="*/ 2147483647 w 63"/>
                <a:gd name="T107" fmla="*/ 2147483647 h 86"/>
                <a:gd name="T108" fmla="*/ 2147483647 w 63"/>
                <a:gd name="T109" fmla="*/ 2147483647 h 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"/>
                <a:gd name="T166" fmla="*/ 0 h 86"/>
                <a:gd name="T167" fmla="*/ 63 w 63"/>
                <a:gd name="T168" fmla="*/ 86 h 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" h="86">
                  <a:moveTo>
                    <a:pt x="59" y="67"/>
                  </a:moveTo>
                  <a:lnTo>
                    <a:pt x="59" y="67"/>
                  </a:lnTo>
                  <a:lnTo>
                    <a:pt x="56" y="67"/>
                  </a:lnTo>
                  <a:lnTo>
                    <a:pt x="54" y="67"/>
                  </a:lnTo>
                  <a:lnTo>
                    <a:pt x="54" y="66"/>
                  </a:lnTo>
                  <a:lnTo>
                    <a:pt x="52" y="64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9" y="67"/>
                  </a:lnTo>
                  <a:lnTo>
                    <a:pt x="49" y="69"/>
                  </a:lnTo>
                  <a:lnTo>
                    <a:pt x="48" y="69"/>
                  </a:lnTo>
                  <a:lnTo>
                    <a:pt x="46" y="67"/>
                  </a:lnTo>
                  <a:lnTo>
                    <a:pt x="46" y="64"/>
                  </a:lnTo>
                  <a:lnTo>
                    <a:pt x="46" y="62"/>
                  </a:lnTo>
                  <a:lnTo>
                    <a:pt x="45" y="61"/>
                  </a:lnTo>
                  <a:lnTo>
                    <a:pt x="43" y="61"/>
                  </a:lnTo>
                  <a:lnTo>
                    <a:pt x="42" y="59"/>
                  </a:lnTo>
                  <a:lnTo>
                    <a:pt x="40" y="59"/>
                  </a:lnTo>
                  <a:lnTo>
                    <a:pt x="38" y="59"/>
                  </a:lnTo>
                  <a:lnTo>
                    <a:pt x="37" y="59"/>
                  </a:lnTo>
                  <a:lnTo>
                    <a:pt x="34" y="62"/>
                  </a:lnTo>
                  <a:lnTo>
                    <a:pt x="31" y="61"/>
                  </a:lnTo>
                  <a:lnTo>
                    <a:pt x="32" y="64"/>
                  </a:lnTo>
                  <a:lnTo>
                    <a:pt x="29" y="62"/>
                  </a:lnTo>
                  <a:lnTo>
                    <a:pt x="26" y="55"/>
                  </a:lnTo>
                  <a:lnTo>
                    <a:pt x="24" y="52"/>
                  </a:lnTo>
                  <a:lnTo>
                    <a:pt x="24" y="48"/>
                  </a:lnTo>
                  <a:lnTo>
                    <a:pt x="23" y="45"/>
                  </a:lnTo>
                  <a:lnTo>
                    <a:pt x="23" y="44"/>
                  </a:lnTo>
                  <a:lnTo>
                    <a:pt x="28" y="42"/>
                  </a:lnTo>
                  <a:lnTo>
                    <a:pt x="26" y="41"/>
                  </a:lnTo>
                  <a:lnTo>
                    <a:pt x="26" y="38"/>
                  </a:lnTo>
                  <a:lnTo>
                    <a:pt x="31" y="34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5" y="33"/>
                  </a:lnTo>
                  <a:lnTo>
                    <a:pt x="35" y="28"/>
                  </a:lnTo>
                  <a:lnTo>
                    <a:pt x="38" y="24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1" y="8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3" y="45"/>
                  </a:lnTo>
                  <a:lnTo>
                    <a:pt x="4" y="50"/>
                  </a:lnTo>
                  <a:lnTo>
                    <a:pt x="4" y="53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2" y="53"/>
                  </a:lnTo>
                  <a:lnTo>
                    <a:pt x="17" y="53"/>
                  </a:lnTo>
                  <a:lnTo>
                    <a:pt x="17" y="56"/>
                  </a:lnTo>
                  <a:lnTo>
                    <a:pt x="17" y="58"/>
                  </a:lnTo>
                  <a:lnTo>
                    <a:pt x="14" y="59"/>
                  </a:lnTo>
                  <a:lnTo>
                    <a:pt x="12" y="61"/>
                  </a:lnTo>
                  <a:lnTo>
                    <a:pt x="12" y="66"/>
                  </a:lnTo>
                  <a:lnTo>
                    <a:pt x="15" y="64"/>
                  </a:lnTo>
                  <a:lnTo>
                    <a:pt x="14" y="67"/>
                  </a:lnTo>
                  <a:lnTo>
                    <a:pt x="15" y="70"/>
                  </a:lnTo>
                  <a:lnTo>
                    <a:pt x="17" y="69"/>
                  </a:lnTo>
                  <a:lnTo>
                    <a:pt x="18" y="69"/>
                  </a:lnTo>
                  <a:lnTo>
                    <a:pt x="23" y="69"/>
                  </a:lnTo>
                  <a:lnTo>
                    <a:pt x="26" y="67"/>
                  </a:lnTo>
                  <a:lnTo>
                    <a:pt x="28" y="66"/>
                  </a:lnTo>
                  <a:lnTo>
                    <a:pt x="31" y="67"/>
                  </a:lnTo>
                  <a:lnTo>
                    <a:pt x="32" y="69"/>
                  </a:lnTo>
                  <a:lnTo>
                    <a:pt x="35" y="70"/>
                  </a:lnTo>
                  <a:lnTo>
                    <a:pt x="38" y="75"/>
                  </a:lnTo>
                  <a:lnTo>
                    <a:pt x="40" y="76"/>
                  </a:lnTo>
                  <a:lnTo>
                    <a:pt x="42" y="75"/>
                  </a:lnTo>
                  <a:lnTo>
                    <a:pt x="42" y="72"/>
                  </a:lnTo>
                  <a:lnTo>
                    <a:pt x="40" y="70"/>
                  </a:lnTo>
                  <a:lnTo>
                    <a:pt x="37" y="66"/>
                  </a:lnTo>
                  <a:lnTo>
                    <a:pt x="38" y="66"/>
                  </a:lnTo>
                  <a:lnTo>
                    <a:pt x="40" y="67"/>
                  </a:lnTo>
                  <a:lnTo>
                    <a:pt x="42" y="69"/>
                  </a:lnTo>
                  <a:lnTo>
                    <a:pt x="46" y="72"/>
                  </a:lnTo>
                  <a:lnTo>
                    <a:pt x="49" y="75"/>
                  </a:lnTo>
                  <a:lnTo>
                    <a:pt x="49" y="78"/>
                  </a:lnTo>
                  <a:lnTo>
                    <a:pt x="52" y="79"/>
                  </a:lnTo>
                  <a:lnTo>
                    <a:pt x="56" y="79"/>
                  </a:lnTo>
                  <a:lnTo>
                    <a:pt x="59" y="84"/>
                  </a:lnTo>
                  <a:lnTo>
                    <a:pt x="59" y="86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2" y="83"/>
                  </a:lnTo>
                  <a:lnTo>
                    <a:pt x="63" y="79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2" y="75"/>
                  </a:lnTo>
                  <a:lnTo>
                    <a:pt x="60" y="75"/>
                  </a:lnTo>
                  <a:lnTo>
                    <a:pt x="59" y="73"/>
                  </a:lnTo>
                  <a:lnTo>
                    <a:pt x="56" y="73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59" y="6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4" name="Freeform 292"/>
            <p:cNvSpPr>
              <a:spLocks/>
            </p:cNvSpPr>
            <p:nvPr/>
          </p:nvSpPr>
          <p:spPr bwMode="auto">
            <a:xfrm>
              <a:off x="8199871" y="3319638"/>
              <a:ext cx="7938" cy="17466"/>
            </a:xfrm>
            <a:custGeom>
              <a:avLst/>
              <a:gdLst>
                <a:gd name="T0" fmla="*/ 2147483647 w 5"/>
                <a:gd name="T1" fmla="*/ 2147483647 h 10"/>
                <a:gd name="T2" fmla="*/ 2147483647 w 5"/>
                <a:gd name="T3" fmla="*/ 2147483647 h 10"/>
                <a:gd name="T4" fmla="*/ 2147483647 w 5"/>
                <a:gd name="T5" fmla="*/ 0 h 10"/>
                <a:gd name="T6" fmla="*/ 0 w 5"/>
                <a:gd name="T7" fmla="*/ 0 h 10"/>
                <a:gd name="T8" fmla="*/ 0 w 5"/>
                <a:gd name="T9" fmla="*/ 2147483647 h 10"/>
                <a:gd name="T10" fmla="*/ 0 w 5"/>
                <a:gd name="T11" fmla="*/ 2147483647 h 10"/>
                <a:gd name="T12" fmla="*/ 0 w 5"/>
                <a:gd name="T13" fmla="*/ 2147483647 h 10"/>
                <a:gd name="T14" fmla="*/ 0 w 5"/>
                <a:gd name="T15" fmla="*/ 2147483647 h 10"/>
                <a:gd name="T16" fmla="*/ 2147483647 w 5"/>
                <a:gd name="T17" fmla="*/ 2147483647 h 10"/>
                <a:gd name="T18" fmla="*/ 2147483647 w 5"/>
                <a:gd name="T19" fmla="*/ 2147483647 h 10"/>
                <a:gd name="T20" fmla="*/ 2147483647 w 5"/>
                <a:gd name="T21" fmla="*/ 2147483647 h 10"/>
                <a:gd name="T22" fmla="*/ 2147483647 w 5"/>
                <a:gd name="T23" fmla="*/ 2147483647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10"/>
                <a:gd name="T38" fmla="*/ 5 w 5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10">
                  <a:moveTo>
                    <a:pt x="5" y="7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8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5" name="Freeform 293"/>
            <p:cNvSpPr>
              <a:spLocks/>
            </p:cNvSpPr>
            <p:nvPr/>
          </p:nvSpPr>
          <p:spPr bwMode="auto">
            <a:xfrm>
              <a:off x="8203047" y="3356158"/>
              <a:ext cx="38106" cy="66691"/>
            </a:xfrm>
            <a:custGeom>
              <a:avLst/>
              <a:gdLst>
                <a:gd name="T0" fmla="*/ 2147483647 w 23"/>
                <a:gd name="T1" fmla="*/ 2147483647 h 37"/>
                <a:gd name="T2" fmla="*/ 2147483647 w 23"/>
                <a:gd name="T3" fmla="*/ 2147483647 h 37"/>
                <a:gd name="T4" fmla="*/ 2147483647 w 23"/>
                <a:gd name="T5" fmla="*/ 2147483647 h 37"/>
                <a:gd name="T6" fmla="*/ 2147483647 w 23"/>
                <a:gd name="T7" fmla="*/ 2147483647 h 37"/>
                <a:gd name="T8" fmla="*/ 2147483647 w 23"/>
                <a:gd name="T9" fmla="*/ 2147483647 h 37"/>
                <a:gd name="T10" fmla="*/ 2147483647 w 23"/>
                <a:gd name="T11" fmla="*/ 2147483647 h 37"/>
                <a:gd name="T12" fmla="*/ 2147483647 w 23"/>
                <a:gd name="T13" fmla="*/ 2147483647 h 37"/>
                <a:gd name="T14" fmla="*/ 2147483647 w 23"/>
                <a:gd name="T15" fmla="*/ 2147483647 h 37"/>
                <a:gd name="T16" fmla="*/ 2147483647 w 23"/>
                <a:gd name="T17" fmla="*/ 2147483647 h 37"/>
                <a:gd name="T18" fmla="*/ 2147483647 w 23"/>
                <a:gd name="T19" fmla="*/ 2147483647 h 37"/>
                <a:gd name="T20" fmla="*/ 2147483647 w 23"/>
                <a:gd name="T21" fmla="*/ 2147483647 h 37"/>
                <a:gd name="T22" fmla="*/ 2147483647 w 23"/>
                <a:gd name="T23" fmla="*/ 2147483647 h 37"/>
                <a:gd name="T24" fmla="*/ 2147483647 w 23"/>
                <a:gd name="T25" fmla="*/ 2147483647 h 37"/>
                <a:gd name="T26" fmla="*/ 2147483647 w 23"/>
                <a:gd name="T27" fmla="*/ 2147483647 h 37"/>
                <a:gd name="T28" fmla="*/ 2147483647 w 23"/>
                <a:gd name="T29" fmla="*/ 2147483647 h 37"/>
                <a:gd name="T30" fmla="*/ 2147483647 w 23"/>
                <a:gd name="T31" fmla="*/ 2147483647 h 37"/>
                <a:gd name="T32" fmla="*/ 2147483647 w 23"/>
                <a:gd name="T33" fmla="*/ 2147483647 h 37"/>
                <a:gd name="T34" fmla="*/ 2147483647 w 23"/>
                <a:gd name="T35" fmla="*/ 2147483647 h 37"/>
                <a:gd name="T36" fmla="*/ 2147483647 w 23"/>
                <a:gd name="T37" fmla="*/ 2147483647 h 37"/>
                <a:gd name="T38" fmla="*/ 2147483647 w 23"/>
                <a:gd name="T39" fmla="*/ 2147483647 h 37"/>
                <a:gd name="T40" fmla="*/ 2147483647 w 23"/>
                <a:gd name="T41" fmla="*/ 2147483647 h 37"/>
                <a:gd name="T42" fmla="*/ 2147483647 w 23"/>
                <a:gd name="T43" fmla="*/ 2147483647 h 37"/>
                <a:gd name="T44" fmla="*/ 2147483647 w 23"/>
                <a:gd name="T45" fmla="*/ 2147483647 h 37"/>
                <a:gd name="T46" fmla="*/ 2147483647 w 23"/>
                <a:gd name="T47" fmla="*/ 2147483647 h 37"/>
                <a:gd name="T48" fmla="*/ 2147483647 w 23"/>
                <a:gd name="T49" fmla="*/ 2147483647 h 37"/>
                <a:gd name="T50" fmla="*/ 2147483647 w 23"/>
                <a:gd name="T51" fmla="*/ 2147483647 h 37"/>
                <a:gd name="T52" fmla="*/ 2147483647 w 23"/>
                <a:gd name="T53" fmla="*/ 2147483647 h 37"/>
                <a:gd name="T54" fmla="*/ 2147483647 w 23"/>
                <a:gd name="T55" fmla="*/ 2147483647 h 37"/>
                <a:gd name="T56" fmla="*/ 2147483647 w 23"/>
                <a:gd name="T57" fmla="*/ 2147483647 h 37"/>
                <a:gd name="T58" fmla="*/ 2147483647 w 23"/>
                <a:gd name="T59" fmla="*/ 2147483647 h 37"/>
                <a:gd name="T60" fmla="*/ 2147483647 w 23"/>
                <a:gd name="T61" fmla="*/ 2147483647 h 37"/>
                <a:gd name="T62" fmla="*/ 2147483647 w 23"/>
                <a:gd name="T63" fmla="*/ 2147483647 h 37"/>
                <a:gd name="T64" fmla="*/ 2147483647 w 23"/>
                <a:gd name="T65" fmla="*/ 2147483647 h 37"/>
                <a:gd name="T66" fmla="*/ 2147483647 w 23"/>
                <a:gd name="T67" fmla="*/ 2147483647 h 37"/>
                <a:gd name="T68" fmla="*/ 2147483647 w 23"/>
                <a:gd name="T69" fmla="*/ 2147483647 h 37"/>
                <a:gd name="T70" fmla="*/ 2147483647 w 23"/>
                <a:gd name="T71" fmla="*/ 2147483647 h 37"/>
                <a:gd name="T72" fmla="*/ 2147483647 w 23"/>
                <a:gd name="T73" fmla="*/ 2147483647 h 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"/>
                <a:gd name="T112" fmla="*/ 0 h 37"/>
                <a:gd name="T113" fmla="*/ 23 w 23"/>
                <a:gd name="T114" fmla="*/ 37 h 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" h="37">
                  <a:moveTo>
                    <a:pt x="15" y="4"/>
                  </a:moveTo>
                  <a:lnTo>
                    <a:pt x="15" y="1"/>
                  </a:lnTo>
                  <a:lnTo>
                    <a:pt x="11" y="0"/>
                  </a:lnTo>
                  <a:lnTo>
                    <a:pt x="8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6"/>
                  </a:lnTo>
                  <a:lnTo>
                    <a:pt x="3" y="6"/>
                  </a:lnTo>
                  <a:lnTo>
                    <a:pt x="6" y="9"/>
                  </a:lnTo>
                  <a:lnTo>
                    <a:pt x="8" y="10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4"/>
                  </a:lnTo>
                  <a:lnTo>
                    <a:pt x="6" y="21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2" y="35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4" y="32"/>
                  </a:lnTo>
                  <a:lnTo>
                    <a:pt x="15" y="34"/>
                  </a:lnTo>
                  <a:lnTo>
                    <a:pt x="14" y="31"/>
                  </a:lnTo>
                  <a:lnTo>
                    <a:pt x="12" y="26"/>
                  </a:lnTo>
                  <a:lnTo>
                    <a:pt x="12" y="21"/>
                  </a:lnTo>
                  <a:lnTo>
                    <a:pt x="11" y="18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8" y="23"/>
                  </a:lnTo>
                  <a:lnTo>
                    <a:pt x="23" y="23"/>
                  </a:lnTo>
                  <a:lnTo>
                    <a:pt x="20" y="20"/>
                  </a:lnTo>
                  <a:lnTo>
                    <a:pt x="18" y="18"/>
                  </a:lnTo>
                  <a:lnTo>
                    <a:pt x="17" y="14"/>
                  </a:lnTo>
                  <a:lnTo>
                    <a:pt x="17" y="10"/>
                  </a:lnTo>
                  <a:lnTo>
                    <a:pt x="18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6" name="Freeform 294"/>
            <p:cNvSpPr>
              <a:spLocks/>
            </p:cNvSpPr>
            <p:nvPr/>
          </p:nvSpPr>
          <p:spPr bwMode="auto">
            <a:xfrm>
              <a:off x="8176055" y="3357747"/>
              <a:ext cx="23817" cy="15879"/>
            </a:xfrm>
            <a:custGeom>
              <a:avLst/>
              <a:gdLst>
                <a:gd name="T0" fmla="*/ 2147483647 w 14"/>
                <a:gd name="T1" fmla="*/ 2147483647 h 9"/>
                <a:gd name="T2" fmla="*/ 2147483647 w 14"/>
                <a:gd name="T3" fmla="*/ 0 h 9"/>
                <a:gd name="T4" fmla="*/ 2147483647 w 14"/>
                <a:gd name="T5" fmla="*/ 0 h 9"/>
                <a:gd name="T6" fmla="*/ 2147483647 w 14"/>
                <a:gd name="T7" fmla="*/ 2147483647 h 9"/>
                <a:gd name="T8" fmla="*/ 2147483647 w 14"/>
                <a:gd name="T9" fmla="*/ 2147483647 h 9"/>
                <a:gd name="T10" fmla="*/ 2147483647 w 14"/>
                <a:gd name="T11" fmla="*/ 2147483647 h 9"/>
                <a:gd name="T12" fmla="*/ 2147483647 w 14"/>
                <a:gd name="T13" fmla="*/ 2147483647 h 9"/>
                <a:gd name="T14" fmla="*/ 0 w 14"/>
                <a:gd name="T15" fmla="*/ 2147483647 h 9"/>
                <a:gd name="T16" fmla="*/ 2147483647 w 14"/>
                <a:gd name="T17" fmla="*/ 2147483647 h 9"/>
                <a:gd name="T18" fmla="*/ 2147483647 w 14"/>
                <a:gd name="T19" fmla="*/ 2147483647 h 9"/>
                <a:gd name="T20" fmla="*/ 2147483647 w 14"/>
                <a:gd name="T21" fmla="*/ 2147483647 h 9"/>
                <a:gd name="T22" fmla="*/ 2147483647 w 14"/>
                <a:gd name="T23" fmla="*/ 2147483647 h 9"/>
                <a:gd name="T24" fmla="*/ 2147483647 w 14"/>
                <a:gd name="T25" fmla="*/ 2147483647 h 9"/>
                <a:gd name="T26" fmla="*/ 2147483647 w 14"/>
                <a:gd name="T27" fmla="*/ 2147483647 h 9"/>
                <a:gd name="T28" fmla="*/ 2147483647 w 14"/>
                <a:gd name="T29" fmla="*/ 2147483647 h 9"/>
                <a:gd name="T30" fmla="*/ 2147483647 w 14"/>
                <a:gd name="T31" fmla="*/ 2147483647 h 9"/>
                <a:gd name="T32" fmla="*/ 2147483647 w 14"/>
                <a:gd name="T33" fmla="*/ 2147483647 h 9"/>
                <a:gd name="T34" fmla="*/ 2147483647 w 14"/>
                <a:gd name="T35" fmla="*/ 2147483647 h 9"/>
                <a:gd name="T36" fmla="*/ 2147483647 w 14"/>
                <a:gd name="T37" fmla="*/ 2147483647 h 9"/>
                <a:gd name="T38" fmla="*/ 2147483647 w 14"/>
                <a:gd name="T39" fmla="*/ 2147483647 h 9"/>
                <a:gd name="T40" fmla="*/ 2147483647 w 14"/>
                <a:gd name="T41" fmla="*/ 2147483647 h 9"/>
                <a:gd name="T42" fmla="*/ 2147483647 w 14"/>
                <a:gd name="T43" fmla="*/ 2147483647 h 9"/>
                <a:gd name="T44" fmla="*/ 2147483647 w 14"/>
                <a:gd name="T45" fmla="*/ 2147483647 h 9"/>
                <a:gd name="T46" fmla="*/ 2147483647 w 14"/>
                <a:gd name="T47" fmla="*/ 2147483647 h 9"/>
                <a:gd name="T48" fmla="*/ 2147483647 w 14"/>
                <a:gd name="T49" fmla="*/ 2147483647 h 9"/>
                <a:gd name="T50" fmla="*/ 2147483647 w 14"/>
                <a:gd name="T51" fmla="*/ 2147483647 h 9"/>
                <a:gd name="T52" fmla="*/ 2147483647 w 14"/>
                <a:gd name="T53" fmla="*/ 2147483647 h 9"/>
                <a:gd name="T54" fmla="*/ 2147483647 w 14"/>
                <a:gd name="T55" fmla="*/ 2147483647 h 9"/>
                <a:gd name="T56" fmla="*/ 2147483647 w 14"/>
                <a:gd name="T57" fmla="*/ 2147483647 h 9"/>
                <a:gd name="T58" fmla="*/ 2147483647 w 14"/>
                <a:gd name="T59" fmla="*/ 2147483647 h 9"/>
                <a:gd name="T60" fmla="*/ 2147483647 w 14"/>
                <a:gd name="T61" fmla="*/ 2147483647 h 9"/>
                <a:gd name="T62" fmla="*/ 2147483647 w 14"/>
                <a:gd name="T63" fmla="*/ 2147483647 h 9"/>
                <a:gd name="T64" fmla="*/ 2147483647 w 14"/>
                <a:gd name="T65" fmla="*/ 2147483647 h 9"/>
                <a:gd name="T66" fmla="*/ 2147483647 w 14"/>
                <a:gd name="T67" fmla="*/ 2147483647 h 9"/>
                <a:gd name="T68" fmla="*/ 2147483647 w 14"/>
                <a:gd name="T69" fmla="*/ 2147483647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"/>
                <a:gd name="T106" fmla="*/ 0 h 9"/>
                <a:gd name="T107" fmla="*/ 14 w 14"/>
                <a:gd name="T108" fmla="*/ 9 h 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" h="9">
                  <a:moveTo>
                    <a:pt x="6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6"/>
                  </a:lnTo>
                  <a:lnTo>
                    <a:pt x="8" y="8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8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7" name="Freeform 295"/>
            <p:cNvSpPr>
              <a:spLocks/>
            </p:cNvSpPr>
            <p:nvPr/>
          </p:nvSpPr>
          <p:spPr bwMode="auto">
            <a:xfrm>
              <a:off x="8185581" y="3356158"/>
              <a:ext cx="6351" cy="7940"/>
            </a:xfrm>
            <a:custGeom>
              <a:avLst/>
              <a:gdLst>
                <a:gd name="T0" fmla="*/ 2147483647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2147483647 w 4"/>
                <a:gd name="T15" fmla="*/ 2147483647 h 4"/>
                <a:gd name="T16" fmla="*/ 2147483647 w 4"/>
                <a:gd name="T17" fmla="*/ 2147483647 h 4"/>
                <a:gd name="T18" fmla="*/ 2147483647 w 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4"/>
                <a:gd name="T32" fmla="*/ 4 w 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8" name="Freeform 296"/>
            <p:cNvSpPr>
              <a:spLocks/>
            </p:cNvSpPr>
            <p:nvPr/>
          </p:nvSpPr>
          <p:spPr bwMode="auto">
            <a:xfrm>
              <a:off x="8174467" y="3343455"/>
              <a:ext cx="6351" cy="12703"/>
            </a:xfrm>
            <a:custGeom>
              <a:avLst/>
              <a:gdLst>
                <a:gd name="T0" fmla="*/ 2147483647 w 4"/>
                <a:gd name="T1" fmla="*/ 2147483647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2147483647 h 7"/>
                <a:gd name="T10" fmla="*/ 2147483647 w 4"/>
                <a:gd name="T11" fmla="*/ 2147483647 h 7"/>
                <a:gd name="T12" fmla="*/ 2147483647 w 4"/>
                <a:gd name="T13" fmla="*/ 2147483647 h 7"/>
                <a:gd name="T14" fmla="*/ 2147483647 w 4"/>
                <a:gd name="T15" fmla="*/ 2147483647 h 7"/>
                <a:gd name="T16" fmla="*/ 2147483647 w 4"/>
                <a:gd name="T17" fmla="*/ 2147483647 h 7"/>
                <a:gd name="T18" fmla="*/ 2147483647 w 4"/>
                <a:gd name="T19" fmla="*/ 0 h 7"/>
                <a:gd name="T20" fmla="*/ 0 w 4"/>
                <a:gd name="T21" fmla="*/ 0 h 7"/>
                <a:gd name="T22" fmla="*/ 2147483647 w 4"/>
                <a:gd name="T23" fmla="*/ 2147483647 h 7"/>
                <a:gd name="T24" fmla="*/ 2147483647 w 4"/>
                <a:gd name="T25" fmla="*/ 2147483647 h 7"/>
                <a:gd name="T26" fmla="*/ 2147483647 w 4"/>
                <a:gd name="T27" fmla="*/ 2147483647 h 7"/>
                <a:gd name="T28" fmla="*/ 2147483647 w 4"/>
                <a:gd name="T29" fmla="*/ 2147483647 h 7"/>
                <a:gd name="T30" fmla="*/ 2147483647 w 4"/>
                <a:gd name="T31" fmla="*/ 2147483647 h 7"/>
                <a:gd name="T32" fmla="*/ 2147483647 w 4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7"/>
                <a:gd name="T53" fmla="*/ 4 w 4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7">
                  <a:moveTo>
                    <a:pt x="4" y="7"/>
                  </a:moveTo>
                  <a:lnTo>
                    <a:pt x="4" y="7"/>
                  </a:lnTo>
                  <a:lnTo>
                    <a:pt x="4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5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9" name="Freeform 297"/>
            <p:cNvSpPr>
              <a:spLocks/>
            </p:cNvSpPr>
            <p:nvPr/>
          </p:nvSpPr>
          <p:spPr bwMode="auto">
            <a:xfrm>
              <a:off x="8157002" y="3397443"/>
              <a:ext cx="28580" cy="46049"/>
            </a:xfrm>
            <a:custGeom>
              <a:avLst/>
              <a:gdLst>
                <a:gd name="T0" fmla="*/ 2147483647 w 17"/>
                <a:gd name="T1" fmla="*/ 2147483647 h 26"/>
                <a:gd name="T2" fmla="*/ 2147483647 w 17"/>
                <a:gd name="T3" fmla="*/ 2147483647 h 26"/>
                <a:gd name="T4" fmla="*/ 2147483647 w 17"/>
                <a:gd name="T5" fmla="*/ 2147483647 h 26"/>
                <a:gd name="T6" fmla="*/ 2147483647 w 17"/>
                <a:gd name="T7" fmla="*/ 2147483647 h 26"/>
                <a:gd name="T8" fmla="*/ 2147483647 w 17"/>
                <a:gd name="T9" fmla="*/ 0 h 26"/>
                <a:gd name="T10" fmla="*/ 2147483647 w 17"/>
                <a:gd name="T11" fmla="*/ 0 h 26"/>
                <a:gd name="T12" fmla="*/ 2147483647 w 17"/>
                <a:gd name="T13" fmla="*/ 2147483647 h 26"/>
                <a:gd name="T14" fmla="*/ 2147483647 w 17"/>
                <a:gd name="T15" fmla="*/ 2147483647 h 26"/>
                <a:gd name="T16" fmla="*/ 2147483647 w 17"/>
                <a:gd name="T17" fmla="*/ 2147483647 h 26"/>
                <a:gd name="T18" fmla="*/ 2147483647 w 17"/>
                <a:gd name="T19" fmla="*/ 2147483647 h 26"/>
                <a:gd name="T20" fmla="*/ 2147483647 w 17"/>
                <a:gd name="T21" fmla="*/ 2147483647 h 26"/>
                <a:gd name="T22" fmla="*/ 2147483647 w 17"/>
                <a:gd name="T23" fmla="*/ 2147483647 h 26"/>
                <a:gd name="T24" fmla="*/ 2147483647 w 17"/>
                <a:gd name="T25" fmla="*/ 2147483647 h 26"/>
                <a:gd name="T26" fmla="*/ 2147483647 w 17"/>
                <a:gd name="T27" fmla="*/ 2147483647 h 26"/>
                <a:gd name="T28" fmla="*/ 2147483647 w 17"/>
                <a:gd name="T29" fmla="*/ 2147483647 h 26"/>
                <a:gd name="T30" fmla="*/ 2147483647 w 17"/>
                <a:gd name="T31" fmla="*/ 2147483647 h 26"/>
                <a:gd name="T32" fmla="*/ 2147483647 w 17"/>
                <a:gd name="T33" fmla="*/ 2147483647 h 26"/>
                <a:gd name="T34" fmla="*/ 2147483647 w 17"/>
                <a:gd name="T35" fmla="*/ 2147483647 h 26"/>
                <a:gd name="T36" fmla="*/ 2147483647 w 17"/>
                <a:gd name="T37" fmla="*/ 2147483647 h 26"/>
                <a:gd name="T38" fmla="*/ 0 w 17"/>
                <a:gd name="T39" fmla="*/ 2147483647 h 26"/>
                <a:gd name="T40" fmla="*/ 2147483647 w 17"/>
                <a:gd name="T41" fmla="*/ 2147483647 h 26"/>
                <a:gd name="T42" fmla="*/ 2147483647 w 17"/>
                <a:gd name="T43" fmla="*/ 2147483647 h 26"/>
                <a:gd name="T44" fmla="*/ 2147483647 w 17"/>
                <a:gd name="T45" fmla="*/ 2147483647 h 26"/>
                <a:gd name="T46" fmla="*/ 2147483647 w 17"/>
                <a:gd name="T47" fmla="*/ 2147483647 h 26"/>
                <a:gd name="T48" fmla="*/ 2147483647 w 17"/>
                <a:gd name="T49" fmla="*/ 2147483647 h 26"/>
                <a:gd name="T50" fmla="*/ 2147483647 w 17"/>
                <a:gd name="T51" fmla="*/ 2147483647 h 26"/>
                <a:gd name="T52" fmla="*/ 2147483647 w 17"/>
                <a:gd name="T53" fmla="*/ 2147483647 h 26"/>
                <a:gd name="T54" fmla="*/ 2147483647 w 17"/>
                <a:gd name="T55" fmla="*/ 2147483647 h 26"/>
                <a:gd name="T56" fmla="*/ 2147483647 w 17"/>
                <a:gd name="T57" fmla="*/ 2147483647 h 26"/>
                <a:gd name="T58" fmla="*/ 2147483647 w 17"/>
                <a:gd name="T59" fmla="*/ 2147483647 h 26"/>
                <a:gd name="T60" fmla="*/ 2147483647 w 17"/>
                <a:gd name="T61" fmla="*/ 2147483647 h 26"/>
                <a:gd name="T62" fmla="*/ 2147483647 w 17"/>
                <a:gd name="T63" fmla="*/ 2147483647 h 26"/>
                <a:gd name="T64" fmla="*/ 2147483647 w 17"/>
                <a:gd name="T65" fmla="*/ 2147483647 h 26"/>
                <a:gd name="T66" fmla="*/ 2147483647 w 17"/>
                <a:gd name="T67" fmla="*/ 2147483647 h 26"/>
                <a:gd name="T68" fmla="*/ 2147483647 w 17"/>
                <a:gd name="T69" fmla="*/ 2147483647 h 26"/>
                <a:gd name="T70" fmla="*/ 2147483647 w 17"/>
                <a:gd name="T71" fmla="*/ 2147483647 h 26"/>
                <a:gd name="T72" fmla="*/ 2147483647 w 17"/>
                <a:gd name="T73" fmla="*/ 2147483647 h 26"/>
                <a:gd name="T74" fmla="*/ 2147483647 w 17"/>
                <a:gd name="T75" fmla="*/ 2147483647 h 26"/>
                <a:gd name="T76" fmla="*/ 2147483647 w 17"/>
                <a:gd name="T77" fmla="*/ 2147483647 h 26"/>
                <a:gd name="T78" fmla="*/ 2147483647 w 17"/>
                <a:gd name="T79" fmla="*/ 2147483647 h 26"/>
                <a:gd name="T80" fmla="*/ 2147483647 w 17"/>
                <a:gd name="T81" fmla="*/ 2147483647 h 26"/>
                <a:gd name="T82" fmla="*/ 2147483647 w 17"/>
                <a:gd name="T83" fmla="*/ 2147483647 h 26"/>
                <a:gd name="T84" fmla="*/ 2147483647 w 17"/>
                <a:gd name="T85" fmla="*/ 2147483647 h 26"/>
                <a:gd name="T86" fmla="*/ 2147483647 w 17"/>
                <a:gd name="T87" fmla="*/ 2147483647 h 26"/>
                <a:gd name="T88" fmla="*/ 2147483647 w 17"/>
                <a:gd name="T89" fmla="*/ 2147483647 h 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"/>
                <a:gd name="T136" fmla="*/ 0 h 26"/>
                <a:gd name="T137" fmla="*/ 17 w 17"/>
                <a:gd name="T138" fmla="*/ 26 h 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" h="26">
                  <a:moveTo>
                    <a:pt x="16" y="6"/>
                  </a:moveTo>
                  <a:lnTo>
                    <a:pt x="16" y="6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7" y="6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3" y="18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4" y="23"/>
                  </a:lnTo>
                  <a:lnTo>
                    <a:pt x="13" y="22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4" y="9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0" name="Freeform 298"/>
            <p:cNvSpPr>
              <a:spLocks/>
            </p:cNvSpPr>
            <p:nvPr/>
          </p:nvSpPr>
          <p:spPr bwMode="auto">
            <a:xfrm>
              <a:off x="8180818" y="3387916"/>
              <a:ext cx="19053" cy="49225"/>
            </a:xfrm>
            <a:custGeom>
              <a:avLst/>
              <a:gdLst>
                <a:gd name="T0" fmla="*/ 2147483647 w 11"/>
                <a:gd name="T1" fmla="*/ 2147483647 h 27"/>
                <a:gd name="T2" fmla="*/ 2147483647 w 11"/>
                <a:gd name="T3" fmla="*/ 2147483647 h 27"/>
                <a:gd name="T4" fmla="*/ 2147483647 w 11"/>
                <a:gd name="T5" fmla="*/ 2147483647 h 27"/>
                <a:gd name="T6" fmla="*/ 2147483647 w 11"/>
                <a:gd name="T7" fmla="*/ 2147483647 h 27"/>
                <a:gd name="T8" fmla="*/ 2147483647 w 11"/>
                <a:gd name="T9" fmla="*/ 2147483647 h 27"/>
                <a:gd name="T10" fmla="*/ 2147483647 w 11"/>
                <a:gd name="T11" fmla="*/ 2147483647 h 27"/>
                <a:gd name="T12" fmla="*/ 2147483647 w 11"/>
                <a:gd name="T13" fmla="*/ 2147483647 h 27"/>
                <a:gd name="T14" fmla="*/ 2147483647 w 11"/>
                <a:gd name="T15" fmla="*/ 2147483647 h 27"/>
                <a:gd name="T16" fmla="*/ 2147483647 w 11"/>
                <a:gd name="T17" fmla="*/ 2147483647 h 27"/>
                <a:gd name="T18" fmla="*/ 0 w 11"/>
                <a:gd name="T19" fmla="*/ 2147483647 h 27"/>
                <a:gd name="T20" fmla="*/ 2147483647 w 11"/>
                <a:gd name="T21" fmla="*/ 2147483647 h 27"/>
                <a:gd name="T22" fmla="*/ 2147483647 w 11"/>
                <a:gd name="T23" fmla="*/ 2147483647 h 27"/>
                <a:gd name="T24" fmla="*/ 2147483647 w 11"/>
                <a:gd name="T25" fmla="*/ 2147483647 h 27"/>
                <a:gd name="T26" fmla="*/ 2147483647 w 11"/>
                <a:gd name="T27" fmla="*/ 2147483647 h 27"/>
                <a:gd name="T28" fmla="*/ 2147483647 w 11"/>
                <a:gd name="T29" fmla="*/ 0 h 27"/>
                <a:gd name="T30" fmla="*/ 2147483647 w 11"/>
                <a:gd name="T31" fmla="*/ 2147483647 h 27"/>
                <a:gd name="T32" fmla="*/ 2147483647 w 11"/>
                <a:gd name="T33" fmla="*/ 2147483647 h 27"/>
                <a:gd name="T34" fmla="*/ 2147483647 w 11"/>
                <a:gd name="T35" fmla="*/ 2147483647 h 27"/>
                <a:gd name="T36" fmla="*/ 2147483647 w 11"/>
                <a:gd name="T37" fmla="*/ 2147483647 h 27"/>
                <a:gd name="T38" fmla="*/ 2147483647 w 11"/>
                <a:gd name="T39" fmla="*/ 2147483647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27"/>
                <a:gd name="T62" fmla="*/ 11 w 11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27">
                  <a:moveTo>
                    <a:pt x="7" y="10"/>
                  </a:moveTo>
                  <a:lnTo>
                    <a:pt x="5" y="11"/>
                  </a:lnTo>
                  <a:lnTo>
                    <a:pt x="5" y="13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8" y="6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1" name="Freeform 299"/>
            <p:cNvSpPr>
              <a:spLocks/>
            </p:cNvSpPr>
            <p:nvPr/>
          </p:nvSpPr>
          <p:spPr bwMode="auto">
            <a:xfrm>
              <a:off x="8191932" y="3416498"/>
              <a:ext cx="23817" cy="15879"/>
            </a:xfrm>
            <a:custGeom>
              <a:avLst/>
              <a:gdLst>
                <a:gd name="T0" fmla="*/ 2147483647 w 14"/>
                <a:gd name="T1" fmla="*/ 2147483647 h 9"/>
                <a:gd name="T2" fmla="*/ 0 w 14"/>
                <a:gd name="T3" fmla="*/ 2147483647 h 9"/>
                <a:gd name="T4" fmla="*/ 0 w 14"/>
                <a:gd name="T5" fmla="*/ 2147483647 h 9"/>
                <a:gd name="T6" fmla="*/ 0 w 14"/>
                <a:gd name="T7" fmla="*/ 2147483647 h 9"/>
                <a:gd name="T8" fmla="*/ 0 w 14"/>
                <a:gd name="T9" fmla="*/ 2147483647 h 9"/>
                <a:gd name="T10" fmla="*/ 2147483647 w 14"/>
                <a:gd name="T11" fmla="*/ 2147483647 h 9"/>
                <a:gd name="T12" fmla="*/ 0 w 14"/>
                <a:gd name="T13" fmla="*/ 2147483647 h 9"/>
                <a:gd name="T14" fmla="*/ 2147483647 w 14"/>
                <a:gd name="T15" fmla="*/ 2147483647 h 9"/>
                <a:gd name="T16" fmla="*/ 2147483647 w 14"/>
                <a:gd name="T17" fmla="*/ 2147483647 h 9"/>
                <a:gd name="T18" fmla="*/ 2147483647 w 14"/>
                <a:gd name="T19" fmla="*/ 2147483647 h 9"/>
                <a:gd name="T20" fmla="*/ 2147483647 w 14"/>
                <a:gd name="T21" fmla="*/ 2147483647 h 9"/>
                <a:gd name="T22" fmla="*/ 2147483647 w 14"/>
                <a:gd name="T23" fmla="*/ 2147483647 h 9"/>
                <a:gd name="T24" fmla="*/ 2147483647 w 14"/>
                <a:gd name="T25" fmla="*/ 2147483647 h 9"/>
                <a:gd name="T26" fmla="*/ 2147483647 w 14"/>
                <a:gd name="T27" fmla="*/ 2147483647 h 9"/>
                <a:gd name="T28" fmla="*/ 2147483647 w 14"/>
                <a:gd name="T29" fmla="*/ 2147483647 h 9"/>
                <a:gd name="T30" fmla="*/ 2147483647 w 14"/>
                <a:gd name="T31" fmla="*/ 2147483647 h 9"/>
                <a:gd name="T32" fmla="*/ 2147483647 w 14"/>
                <a:gd name="T33" fmla="*/ 2147483647 h 9"/>
                <a:gd name="T34" fmla="*/ 2147483647 w 14"/>
                <a:gd name="T35" fmla="*/ 2147483647 h 9"/>
                <a:gd name="T36" fmla="*/ 2147483647 w 14"/>
                <a:gd name="T37" fmla="*/ 0 h 9"/>
                <a:gd name="T38" fmla="*/ 2147483647 w 14"/>
                <a:gd name="T39" fmla="*/ 0 h 9"/>
                <a:gd name="T40" fmla="*/ 2147483647 w 14"/>
                <a:gd name="T41" fmla="*/ 0 h 9"/>
                <a:gd name="T42" fmla="*/ 2147483647 w 14"/>
                <a:gd name="T43" fmla="*/ 0 h 9"/>
                <a:gd name="T44" fmla="*/ 2147483647 w 14"/>
                <a:gd name="T45" fmla="*/ 0 h 9"/>
                <a:gd name="T46" fmla="*/ 2147483647 w 14"/>
                <a:gd name="T47" fmla="*/ 0 h 9"/>
                <a:gd name="T48" fmla="*/ 2147483647 w 14"/>
                <a:gd name="T49" fmla="*/ 0 h 9"/>
                <a:gd name="T50" fmla="*/ 2147483647 w 14"/>
                <a:gd name="T51" fmla="*/ 0 h 9"/>
                <a:gd name="T52" fmla="*/ 2147483647 w 14"/>
                <a:gd name="T53" fmla="*/ 0 h 9"/>
                <a:gd name="T54" fmla="*/ 2147483647 w 14"/>
                <a:gd name="T55" fmla="*/ 2147483647 h 9"/>
                <a:gd name="T56" fmla="*/ 2147483647 w 14"/>
                <a:gd name="T57" fmla="*/ 2147483647 h 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"/>
                <a:gd name="T88" fmla="*/ 0 h 9"/>
                <a:gd name="T89" fmla="*/ 14 w 14"/>
                <a:gd name="T90" fmla="*/ 9 h 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" h="9">
                  <a:moveTo>
                    <a:pt x="3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7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2" name="Freeform 300"/>
            <p:cNvSpPr>
              <a:spLocks/>
            </p:cNvSpPr>
            <p:nvPr/>
          </p:nvSpPr>
          <p:spPr bwMode="auto">
            <a:xfrm>
              <a:off x="8147475" y="3427613"/>
              <a:ext cx="107967" cy="104800"/>
            </a:xfrm>
            <a:custGeom>
              <a:avLst/>
              <a:gdLst>
                <a:gd name="T0" fmla="*/ 2147483647 w 65"/>
                <a:gd name="T1" fmla="*/ 0 h 59"/>
                <a:gd name="T2" fmla="*/ 2147483647 w 65"/>
                <a:gd name="T3" fmla="*/ 2147483647 h 59"/>
                <a:gd name="T4" fmla="*/ 2147483647 w 65"/>
                <a:gd name="T5" fmla="*/ 2147483647 h 59"/>
                <a:gd name="T6" fmla="*/ 2147483647 w 65"/>
                <a:gd name="T7" fmla="*/ 2147483647 h 59"/>
                <a:gd name="T8" fmla="*/ 2147483647 w 65"/>
                <a:gd name="T9" fmla="*/ 2147483647 h 59"/>
                <a:gd name="T10" fmla="*/ 2147483647 w 65"/>
                <a:gd name="T11" fmla="*/ 2147483647 h 59"/>
                <a:gd name="T12" fmla="*/ 2147483647 w 65"/>
                <a:gd name="T13" fmla="*/ 2147483647 h 59"/>
                <a:gd name="T14" fmla="*/ 2147483647 w 65"/>
                <a:gd name="T15" fmla="*/ 2147483647 h 59"/>
                <a:gd name="T16" fmla="*/ 2147483647 w 65"/>
                <a:gd name="T17" fmla="*/ 2147483647 h 59"/>
                <a:gd name="T18" fmla="*/ 2147483647 w 65"/>
                <a:gd name="T19" fmla="*/ 2147483647 h 59"/>
                <a:gd name="T20" fmla="*/ 2147483647 w 65"/>
                <a:gd name="T21" fmla="*/ 2147483647 h 59"/>
                <a:gd name="T22" fmla="*/ 2147483647 w 65"/>
                <a:gd name="T23" fmla="*/ 2147483647 h 59"/>
                <a:gd name="T24" fmla="*/ 2147483647 w 65"/>
                <a:gd name="T25" fmla="*/ 2147483647 h 59"/>
                <a:gd name="T26" fmla="*/ 2147483647 w 65"/>
                <a:gd name="T27" fmla="*/ 2147483647 h 59"/>
                <a:gd name="T28" fmla="*/ 2147483647 w 65"/>
                <a:gd name="T29" fmla="*/ 2147483647 h 59"/>
                <a:gd name="T30" fmla="*/ 2147483647 w 65"/>
                <a:gd name="T31" fmla="*/ 2147483647 h 59"/>
                <a:gd name="T32" fmla="*/ 0 w 65"/>
                <a:gd name="T33" fmla="*/ 2147483647 h 59"/>
                <a:gd name="T34" fmla="*/ 0 w 65"/>
                <a:gd name="T35" fmla="*/ 2147483647 h 59"/>
                <a:gd name="T36" fmla="*/ 2147483647 w 65"/>
                <a:gd name="T37" fmla="*/ 2147483647 h 59"/>
                <a:gd name="T38" fmla="*/ 2147483647 w 65"/>
                <a:gd name="T39" fmla="*/ 2147483647 h 59"/>
                <a:gd name="T40" fmla="*/ 2147483647 w 65"/>
                <a:gd name="T41" fmla="*/ 2147483647 h 59"/>
                <a:gd name="T42" fmla="*/ 2147483647 w 65"/>
                <a:gd name="T43" fmla="*/ 2147483647 h 59"/>
                <a:gd name="T44" fmla="*/ 2147483647 w 65"/>
                <a:gd name="T45" fmla="*/ 2147483647 h 59"/>
                <a:gd name="T46" fmla="*/ 2147483647 w 65"/>
                <a:gd name="T47" fmla="*/ 2147483647 h 59"/>
                <a:gd name="T48" fmla="*/ 2147483647 w 65"/>
                <a:gd name="T49" fmla="*/ 2147483647 h 59"/>
                <a:gd name="T50" fmla="*/ 2147483647 w 65"/>
                <a:gd name="T51" fmla="*/ 2147483647 h 59"/>
                <a:gd name="T52" fmla="*/ 2147483647 w 65"/>
                <a:gd name="T53" fmla="*/ 2147483647 h 59"/>
                <a:gd name="T54" fmla="*/ 2147483647 w 65"/>
                <a:gd name="T55" fmla="*/ 2147483647 h 59"/>
                <a:gd name="T56" fmla="*/ 2147483647 w 65"/>
                <a:gd name="T57" fmla="*/ 2147483647 h 59"/>
                <a:gd name="T58" fmla="*/ 2147483647 w 65"/>
                <a:gd name="T59" fmla="*/ 2147483647 h 59"/>
                <a:gd name="T60" fmla="*/ 2147483647 w 65"/>
                <a:gd name="T61" fmla="*/ 2147483647 h 59"/>
                <a:gd name="T62" fmla="*/ 2147483647 w 65"/>
                <a:gd name="T63" fmla="*/ 2147483647 h 59"/>
                <a:gd name="T64" fmla="*/ 2147483647 w 65"/>
                <a:gd name="T65" fmla="*/ 2147483647 h 59"/>
                <a:gd name="T66" fmla="*/ 2147483647 w 65"/>
                <a:gd name="T67" fmla="*/ 2147483647 h 59"/>
                <a:gd name="T68" fmla="*/ 2147483647 w 65"/>
                <a:gd name="T69" fmla="*/ 2147483647 h 59"/>
                <a:gd name="T70" fmla="*/ 2147483647 w 65"/>
                <a:gd name="T71" fmla="*/ 2147483647 h 59"/>
                <a:gd name="T72" fmla="*/ 2147483647 w 65"/>
                <a:gd name="T73" fmla="*/ 2147483647 h 59"/>
                <a:gd name="T74" fmla="*/ 2147483647 w 65"/>
                <a:gd name="T75" fmla="*/ 2147483647 h 59"/>
                <a:gd name="T76" fmla="*/ 2147483647 w 65"/>
                <a:gd name="T77" fmla="*/ 2147483647 h 59"/>
                <a:gd name="T78" fmla="*/ 2147483647 w 65"/>
                <a:gd name="T79" fmla="*/ 2147483647 h 59"/>
                <a:gd name="T80" fmla="*/ 2147483647 w 65"/>
                <a:gd name="T81" fmla="*/ 2147483647 h 59"/>
                <a:gd name="T82" fmla="*/ 2147483647 w 65"/>
                <a:gd name="T83" fmla="*/ 2147483647 h 59"/>
                <a:gd name="T84" fmla="*/ 2147483647 w 65"/>
                <a:gd name="T85" fmla="*/ 2147483647 h 59"/>
                <a:gd name="T86" fmla="*/ 2147483647 w 65"/>
                <a:gd name="T87" fmla="*/ 2147483647 h 59"/>
                <a:gd name="T88" fmla="*/ 2147483647 w 65"/>
                <a:gd name="T89" fmla="*/ 2147483647 h 59"/>
                <a:gd name="T90" fmla="*/ 2147483647 w 65"/>
                <a:gd name="T91" fmla="*/ 2147483647 h 59"/>
                <a:gd name="T92" fmla="*/ 2147483647 w 65"/>
                <a:gd name="T93" fmla="*/ 2147483647 h 59"/>
                <a:gd name="T94" fmla="*/ 2147483647 w 65"/>
                <a:gd name="T95" fmla="*/ 2147483647 h 59"/>
                <a:gd name="T96" fmla="*/ 2147483647 w 65"/>
                <a:gd name="T97" fmla="*/ 2147483647 h 59"/>
                <a:gd name="T98" fmla="*/ 2147483647 w 65"/>
                <a:gd name="T99" fmla="*/ 2147483647 h 59"/>
                <a:gd name="T100" fmla="*/ 2147483647 w 65"/>
                <a:gd name="T101" fmla="*/ 2147483647 h 59"/>
                <a:gd name="T102" fmla="*/ 2147483647 w 65"/>
                <a:gd name="T103" fmla="*/ 2147483647 h 59"/>
                <a:gd name="T104" fmla="*/ 2147483647 w 65"/>
                <a:gd name="T105" fmla="*/ 2147483647 h 59"/>
                <a:gd name="T106" fmla="*/ 2147483647 w 65"/>
                <a:gd name="T107" fmla="*/ 2147483647 h 59"/>
                <a:gd name="T108" fmla="*/ 2147483647 w 65"/>
                <a:gd name="T109" fmla="*/ 2147483647 h 59"/>
                <a:gd name="T110" fmla="*/ 2147483647 w 65"/>
                <a:gd name="T111" fmla="*/ 2147483647 h 59"/>
                <a:gd name="T112" fmla="*/ 2147483647 w 65"/>
                <a:gd name="T113" fmla="*/ 2147483647 h 59"/>
                <a:gd name="T114" fmla="*/ 2147483647 w 65"/>
                <a:gd name="T115" fmla="*/ 2147483647 h 59"/>
                <a:gd name="T116" fmla="*/ 2147483647 w 65"/>
                <a:gd name="T117" fmla="*/ 2147483647 h 59"/>
                <a:gd name="T118" fmla="*/ 2147483647 w 65"/>
                <a:gd name="T119" fmla="*/ 2147483647 h 59"/>
                <a:gd name="T120" fmla="*/ 2147483647 w 65"/>
                <a:gd name="T121" fmla="*/ 2147483647 h 59"/>
                <a:gd name="T122" fmla="*/ 2147483647 w 65"/>
                <a:gd name="T123" fmla="*/ 2147483647 h 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5"/>
                <a:gd name="T187" fmla="*/ 0 h 59"/>
                <a:gd name="T188" fmla="*/ 65 w 65"/>
                <a:gd name="T189" fmla="*/ 59 h 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5" h="59">
                  <a:moveTo>
                    <a:pt x="51" y="0"/>
                  </a:moveTo>
                  <a:lnTo>
                    <a:pt x="50" y="0"/>
                  </a:lnTo>
                  <a:lnTo>
                    <a:pt x="48" y="3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47" y="8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6" y="15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0" y="20"/>
                  </a:lnTo>
                  <a:lnTo>
                    <a:pt x="27" y="23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0" y="15"/>
                  </a:lnTo>
                  <a:lnTo>
                    <a:pt x="17" y="15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8" y="29"/>
                  </a:lnTo>
                  <a:lnTo>
                    <a:pt x="13" y="28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2" y="28"/>
                  </a:lnTo>
                  <a:lnTo>
                    <a:pt x="23" y="26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0" y="37"/>
                  </a:lnTo>
                  <a:lnTo>
                    <a:pt x="30" y="42"/>
                  </a:lnTo>
                  <a:lnTo>
                    <a:pt x="30" y="47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3"/>
                  </a:lnTo>
                  <a:lnTo>
                    <a:pt x="42" y="54"/>
                  </a:lnTo>
                  <a:lnTo>
                    <a:pt x="45" y="54"/>
                  </a:lnTo>
                  <a:lnTo>
                    <a:pt x="47" y="51"/>
                  </a:lnTo>
                  <a:lnTo>
                    <a:pt x="48" y="53"/>
                  </a:lnTo>
                  <a:lnTo>
                    <a:pt x="47" y="54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51" y="57"/>
                  </a:lnTo>
                  <a:lnTo>
                    <a:pt x="53" y="56"/>
                  </a:lnTo>
                  <a:lnTo>
                    <a:pt x="53" y="51"/>
                  </a:lnTo>
                  <a:lnTo>
                    <a:pt x="53" y="48"/>
                  </a:lnTo>
                  <a:lnTo>
                    <a:pt x="50" y="43"/>
                  </a:lnTo>
                  <a:lnTo>
                    <a:pt x="50" y="40"/>
                  </a:lnTo>
                  <a:lnTo>
                    <a:pt x="51" y="37"/>
                  </a:lnTo>
                  <a:lnTo>
                    <a:pt x="53" y="37"/>
                  </a:lnTo>
                  <a:lnTo>
                    <a:pt x="54" y="37"/>
                  </a:lnTo>
                  <a:lnTo>
                    <a:pt x="53" y="34"/>
                  </a:lnTo>
                  <a:lnTo>
                    <a:pt x="56" y="34"/>
                  </a:lnTo>
                  <a:lnTo>
                    <a:pt x="56" y="37"/>
                  </a:lnTo>
                  <a:lnTo>
                    <a:pt x="58" y="40"/>
                  </a:lnTo>
                  <a:lnTo>
                    <a:pt x="58" y="43"/>
                  </a:lnTo>
                  <a:lnTo>
                    <a:pt x="59" y="45"/>
                  </a:lnTo>
                  <a:lnTo>
                    <a:pt x="59" y="47"/>
                  </a:lnTo>
                  <a:lnTo>
                    <a:pt x="61" y="43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4" y="37"/>
                  </a:lnTo>
                  <a:lnTo>
                    <a:pt x="65" y="33"/>
                  </a:lnTo>
                  <a:lnTo>
                    <a:pt x="65" y="29"/>
                  </a:lnTo>
                  <a:lnTo>
                    <a:pt x="64" y="26"/>
                  </a:lnTo>
                  <a:lnTo>
                    <a:pt x="62" y="23"/>
                  </a:lnTo>
                  <a:lnTo>
                    <a:pt x="65" y="22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1" y="15"/>
                  </a:lnTo>
                  <a:lnTo>
                    <a:pt x="59" y="15"/>
                  </a:lnTo>
                  <a:lnTo>
                    <a:pt x="61" y="14"/>
                  </a:lnTo>
                  <a:lnTo>
                    <a:pt x="62" y="11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3" name="Freeform 301"/>
            <p:cNvSpPr>
              <a:spLocks/>
            </p:cNvSpPr>
            <p:nvPr/>
          </p:nvSpPr>
          <p:spPr bwMode="auto">
            <a:xfrm>
              <a:off x="8230038" y="3408559"/>
              <a:ext cx="6351" cy="15879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2147483647 h 9"/>
                <a:gd name="T4" fmla="*/ 2147483647 w 3"/>
                <a:gd name="T5" fmla="*/ 2147483647 h 9"/>
                <a:gd name="T6" fmla="*/ 2147483647 w 3"/>
                <a:gd name="T7" fmla="*/ 2147483647 h 9"/>
                <a:gd name="T8" fmla="*/ 2147483647 w 3"/>
                <a:gd name="T9" fmla="*/ 2147483647 h 9"/>
                <a:gd name="T10" fmla="*/ 2147483647 w 3"/>
                <a:gd name="T11" fmla="*/ 0 h 9"/>
                <a:gd name="T12" fmla="*/ 2147483647 w 3"/>
                <a:gd name="T13" fmla="*/ 2147483647 h 9"/>
                <a:gd name="T14" fmla="*/ 2147483647 w 3"/>
                <a:gd name="T15" fmla="*/ 2147483647 h 9"/>
                <a:gd name="T16" fmla="*/ 0 w 3"/>
                <a:gd name="T17" fmla="*/ 2147483647 h 9"/>
                <a:gd name="T18" fmla="*/ 0 w 3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9"/>
                <a:gd name="T32" fmla="*/ 3 w 3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9">
                  <a:moveTo>
                    <a:pt x="0" y="5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8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4" name="Freeform 302"/>
            <p:cNvSpPr>
              <a:spLocks/>
            </p:cNvSpPr>
            <p:nvPr/>
          </p:nvSpPr>
          <p:spPr bwMode="auto">
            <a:xfrm>
              <a:off x="8241153" y="3418086"/>
              <a:ext cx="7938" cy="14290"/>
            </a:xfrm>
            <a:custGeom>
              <a:avLst/>
              <a:gdLst>
                <a:gd name="T0" fmla="*/ 0 w 5"/>
                <a:gd name="T1" fmla="*/ 2147483647 h 8"/>
                <a:gd name="T2" fmla="*/ 0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0 h 8"/>
                <a:gd name="T14" fmla="*/ 2147483647 w 5"/>
                <a:gd name="T15" fmla="*/ 0 h 8"/>
                <a:gd name="T16" fmla="*/ 0 w 5"/>
                <a:gd name="T17" fmla="*/ 2147483647 h 8"/>
                <a:gd name="T18" fmla="*/ 0 w 5"/>
                <a:gd name="T19" fmla="*/ 2147483647 h 8"/>
                <a:gd name="T20" fmla="*/ 0 w 5"/>
                <a:gd name="T21" fmla="*/ 2147483647 h 8"/>
                <a:gd name="T22" fmla="*/ 0 w 5"/>
                <a:gd name="T23" fmla="*/ 2147483647 h 8"/>
                <a:gd name="T24" fmla="*/ 0 w 5"/>
                <a:gd name="T25" fmla="*/ 2147483647 h 8"/>
                <a:gd name="T26" fmla="*/ 0 w 5"/>
                <a:gd name="T27" fmla="*/ 2147483647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8"/>
                <a:gd name="T44" fmla="*/ 5 w 5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8">
                  <a:moveTo>
                    <a:pt x="0" y="5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5" name="Freeform 303"/>
            <p:cNvSpPr>
              <a:spLocks/>
            </p:cNvSpPr>
            <p:nvPr/>
          </p:nvSpPr>
          <p:spPr bwMode="auto">
            <a:xfrm>
              <a:off x="8134773" y="3122742"/>
              <a:ext cx="7939" cy="9527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0 h 5"/>
                <a:gd name="T8" fmla="*/ 2147483647 w 5"/>
                <a:gd name="T9" fmla="*/ 0 h 5"/>
                <a:gd name="T10" fmla="*/ 0 w 5"/>
                <a:gd name="T11" fmla="*/ 2147483647 h 5"/>
                <a:gd name="T12" fmla="*/ 0 w 5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0" y="3"/>
                  </a:move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6" name="Freeform 304"/>
            <p:cNvSpPr>
              <a:spLocks/>
            </p:cNvSpPr>
            <p:nvPr/>
          </p:nvSpPr>
          <p:spPr bwMode="auto">
            <a:xfrm>
              <a:off x="8142712" y="3151323"/>
              <a:ext cx="9527" cy="1111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0 w 6"/>
                <a:gd name="T7" fmla="*/ 2147483647 h 6"/>
                <a:gd name="T8" fmla="*/ 0 w 6"/>
                <a:gd name="T9" fmla="*/ 2147483647 h 6"/>
                <a:gd name="T10" fmla="*/ 0 w 6"/>
                <a:gd name="T11" fmla="*/ 2147483647 h 6"/>
                <a:gd name="T12" fmla="*/ 0 w 6"/>
                <a:gd name="T13" fmla="*/ 2147483647 h 6"/>
                <a:gd name="T14" fmla="*/ 0 w 6"/>
                <a:gd name="T15" fmla="*/ 2147483647 h 6"/>
                <a:gd name="T16" fmla="*/ 0 w 6"/>
                <a:gd name="T17" fmla="*/ 2147483647 h 6"/>
                <a:gd name="T18" fmla="*/ 2147483647 w 6"/>
                <a:gd name="T19" fmla="*/ 2147483647 h 6"/>
                <a:gd name="T20" fmla="*/ 2147483647 w 6"/>
                <a:gd name="T21" fmla="*/ 2147483647 h 6"/>
                <a:gd name="T22" fmla="*/ 2147483647 w 6"/>
                <a:gd name="T23" fmla="*/ 2147483647 h 6"/>
                <a:gd name="T24" fmla="*/ 2147483647 w 6"/>
                <a:gd name="T25" fmla="*/ 2147483647 h 6"/>
                <a:gd name="T26" fmla="*/ 2147483647 w 6"/>
                <a:gd name="T27" fmla="*/ 2147483647 h 6"/>
                <a:gd name="T28" fmla="*/ 2147483647 w 6"/>
                <a:gd name="T29" fmla="*/ 2147483647 h 6"/>
                <a:gd name="T30" fmla="*/ 2147483647 w 6"/>
                <a:gd name="T31" fmla="*/ 2147483647 h 6"/>
                <a:gd name="T32" fmla="*/ 2147483647 w 6"/>
                <a:gd name="T33" fmla="*/ 2147483647 h 6"/>
                <a:gd name="T34" fmla="*/ 2147483647 w 6"/>
                <a:gd name="T35" fmla="*/ 2147483647 h 6"/>
                <a:gd name="T36" fmla="*/ 2147483647 w 6"/>
                <a:gd name="T37" fmla="*/ 2147483647 h 6"/>
                <a:gd name="T38" fmla="*/ 2147483647 w 6"/>
                <a:gd name="T39" fmla="*/ 2147483647 h 6"/>
                <a:gd name="T40" fmla="*/ 2147483647 w 6"/>
                <a:gd name="T41" fmla="*/ 0 h 6"/>
                <a:gd name="T42" fmla="*/ 2147483647 w 6"/>
                <a:gd name="T43" fmla="*/ 0 h 6"/>
                <a:gd name="T44" fmla="*/ 2147483647 w 6"/>
                <a:gd name="T45" fmla="*/ 2147483647 h 6"/>
                <a:gd name="T46" fmla="*/ 2147483647 w 6"/>
                <a:gd name="T47" fmla="*/ 2147483647 h 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"/>
                <a:gd name="T73" fmla="*/ 0 h 6"/>
                <a:gd name="T74" fmla="*/ 6 w 6"/>
                <a:gd name="T75" fmla="*/ 6 h 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7" name="Freeform 305"/>
            <p:cNvSpPr>
              <a:spLocks/>
            </p:cNvSpPr>
            <p:nvPr/>
          </p:nvSpPr>
          <p:spPr bwMode="auto">
            <a:xfrm>
              <a:off x="8090316" y="3083044"/>
              <a:ext cx="11115" cy="9527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0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0 w 6"/>
                <a:gd name="T13" fmla="*/ 2147483647 h 5"/>
                <a:gd name="T14" fmla="*/ 0 w 6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5"/>
                <a:gd name="T26" fmla="*/ 6 w 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8" name="Freeform 306"/>
            <p:cNvSpPr>
              <a:spLocks/>
            </p:cNvSpPr>
            <p:nvPr/>
          </p:nvSpPr>
          <p:spPr bwMode="auto">
            <a:xfrm>
              <a:off x="8150651" y="3162438"/>
              <a:ext cx="6351" cy="1588"/>
            </a:xfrm>
            <a:custGeom>
              <a:avLst/>
              <a:gdLst>
                <a:gd name="T0" fmla="*/ 2147483647 w 4"/>
                <a:gd name="T1" fmla="*/ 2147483647 h 1"/>
                <a:gd name="T2" fmla="*/ 2147483647 w 4"/>
                <a:gd name="T3" fmla="*/ 0 h 1"/>
                <a:gd name="T4" fmla="*/ 2147483647 w 4"/>
                <a:gd name="T5" fmla="*/ 0 h 1"/>
                <a:gd name="T6" fmla="*/ 0 w 4"/>
                <a:gd name="T7" fmla="*/ 0 h 1"/>
                <a:gd name="T8" fmla="*/ 2147483647 w 4"/>
                <a:gd name="T9" fmla="*/ 2147483647 h 1"/>
                <a:gd name="T10" fmla="*/ 2147483647 w 4"/>
                <a:gd name="T11" fmla="*/ 2147483647 h 1"/>
                <a:gd name="T12" fmla="*/ 2147483647 w 4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"/>
                <a:gd name="T23" fmla="*/ 4 w 4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">
                  <a:moveTo>
                    <a:pt x="3" y="1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9" name="Freeform 307"/>
            <p:cNvSpPr>
              <a:spLocks/>
            </p:cNvSpPr>
            <p:nvPr/>
          </p:nvSpPr>
          <p:spPr bwMode="auto">
            <a:xfrm>
              <a:off x="8142712" y="3181492"/>
              <a:ext cx="7938" cy="6351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0 h 4"/>
                <a:gd name="T10" fmla="*/ 2147483647 w 5"/>
                <a:gd name="T11" fmla="*/ 0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0 w 5"/>
                <a:gd name="T17" fmla="*/ 2147483647 h 4"/>
                <a:gd name="T18" fmla="*/ 0 w 5"/>
                <a:gd name="T19" fmla="*/ 2147483647 h 4"/>
                <a:gd name="T20" fmla="*/ 2147483647 w 5"/>
                <a:gd name="T21" fmla="*/ 2147483647 h 4"/>
                <a:gd name="T22" fmla="*/ 2147483647 w 5"/>
                <a:gd name="T23" fmla="*/ 2147483647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4"/>
                <a:gd name="T38" fmla="*/ 5 w 5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4">
                  <a:moveTo>
                    <a:pt x="3" y="4"/>
                  </a:moveTo>
                  <a:lnTo>
                    <a:pt x="3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" name="Freeform 308"/>
            <p:cNvSpPr>
              <a:spLocks/>
            </p:cNvSpPr>
            <p:nvPr/>
          </p:nvSpPr>
          <p:spPr bwMode="auto">
            <a:xfrm>
              <a:off x="8139537" y="3197371"/>
              <a:ext cx="11114" cy="9527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0 h 5"/>
                <a:gd name="T4" fmla="*/ 2147483647 w 7"/>
                <a:gd name="T5" fmla="*/ 0 h 5"/>
                <a:gd name="T6" fmla="*/ 2147483647 w 7"/>
                <a:gd name="T7" fmla="*/ 2147483647 h 5"/>
                <a:gd name="T8" fmla="*/ 0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5"/>
                <a:gd name="T23" fmla="*/ 7 w 7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5">
                  <a:moveTo>
                    <a:pt x="5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4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1" name="Freeform 309"/>
            <p:cNvSpPr>
              <a:spLocks/>
            </p:cNvSpPr>
            <p:nvPr/>
          </p:nvSpPr>
          <p:spPr bwMode="auto">
            <a:xfrm>
              <a:off x="8134773" y="3186257"/>
              <a:ext cx="4764" cy="952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0 h 5"/>
                <a:gd name="T6" fmla="*/ 0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2" name="Freeform 310"/>
            <p:cNvSpPr>
              <a:spLocks/>
            </p:cNvSpPr>
            <p:nvPr/>
          </p:nvSpPr>
          <p:spPr bwMode="auto">
            <a:xfrm>
              <a:off x="8130010" y="3192608"/>
              <a:ext cx="7938" cy="9527"/>
            </a:xfrm>
            <a:custGeom>
              <a:avLst/>
              <a:gdLst>
                <a:gd name="T0" fmla="*/ 0 w 5"/>
                <a:gd name="T1" fmla="*/ 2147483647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0 h 6"/>
                <a:gd name="T12" fmla="*/ 0 w 5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6"/>
                <a:gd name="T23" fmla="*/ 5 w 5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6">
                  <a:moveTo>
                    <a:pt x="0" y="2"/>
                  </a:moveTo>
                  <a:lnTo>
                    <a:pt x="0" y="5"/>
                  </a:lnTo>
                  <a:lnTo>
                    <a:pt x="3" y="6"/>
                  </a:lnTo>
                  <a:lnTo>
                    <a:pt x="5" y="5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3" name="Freeform 311"/>
            <p:cNvSpPr>
              <a:spLocks/>
            </p:cNvSpPr>
            <p:nvPr/>
          </p:nvSpPr>
          <p:spPr bwMode="auto">
            <a:xfrm>
              <a:off x="8036332" y="3152911"/>
              <a:ext cx="4764" cy="9527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0 w 3"/>
                <a:gd name="T5" fmla="*/ 2147483647 h 5"/>
                <a:gd name="T6" fmla="*/ 0 w 3"/>
                <a:gd name="T7" fmla="*/ 2147483647 h 5"/>
                <a:gd name="T8" fmla="*/ 0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0 h 5"/>
                <a:gd name="T16" fmla="*/ 0 w 3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5"/>
                <a:gd name="T29" fmla="*/ 3 w 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5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4" name="Freeform 312"/>
            <p:cNvSpPr>
              <a:spLocks/>
            </p:cNvSpPr>
            <p:nvPr/>
          </p:nvSpPr>
          <p:spPr bwMode="auto">
            <a:xfrm>
              <a:off x="7928365" y="3243420"/>
              <a:ext cx="9527" cy="9527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0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5"/>
                <a:gd name="T26" fmla="*/ 6 w 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5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5" name="Freeform 313"/>
            <p:cNvSpPr>
              <a:spLocks/>
            </p:cNvSpPr>
            <p:nvPr/>
          </p:nvSpPr>
          <p:spPr bwMode="auto">
            <a:xfrm>
              <a:off x="7937891" y="3252947"/>
              <a:ext cx="7939" cy="9527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0 h 5"/>
                <a:gd name="T6" fmla="*/ 0 w 5"/>
                <a:gd name="T7" fmla="*/ 2147483647 h 5"/>
                <a:gd name="T8" fmla="*/ 0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3" y="3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6" name="Freeform 314"/>
            <p:cNvSpPr>
              <a:spLocks/>
            </p:cNvSpPr>
            <p:nvPr/>
          </p:nvSpPr>
          <p:spPr bwMode="auto">
            <a:xfrm>
              <a:off x="7914075" y="3267238"/>
              <a:ext cx="9527" cy="9527"/>
            </a:xfrm>
            <a:custGeom>
              <a:avLst/>
              <a:gdLst>
                <a:gd name="T0" fmla="*/ 2147483647 w 5"/>
                <a:gd name="T1" fmla="*/ 0 h 5"/>
                <a:gd name="T2" fmla="*/ 2147483647 w 5"/>
                <a:gd name="T3" fmla="*/ 0 h 5"/>
                <a:gd name="T4" fmla="*/ 2147483647 w 5"/>
                <a:gd name="T5" fmla="*/ 0 h 5"/>
                <a:gd name="T6" fmla="*/ 2147483647 w 5"/>
                <a:gd name="T7" fmla="*/ 0 h 5"/>
                <a:gd name="T8" fmla="*/ 0 w 5"/>
                <a:gd name="T9" fmla="*/ 0 h 5"/>
                <a:gd name="T10" fmla="*/ 0 w 5"/>
                <a:gd name="T11" fmla="*/ 0 h 5"/>
                <a:gd name="T12" fmla="*/ 0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5"/>
                <a:gd name="T32" fmla="*/ 5 w 5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7" name="Freeform 315"/>
            <p:cNvSpPr>
              <a:spLocks/>
            </p:cNvSpPr>
            <p:nvPr/>
          </p:nvSpPr>
          <p:spPr bwMode="auto">
            <a:xfrm>
              <a:off x="7909312" y="3256123"/>
              <a:ext cx="11115" cy="7939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0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2147483647 w 6"/>
                <a:gd name="T13" fmla="*/ 0 h 4"/>
                <a:gd name="T14" fmla="*/ 2147483647 w 6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3" y="1"/>
                  </a:moveTo>
                  <a:lnTo>
                    <a:pt x="2" y="3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8" name="Freeform 316"/>
            <p:cNvSpPr>
              <a:spLocks/>
            </p:cNvSpPr>
            <p:nvPr/>
          </p:nvSpPr>
          <p:spPr bwMode="auto">
            <a:xfrm>
              <a:off x="7904549" y="3272002"/>
              <a:ext cx="4763" cy="952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2147483647 h 5"/>
                <a:gd name="T6" fmla="*/ 0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9" name="Freeform 317"/>
            <p:cNvSpPr>
              <a:spLocks/>
            </p:cNvSpPr>
            <p:nvPr/>
          </p:nvSpPr>
          <p:spPr bwMode="auto">
            <a:xfrm>
              <a:off x="7977586" y="3424437"/>
              <a:ext cx="4763" cy="476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0 h 3"/>
                <a:gd name="T10" fmla="*/ 2147483647 w 3"/>
                <a:gd name="T11" fmla="*/ 0 h 3"/>
                <a:gd name="T12" fmla="*/ 0 w 3"/>
                <a:gd name="T13" fmla="*/ 0 h 3"/>
                <a:gd name="T14" fmla="*/ 0 w 3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0" y="3"/>
                  </a:moveTo>
                  <a:lnTo>
                    <a:pt x="1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" name="Freeform 318"/>
            <p:cNvSpPr>
              <a:spLocks/>
            </p:cNvSpPr>
            <p:nvPr/>
          </p:nvSpPr>
          <p:spPr bwMode="auto">
            <a:xfrm>
              <a:off x="8110957" y="3333928"/>
              <a:ext cx="28580" cy="34933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0 h 20"/>
                <a:gd name="T4" fmla="*/ 0 w 17"/>
                <a:gd name="T5" fmla="*/ 2147483647 h 20"/>
                <a:gd name="T6" fmla="*/ 0 w 17"/>
                <a:gd name="T7" fmla="*/ 2147483647 h 20"/>
                <a:gd name="T8" fmla="*/ 2147483647 w 17"/>
                <a:gd name="T9" fmla="*/ 2147483647 h 20"/>
                <a:gd name="T10" fmla="*/ 2147483647 w 17"/>
                <a:gd name="T11" fmla="*/ 2147483647 h 20"/>
                <a:gd name="T12" fmla="*/ 2147483647 w 17"/>
                <a:gd name="T13" fmla="*/ 2147483647 h 20"/>
                <a:gd name="T14" fmla="*/ 2147483647 w 17"/>
                <a:gd name="T15" fmla="*/ 2147483647 h 20"/>
                <a:gd name="T16" fmla="*/ 2147483647 w 17"/>
                <a:gd name="T17" fmla="*/ 2147483647 h 20"/>
                <a:gd name="T18" fmla="*/ 2147483647 w 17"/>
                <a:gd name="T19" fmla="*/ 2147483647 h 20"/>
                <a:gd name="T20" fmla="*/ 2147483647 w 17"/>
                <a:gd name="T21" fmla="*/ 2147483647 h 20"/>
                <a:gd name="T22" fmla="*/ 2147483647 w 17"/>
                <a:gd name="T23" fmla="*/ 2147483647 h 20"/>
                <a:gd name="T24" fmla="*/ 2147483647 w 17"/>
                <a:gd name="T25" fmla="*/ 2147483647 h 20"/>
                <a:gd name="T26" fmla="*/ 2147483647 w 17"/>
                <a:gd name="T27" fmla="*/ 2147483647 h 20"/>
                <a:gd name="T28" fmla="*/ 2147483647 w 17"/>
                <a:gd name="T29" fmla="*/ 2147483647 h 20"/>
                <a:gd name="T30" fmla="*/ 2147483647 w 17"/>
                <a:gd name="T31" fmla="*/ 2147483647 h 20"/>
                <a:gd name="T32" fmla="*/ 2147483647 w 17"/>
                <a:gd name="T33" fmla="*/ 2147483647 h 20"/>
                <a:gd name="T34" fmla="*/ 2147483647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2147483647 w 17"/>
                <a:gd name="T41" fmla="*/ 2147483647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2147483647 w 17"/>
                <a:gd name="T67" fmla="*/ 2147483647 h 20"/>
                <a:gd name="T68" fmla="*/ 2147483647 w 17"/>
                <a:gd name="T69" fmla="*/ 2147483647 h 20"/>
                <a:gd name="T70" fmla="*/ 2147483647 w 17"/>
                <a:gd name="T71" fmla="*/ 2147483647 h 20"/>
                <a:gd name="T72" fmla="*/ 2147483647 w 17"/>
                <a:gd name="T73" fmla="*/ 2147483647 h 20"/>
                <a:gd name="T74" fmla="*/ 2147483647 w 17"/>
                <a:gd name="T75" fmla="*/ 2147483647 h 20"/>
                <a:gd name="T76" fmla="*/ 2147483647 w 17"/>
                <a:gd name="T77" fmla="*/ 2147483647 h 20"/>
                <a:gd name="T78" fmla="*/ 2147483647 w 17"/>
                <a:gd name="T79" fmla="*/ 0 h 20"/>
                <a:gd name="T80" fmla="*/ 2147483647 w 17"/>
                <a:gd name="T81" fmla="*/ 0 h 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"/>
                <a:gd name="T124" fmla="*/ 0 h 20"/>
                <a:gd name="T125" fmla="*/ 17 w 17"/>
                <a:gd name="T126" fmla="*/ 20 h 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" h="20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5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8" y="11"/>
                  </a:lnTo>
                  <a:lnTo>
                    <a:pt x="10" y="13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6" y="19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1" name="Freeform 319"/>
            <p:cNvSpPr>
              <a:spLocks/>
            </p:cNvSpPr>
            <p:nvPr/>
          </p:nvSpPr>
          <p:spPr bwMode="auto">
            <a:xfrm>
              <a:off x="8145888" y="3294232"/>
              <a:ext cx="11114" cy="14290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2147483647 w 7"/>
                <a:gd name="T9" fmla="*/ 2147483647 h 8"/>
                <a:gd name="T10" fmla="*/ 2147483647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2147483647 w 7"/>
                <a:gd name="T21" fmla="*/ 2147483647 h 8"/>
                <a:gd name="T22" fmla="*/ 2147483647 w 7"/>
                <a:gd name="T23" fmla="*/ 0 h 8"/>
                <a:gd name="T24" fmla="*/ 2147483647 w 7"/>
                <a:gd name="T25" fmla="*/ 0 h 8"/>
                <a:gd name="T26" fmla="*/ 2147483647 w 7"/>
                <a:gd name="T27" fmla="*/ 0 h 8"/>
                <a:gd name="T28" fmla="*/ 0 w 7"/>
                <a:gd name="T29" fmla="*/ 2147483647 h 8"/>
                <a:gd name="T30" fmla="*/ 2147483647 w 7"/>
                <a:gd name="T31" fmla="*/ 2147483647 h 8"/>
                <a:gd name="T32" fmla="*/ 2147483647 w 7"/>
                <a:gd name="T33" fmla="*/ 2147483647 h 8"/>
                <a:gd name="T34" fmla="*/ 2147483647 w 7"/>
                <a:gd name="T35" fmla="*/ 2147483647 h 8"/>
                <a:gd name="T36" fmla="*/ 2147483647 w 7"/>
                <a:gd name="T37" fmla="*/ 214748364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8"/>
                <a:gd name="T59" fmla="*/ 7 w 7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8">
                  <a:moveTo>
                    <a:pt x="7" y="5"/>
                  </a:moveTo>
                  <a:lnTo>
                    <a:pt x="7" y="5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2" name="Freeform 320"/>
            <p:cNvSpPr>
              <a:spLocks/>
            </p:cNvSpPr>
            <p:nvPr/>
          </p:nvSpPr>
          <p:spPr bwMode="auto">
            <a:xfrm>
              <a:off x="8145888" y="3337104"/>
              <a:ext cx="9527" cy="6351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0 h 4"/>
                <a:gd name="T4" fmla="*/ 2147483647 w 6"/>
                <a:gd name="T5" fmla="*/ 0 h 4"/>
                <a:gd name="T6" fmla="*/ 0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2147483647 w 6"/>
                <a:gd name="T13" fmla="*/ 2147483647 h 4"/>
                <a:gd name="T14" fmla="*/ 2147483647 w 6"/>
                <a:gd name="T15" fmla="*/ 2147483647 h 4"/>
                <a:gd name="T16" fmla="*/ 2147483647 w 6"/>
                <a:gd name="T17" fmla="*/ 2147483647 h 4"/>
                <a:gd name="T18" fmla="*/ 2147483647 w 6"/>
                <a:gd name="T19" fmla="*/ 2147483647 h 4"/>
                <a:gd name="T20" fmla="*/ 2147483647 w 6"/>
                <a:gd name="T21" fmla="*/ 2147483647 h 4"/>
                <a:gd name="T22" fmla="*/ 2147483647 w 6"/>
                <a:gd name="T23" fmla="*/ 0 h 4"/>
                <a:gd name="T24" fmla="*/ 2147483647 w 6"/>
                <a:gd name="T25" fmla="*/ 0 h 4"/>
                <a:gd name="T26" fmla="*/ 2147483647 w 6"/>
                <a:gd name="T27" fmla="*/ 0 h 4"/>
                <a:gd name="T28" fmla="*/ 2147483647 w 6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4"/>
                <a:gd name="T47" fmla="*/ 6 w 6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3" name="Freeform 321"/>
            <p:cNvSpPr>
              <a:spLocks/>
            </p:cNvSpPr>
            <p:nvPr/>
          </p:nvSpPr>
          <p:spPr bwMode="auto">
            <a:xfrm>
              <a:off x="8106193" y="3325989"/>
              <a:ext cx="4764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2147483647 w 3"/>
                <a:gd name="T9" fmla="*/ 0 h 3"/>
                <a:gd name="T10" fmla="*/ 2147483647 w 3"/>
                <a:gd name="T11" fmla="*/ 0 h 3"/>
                <a:gd name="T12" fmla="*/ 0 w 3"/>
                <a:gd name="T13" fmla="*/ 2147483647 h 3"/>
                <a:gd name="T14" fmla="*/ 2147483647 w 3"/>
                <a:gd name="T15" fmla="*/ 2147483647 h 3"/>
                <a:gd name="T16" fmla="*/ 2147483647 w 3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1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4" name="Freeform 322"/>
            <p:cNvSpPr>
              <a:spLocks/>
            </p:cNvSpPr>
            <p:nvPr/>
          </p:nvSpPr>
          <p:spPr bwMode="auto">
            <a:xfrm>
              <a:off x="8109369" y="3364098"/>
              <a:ext cx="9527" cy="14290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2147483647 h 8"/>
                <a:gd name="T6" fmla="*/ 0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2147483647 w 6"/>
                <a:gd name="T21" fmla="*/ 2147483647 h 8"/>
                <a:gd name="T22" fmla="*/ 2147483647 w 6"/>
                <a:gd name="T23" fmla="*/ 2147483647 h 8"/>
                <a:gd name="T24" fmla="*/ 2147483647 w 6"/>
                <a:gd name="T25" fmla="*/ 2147483647 h 8"/>
                <a:gd name="T26" fmla="*/ 2147483647 w 6"/>
                <a:gd name="T27" fmla="*/ 2147483647 h 8"/>
                <a:gd name="T28" fmla="*/ 2147483647 w 6"/>
                <a:gd name="T29" fmla="*/ 2147483647 h 8"/>
                <a:gd name="T30" fmla="*/ 2147483647 w 6"/>
                <a:gd name="T31" fmla="*/ 2147483647 h 8"/>
                <a:gd name="T32" fmla="*/ 2147483647 w 6"/>
                <a:gd name="T33" fmla="*/ 2147483647 h 8"/>
                <a:gd name="T34" fmla="*/ 2147483647 w 6"/>
                <a:gd name="T35" fmla="*/ 2147483647 h 8"/>
                <a:gd name="T36" fmla="*/ 2147483647 w 6"/>
                <a:gd name="T37" fmla="*/ 2147483647 h 8"/>
                <a:gd name="T38" fmla="*/ 2147483647 w 6"/>
                <a:gd name="T39" fmla="*/ 2147483647 h 8"/>
                <a:gd name="T40" fmla="*/ 2147483647 w 6"/>
                <a:gd name="T41" fmla="*/ 2147483647 h 8"/>
                <a:gd name="T42" fmla="*/ 2147483647 w 6"/>
                <a:gd name="T43" fmla="*/ 2147483647 h 8"/>
                <a:gd name="T44" fmla="*/ 2147483647 w 6"/>
                <a:gd name="T45" fmla="*/ 2147483647 h 8"/>
                <a:gd name="T46" fmla="*/ 2147483647 w 6"/>
                <a:gd name="T47" fmla="*/ 2147483647 h 8"/>
                <a:gd name="T48" fmla="*/ 0 w 6"/>
                <a:gd name="T49" fmla="*/ 0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"/>
                <a:gd name="T76" fmla="*/ 0 h 8"/>
                <a:gd name="T77" fmla="*/ 6 w 6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5" name="Freeform 323"/>
            <p:cNvSpPr>
              <a:spLocks/>
            </p:cNvSpPr>
            <p:nvPr/>
          </p:nvSpPr>
          <p:spPr bwMode="auto">
            <a:xfrm>
              <a:off x="8104606" y="3378389"/>
              <a:ext cx="4763" cy="9527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2147483647 w 3"/>
                <a:gd name="T5" fmla="*/ 0 h 6"/>
                <a:gd name="T6" fmla="*/ 2147483647 w 3"/>
                <a:gd name="T7" fmla="*/ 2147483647 h 6"/>
                <a:gd name="T8" fmla="*/ 0 w 3"/>
                <a:gd name="T9" fmla="*/ 2147483647 h 6"/>
                <a:gd name="T10" fmla="*/ 2147483647 w 3"/>
                <a:gd name="T11" fmla="*/ 2147483647 h 6"/>
                <a:gd name="T12" fmla="*/ 2147483647 w 3"/>
                <a:gd name="T13" fmla="*/ 2147483647 h 6"/>
                <a:gd name="T14" fmla="*/ 2147483647 w 3"/>
                <a:gd name="T15" fmla="*/ 2147483647 h 6"/>
                <a:gd name="T16" fmla="*/ 2147483647 w 3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6"/>
                <a:gd name="T29" fmla="*/ 3 w 3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6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6" name="Freeform 324"/>
            <p:cNvSpPr>
              <a:spLocks/>
            </p:cNvSpPr>
            <p:nvPr/>
          </p:nvSpPr>
          <p:spPr bwMode="auto">
            <a:xfrm>
              <a:off x="8109369" y="3373626"/>
              <a:ext cx="1588" cy="7939"/>
            </a:xfrm>
            <a:custGeom>
              <a:avLst/>
              <a:gdLst>
                <a:gd name="T0" fmla="*/ 0 w 1"/>
                <a:gd name="T1" fmla="*/ 2147483647 h 4"/>
                <a:gd name="T2" fmla="*/ 0 w 1"/>
                <a:gd name="T3" fmla="*/ 2147483647 h 4"/>
                <a:gd name="T4" fmla="*/ 2147483647 w 1"/>
                <a:gd name="T5" fmla="*/ 2147483647 h 4"/>
                <a:gd name="T6" fmla="*/ 2147483647 w 1"/>
                <a:gd name="T7" fmla="*/ 0 h 4"/>
                <a:gd name="T8" fmla="*/ 0 w 1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0" y="2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7" name="Freeform 325"/>
            <p:cNvSpPr>
              <a:spLocks/>
            </p:cNvSpPr>
            <p:nvPr/>
          </p:nvSpPr>
          <p:spPr bwMode="auto">
            <a:xfrm>
              <a:off x="8110957" y="3372037"/>
              <a:ext cx="3176" cy="9527"/>
            </a:xfrm>
            <a:custGeom>
              <a:avLst/>
              <a:gdLst>
                <a:gd name="T0" fmla="*/ 0 w 2"/>
                <a:gd name="T1" fmla="*/ 2147483647 h 5"/>
                <a:gd name="T2" fmla="*/ 0 w 2"/>
                <a:gd name="T3" fmla="*/ 2147483647 h 5"/>
                <a:gd name="T4" fmla="*/ 2147483647 w 2"/>
                <a:gd name="T5" fmla="*/ 2147483647 h 5"/>
                <a:gd name="T6" fmla="*/ 2147483647 w 2"/>
                <a:gd name="T7" fmla="*/ 2147483647 h 5"/>
                <a:gd name="T8" fmla="*/ 2147483647 w 2"/>
                <a:gd name="T9" fmla="*/ 2147483647 h 5"/>
                <a:gd name="T10" fmla="*/ 0 w 2"/>
                <a:gd name="T11" fmla="*/ 0 h 5"/>
                <a:gd name="T12" fmla="*/ 0 w 2"/>
                <a:gd name="T13" fmla="*/ 2147483647 h 5"/>
                <a:gd name="T14" fmla="*/ 0 w 2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5"/>
                <a:gd name="T26" fmla="*/ 2 w 2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8" name="Rectangle 326"/>
            <p:cNvSpPr>
              <a:spLocks noChangeArrowheads="1"/>
            </p:cNvSpPr>
            <p:nvPr/>
          </p:nvSpPr>
          <p:spPr bwMode="auto">
            <a:xfrm>
              <a:off x="8114568" y="3373991"/>
              <a:ext cx="1784" cy="1251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319" name="Freeform 327"/>
            <p:cNvSpPr>
              <a:spLocks/>
            </p:cNvSpPr>
            <p:nvPr/>
          </p:nvSpPr>
          <p:spPr bwMode="auto">
            <a:xfrm>
              <a:off x="8044271" y="3386329"/>
              <a:ext cx="66686" cy="92097"/>
            </a:xfrm>
            <a:custGeom>
              <a:avLst/>
              <a:gdLst>
                <a:gd name="T0" fmla="*/ 2147483647 w 40"/>
                <a:gd name="T1" fmla="*/ 2147483647 h 51"/>
                <a:gd name="T2" fmla="*/ 2147483647 w 40"/>
                <a:gd name="T3" fmla="*/ 2147483647 h 51"/>
                <a:gd name="T4" fmla="*/ 2147483647 w 40"/>
                <a:gd name="T5" fmla="*/ 2147483647 h 51"/>
                <a:gd name="T6" fmla="*/ 2147483647 w 40"/>
                <a:gd name="T7" fmla="*/ 2147483647 h 51"/>
                <a:gd name="T8" fmla="*/ 2147483647 w 40"/>
                <a:gd name="T9" fmla="*/ 0 h 51"/>
                <a:gd name="T10" fmla="*/ 2147483647 w 40"/>
                <a:gd name="T11" fmla="*/ 2147483647 h 51"/>
                <a:gd name="T12" fmla="*/ 2147483647 w 40"/>
                <a:gd name="T13" fmla="*/ 2147483647 h 51"/>
                <a:gd name="T14" fmla="*/ 2147483647 w 40"/>
                <a:gd name="T15" fmla="*/ 2147483647 h 51"/>
                <a:gd name="T16" fmla="*/ 2147483647 w 40"/>
                <a:gd name="T17" fmla="*/ 2147483647 h 51"/>
                <a:gd name="T18" fmla="*/ 2147483647 w 40"/>
                <a:gd name="T19" fmla="*/ 2147483647 h 51"/>
                <a:gd name="T20" fmla="*/ 2147483647 w 40"/>
                <a:gd name="T21" fmla="*/ 2147483647 h 51"/>
                <a:gd name="T22" fmla="*/ 2147483647 w 40"/>
                <a:gd name="T23" fmla="*/ 2147483647 h 51"/>
                <a:gd name="T24" fmla="*/ 2147483647 w 40"/>
                <a:gd name="T25" fmla="*/ 2147483647 h 51"/>
                <a:gd name="T26" fmla="*/ 0 w 40"/>
                <a:gd name="T27" fmla="*/ 2147483647 h 51"/>
                <a:gd name="T28" fmla="*/ 0 w 40"/>
                <a:gd name="T29" fmla="*/ 2147483647 h 51"/>
                <a:gd name="T30" fmla="*/ 0 w 40"/>
                <a:gd name="T31" fmla="*/ 2147483647 h 51"/>
                <a:gd name="T32" fmla="*/ 0 w 40"/>
                <a:gd name="T33" fmla="*/ 2147483647 h 51"/>
                <a:gd name="T34" fmla="*/ 2147483647 w 40"/>
                <a:gd name="T35" fmla="*/ 2147483647 h 51"/>
                <a:gd name="T36" fmla="*/ 2147483647 w 40"/>
                <a:gd name="T37" fmla="*/ 2147483647 h 51"/>
                <a:gd name="T38" fmla="*/ 2147483647 w 40"/>
                <a:gd name="T39" fmla="*/ 2147483647 h 51"/>
                <a:gd name="T40" fmla="*/ 2147483647 w 40"/>
                <a:gd name="T41" fmla="*/ 2147483647 h 51"/>
                <a:gd name="T42" fmla="*/ 2147483647 w 40"/>
                <a:gd name="T43" fmla="*/ 2147483647 h 51"/>
                <a:gd name="T44" fmla="*/ 2147483647 w 40"/>
                <a:gd name="T45" fmla="*/ 2147483647 h 51"/>
                <a:gd name="T46" fmla="*/ 2147483647 w 40"/>
                <a:gd name="T47" fmla="*/ 2147483647 h 51"/>
                <a:gd name="T48" fmla="*/ 2147483647 w 40"/>
                <a:gd name="T49" fmla="*/ 214748364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51"/>
                <a:gd name="T77" fmla="*/ 40 w 40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51">
                  <a:moveTo>
                    <a:pt x="39" y="7"/>
                  </a:moveTo>
                  <a:lnTo>
                    <a:pt x="36" y="6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25" y="14"/>
                  </a:lnTo>
                  <a:lnTo>
                    <a:pt x="19" y="23"/>
                  </a:lnTo>
                  <a:lnTo>
                    <a:pt x="14" y="28"/>
                  </a:lnTo>
                  <a:lnTo>
                    <a:pt x="9" y="29"/>
                  </a:lnTo>
                  <a:lnTo>
                    <a:pt x="6" y="34"/>
                  </a:lnTo>
                  <a:lnTo>
                    <a:pt x="3" y="38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3" y="43"/>
                  </a:lnTo>
                  <a:lnTo>
                    <a:pt x="9" y="37"/>
                  </a:lnTo>
                  <a:lnTo>
                    <a:pt x="19" y="29"/>
                  </a:lnTo>
                  <a:lnTo>
                    <a:pt x="25" y="21"/>
                  </a:lnTo>
                  <a:lnTo>
                    <a:pt x="26" y="18"/>
                  </a:lnTo>
                  <a:lnTo>
                    <a:pt x="31" y="14"/>
                  </a:lnTo>
                  <a:lnTo>
                    <a:pt x="40" y="12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0" name="Freeform 328"/>
            <p:cNvSpPr>
              <a:spLocks/>
            </p:cNvSpPr>
            <p:nvPr/>
          </p:nvSpPr>
          <p:spPr bwMode="auto">
            <a:xfrm>
              <a:off x="8150651" y="3356158"/>
              <a:ext cx="4764" cy="15879"/>
            </a:xfrm>
            <a:custGeom>
              <a:avLst/>
              <a:gdLst>
                <a:gd name="T0" fmla="*/ 2147483647 w 3"/>
                <a:gd name="T1" fmla="*/ 2147483647 h 9"/>
                <a:gd name="T2" fmla="*/ 2147483647 w 3"/>
                <a:gd name="T3" fmla="*/ 2147483647 h 9"/>
                <a:gd name="T4" fmla="*/ 2147483647 w 3"/>
                <a:gd name="T5" fmla="*/ 2147483647 h 9"/>
                <a:gd name="T6" fmla="*/ 2147483647 w 3"/>
                <a:gd name="T7" fmla="*/ 2147483647 h 9"/>
                <a:gd name="T8" fmla="*/ 2147483647 w 3"/>
                <a:gd name="T9" fmla="*/ 2147483647 h 9"/>
                <a:gd name="T10" fmla="*/ 2147483647 w 3"/>
                <a:gd name="T11" fmla="*/ 2147483647 h 9"/>
                <a:gd name="T12" fmla="*/ 2147483647 w 3"/>
                <a:gd name="T13" fmla="*/ 0 h 9"/>
                <a:gd name="T14" fmla="*/ 2147483647 w 3"/>
                <a:gd name="T15" fmla="*/ 0 h 9"/>
                <a:gd name="T16" fmla="*/ 2147483647 w 3"/>
                <a:gd name="T17" fmla="*/ 0 h 9"/>
                <a:gd name="T18" fmla="*/ 0 w 3"/>
                <a:gd name="T19" fmla="*/ 2147483647 h 9"/>
                <a:gd name="T20" fmla="*/ 0 w 3"/>
                <a:gd name="T21" fmla="*/ 2147483647 h 9"/>
                <a:gd name="T22" fmla="*/ 0 w 3"/>
                <a:gd name="T23" fmla="*/ 2147483647 h 9"/>
                <a:gd name="T24" fmla="*/ 0 w 3"/>
                <a:gd name="T25" fmla="*/ 2147483647 h 9"/>
                <a:gd name="T26" fmla="*/ 0 w 3"/>
                <a:gd name="T27" fmla="*/ 2147483647 h 9"/>
                <a:gd name="T28" fmla="*/ 0 w 3"/>
                <a:gd name="T29" fmla="*/ 2147483647 h 9"/>
                <a:gd name="T30" fmla="*/ 0 w 3"/>
                <a:gd name="T31" fmla="*/ 2147483647 h 9"/>
                <a:gd name="T32" fmla="*/ 2147483647 w 3"/>
                <a:gd name="T33" fmla="*/ 2147483647 h 9"/>
                <a:gd name="T34" fmla="*/ 2147483647 w 3"/>
                <a:gd name="T35" fmla="*/ 2147483647 h 9"/>
                <a:gd name="T36" fmla="*/ 2147483647 w 3"/>
                <a:gd name="T37" fmla="*/ 2147483647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9"/>
                <a:gd name="T59" fmla="*/ 3 w 3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9">
                  <a:moveTo>
                    <a:pt x="1" y="3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" name="Freeform 329"/>
            <p:cNvSpPr>
              <a:spLocks/>
            </p:cNvSpPr>
            <p:nvPr/>
          </p:nvSpPr>
          <p:spPr bwMode="auto">
            <a:xfrm>
              <a:off x="8160177" y="3360923"/>
              <a:ext cx="9527" cy="6351"/>
            </a:xfrm>
            <a:custGeom>
              <a:avLst/>
              <a:gdLst>
                <a:gd name="T0" fmla="*/ 0 w 5"/>
                <a:gd name="T1" fmla="*/ 0 h 3"/>
                <a:gd name="T2" fmla="*/ 2147483647 w 5"/>
                <a:gd name="T3" fmla="*/ 0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2147483647 w 5"/>
                <a:gd name="T11" fmla="*/ 2147483647 h 3"/>
                <a:gd name="T12" fmla="*/ 2147483647 w 5"/>
                <a:gd name="T13" fmla="*/ 2147483647 h 3"/>
                <a:gd name="T14" fmla="*/ 2147483647 w 5"/>
                <a:gd name="T15" fmla="*/ 2147483647 h 3"/>
                <a:gd name="T16" fmla="*/ 2147483647 w 5"/>
                <a:gd name="T17" fmla="*/ 0 h 3"/>
                <a:gd name="T18" fmla="*/ 2147483647 w 5"/>
                <a:gd name="T19" fmla="*/ 0 h 3"/>
                <a:gd name="T20" fmla="*/ 0 w 5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3"/>
                <a:gd name="T35" fmla="*/ 5 w 5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3">
                  <a:moveTo>
                    <a:pt x="0" y="0"/>
                  </a:moveTo>
                  <a:lnTo>
                    <a:pt x="1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2" name="Freeform 330"/>
            <p:cNvSpPr>
              <a:spLocks/>
            </p:cNvSpPr>
            <p:nvPr/>
          </p:nvSpPr>
          <p:spPr bwMode="auto">
            <a:xfrm>
              <a:off x="8157002" y="3356158"/>
              <a:ext cx="3176" cy="4764"/>
            </a:xfrm>
            <a:custGeom>
              <a:avLst/>
              <a:gdLst>
                <a:gd name="T0" fmla="*/ 2147483647 w 2"/>
                <a:gd name="T1" fmla="*/ 0 h 3"/>
                <a:gd name="T2" fmla="*/ 2147483647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2147483647 h 3"/>
                <a:gd name="T10" fmla="*/ 0 w 2"/>
                <a:gd name="T11" fmla="*/ 2147483647 h 3"/>
                <a:gd name="T12" fmla="*/ 0 w 2"/>
                <a:gd name="T13" fmla="*/ 2147483647 h 3"/>
                <a:gd name="T14" fmla="*/ 0 w 2"/>
                <a:gd name="T15" fmla="*/ 2147483647 h 3"/>
                <a:gd name="T16" fmla="*/ 0 w 2"/>
                <a:gd name="T17" fmla="*/ 2147483647 h 3"/>
                <a:gd name="T18" fmla="*/ 0 w 2"/>
                <a:gd name="T19" fmla="*/ 2147483647 h 3"/>
                <a:gd name="T20" fmla="*/ 2147483647 w 2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3"/>
                <a:gd name="T35" fmla="*/ 2 w 2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3" name="Freeform 331"/>
            <p:cNvSpPr>
              <a:spLocks/>
            </p:cNvSpPr>
            <p:nvPr/>
          </p:nvSpPr>
          <p:spPr bwMode="auto">
            <a:xfrm>
              <a:off x="8147475" y="3372037"/>
              <a:ext cx="36519" cy="41285"/>
            </a:xfrm>
            <a:custGeom>
              <a:avLst/>
              <a:gdLst>
                <a:gd name="T0" fmla="*/ 2147483647 w 22"/>
                <a:gd name="T1" fmla="*/ 2147483647 h 23"/>
                <a:gd name="T2" fmla="*/ 2147483647 w 22"/>
                <a:gd name="T3" fmla="*/ 2147483647 h 23"/>
                <a:gd name="T4" fmla="*/ 2147483647 w 22"/>
                <a:gd name="T5" fmla="*/ 2147483647 h 23"/>
                <a:gd name="T6" fmla="*/ 2147483647 w 22"/>
                <a:gd name="T7" fmla="*/ 2147483647 h 23"/>
                <a:gd name="T8" fmla="*/ 2147483647 w 22"/>
                <a:gd name="T9" fmla="*/ 2147483647 h 23"/>
                <a:gd name="T10" fmla="*/ 2147483647 w 22"/>
                <a:gd name="T11" fmla="*/ 2147483647 h 23"/>
                <a:gd name="T12" fmla="*/ 2147483647 w 22"/>
                <a:gd name="T13" fmla="*/ 2147483647 h 23"/>
                <a:gd name="T14" fmla="*/ 2147483647 w 22"/>
                <a:gd name="T15" fmla="*/ 2147483647 h 23"/>
                <a:gd name="T16" fmla="*/ 2147483647 w 22"/>
                <a:gd name="T17" fmla="*/ 2147483647 h 23"/>
                <a:gd name="T18" fmla="*/ 2147483647 w 22"/>
                <a:gd name="T19" fmla="*/ 2147483647 h 23"/>
                <a:gd name="T20" fmla="*/ 2147483647 w 22"/>
                <a:gd name="T21" fmla="*/ 2147483647 h 23"/>
                <a:gd name="T22" fmla="*/ 2147483647 w 22"/>
                <a:gd name="T23" fmla="*/ 2147483647 h 23"/>
                <a:gd name="T24" fmla="*/ 2147483647 w 22"/>
                <a:gd name="T25" fmla="*/ 2147483647 h 23"/>
                <a:gd name="T26" fmla="*/ 2147483647 w 22"/>
                <a:gd name="T27" fmla="*/ 2147483647 h 23"/>
                <a:gd name="T28" fmla="*/ 2147483647 w 22"/>
                <a:gd name="T29" fmla="*/ 2147483647 h 23"/>
                <a:gd name="T30" fmla="*/ 2147483647 w 22"/>
                <a:gd name="T31" fmla="*/ 2147483647 h 23"/>
                <a:gd name="T32" fmla="*/ 2147483647 w 22"/>
                <a:gd name="T33" fmla="*/ 2147483647 h 23"/>
                <a:gd name="T34" fmla="*/ 2147483647 w 22"/>
                <a:gd name="T35" fmla="*/ 2147483647 h 23"/>
                <a:gd name="T36" fmla="*/ 2147483647 w 22"/>
                <a:gd name="T37" fmla="*/ 2147483647 h 23"/>
                <a:gd name="T38" fmla="*/ 2147483647 w 22"/>
                <a:gd name="T39" fmla="*/ 2147483647 h 23"/>
                <a:gd name="T40" fmla="*/ 2147483647 w 22"/>
                <a:gd name="T41" fmla="*/ 2147483647 h 23"/>
                <a:gd name="T42" fmla="*/ 2147483647 w 22"/>
                <a:gd name="T43" fmla="*/ 2147483647 h 23"/>
                <a:gd name="T44" fmla="*/ 2147483647 w 22"/>
                <a:gd name="T45" fmla="*/ 2147483647 h 23"/>
                <a:gd name="T46" fmla="*/ 2147483647 w 22"/>
                <a:gd name="T47" fmla="*/ 2147483647 h 23"/>
                <a:gd name="T48" fmla="*/ 2147483647 w 22"/>
                <a:gd name="T49" fmla="*/ 2147483647 h 23"/>
                <a:gd name="T50" fmla="*/ 2147483647 w 22"/>
                <a:gd name="T51" fmla="*/ 2147483647 h 23"/>
                <a:gd name="T52" fmla="*/ 2147483647 w 22"/>
                <a:gd name="T53" fmla="*/ 2147483647 h 23"/>
                <a:gd name="T54" fmla="*/ 2147483647 w 22"/>
                <a:gd name="T55" fmla="*/ 2147483647 h 23"/>
                <a:gd name="T56" fmla="*/ 2147483647 w 22"/>
                <a:gd name="T57" fmla="*/ 2147483647 h 23"/>
                <a:gd name="T58" fmla="*/ 2147483647 w 22"/>
                <a:gd name="T59" fmla="*/ 2147483647 h 23"/>
                <a:gd name="T60" fmla="*/ 2147483647 w 22"/>
                <a:gd name="T61" fmla="*/ 2147483647 h 23"/>
                <a:gd name="T62" fmla="*/ 2147483647 w 22"/>
                <a:gd name="T63" fmla="*/ 2147483647 h 23"/>
                <a:gd name="T64" fmla="*/ 2147483647 w 22"/>
                <a:gd name="T65" fmla="*/ 2147483647 h 23"/>
                <a:gd name="T66" fmla="*/ 2147483647 w 22"/>
                <a:gd name="T67" fmla="*/ 2147483647 h 23"/>
                <a:gd name="T68" fmla="*/ 2147483647 w 22"/>
                <a:gd name="T69" fmla="*/ 2147483647 h 23"/>
                <a:gd name="T70" fmla="*/ 2147483647 w 22"/>
                <a:gd name="T71" fmla="*/ 2147483647 h 23"/>
                <a:gd name="T72" fmla="*/ 2147483647 w 22"/>
                <a:gd name="T73" fmla="*/ 2147483647 h 23"/>
                <a:gd name="T74" fmla="*/ 2147483647 w 22"/>
                <a:gd name="T75" fmla="*/ 2147483647 h 23"/>
                <a:gd name="T76" fmla="*/ 2147483647 w 22"/>
                <a:gd name="T77" fmla="*/ 2147483647 h 23"/>
                <a:gd name="T78" fmla="*/ 2147483647 w 22"/>
                <a:gd name="T79" fmla="*/ 2147483647 h 23"/>
                <a:gd name="T80" fmla="*/ 2147483647 w 22"/>
                <a:gd name="T81" fmla="*/ 2147483647 h 23"/>
                <a:gd name="T82" fmla="*/ 2147483647 w 22"/>
                <a:gd name="T83" fmla="*/ 2147483647 h 23"/>
                <a:gd name="T84" fmla="*/ 2147483647 w 22"/>
                <a:gd name="T85" fmla="*/ 2147483647 h 23"/>
                <a:gd name="T86" fmla="*/ 2147483647 w 22"/>
                <a:gd name="T87" fmla="*/ 2147483647 h 23"/>
                <a:gd name="T88" fmla="*/ 2147483647 w 22"/>
                <a:gd name="T89" fmla="*/ 2147483647 h 23"/>
                <a:gd name="T90" fmla="*/ 2147483647 w 22"/>
                <a:gd name="T91" fmla="*/ 2147483647 h 23"/>
                <a:gd name="T92" fmla="*/ 2147483647 w 22"/>
                <a:gd name="T93" fmla="*/ 2147483647 h 23"/>
                <a:gd name="T94" fmla="*/ 2147483647 w 22"/>
                <a:gd name="T95" fmla="*/ 2147483647 h 23"/>
                <a:gd name="T96" fmla="*/ 2147483647 w 22"/>
                <a:gd name="T97" fmla="*/ 2147483647 h 23"/>
                <a:gd name="T98" fmla="*/ 2147483647 w 22"/>
                <a:gd name="T99" fmla="*/ 2147483647 h 23"/>
                <a:gd name="T100" fmla="*/ 2147483647 w 22"/>
                <a:gd name="T101" fmla="*/ 0 h 23"/>
                <a:gd name="T102" fmla="*/ 0 w 22"/>
                <a:gd name="T103" fmla="*/ 2147483647 h 23"/>
                <a:gd name="T104" fmla="*/ 2147483647 w 22"/>
                <a:gd name="T105" fmla="*/ 2147483647 h 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"/>
                <a:gd name="T160" fmla="*/ 0 h 23"/>
                <a:gd name="T161" fmla="*/ 22 w 22"/>
                <a:gd name="T162" fmla="*/ 23 h 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" h="23">
                  <a:moveTo>
                    <a:pt x="2" y="3"/>
                  </a:moveTo>
                  <a:lnTo>
                    <a:pt x="3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3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4" name="Freeform 332"/>
            <p:cNvSpPr>
              <a:spLocks/>
            </p:cNvSpPr>
            <p:nvPr/>
          </p:nvSpPr>
          <p:spPr bwMode="auto">
            <a:xfrm>
              <a:off x="8161765" y="3402207"/>
              <a:ext cx="7938" cy="9527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0 h 5"/>
                <a:gd name="T6" fmla="*/ 0 w 4"/>
                <a:gd name="T7" fmla="*/ 2147483647 h 5"/>
                <a:gd name="T8" fmla="*/ 0 w 4"/>
                <a:gd name="T9" fmla="*/ 2147483647 h 5"/>
                <a:gd name="T10" fmla="*/ 2147483647 w 4"/>
                <a:gd name="T11" fmla="*/ 2147483647 h 5"/>
                <a:gd name="T12" fmla="*/ 2147483647 w 4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2" y="3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5" name="Freeform 333"/>
            <p:cNvSpPr>
              <a:spLocks/>
            </p:cNvSpPr>
            <p:nvPr/>
          </p:nvSpPr>
          <p:spPr bwMode="auto">
            <a:xfrm>
              <a:off x="8114133" y="3502243"/>
              <a:ext cx="9527" cy="11116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2147483647 w 6"/>
                <a:gd name="T7" fmla="*/ 0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0 w 6"/>
                <a:gd name="T15" fmla="*/ 2147483647 h 6"/>
                <a:gd name="T16" fmla="*/ 0 w 6"/>
                <a:gd name="T17" fmla="*/ 2147483647 h 6"/>
                <a:gd name="T18" fmla="*/ 2147483647 w 6"/>
                <a:gd name="T19" fmla="*/ 2147483647 h 6"/>
                <a:gd name="T20" fmla="*/ 2147483647 w 6"/>
                <a:gd name="T21" fmla="*/ 2147483647 h 6"/>
                <a:gd name="T22" fmla="*/ 2147483647 w 6"/>
                <a:gd name="T23" fmla="*/ 2147483647 h 6"/>
                <a:gd name="T24" fmla="*/ 2147483647 w 6"/>
                <a:gd name="T25" fmla="*/ 2147483647 h 6"/>
                <a:gd name="T26" fmla="*/ 2147483647 w 6"/>
                <a:gd name="T27" fmla="*/ 2147483647 h 6"/>
                <a:gd name="T28" fmla="*/ 2147483647 w 6"/>
                <a:gd name="T29" fmla="*/ 2147483647 h 6"/>
                <a:gd name="T30" fmla="*/ 2147483647 w 6"/>
                <a:gd name="T31" fmla="*/ 2147483647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6"/>
                <a:gd name="T50" fmla="*/ 6 w 6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6">
                  <a:moveTo>
                    <a:pt x="6" y="1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6" name="Freeform 334"/>
            <p:cNvSpPr>
              <a:spLocks/>
            </p:cNvSpPr>
            <p:nvPr/>
          </p:nvSpPr>
          <p:spPr bwMode="auto">
            <a:xfrm>
              <a:off x="8130010" y="3513358"/>
              <a:ext cx="15878" cy="11115"/>
            </a:xfrm>
            <a:custGeom>
              <a:avLst/>
              <a:gdLst>
                <a:gd name="T0" fmla="*/ 0 w 10"/>
                <a:gd name="T1" fmla="*/ 2147483647 h 6"/>
                <a:gd name="T2" fmla="*/ 0 w 10"/>
                <a:gd name="T3" fmla="*/ 2147483647 h 6"/>
                <a:gd name="T4" fmla="*/ 0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2147483647 h 6"/>
                <a:gd name="T18" fmla="*/ 2147483647 w 10"/>
                <a:gd name="T19" fmla="*/ 2147483647 h 6"/>
                <a:gd name="T20" fmla="*/ 2147483647 w 10"/>
                <a:gd name="T21" fmla="*/ 2147483647 h 6"/>
                <a:gd name="T22" fmla="*/ 2147483647 w 10"/>
                <a:gd name="T23" fmla="*/ 2147483647 h 6"/>
                <a:gd name="T24" fmla="*/ 2147483647 w 10"/>
                <a:gd name="T25" fmla="*/ 2147483647 h 6"/>
                <a:gd name="T26" fmla="*/ 2147483647 w 10"/>
                <a:gd name="T27" fmla="*/ 0 h 6"/>
                <a:gd name="T28" fmla="*/ 2147483647 w 10"/>
                <a:gd name="T29" fmla="*/ 0 h 6"/>
                <a:gd name="T30" fmla="*/ 2147483647 w 10"/>
                <a:gd name="T31" fmla="*/ 0 h 6"/>
                <a:gd name="T32" fmla="*/ 2147483647 w 10"/>
                <a:gd name="T33" fmla="*/ 0 h 6"/>
                <a:gd name="T34" fmla="*/ 0 w 10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6"/>
                <a:gd name="T56" fmla="*/ 10 w 10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6">
                  <a:moveTo>
                    <a:pt x="0" y="2"/>
                  </a:moveTo>
                  <a:lnTo>
                    <a:pt x="0" y="5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7" name="Freeform 335"/>
            <p:cNvSpPr>
              <a:spLocks/>
            </p:cNvSpPr>
            <p:nvPr/>
          </p:nvSpPr>
          <p:spPr bwMode="auto">
            <a:xfrm>
              <a:off x="8145888" y="3499067"/>
              <a:ext cx="14289" cy="12703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2147483647 w 9"/>
                <a:gd name="T5" fmla="*/ 0 h 7"/>
                <a:gd name="T6" fmla="*/ 2147483647 w 9"/>
                <a:gd name="T7" fmla="*/ 2147483647 h 7"/>
                <a:gd name="T8" fmla="*/ 0 w 9"/>
                <a:gd name="T9" fmla="*/ 2147483647 h 7"/>
                <a:gd name="T10" fmla="*/ 2147483647 w 9"/>
                <a:gd name="T11" fmla="*/ 2147483647 h 7"/>
                <a:gd name="T12" fmla="*/ 2147483647 w 9"/>
                <a:gd name="T13" fmla="*/ 2147483647 h 7"/>
                <a:gd name="T14" fmla="*/ 2147483647 w 9"/>
                <a:gd name="T15" fmla="*/ 2147483647 h 7"/>
                <a:gd name="T16" fmla="*/ 2147483647 w 9"/>
                <a:gd name="T17" fmla="*/ 2147483647 h 7"/>
                <a:gd name="T18" fmla="*/ 2147483647 w 9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7"/>
                <a:gd name="T32" fmla="*/ 9 w 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7">
                  <a:moveTo>
                    <a:pt x="7" y="5"/>
                  </a:moveTo>
                  <a:lnTo>
                    <a:pt x="9" y="3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8" name="Freeform 336"/>
            <p:cNvSpPr>
              <a:spLocks/>
            </p:cNvSpPr>
            <p:nvPr/>
          </p:nvSpPr>
          <p:spPr bwMode="auto">
            <a:xfrm>
              <a:off x="8063324" y="3486364"/>
              <a:ext cx="7938" cy="7940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0 h 4"/>
                <a:gd name="T6" fmla="*/ 0 w 5"/>
                <a:gd name="T7" fmla="*/ 2147483647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2147483647 h 4"/>
                <a:gd name="T18" fmla="*/ 2147483647 w 5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4"/>
                <a:gd name="T32" fmla="*/ 5 w 5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4">
                  <a:moveTo>
                    <a:pt x="5" y="1"/>
                  </a:moveTo>
                  <a:lnTo>
                    <a:pt x="5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5" y="3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9" name="Freeform 337"/>
            <p:cNvSpPr>
              <a:spLocks/>
            </p:cNvSpPr>
            <p:nvPr/>
          </p:nvSpPr>
          <p:spPr bwMode="auto">
            <a:xfrm>
              <a:off x="7866443" y="3486364"/>
              <a:ext cx="223873" cy="160376"/>
            </a:xfrm>
            <a:custGeom>
              <a:avLst/>
              <a:gdLst>
                <a:gd name="T0" fmla="*/ 2147483647 w 135"/>
                <a:gd name="T1" fmla="*/ 2147483647 h 90"/>
                <a:gd name="T2" fmla="*/ 2147483647 w 135"/>
                <a:gd name="T3" fmla="*/ 2147483647 h 90"/>
                <a:gd name="T4" fmla="*/ 2147483647 w 135"/>
                <a:gd name="T5" fmla="*/ 2147483647 h 90"/>
                <a:gd name="T6" fmla="*/ 2147483647 w 135"/>
                <a:gd name="T7" fmla="*/ 0 h 90"/>
                <a:gd name="T8" fmla="*/ 2147483647 w 135"/>
                <a:gd name="T9" fmla="*/ 2147483647 h 90"/>
                <a:gd name="T10" fmla="*/ 2147483647 w 135"/>
                <a:gd name="T11" fmla="*/ 2147483647 h 90"/>
                <a:gd name="T12" fmla="*/ 2147483647 w 135"/>
                <a:gd name="T13" fmla="*/ 2147483647 h 90"/>
                <a:gd name="T14" fmla="*/ 2147483647 w 135"/>
                <a:gd name="T15" fmla="*/ 2147483647 h 90"/>
                <a:gd name="T16" fmla="*/ 2147483647 w 135"/>
                <a:gd name="T17" fmla="*/ 2147483647 h 90"/>
                <a:gd name="T18" fmla="*/ 2147483647 w 135"/>
                <a:gd name="T19" fmla="*/ 2147483647 h 90"/>
                <a:gd name="T20" fmla="*/ 2147483647 w 135"/>
                <a:gd name="T21" fmla="*/ 2147483647 h 90"/>
                <a:gd name="T22" fmla="*/ 2147483647 w 135"/>
                <a:gd name="T23" fmla="*/ 2147483647 h 90"/>
                <a:gd name="T24" fmla="*/ 2147483647 w 135"/>
                <a:gd name="T25" fmla="*/ 2147483647 h 90"/>
                <a:gd name="T26" fmla="*/ 2147483647 w 135"/>
                <a:gd name="T27" fmla="*/ 2147483647 h 90"/>
                <a:gd name="T28" fmla="*/ 2147483647 w 135"/>
                <a:gd name="T29" fmla="*/ 2147483647 h 90"/>
                <a:gd name="T30" fmla="*/ 2147483647 w 135"/>
                <a:gd name="T31" fmla="*/ 2147483647 h 90"/>
                <a:gd name="T32" fmla="*/ 2147483647 w 135"/>
                <a:gd name="T33" fmla="*/ 2147483647 h 90"/>
                <a:gd name="T34" fmla="*/ 2147483647 w 135"/>
                <a:gd name="T35" fmla="*/ 2147483647 h 90"/>
                <a:gd name="T36" fmla="*/ 2147483647 w 135"/>
                <a:gd name="T37" fmla="*/ 2147483647 h 90"/>
                <a:gd name="T38" fmla="*/ 0 w 135"/>
                <a:gd name="T39" fmla="*/ 2147483647 h 90"/>
                <a:gd name="T40" fmla="*/ 0 w 135"/>
                <a:gd name="T41" fmla="*/ 2147483647 h 90"/>
                <a:gd name="T42" fmla="*/ 2147483647 w 135"/>
                <a:gd name="T43" fmla="*/ 2147483647 h 90"/>
                <a:gd name="T44" fmla="*/ 2147483647 w 135"/>
                <a:gd name="T45" fmla="*/ 2147483647 h 90"/>
                <a:gd name="T46" fmla="*/ 2147483647 w 135"/>
                <a:gd name="T47" fmla="*/ 2147483647 h 90"/>
                <a:gd name="T48" fmla="*/ 2147483647 w 135"/>
                <a:gd name="T49" fmla="*/ 2147483647 h 90"/>
                <a:gd name="T50" fmla="*/ 2147483647 w 135"/>
                <a:gd name="T51" fmla="*/ 2147483647 h 90"/>
                <a:gd name="T52" fmla="*/ 2147483647 w 135"/>
                <a:gd name="T53" fmla="*/ 2147483647 h 90"/>
                <a:gd name="T54" fmla="*/ 2147483647 w 135"/>
                <a:gd name="T55" fmla="*/ 2147483647 h 90"/>
                <a:gd name="T56" fmla="*/ 2147483647 w 135"/>
                <a:gd name="T57" fmla="*/ 2147483647 h 90"/>
                <a:gd name="T58" fmla="*/ 2147483647 w 135"/>
                <a:gd name="T59" fmla="*/ 2147483647 h 90"/>
                <a:gd name="T60" fmla="*/ 2147483647 w 135"/>
                <a:gd name="T61" fmla="*/ 2147483647 h 90"/>
                <a:gd name="T62" fmla="*/ 2147483647 w 135"/>
                <a:gd name="T63" fmla="*/ 2147483647 h 90"/>
                <a:gd name="T64" fmla="*/ 2147483647 w 135"/>
                <a:gd name="T65" fmla="*/ 2147483647 h 90"/>
                <a:gd name="T66" fmla="*/ 2147483647 w 135"/>
                <a:gd name="T67" fmla="*/ 2147483647 h 90"/>
                <a:gd name="T68" fmla="*/ 2147483647 w 135"/>
                <a:gd name="T69" fmla="*/ 2147483647 h 90"/>
                <a:gd name="T70" fmla="*/ 2147483647 w 135"/>
                <a:gd name="T71" fmla="*/ 2147483647 h 90"/>
                <a:gd name="T72" fmla="*/ 2147483647 w 135"/>
                <a:gd name="T73" fmla="*/ 2147483647 h 90"/>
                <a:gd name="T74" fmla="*/ 2147483647 w 135"/>
                <a:gd name="T75" fmla="*/ 2147483647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5"/>
                <a:gd name="T115" fmla="*/ 0 h 90"/>
                <a:gd name="T116" fmla="*/ 135 w 135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5" h="90">
                  <a:moveTo>
                    <a:pt x="113" y="17"/>
                  </a:moveTo>
                  <a:lnTo>
                    <a:pt x="112" y="10"/>
                  </a:lnTo>
                  <a:lnTo>
                    <a:pt x="109" y="9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4" y="3"/>
                  </a:lnTo>
                  <a:lnTo>
                    <a:pt x="102" y="3"/>
                  </a:lnTo>
                  <a:lnTo>
                    <a:pt x="101" y="0"/>
                  </a:lnTo>
                  <a:lnTo>
                    <a:pt x="92" y="17"/>
                  </a:lnTo>
                  <a:lnTo>
                    <a:pt x="81" y="27"/>
                  </a:lnTo>
                  <a:lnTo>
                    <a:pt x="76" y="27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9" y="40"/>
                  </a:lnTo>
                  <a:lnTo>
                    <a:pt x="78" y="40"/>
                  </a:lnTo>
                  <a:lnTo>
                    <a:pt x="76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68" y="45"/>
                  </a:lnTo>
                  <a:lnTo>
                    <a:pt x="65" y="43"/>
                  </a:lnTo>
                  <a:lnTo>
                    <a:pt x="62" y="38"/>
                  </a:lnTo>
                  <a:lnTo>
                    <a:pt x="56" y="48"/>
                  </a:lnTo>
                  <a:lnTo>
                    <a:pt x="50" y="54"/>
                  </a:lnTo>
                  <a:lnTo>
                    <a:pt x="46" y="59"/>
                  </a:lnTo>
                  <a:lnTo>
                    <a:pt x="37" y="60"/>
                  </a:lnTo>
                  <a:lnTo>
                    <a:pt x="25" y="62"/>
                  </a:lnTo>
                  <a:lnTo>
                    <a:pt x="23" y="69"/>
                  </a:lnTo>
                  <a:lnTo>
                    <a:pt x="20" y="76"/>
                  </a:lnTo>
                  <a:lnTo>
                    <a:pt x="17" y="79"/>
                  </a:lnTo>
                  <a:lnTo>
                    <a:pt x="12" y="77"/>
                  </a:lnTo>
                  <a:lnTo>
                    <a:pt x="6" y="77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8" y="88"/>
                  </a:lnTo>
                  <a:lnTo>
                    <a:pt x="12" y="90"/>
                  </a:lnTo>
                  <a:lnTo>
                    <a:pt x="22" y="85"/>
                  </a:lnTo>
                  <a:lnTo>
                    <a:pt x="28" y="88"/>
                  </a:lnTo>
                  <a:lnTo>
                    <a:pt x="34" y="83"/>
                  </a:lnTo>
                  <a:lnTo>
                    <a:pt x="37" y="79"/>
                  </a:lnTo>
                  <a:lnTo>
                    <a:pt x="45" y="80"/>
                  </a:lnTo>
                  <a:lnTo>
                    <a:pt x="50" y="83"/>
                  </a:lnTo>
                  <a:lnTo>
                    <a:pt x="56" y="83"/>
                  </a:lnTo>
                  <a:lnTo>
                    <a:pt x="60" y="82"/>
                  </a:lnTo>
                  <a:lnTo>
                    <a:pt x="68" y="80"/>
                  </a:lnTo>
                  <a:lnTo>
                    <a:pt x="70" y="77"/>
                  </a:lnTo>
                  <a:lnTo>
                    <a:pt x="71" y="73"/>
                  </a:lnTo>
                  <a:lnTo>
                    <a:pt x="76" y="65"/>
                  </a:lnTo>
                  <a:lnTo>
                    <a:pt x="74" y="60"/>
                  </a:lnTo>
                  <a:lnTo>
                    <a:pt x="81" y="59"/>
                  </a:lnTo>
                  <a:lnTo>
                    <a:pt x="81" y="51"/>
                  </a:lnTo>
                  <a:lnTo>
                    <a:pt x="84" y="43"/>
                  </a:lnTo>
                  <a:lnTo>
                    <a:pt x="88" y="41"/>
                  </a:lnTo>
                  <a:lnTo>
                    <a:pt x="105" y="41"/>
                  </a:lnTo>
                  <a:lnTo>
                    <a:pt x="113" y="46"/>
                  </a:lnTo>
                  <a:lnTo>
                    <a:pt x="112" y="43"/>
                  </a:lnTo>
                  <a:lnTo>
                    <a:pt x="115" y="37"/>
                  </a:lnTo>
                  <a:lnTo>
                    <a:pt x="116" y="43"/>
                  </a:lnTo>
                  <a:lnTo>
                    <a:pt x="123" y="43"/>
                  </a:lnTo>
                  <a:lnTo>
                    <a:pt x="129" y="38"/>
                  </a:lnTo>
                  <a:lnTo>
                    <a:pt x="121" y="34"/>
                  </a:lnTo>
                  <a:lnTo>
                    <a:pt x="135" y="29"/>
                  </a:lnTo>
                  <a:lnTo>
                    <a:pt x="135" y="24"/>
                  </a:lnTo>
                  <a:lnTo>
                    <a:pt x="129" y="23"/>
                  </a:lnTo>
                  <a:lnTo>
                    <a:pt x="123" y="21"/>
                  </a:lnTo>
                  <a:lnTo>
                    <a:pt x="119" y="17"/>
                  </a:lnTo>
                  <a:lnTo>
                    <a:pt x="113" y="1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0" name="Freeform 338"/>
            <p:cNvSpPr>
              <a:spLocks/>
            </p:cNvSpPr>
            <p:nvPr/>
          </p:nvSpPr>
          <p:spPr bwMode="auto">
            <a:xfrm>
              <a:off x="7844214" y="3559406"/>
              <a:ext cx="238163" cy="211188"/>
            </a:xfrm>
            <a:custGeom>
              <a:avLst/>
              <a:gdLst>
                <a:gd name="T0" fmla="*/ 2147483647 w 143"/>
                <a:gd name="T1" fmla="*/ 2147483647 h 118"/>
                <a:gd name="T2" fmla="*/ 2147483647 w 143"/>
                <a:gd name="T3" fmla="*/ 2147483647 h 118"/>
                <a:gd name="T4" fmla="*/ 2147483647 w 143"/>
                <a:gd name="T5" fmla="*/ 0 h 118"/>
                <a:gd name="T6" fmla="*/ 2147483647 w 143"/>
                <a:gd name="T7" fmla="*/ 2147483647 h 118"/>
                <a:gd name="T8" fmla="*/ 2147483647 w 143"/>
                <a:gd name="T9" fmla="*/ 2147483647 h 118"/>
                <a:gd name="T10" fmla="*/ 2147483647 w 143"/>
                <a:gd name="T11" fmla="*/ 2147483647 h 118"/>
                <a:gd name="T12" fmla="*/ 2147483647 w 143"/>
                <a:gd name="T13" fmla="*/ 2147483647 h 118"/>
                <a:gd name="T14" fmla="*/ 2147483647 w 143"/>
                <a:gd name="T15" fmla="*/ 2147483647 h 118"/>
                <a:gd name="T16" fmla="*/ 2147483647 w 143"/>
                <a:gd name="T17" fmla="*/ 2147483647 h 118"/>
                <a:gd name="T18" fmla="*/ 2147483647 w 143"/>
                <a:gd name="T19" fmla="*/ 2147483647 h 118"/>
                <a:gd name="T20" fmla="*/ 2147483647 w 143"/>
                <a:gd name="T21" fmla="*/ 2147483647 h 118"/>
                <a:gd name="T22" fmla="*/ 2147483647 w 143"/>
                <a:gd name="T23" fmla="*/ 2147483647 h 118"/>
                <a:gd name="T24" fmla="*/ 2147483647 w 143"/>
                <a:gd name="T25" fmla="*/ 2147483647 h 118"/>
                <a:gd name="T26" fmla="*/ 2147483647 w 143"/>
                <a:gd name="T27" fmla="*/ 2147483647 h 118"/>
                <a:gd name="T28" fmla="*/ 2147483647 w 143"/>
                <a:gd name="T29" fmla="*/ 2147483647 h 118"/>
                <a:gd name="T30" fmla="*/ 2147483647 w 143"/>
                <a:gd name="T31" fmla="*/ 2147483647 h 118"/>
                <a:gd name="T32" fmla="*/ 2147483647 w 143"/>
                <a:gd name="T33" fmla="*/ 2147483647 h 118"/>
                <a:gd name="T34" fmla="*/ 2147483647 w 143"/>
                <a:gd name="T35" fmla="*/ 2147483647 h 118"/>
                <a:gd name="T36" fmla="*/ 2147483647 w 143"/>
                <a:gd name="T37" fmla="*/ 2147483647 h 118"/>
                <a:gd name="T38" fmla="*/ 2147483647 w 143"/>
                <a:gd name="T39" fmla="*/ 2147483647 h 118"/>
                <a:gd name="T40" fmla="*/ 2147483647 w 143"/>
                <a:gd name="T41" fmla="*/ 2147483647 h 118"/>
                <a:gd name="T42" fmla="*/ 2147483647 w 143"/>
                <a:gd name="T43" fmla="*/ 2147483647 h 118"/>
                <a:gd name="T44" fmla="*/ 2147483647 w 143"/>
                <a:gd name="T45" fmla="*/ 2147483647 h 118"/>
                <a:gd name="T46" fmla="*/ 2147483647 w 143"/>
                <a:gd name="T47" fmla="*/ 2147483647 h 118"/>
                <a:gd name="T48" fmla="*/ 2147483647 w 143"/>
                <a:gd name="T49" fmla="*/ 2147483647 h 118"/>
                <a:gd name="T50" fmla="*/ 2147483647 w 143"/>
                <a:gd name="T51" fmla="*/ 2147483647 h 118"/>
                <a:gd name="T52" fmla="*/ 2147483647 w 143"/>
                <a:gd name="T53" fmla="*/ 2147483647 h 118"/>
                <a:gd name="T54" fmla="*/ 2147483647 w 143"/>
                <a:gd name="T55" fmla="*/ 2147483647 h 118"/>
                <a:gd name="T56" fmla="*/ 2147483647 w 143"/>
                <a:gd name="T57" fmla="*/ 2147483647 h 118"/>
                <a:gd name="T58" fmla="*/ 2147483647 w 143"/>
                <a:gd name="T59" fmla="*/ 2147483647 h 118"/>
                <a:gd name="T60" fmla="*/ 2147483647 w 143"/>
                <a:gd name="T61" fmla="*/ 2147483647 h 118"/>
                <a:gd name="T62" fmla="*/ 2147483647 w 143"/>
                <a:gd name="T63" fmla="*/ 2147483647 h 118"/>
                <a:gd name="T64" fmla="*/ 2147483647 w 143"/>
                <a:gd name="T65" fmla="*/ 2147483647 h 118"/>
                <a:gd name="T66" fmla="*/ 2147483647 w 143"/>
                <a:gd name="T67" fmla="*/ 2147483647 h 118"/>
                <a:gd name="T68" fmla="*/ 2147483647 w 143"/>
                <a:gd name="T69" fmla="*/ 2147483647 h 118"/>
                <a:gd name="T70" fmla="*/ 2147483647 w 143"/>
                <a:gd name="T71" fmla="*/ 2147483647 h 118"/>
                <a:gd name="T72" fmla="*/ 2147483647 w 143"/>
                <a:gd name="T73" fmla="*/ 2147483647 h 118"/>
                <a:gd name="T74" fmla="*/ 2147483647 w 143"/>
                <a:gd name="T75" fmla="*/ 2147483647 h 118"/>
                <a:gd name="T76" fmla="*/ 2147483647 w 143"/>
                <a:gd name="T77" fmla="*/ 2147483647 h 118"/>
                <a:gd name="T78" fmla="*/ 2147483647 w 143"/>
                <a:gd name="T79" fmla="*/ 2147483647 h 118"/>
                <a:gd name="T80" fmla="*/ 2147483647 w 143"/>
                <a:gd name="T81" fmla="*/ 2147483647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"/>
                <a:gd name="T124" fmla="*/ 0 h 118"/>
                <a:gd name="T125" fmla="*/ 143 w 143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" h="118">
                  <a:moveTo>
                    <a:pt x="120" y="14"/>
                  </a:moveTo>
                  <a:lnTo>
                    <a:pt x="122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26" y="5"/>
                  </a:lnTo>
                  <a:lnTo>
                    <a:pt x="118" y="0"/>
                  </a:lnTo>
                  <a:lnTo>
                    <a:pt x="101" y="0"/>
                  </a:lnTo>
                  <a:lnTo>
                    <a:pt x="97" y="2"/>
                  </a:lnTo>
                  <a:lnTo>
                    <a:pt x="94" y="10"/>
                  </a:lnTo>
                  <a:lnTo>
                    <a:pt x="94" y="18"/>
                  </a:lnTo>
                  <a:lnTo>
                    <a:pt x="87" y="19"/>
                  </a:lnTo>
                  <a:lnTo>
                    <a:pt x="89" y="24"/>
                  </a:lnTo>
                  <a:lnTo>
                    <a:pt x="84" y="32"/>
                  </a:lnTo>
                  <a:lnTo>
                    <a:pt x="83" y="36"/>
                  </a:lnTo>
                  <a:lnTo>
                    <a:pt x="81" y="39"/>
                  </a:lnTo>
                  <a:lnTo>
                    <a:pt x="73" y="41"/>
                  </a:lnTo>
                  <a:lnTo>
                    <a:pt x="69" y="42"/>
                  </a:lnTo>
                  <a:lnTo>
                    <a:pt x="63" y="42"/>
                  </a:lnTo>
                  <a:lnTo>
                    <a:pt x="58" y="39"/>
                  </a:lnTo>
                  <a:lnTo>
                    <a:pt x="50" y="38"/>
                  </a:lnTo>
                  <a:lnTo>
                    <a:pt x="47" y="42"/>
                  </a:lnTo>
                  <a:lnTo>
                    <a:pt x="41" y="47"/>
                  </a:lnTo>
                  <a:lnTo>
                    <a:pt x="35" y="44"/>
                  </a:lnTo>
                  <a:lnTo>
                    <a:pt x="25" y="49"/>
                  </a:lnTo>
                  <a:lnTo>
                    <a:pt x="21" y="47"/>
                  </a:lnTo>
                  <a:lnTo>
                    <a:pt x="13" y="38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0" y="52"/>
                  </a:lnTo>
                  <a:lnTo>
                    <a:pt x="2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5" y="67"/>
                  </a:lnTo>
                  <a:lnTo>
                    <a:pt x="11" y="78"/>
                  </a:lnTo>
                  <a:lnTo>
                    <a:pt x="18" y="78"/>
                  </a:lnTo>
                  <a:lnTo>
                    <a:pt x="18" y="83"/>
                  </a:lnTo>
                  <a:lnTo>
                    <a:pt x="19" y="89"/>
                  </a:lnTo>
                  <a:lnTo>
                    <a:pt x="19" y="94"/>
                  </a:lnTo>
                  <a:lnTo>
                    <a:pt x="21" y="98"/>
                  </a:lnTo>
                  <a:lnTo>
                    <a:pt x="22" y="101"/>
                  </a:lnTo>
                  <a:lnTo>
                    <a:pt x="39" y="101"/>
                  </a:lnTo>
                  <a:lnTo>
                    <a:pt x="42" y="100"/>
                  </a:lnTo>
                  <a:lnTo>
                    <a:pt x="42" y="111"/>
                  </a:lnTo>
                  <a:lnTo>
                    <a:pt x="55" y="103"/>
                  </a:lnTo>
                  <a:lnTo>
                    <a:pt x="58" y="101"/>
                  </a:lnTo>
                  <a:lnTo>
                    <a:pt x="63" y="103"/>
                  </a:lnTo>
                  <a:lnTo>
                    <a:pt x="69" y="106"/>
                  </a:lnTo>
                  <a:lnTo>
                    <a:pt x="69" y="108"/>
                  </a:lnTo>
                  <a:lnTo>
                    <a:pt x="73" y="106"/>
                  </a:lnTo>
                  <a:lnTo>
                    <a:pt x="80" y="109"/>
                  </a:lnTo>
                  <a:lnTo>
                    <a:pt x="81" y="112"/>
                  </a:lnTo>
                  <a:lnTo>
                    <a:pt x="80" y="117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9" y="114"/>
                  </a:lnTo>
                  <a:lnTo>
                    <a:pt x="100" y="111"/>
                  </a:lnTo>
                  <a:lnTo>
                    <a:pt x="101" y="117"/>
                  </a:lnTo>
                  <a:lnTo>
                    <a:pt x="108" y="114"/>
                  </a:lnTo>
                  <a:lnTo>
                    <a:pt x="106" y="106"/>
                  </a:lnTo>
                  <a:lnTo>
                    <a:pt x="101" y="101"/>
                  </a:lnTo>
                  <a:lnTo>
                    <a:pt x="109" y="94"/>
                  </a:lnTo>
                  <a:lnTo>
                    <a:pt x="109" y="86"/>
                  </a:lnTo>
                  <a:lnTo>
                    <a:pt x="112" y="78"/>
                  </a:lnTo>
                  <a:lnTo>
                    <a:pt x="122" y="70"/>
                  </a:lnTo>
                  <a:lnTo>
                    <a:pt x="123" y="64"/>
                  </a:lnTo>
                  <a:lnTo>
                    <a:pt x="120" y="58"/>
                  </a:lnTo>
                  <a:lnTo>
                    <a:pt x="123" y="53"/>
                  </a:lnTo>
                  <a:lnTo>
                    <a:pt x="126" y="50"/>
                  </a:lnTo>
                  <a:lnTo>
                    <a:pt x="128" y="45"/>
                  </a:lnTo>
                  <a:lnTo>
                    <a:pt x="134" y="49"/>
                  </a:lnTo>
                  <a:lnTo>
                    <a:pt x="143" y="47"/>
                  </a:lnTo>
                  <a:lnTo>
                    <a:pt x="136" y="39"/>
                  </a:lnTo>
                  <a:lnTo>
                    <a:pt x="126" y="36"/>
                  </a:lnTo>
                  <a:lnTo>
                    <a:pt x="125" y="33"/>
                  </a:lnTo>
                  <a:lnTo>
                    <a:pt x="129" y="28"/>
                  </a:lnTo>
                  <a:lnTo>
                    <a:pt x="126" y="24"/>
                  </a:lnTo>
                  <a:lnTo>
                    <a:pt x="122" y="19"/>
                  </a:lnTo>
                  <a:lnTo>
                    <a:pt x="120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" name="Freeform 339"/>
            <p:cNvSpPr>
              <a:spLocks/>
            </p:cNvSpPr>
            <p:nvPr/>
          </p:nvSpPr>
          <p:spPr bwMode="auto">
            <a:xfrm>
              <a:off x="7969646" y="3541940"/>
              <a:ext cx="28580" cy="25406"/>
            </a:xfrm>
            <a:custGeom>
              <a:avLst/>
              <a:gdLst>
                <a:gd name="T0" fmla="*/ 0 w 17"/>
                <a:gd name="T1" fmla="*/ 2147483647 h 14"/>
                <a:gd name="T2" fmla="*/ 0 w 17"/>
                <a:gd name="T3" fmla="*/ 2147483647 h 14"/>
                <a:gd name="T4" fmla="*/ 0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2147483647 w 17"/>
                <a:gd name="T11" fmla="*/ 2147483647 h 14"/>
                <a:gd name="T12" fmla="*/ 2147483647 w 17"/>
                <a:gd name="T13" fmla="*/ 2147483647 h 14"/>
                <a:gd name="T14" fmla="*/ 2147483647 w 17"/>
                <a:gd name="T15" fmla="*/ 2147483647 h 14"/>
                <a:gd name="T16" fmla="*/ 2147483647 w 17"/>
                <a:gd name="T17" fmla="*/ 2147483647 h 14"/>
                <a:gd name="T18" fmla="*/ 2147483647 w 17"/>
                <a:gd name="T19" fmla="*/ 2147483647 h 14"/>
                <a:gd name="T20" fmla="*/ 2147483647 w 17"/>
                <a:gd name="T21" fmla="*/ 2147483647 h 14"/>
                <a:gd name="T22" fmla="*/ 2147483647 w 17"/>
                <a:gd name="T23" fmla="*/ 2147483647 h 14"/>
                <a:gd name="T24" fmla="*/ 2147483647 w 17"/>
                <a:gd name="T25" fmla="*/ 2147483647 h 14"/>
                <a:gd name="T26" fmla="*/ 2147483647 w 17"/>
                <a:gd name="T27" fmla="*/ 2147483647 h 14"/>
                <a:gd name="T28" fmla="*/ 2147483647 w 17"/>
                <a:gd name="T29" fmla="*/ 2147483647 h 14"/>
                <a:gd name="T30" fmla="*/ 2147483647 w 17"/>
                <a:gd name="T31" fmla="*/ 2147483647 h 14"/>
                <a:gd name="T32" fmla="*/ 2147483647 w 17"/>
                <a:gd name="T33" fmla="*/ 2147483647 h 14"/>
                <a:gd name="T34" fmla="*/ 2147483647 w 17"/>
                <a:gd name="T35" fmla="*/ 2147483647 h 14"/>
                <a:gd name="T36" fmla="*/ 2147483647 w 17"/>
                <a:gd name="T37" fmla="*/ 0 h 14"/>
                <a:gd name="T38" fmla="*/ 2147483647 w 17"/>
                <a:gd name="T39" fmla="*/ 2147483647 h 14"/>
                <a:gd name="T40" fmla="*/ 0 w 17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4"/>
                <a:gd name="T65" fmla="*/ 17 w 17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4">
                  <a:moveTo>
                    <a:pt x="0" y="6"/>
                  </a:moveTo>
                  <a:lnTo>
                    <a:pt x="0" y="7"/>
                  </a:lnTo>
                  <a:lnTo>
                    <a:pt x="3" y="12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" name="Freeform 340"/>
            <p:cNvSpPr>
              <a:spLocks/>
            </p:cNvSpPr>
            <p:nvPr/>
          </p:nvSpPr>
          <p:spPr bwMode="auto">
            <a:xfrm>
              <a:off x="8099842" y="3529237"/>
              <a:ext cx="9527" cy="9527"/>
            </a:xfrm>
            <a:custGeom>
              <a:avLst/>
              <a:gdLst>
                <a:gd name="T0" fmla="*/ 0 w 6"/>
                <a:gd name="T1" fmla="*/ 2147483647 h 5"/>
                <a:gd name="T2" fmla="*/ 0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0 h 5"/>
                <a:gd name="T12" fmla="*/ 2147483647 w 6"/>
                <a:gd name="T13" fmla="*/ 0 h 5"/>
                <a:gd name="T14" fmla="*/ 2147483647 w 6"/>
                <a:gd name="T15" fmla="*/ 0 h 5"/>
                <a:gd name="T16" fmla="*/ 0 w 6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5"/>
                <a:gd name="T29" fmla="*/ 6 w 6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5">
                  <a:moveTo>
                    <a:pt x="0" y="3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6" y="3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" name="Freeform 341"/>
            <p:cNvSpPr>
              <a:spLocks/>
            </p:cNvSpPr>
            <p:nvPr/>
          </p:nvSpPr>
          <p:spPr bwMode="auto">
            <a:xfrm>
              <a:off x="8064912" y="3602279"/>
              <a:ext cx="7939" cy="1111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6"/>
                <a:gd name="T20" fmla="*/ 5 w 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6">
                  <a:moveTo>
                    <a:pt x="5" y="6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" name="Rectangle 342"/>
            <p:cNvSpPr>
              <a:spLocks noChangeArrowheads="1"/>
            </p:cNvSpPr>
            <p:nvPr/>
          </p:nvSpPr>
          <p:spPr bwMode="auto">
            <a:xfrm>
              <a:off x="8037819" y="3474085"/>
              <a:ext cx="1785" cy="1251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335" name="Freeform 343"/>
            <p:cNvSpPr>
              <a:spLocks/>
            </p:cNvSpPr>
            <p:nvPr/>
          </p:nvSpPr>
          <p:spPr bwMode="auto">
            <a:xfrm>
              <a:off x="8002990" y="3429201"/>
              <a:ext cx="3176" cy="7940"/>
            </a:xfrm>
            <a:custGeom>
              <a:avLst/>
              <a:gdLst>
                <a:gd name="T0" fmla="*/ 0 w 2"/>
                <a:gd name="T1" fmla="*/ 2147483647 h 4"/>
                <a:gd name="T2" fmla="*/ 0 w 2"/>
                <a:gd name="T3" fmla="*/ 2147483647 h 4"/>
                <a:gd name="T4" fmla="*/ 2147483647 w 2"/>
                <a:gd name="T5" fmla="*/ 2147483647 h 4"/>
                <a:gd name="T6" fmla="*/ 2147483647 w 2"/>
                <a:gd name="T7" fmla="*/ 0 h 4"/>
                <a:gd name="T8" fmla="*/ 0 w 2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" name="Freeform 344"/>
            <p:cNvSpPr>
              <a:spLocks/>
            </p:cNvSpPr>
            <p:nvPr/>
          </p:nvSpPr>
          <p:spPr bwMode="auto">
            <a:xfrm>
              <a:off x="7942655" y="3467310"/>
              <a:ext cx="6351" cy="6351"/>
            </a:xfrm>
            <a:custGeom>
              <a:avLst/>
              <a:gdLst>
                <a:gd name="T0" fmla="*/ 0 w 4"/>
                <a:gd name="T1" fmla="*/ 2147483647 h 4"/>
                <a:gd name="T2" fmla="*/ 0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2147483647 w 4"/>
                <a:gd name="T13" fmla="*/ 0 h 4"/>
                <a:gd name="T14" fmla="*/ 0 w 4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7" name="Freeform 345"/>
            <p:cNvSpPr>
              <a:spLocks/>
            </p:cNvSpPr>
            <p:nvPr/>
          </p:nvSpPr>
          <p:spPr bwMode="auto">
            <a:xfrm>
              <a:off x="8077614" y="3622921"/>
              <a:ext cx="154013" cy="184193"/>
            </a:xfrm>
            <a:custGeom>
              <a:avLst/>
              <a:gdLst>
                <a:gd name="T0" fmla="*/ 2147483647 w 93"/>
                <a:gd name="T1" fmla="*/ 2147483647 h 104"/>
                <a:gd name="T2" fmla="*/ 2147483647 w 93"/>
                <a:gd name="T3" fmla="*/ 2147483647 h 104"/>
                <a:gd name="T4" fmla="*/ 2147483647 w 93"/>
                <a:gd name="T5" fmla="*/ 2147483647 h 104"/>
                <a:gd name="T6" fmla="*/ 2147483647 w 93"/>
                <a:gd name="T7" fmla="*/ 2147483647 h 104"/>
                <a:gd name="T8" fmla="*/ 2147483647 w 93"/>
                <a:gd name="T9" fmla="*/ 2147483647 h 104"/>
                <a:gd name="T10" fmla="*/ 2147483647 w 93"/>
                <a:gd name="T11" fmla="*/ 0 h 104"/>
                <a:gd name="T12" fmla="*/ 2147483647 w 93"/>
                <a:gd name="T13" fmla="*/ 2147483647 h 104"/>
                <a:gd name="T14" fmla="*/ 2147483647 w 93"/>
                <a:gd name="T15" fmla="*/ 2147483647 h 104"/>
                <a:gd name="T16" fmla="*/ 2147483647 w 93"/>
                <a:gd name="T17" fmla="*/ 2147483647 h 104"/>
                <a:gd name="T18" fmla="*/ 2147483647 w 93"/>
                <a:gd name="T19" fmla="*/ 2147483647 h 104"/>
                <a:gd name="T20" fmla="*/ 2147483647 w 93"/>
                <a:gd name="T21" fmla="*/ 2147483647 h 104"/>
                <a:gd name="T22" fmla="*/ 2147483647 w 93"/>
                <a:gd name="T23" fmla="*/ 2147483647 h 104"/>
                <a:gd name="T24" fmla="*/ 2147483647 w 93"/>
                <a:gd name="T25" fmla="*/ 2147483647 h 104"/>
                <a:gd name="T26" fmla="*/ 2147483647 w 93"/>
                <a:gd name="T27" fmla="*/ 2147483647 h 104"/>
                <a:gd name="T28" fmla="*/ 2147483647 w 93"/>
                <a:gd name="T29" fmla="*/ 2147483647 h 104"/>
                <a:gd name="T30" fmla="*/ 2147483647 w 93"/>
                <a:gd name="T31" fmla="*/ 2147483647 h 104"/>
                <a:gd name="T32" fmla="*/ 2147483647 w 93"/>
                <a:gd name="T33" fmla="*/ 2147483647 h 104"/>
                <a:gd name="T34" fmla="*/ 2147483647 w 93"/>
                <a:gd name="T35" fmla="*/ 2147483647 h 104"/>
                <a:gd name="T36" fmla="*/ 2147483647 w 93"/>
                <a:gd name="T37" fmla="*/ 2147483647 h 104"/>
                <a:gd name="T38" fmla="*/ 2147483647 w 93"/>
                <a:gd name="T39" fmla="*/ 2147483647 h 104"/>
                <a:gd name="T40" fmla="*/ 2147483647 w 93"/>
                <a:gd name="T41" fmla="*/ 2147483647 h 104"/>
                <a:gd name="T42" fmla="*/ 2147483647 w 93"/>
                <a:gd name="T43" fmla="*/ 2147483647 h 104"/>
                <a:gd name="T44" fmla="*/ 2147483647 w 93"/>
                <a:gd name="T45" fmla="*/ 2147483647 h 104"/>
                <a:gd name="T46" fmla="*/ 2147483647 w 93"/>
                <a:gd name="T47" fmla="*/ 2147483647 h 104"/>
                <a:gd name="T48" fmla="*/ 2147483647 w 93"/>
                <a:gd name="T49" fmla="*/ 2147483647 h 104"/>
                <a:gd name="T50" fmla="*/ 2147483647 w 93"/>
                <a:gd name="T51" fmla="*/ 2147483647 h 104"/>
                <a:gd name="T52" fmla="*/ 2147483647 w 93"/>
                <a:gd name="T53" fmla="*/ 2147483647 h 104"/>
                <a:gd name="T54" fmla="*/ 2147483647 w 93"/>
                <a:gd name="T55" fmla="*/ 2147483647 h 104"/>
                <a:gd name="T56" fmla="*/ 2147483647 w 93"/>
                <a:gd name="T57" fmla="*/ 2147483647 h 104"/>
                <a:gd name="T58" fmla="*/ 2147483647 w 93"/>
                <a:gd name="T59" fmla="*/ 2147483647 h 104"/>
                <a:gd name="T60" fmla="*/ 2147483647 w 93"/>
                <a:gd name="T61" fmla="*/ 2147483647 h 104"/>
                <a:gd name="T62" fmla="*/ 2147483647 w 93"/>
                <a:gd name="T63" fmla="*/ 2147483647 h 104"/>
                <a:gd name="T64" fmla="*/ 2147483647 w 93"/>
                <a:gd name="T65" fmla="*/ 2147483647 h 104"/>
                <a:gd name="T66" fmla="*/ 2147483647 w 93"/>
                <a:gd name="T67" fmla="*/ 2147483647 h 104"/>
                <a:gd name="T68" fmla="*/ 2147483647 w 93"/>
                <a:gd name="T69" fmla="*/ 2147483647 h 104"/>
                <a:gd name="T70" fmla="*/ 2147483647 w 93"/>
                <a:gd name="T71" fmla="*/ 2147483647 h 104"/>
                <a:gd name="T72" fmla="*/ 2147483647 w 93"/>
                <a:gd name="T73" fmla="*/ 2147483647 h 104"/>
                <a:gd name="T74" fmla="*/ 2147483647 w 93"/>
                <a:gd name="T75" fmla="*/ 2147483647 h 104"/>
                <a:gd name="T76" fmla="*/ 2147483647 w 93"/>
                <a:gd name="T77" fmla="*/ 2147483647 h 104"/>
                <a:gd name="T78" fmla="*/ 2147483647 w 93"/>
                <a:gd name="T79" fmla="*/ 2147483647 h 104"/>
                <a:gd name="T80" fmla="*/ 2147483647 w 93"/>
                <a:gd name="T81" fmla="*/ 2147483647 h 104"/>
                <a:gd name="T82" fmla="*/ 2147483647 w 93"/>
                <a:gd name="T83" fmla="*/ 2147483647 h 104"/>
                <a:gd name="T84" fmla="*/ 2147483647 w 93"/>
                <a:gd name="T85" fmla="*/ 2147483647 h 104"/>
                <a:gd name="T86" fmla="*/ 2147483647 w 93"/>
                <a:gd name="T87" fmla="*/ 2147483647 h 104"/>
                <a:gd name="T88" fmla="*/ 2147483647 w 93"/>
                <a:gd name="T89" fmla="*/ 2147483647 h 104"/>
                <a:gd name="T90" fmla="*/ 2147483647 w 93"/>
                <a:gd name="T91" fmla="*/ 2147483647 h 104"/>
                <a:gd name="T92" fmla="*/ 2147483647 w 93"/>
                <a:gd name="T93" fmla="*/ 2147483647 h 104"/>
                <a:gd name="T94" fmla="*/ 2147483647 w 93"/>
                <a:gd name="T95" fmla="*/ 2147483647 h 104"/>
                <a:gd name="T96" fmla="*/ 2147483647 w 93"/>
                <a:gd name="T97" fmla="*/ 2147483647 h 104"/>
                <a:gd name="T98" fmla="*/ 2147483647 w 93"/>
                <a:gd name="T99" fmla="*/ 2147483647 h 104"/>
                <a:gd name="T100" fmla="*/ 2147483647 w 93"/>
                <a:gd name="T101" fmla="*/ 2147483647 h 104"/>
                <a:gd name="T102" fmla="*/ 2147483647 w 93"/>
                <a:gd name="T103" fmla="*/ 2147483647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"/>
                <a:gd name="T157" fmla="*/ 0 h 104"/>
                <a:gd name="T158" fmla="*/ 93 w 93"/>
                <a:gd name="T159" fmla="*/ 104 h 1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" h="104">
                  <a:moveTo>
                    <a:pt x="45" y="18"/>
                  </a:moveTo>
                  <a:lnTo>
                    <a:pt x="45" y="18"/>
                  </a:lnTo>
                  <a:lnTo>
                    <a:pt x="48" y="17"/>
                  </a:lnTo>
                  <a:lnTo>
                    <a:pt x="55" y="18"/>
                  </a:lnTo>
                  <a:lnTo>
                    <a:pt x="59" y="18"/>
                  </a:lnTo>
                  <a:lnTo>
                    <a:pt x="61" y="20"/>
                  </a:lnTo>
                  <a:lnTo>
                    <a:pt x="67" y="21"/>
                  </a:lnTo>
                  <a:lnTo>
                    <a:pt x="75" y="20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3" y="12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90" y="6"/>
                  </a:lnTo>
                  <a:lnTo>
                    <a:pt x="93" y="4"/>
                  </a:lnTo>
                  <a:lnTo>
                    <a:pt x="90" y="3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6" y="10"/>
                  </a:lnTo>
                  <a:lnTo>
                    <a:pt x="72" y="12"/>
                  </a:lnTo>
                  <a:lnTo>
                    <a:pt x="62" y="12"/>
                  </a:lnTo>
                  <a:lnTo>
                    <a:pt x="59" y="10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5" y="10"/>
                  </a:lnTo>
                  <a:lnTo>
                    <a:pt x="48" y="9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7" y="9"/>
                  </a:lnTo>
                  <a:lnTo>
                    <a:pt x="39" y="6"/>
                  </a:lnTo>
                  <a:lnTo>
                    <a:pt x="37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4" y="32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8" y="48"/>
                  </a:lnTo>
                  <a:lnTo>
                    <a:pt x="10" y="51"/>
                  </a:lnTo>
                  <a:lnTo>
                    <a:pt x="8" y="51"/>
                  </a:lnTo>
                  <a:lnTo>
                    <a:pt x="5" y="52"/>
                  </a:lnTo>
                  <a:lnTo>
                    <a:pt x="6" y="57"/>
                  </a:lnTo>
                  <a:lnTo>
                    <a:pt x="3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2" y="65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2" y="71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8" y="71"/>
                  </a:lnTo>
                  <a:lnTo>
                    <a:pt x="11" y="73"/>
                  </a:lnTo>
                  <a:lnTo>
                    <a:pt x="10" y="76"/>
                  </a:lnTo>
                  <a:lnTo>
                    <a:pt x="11" y="79"/>
                  </a:lnTo>
                  <a:lnTo>
                    <a:pt x="11" y="82"/>
                  </a:lnTo>
                  <a:lnTo>
                    <a:pt x="13" y="85"/>
                  </a:lnTo>
                  <a:lnTo>
                    <a:pt x="11" y="88"/>
                  </a:lnTo>
                  <a:lnTo>
                    <a:pt x="11" y="94"/>
                  </a:lnTo>
                  <a:lnTo>
                    <a:pt x="8" y="94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3" y="104"/>
                  </a:lnTo>
                  <a:lnTo>
                    <a:pt x="14" y="104"/>
                  </a:lnTo>
                  <a:lnTo>
                    <a:pt x="17" y="101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5" y="101"/>
                  </a:lnTo>
                  <a:lnTo>
                    <a:pt x="24" y="99"/>
                  </a:lnTo>
                  <a:lnTo>
                    <a:pt x="24" y="96"/>
                  </a:lnTo>
                  <a:lnTo>
                    <a:pt x="22" y="93"/>
                  </a:lnTo>
                  <a:lnTo>
                    <a:pt x="25" y="90"/>
                  </a:lnTo>
                  <a:lnTo>
                    <a:pt x="24" y="82"/>
                  </a:lnTo>
                  <a:lnTo>
                    <a:pt x="22" y="79"/>
                  </a:lnTo>
                  <a:lnTo>
                    <a:pt x="24" y="79"/>
                  </a:lnTo>
                  <a:lnTo>
                    <a:pt x="24" y="74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4" y="68"/>
                  </a:lnTo>
                  <a:lnTo>
                    <a:pt x="20" y="66"/>
                  </a:lnTo>
                  <a:lnTo>
                    <a:pt x="22" y="65"/>
                  </a:lnTo>
                  <a:lnTo>
                    <a:pt x="25" y="62"/>
                  </a:lnTo>
                  <a:lnTo>
                    <a:pt x="28" y="60"/>
                  </a:lnTo>
                  <a:lnTo>
                    <a:pt x="33" y="62"/>
                  </a:lnTo>
                  <a:lnTo>
                    <a:pt x="33" y="66"/>
                  </a:lnTo>
                  <a:lnTo>
                    <a:pt x="31" y="69"/>
                  </a:lnTo>
                  <a:lnTo>
                    <a:pt x="30" y="69"/>
                  </a:lnTo>
                  <a:lnTo>
                    <a:pt x="30" y="73"/>
                  </a:lnTo>
                  <a:lnTo>
                    <a:pt x="31" y="76"/>
                  </a:lnTo>
                  <a:lnTo>
                    <a:pt x="39" y="80"/>
                  </a:lnTo>
                  <a:lnTo>
                    <a:pt x="39" y="83"/>
                  </a:lnTo>
                  <a:lnTo>
                    <a:pt x="37" y="85"/>
                  </a:lnTo>
                  <a:lnTo>
                    <a:pt x="37" y="88"/>
                  </a:lnTo>
                  <a:lnTo>
                    <a:pt x="41" y="90"/>
                  </a:lnTo>
                  <a:lnTo>
                    <a:pt x="44" y="91"/>
                  </a:lnTo>
                  <a:lnTo>
                    <a:pt x="47" y="91"/>
                  </a:lnTo>
                  <a:lnTo>
                    <a:pt x="47" y="88"/>
                  </a:lnTo>
                  <a:lnTo>
                    <a:pt x="48" y="87"/>
                  </a:lnTo>
                  <a:lnTo>
                    <a:pt x="51" y="87"/>
                  </a:lnTo>
                  <a:lnTo>
                    <a:pt x="55" y="87"/>
                  </a:lnTo>
                  <a:lnTo>
                    <a:pt x="56" y="87"/>
                  </a:lnTo>
                  <a:lnTo>
                    <a:pt x="59" y="85"/>
                  </a:lnTo>
                  <a:lnTo>
                    <a:pt x="58" y="80"/>
                  </a:lnTo>
                  <a:lnTo>
                    <a:pt x="56" y="79"/>
                  </a:lnTo>
                  <a:lnTo>
                    <a:pt x="56" y="80"/>
                  </a:lnTo>
                  <a:lnTo>
                    <a:pt x="56" y="82"/>
                  </a:lnTo>
                  <a:lnTo>
                    <a:pt x="55" y="79"/>
                  </a:lnTo>
                  <a:lnTo>
                    <a:pt x="53" y="77"/>
                  </a:lnTo>
                  <a:lnTo>
                    <a:pt x="50" y="76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48" y="73"/>
                  </a:lnTo>
                  <a:lnTo>
                    <a:pt x="51" y="73"/>
                  </a:lnTo>
                  <a:lnTo>
                    <a:pt x="50" y="71"/>
                  </a:lnTo>
                  <a:lnTo>
                    <a:pt x="50" y="68"/>
                  </a:lnTo>
                  <a:lnTo>
                    <a:pt x="51" y="68"/>
                  </a:lnTo>
                  <a:lnTo>
                    <a:pt x="53" y="66"/>
                  </a:lnTo>
                  <a:lnTo>
                    <a:pt x="51" y="63"/>
                  </a:lnTo>
                  <a:lnTo>
                    <a:pt x="48" y="63"/>
                  </a:lnTo>
                  <a:lnTo>
                    <a:pt x="45" y="62"/>
                  </a:lnTo>
                  <a:lnTo>
                    <a:pt x="45" y="59"/>
                  </a:lnTo>
                  <a:lnTo>
                    <a:pt x="44" y="57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7" y="49"/>
                  </a:lnTo>
                  <a:lnTo>
                    <a:pt x="39" y="51"/>
                  </a:lnTo>
                  <a:lnTo>
                    <a:pt x="42" y="51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8" y="46"/>
                  </a:lnTo>
                  <a:lnTo>
                    <a:pt x="51" y="45"/>
                  </a:lnTo>
                  <a:lnTo>
                    <a:pt x="53" y="42"/>
                  </a:lnTo>
                  <a:lnTo>
                    <a:pt x="55" y="38"/>
                  </a:lnTo>
                  <a:lnTo>
                    <a:pt x="58" y="37"/>
                  </a:lnTo>
                  <a:lnTo>
                    <a:pt x="61" y="37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5" y="35"/>
                  </a:lnTo>
                  <a:lnTo>
                    <a:pt x="64" y="32"/>
                  </a:lnTo>
                  <a:lnTo>
                    <a:pt x="61" y="32"/>
                  </a:lnTo>
                  <a:lnTo>
                    <a:pt x="58" y="32"/>
                  </a:lnTo>
                  <a:lnTo>
                    <a:pt x="56" y="32"/>
                  </a:lnTo>
                  <a:lnTo>
                    <a:pt x="55" y="32"/>
                  </a:lnTo>
                  <a:lnTo>
                    <a:pt x="55" y="35"/>
                  </a:lnTo>
                  <a:lnTo>
                    <a:pt x="48" y="35"/>
                  </a:lnTo>
                  <a:lnTo>
                    <a:pt x="45" y="37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37" y="35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0" y="35"/>
                  </a:lnTo>
                  <a:lnTo>
                    <a:pt x="19" y="34"/>
                  </a:lnTo>
                  <a:lnTo>
                    <a:pt x="19" y="31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20" y="20"/>
                  </a:lnTo>
                  <a:lnTo>
                    <a:pt x="24" y="18"/>
                  </a:lnTo>
                  <a:lnTo>
                    <a:pt x="28" y="18"/>
                  </a:lnTo>
                  <a:lnTo>
                    <a:pt x="31" y="18"/>
                  </a:lnTo>
                  <a:lnTo>
                    <a:pt x="34" y="18"/>
                  </a:lnTo>
                  <a:lnTo>
                    <a:pt x="39" y="17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8" name="Freeform 346"/>
            <p:cNvSpPr>
              <a:spLocks/>
            </p:cNvSpPr>
            <p:nvPr/>
          </p:nvSpPr>
          <p:spPr bwMode="auto">
            <a:xfrm>
              <a:off x="8139537" y="3668970"/>
              <a:ext cx="6351" cy="3176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w 4"/>
                <a:gd name="T5" fmla="*/ 2147483647 h 2"/>
                <a:gd name="T6" fmla="*/ 2147483647 w 4"/>
                <a:gd name="T7" fmla="*/ 2147483647 h 2"/>
                <a:gd name="T8" fmla="*/ 2147483647 w 4"/>
                <a:gd name="T9" fmla="*/ 0 h 2"/>
                <a:gd name="T10" fmla="*/ 2147483647 w 4"/>
                <a:gd name="T11" fmla="*/ 0 h 2"/>
                <a:gd name="T12" fmla="*/ 2147483647 w 4"/>
                <a:gd name="T13" fmla="*/ 0 h 2"/>
                <a:gd name="T14" fmla="*/ 2147483647 w 4"/>
                <a:gd name="T15" fmla="*/ 0 h 2"/>
                <a:gd name="T16" fmla="*/ 0 w 4"/>
                <a:gd name="T17" fmla="*/ 0 h 2"/>
                <a:gd name="T18" fmla="*/ 0 w 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2"/>
                <a:gd name="T32" fmla="*/ 4 w 4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9" name="Freeform 347"/>
            <p:cNvSpPr>
              <a:spLocks/>
            </p:cNvSpPr>
            <p:nvPr/>
          </p:nvSpPr>
          <p:spPr bwMode="auto">
            <a:xfrm>
              <a:off x="8142712" y="3668970"/>
              <a:ext cx="19053" cy="11115"/>
            </a:xfrm>
            <a:custGeom>
              <a:avLst/>
              <a:gdLst>
                <a:gd name="T0" fmla="*/ 2147483647 w 12"/>
                <a:gd name="T1" fmla="*/ 0 h 6"/>
                <a:gd name="T2" fmla="*/ 2147483647 w 12"/>
                <a:gd name="T3" fmla="*/ 0 h 6"/>
                <a:gd name="T4" fmla="*/ 2147483647 w 12"/>
                <a:gd name="T5" fmla="*/ 0 h 6"/>
                <a:gd name="T6" fmla="*/ 2147483647 w 12"/>
                <a:gd name="T7" fmla="*/ 0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2147483647 w 12"/>
                <a:gd name="T13" fmla="*/ 2147483647 h 6"/>
                <a:gd name="T14" fmla="*/ 0 w 12"/>
                <a:gd name="T15" fmla="*/ 2147483647 h 6"/>
                <a:gd name="T16" fmla="*/ 2147483647 w 12"/>
                <a:gd name="T17" fmla="*/ 2147483647 h 6"/>
                <a:gd name="T18" fmla="*/ 2147483647 w 12"/>
                <a:gd name="T19" fmla="*/ 2147483647 h 6"/>
                <a:gd name="T20" fmla="*/ 2147483647 w 12"/>
                <a:gd name="T21" fmla="*/ 2147483647 h 6"/>
                <a:gd name="T22" fmla="*/ 2147483647 w 12"/>
                <a:gd name="T23" fmla="*/ 2147483647 h 6"/>
                <a:gd name="T24" fmla="*/ 2147483647 w 12"/>
                <a:gd name="T25" fmla="*/ 2147483647 h 6"/>
                <a:gd name="T26" fmla="*/ 2147483647 w 12"/>
                <a:gd name="T27" fmla="*/ 2147483647 h 6"/>
                <a:gd name="T28" fmla="*/ 2147483647 w 12"/>
                <a:gd name="T29" fmla="*/ 2147483647 h 6"/>
                <a:gd name="T30" fmla="*/ 2147483647 w 12"/>
                <a:gd name="T31" fmla="*/ 2147483647 h 6"/>
                <a:gd name="T32" fmla="*/ 2147483647 w 12"/>
                <a:gd name="T33" fmla="*/ 0 h 6"/>
                <a:gd name="T34" fmla="*/ 2147483647 w 12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6"/>
                <a:gd name="T56" fmla="*/ 12 w 12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6">
                  <a:moveTo>
                    <a:pt x="11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0" name="Freeform 348"/>
            <p:cNvSpPr>
              <a:spLocks/>
            </p:cNvSpPr>
            <p:nvPr/>
          </p:nvSpPr>
          <p:spPr bwMode="auto">
            <a:xfrm>
              <a:off x="8171292" y="3694376"/>
              <a:ext cx="20640" cy="14290"/>
            </a:xfrm>
            <a:custGeom>
              <a:avLst/>
              <a:gdLst>
                <a:gd name="T0" fmla="*/ 0 w 13"/>
                <a:gd name="T1" fmla="*/ 2147483647 h 8"/>
                <a:gd name="T2" fmla="*/ 0 w 13"/>
                <a:gd name="T3" fmla="*/ 2147483647 h 8"/>
                <a:gd name="T4" fmla="*/ 0 w 13"/>
                <a:gd name="T5" fmla="*/ 2147483647 h 8"/>
                <a:gd name="T6" fmla="*/ 2147483647 w 13"/>
                <a:gd name="T7" fmla="*/ 2147483647 h 8"/>
                <a:gd name="T8" fmla="*/ 2147483647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2147483647 h 8"/>
                <a:gd name="T18" fmla="*/ 2147483647 w 13"/>
                <a:gd name="T19" fmla="*/ 2147483647 h 8"/>
                <a:gd name="T20" fmla="*/ 2147483647 w 13"/>
                <a:gd name="T21" fmla="*/ 2147483647 h 8"/>
                <a:gd name="T22" fmla="*/ 2147483647 w 13"/>
                <a:gd name="T23" fmla="*/ 2147483647 h 8"/>
                <a:gd name="T24" fmla="*/ 2147483647 w 13"/>
                <a:gd name="T25" fmla="*/ 2147483647 h 8"/>
                <a:gd name="T26" fmla="*/ 2147483647 w 13"/>
                <a:gd name="T27" fmla="*/ 2147483647 h 8"/>
                <a:gd name="T28" fmla="*/ 2147483647 w 13"/>
                <a:gd name="T29" fmla="*/ 2147483647 h 8"/>
                <a:gd name="T30" fmla="*/ 2147483647 w 13"/>
                <a:gd name="T31" fmla="*/ 2147483647 h 8"/>
                <a:gd name="T32" fmla="*/ 2147483647 w 13"/>
                <a:gd name="T33" fmla="*/ 2147483647 h 8"/>
                <a:gd name="T34" fmla="*/ 2147483647 w 13"/>
                <a:gd name="T35" fmla="*/ 2147483647 h 8"/>
                <a:gd name="T36" fmla="*/ 2147483647 w 13"/>
                <a:gd name="T37" fmla="*/ 2147483647 h 8"/>
                <a:gd name="T38" fmla="*/ 2147483647 w 13"/>
                <a:gd name="T39" fmla="*/ 0 h 8"/>
                <a:gd name="T40" fmla="*/ 2147483647 w 13"/>
                <a:gd name="T41" fmla="*/ 2147483647 h 8"/>
                <a:gd name="T42" fmla="*/ 2147483647 w 13"/>
                <a:gd name="T43" fmla="*/ 0 h 8"/>
                <a:gd name="T44" fmla="*/ 2147483647 w 13"/>
                <a:gd name="T45" fmla="*/ 0 h 8"/>
                <a:gd name="T46" fmla="*/ 0 w 13"/>
                <a:gd name="T47" fmla="*/ 2147483647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8"/>
                <a:gd name="T74" fmla="*/ 13 w 13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8">
                  <a:moveTo>
                    <a:pt x="0" y="2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9" y="6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1" name="Freeform 349"/>
            <p:cNvSpPr>
              <a:spLocks/>
            </p:cNvSpPr>
            <p:nvPr/>
          </p:nvSpPr>
          <p:spPr bwMode="auto">
            <a:xfrm>
              <a:off x="8174467" y="3748363"/>
              <a:ext cx="9527" cy="9527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0 h 5"/>
                <a:gd name="T4" fmla="*/ 0 w 6"/>
                <a:gd name="T5" fmla="*/ 2147483647 h 5"/>
                <a:gd name="T6" fmla="*/ 0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2147483647 h 5"/>
                <a:gd name="T16" fmla="*/ 2147483647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2147483647 w 6"/>
                <a:gd name="T23" fmla="*/ 2147483647 h 5"/>
                <a:gd name="T24" fmla="*/ 2147483647 w 6"/>
                <a:gd name="T25" fmla="*/ 0 h 5"/>
                <a:gd name="T26" fmla="*/ 2147483647 w 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5"/>
                <a:gd name="T44" fmla="*/ 6 w 6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2" name="Freeform 350"/>
            <p:cNvSpPr>
              <a:spLocks/>
            </p:cNvSpPr>
            <p:nvPr/>
          </p:nvSpPr>
          <p:spPr bwMode="auto">
            <a:xfrm>
              <a:off x="8176055" y="3762654"/>
              <a:ext cx="4764" cy="6351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w 3"/>
                <a:gd name="T9" fmla="*/ 0 h 3"/>
                <a:gd name="T10" fmla="*/ 0 w 3"/>
                <a:gd name="T11" fmla="*/ 2147483647 h 3"/>
                <a:gd name="T12" fmla="*/ 2147483647 w 3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2" y="3"/>
                  </a:move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3" name="Freeform 351"/>
            <p:cNvSpPr>
              <a:spLocks/>
            </p:cNvSpPr>
            <p:nvPr/>
          </p:nvSpPr>
          <p:spPr bwMode="auto">
            <a:xfrm>
              <a:off x="8147475" y="3789648"/>
              <a:ext cx="4764" cy="12703"/>
            </a:xfrm>
            <a:custGeom>
              <a:avLst/>
              <a:gdLst>
                <a:gd name="T0" fmla="*/ 2147483647 w 3"/>
                <a:gd name="T1" fmla="*/ 0 h 7"/>
                <a:gd name="T2" fmla="*/ 0 w 3"/>
                <a:gd name="T3" fmla="*/ 2147483647 h 7"/>
                <a:gd name="T4" fmla="*/ 0 w 3"/>
                <a:gd name="T5" fmla="*/ 2147483647 h 7"/>
                <a:gd name="T6" fmla="*/ 2147483647 w 3"/>
                <a:gd name="T7" fmla="*/ 2147483647 h 7"/>
                <a:gd name="T8" fmla="*/ 2147483647 w 3"/>
                <a:gd name="T9" fmla="*/ 2147483647 h 7"/>
                <a:gd name="T10" fmla="*/ 2147483647 w 3"/>
                <a:gd name="T11" fmla="*/ 2147483647 h 7"/>
                <a:gd name="T12" fmla="*/ 2147483647 w 3"/>
                <a:gd name="T13" fmla="*/ 2147483647 h 7"/>
                <a:gd name="T14" fmla="*/ 2147483647 w 3"/>
                <a:gd name="T15" fmla="*/ 0 h 7"/>
                <a:gd name="T16" fmla="*/ 2147483647 w 3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7"/>
                <a:gd name="T29" fmla="*/ 3 w 3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7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4" name="Rectangle 352"/>
            <p:cNvSpPr>
              <a:spLocks noChangeArrowheads="1"/>
            </p:cNvSpPr>
            <p:nvPr/>
          </p:nvSpPr>
          <p:spPr bwMode="auto">
            <a:xfrm>
              <a:off x="8152050" y="3793134"/>
              <a:ext cx="1785" cy="3754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345" name="Freeform 353"/>
            <p:cNvSpPr>
              <a:spLocks/>
            </p:cNvSpPr>
            <p:nvPr/>
          </p:nvSpPr>
          <p:spPr bwMode="auto">
            <a:xfrm>
              <a:off x="8157002" y="3778533"/>
              <a:ext cx="14290" cy="20643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2147483647 h 11"/>
                <a:gd name="T4" fmla="*/ 0 w 8"/>
                <a:gd name="T5" fmla="*/ 2147483647 h 11"/>
                <a:gd name="T6" fmla="*/ 0 w 8"/>
                <a:gd name="T7" fmla="*/ 2147483647 h 11"/>
                <a:gd name="T8" fmla="*/ 0 w 8"/>
                <a:gd name="T9" fmla="*/ 2147483647 h 11"/>
                <a:gd name="T10" fmla="*/ 2147483647 w 8"/>
                <a:gd name="T11" fmla="*/ 2147483647 h 11"/>
                <a:gd name="T12" fmla="*/ 2147483647 w 8"/>
                <a:gd name="T13" fmla="*/ 2147483647 h 11"/>
                <a:gd name="T14" fmla="*/ 2147483647 w 8"/>
                <a:gd name="T15" fmla="*/ 2147483647 h 11"/>
                <a:gd name="T16" fmla="*/ 2147483647 w 8"/>
                <a:gd name="T17" fmla="*/ 2147483647 h 11"/>
                <a:gd name="T18" fmla="*/ 2147483647 w 8"/>
                <a:gd name="T19" fmla="*/ 2147483647 h 11"/>
                <a:gd name="T20" fmla="*/ 2147483647 w 8"/>
                <a:gd name="T21" fmla="*/ 2147483647 h 11"/>
                <a:gd name="T22" fmla="*/ 2147483647 w 8"/>
                <a:gd name="T23" fmla="*/ 2147483647 h 11"/>
                <a:gd name="T24" fmla="*/ 2147483647 w 8"/>
                <a:gd name="T25" fmla="*/ 2147483647 h 11"/>
                <a:gd name="T26" fmla="*/ 2147483647 w 8"/>
                <a:gd name="T27" fmla="*/ 2147483647 h 11"/>
                <a:gd name="T28" fmla="*/ 2147483647 w 8"/>
                <a:gd name="T29" fmla="*/ 2147483647 h 11"/>
                <a:gd name="T30" fmla="*/ 2147483647 w 8"/>
                <a:gd name="T31" fmla="*/ 2147483647 h 11"/>
                <a:gd name="T32" fmla="*/ 2147483647 w 8"/>
                <a:gd name="T33" fmla="*/ 2147483647 h 11"/>
                <a:gd name="T34" fmla="*/ 2147483647 w 8"/>
                <a:gd name="T35" fmla="*/ 2147483647 h 11"/>
                <a:gd name="T36" fmla="*/ 2147483647 w 8"/>
                <a:gd name="T37" fmla="*/ 0 h 11"/>
                <a:gd name="T38" fmla="*/ 2147483647 w 8"/>
                <a:gd name="T39" fmla="*/ 0 h 11"/>
                <a:gd name="T40" fmla="*/ 2147483647 w 8"/>
                <a:gd name="T41" fmla="*/ 2147483647 h 11"/>
                <a:gd name="T42" fmla="*/ 2147483647 w 8"/>
                <a:gd name="T43" fmla="*/ 2147483647 h 11"/>
                <a:gd name="T44" fmla="*/ 2147483647 w 8"/>
                <a:gd name="T45" fmla="*/ 2147483647 h 11"/>
                <a:gd name="T46" fmla="*/ 2147483647 w 8"/>
                <a:gd name="T47" fmla="*/ 2147483647 h 11"/>
                <a:gd name="T48" fmla="*/ 2147483647 w 8"/>
                <a:gd name="T49" fmla="*/ 2147483647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"/>
                <a:gd name="T76" fmla="*/ 0 h 11"/>
                <a:gd name="T77" fmla="*/ 8 w 8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" h="11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6" name="Freeform 354"/>
            <p:cNvSpPr>
              <a:spLocks/>
            </p:cNvSpPr>
            <p:nvPr/>
          </p:nvSpPr>
          <p:spPr bwMode="auto">
            <a:xfrm>
              <a:off x="8169704" y="3773769"/>
              <a:ext cx="14290" cy="33345"/>
            </a:xfrm>
            <a:custGeom>
              <a:avLst/>
              <a:gdLst>
                <a:gd name="T0" fmla="*/ 2147483647 w 9"/>
                <a:gd name="T1" fmla="*/ 0 h 19"/>
                <a:gd name="T2" fmla="*/ 2147483647 w 9"/>
                <a:gd name="T3" fmla="*/ 2147483647 h 19"/>
                <a:gd name="T4" fmla="*/ 2147483647 w 9"/>
                <a:gd name="T5" fmla="*/ 2147483647 h 19"/>
                <a:gd name="T6" fmla="*/ 2147483647 w 9"/>
                <a:gd name="T7" fmla="*/ 2147483647 h 19"/>
                <a:gd name="T8" fmla="*/ 2147483647 w 9"/>
                <a:gd name="T9" fmla="*/ 2147483647 h 19"/>
                <a:gd name="T10" fmla="*/ 2147483647 w 9"/>
                <a:gd name="T11" fmla="*/ 2147483647 h 19"/>
                <a:gd name="T12" fmla="*/ 2147483647 w 9"/>
                <a:gd name="T13" fmla="*/ 2147483647 h 19"/>
                <a:gd name="T14" fmla="*/ 2147483647 w 9"/>
                <a:gd name="T15" fmla="*/ 2147483647 h 19"/>
                <a:gd name="T16" fmla="*/ 2147483647 w 9"/>
                <a:gd name="T17" fmla="*/ 2147483647 h 19"/>
                <a:gd name="T18" fmla="*/ 0 w 9"/>
                <a:gd name="T19" fmla="*/ 2147483647 h 19"/>
                <a:gd name="T20" fmla="*/ 0 w 9"/>
                <a:gd name="T21" fmla="*/ 2147483647 h 19"/>
                <a:gd name="T22" fmla="*/ 0 w 9"/>
                <a:gd name="T23" fmla="*/ 2147483647 h 19"/>
                <a:gd name="T24" fmla="*/ 0 w 9"/>
                <a:gd name="T25" fmla="*/ 2147483647 h 19"/>
                <a:gd name="T26" fmla="*/ 0 w 9"/>
                <a:gd name="T27" fmla="*/ 2147483647 h 19"/>
                <a:gd name="T28" fmla="*/ 2147483647 w 9"/>
                <a:gd name="T29" fmla="*/ 2147483647 h 19"/>
                <a:gd name="T30" fmla="*/ 2147483647 w 9"/>
                <a:gd name="T31" fmla="*/ 2147483647 h 19"/>
                <a:gd name="T32" fmla="*/ 2147483647 w 9"/>
                <a:gd name="T33" fmla="*/ 2147483647 h 19"/>
                <a:gd name="T34" fmla="*/ 2147483647 w 9"/>
                <a:gd name="T35" fmla="*/ 2147483647 h 19"/>
                <a:gd name="T36" fmla="*/ 2147483647 w 9"/>
                <a:gd name="T37" fmla="*/ 2147483647 h 19"/>
                <a:gd name="T38" fmla="*/ 2147483647 w 9"/>
                <a:gd name="T39" fmla="*/ 2147483647 h 19"/>
                <a:gd name="T40" fmla="*/ 2147483647 w 9"/>
                <a:gd name="T41" fmla="*/ 2147483647 h 19"/>
                <a:gd name="T42" fmla="*/ 2147483647 w 9"/>
                <a:gd name="T43" fmla="*/ 2147483647 h 19"/>
                <a:gd name="T44" fmla="*/ 2147483647 w 9"/>
                <a:gd name="T45" fmla="*/ 2147483647 h 19"/>
                <a:gd name="T46" fmla="*/ 2147483647 w 9"/>
                <a:gd name="T47" fmla="*/ 2147483647 h 19"/>
                <a:gd name="T48" fmla="*/ 2147483647 w 9"/>
                <a:gd name="T49" fmla="*/ 2147483647 h 19"/>
                <a:gd name="T50" fmla="*/ 2147483647 w 9"/>
                <a:gd name="T51" fmla="*/ 2147483647 h 19"/>
                <a:gd name="T52" fmla="*/ 2147483647 w 9"/>
                <a:gd name="T53" fmla="*/ 2147483647 h 19"/>
                <a:gd name="T54" fmla="*/ 2147483647 w 9"/>
                <a:gd name="T55" fmla="*/ 2147483647 h 19"/>
                <a:gd name="T56" fmla="*/ 2147483647 w 9"/>
                <a:gd name="T57" fmla="*/ 2147483647 h 19"/>
                <a:gd name="T58" fmla="*/ 2147483647 w 9"/>
                <a:gd name="T59" fmla="*/ 2147483647 h 19"/>
                <a:gd name="T60" fmla="*/ 2147483647 w 9"/>
                <a:gd name="T61" fmla="*/ 2147483647 h 19"/>
                <a:gd name="T62" fmla="*/ 2147483647 w 9"/>
                <a:gd name="T63" fmla="*/ 0 h 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"/>
                <a:gd name="T97" fmla="*/ 0 h 19"/>
                <a:gd name="T98" fmla="*/ 9 w 9"/>
                <a:gd name="T99" fmla="*/ 19 h 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" h="19">
                  <a:moveTo>
                    <a:pt x="6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4" y="8"/>
                  </a:lnTo>
                  <a:lnTo>
                    <a:pt x="6" y="6"/>
                  </a:lnTo>
                  <a:lnTo>
                    <a:pt x="9" y="6"/>
                  </a:lnTo>
                  <a:lnTo>
                    <a:pt x="7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7" name="Freeform 355"/>
            <p:cNvSpPr>
              <a:spLocks/>
            </p:cNvSpPr>
            <p:nvPr/>
          </p:nvSpPr>
          <p:spPr bwMode="auto">
            <a:xfrm>
              <a:off x="8212574" y="3438728"/>
              <a:ext cx="3176" cy="4764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0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8" name="Freeform 356"/>
            <p:cNvSpPr>
              <a:spLocks/>
            </p:cNvSpPr>
            <p:nvPr/>
          </p:nvSpPr>
          <p:spPr bwMode="auto">
            <a:xfrm>
              <a:off x="8183994" y="3438728"/>
              <a:ext cx="4763" cy="4764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2147483647 w 3"/>
                <a:gd name="T9" fmla="*/ 0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2"/>
                  </a:move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9" name="Freeform 357"/>
            <p:cNvSpPr>
              <a:spLocks/>
            </p:cNvSpPr>
            <p:nvPr/>
          </p:nvSpPr>
          <p:spPr bwMode="auto">
            <a:xfrm>
              <a:off x="8225276" y="3572109"/>
              <a:ext cx="12702" cy="1270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0 h 7"/>
                <a:gd name="T4" fmla="*/ 2147483647 w 7"/>
                <a:gd name="T5" fmla="*/ 0 h 7"/>
                <a:gd name="T6" fmla="*/ 2147483647 w 7"/>
                <a:gd name="T7" fmla="*/ 0 h 7"/>
                <a:gd name="T8" fmla="*/ 0 w 7"/>
                <a:gd name="T9" fmla="*/ 0 h 7"/>
                <a:gd name="T10" fmla="*/ 0 w 7"/>
                <a:gd name="T11" fmla="*/ 2147483647 h 7"/>
                <a:gd name="T12" fmla="*/ 0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2147483647 h 7"/>
                <a:gd name="T26" fmla="*/ 2147483647 w 7"/>
                <a:gd name="T27" fmla="*/ 2147483647 h 7"/>
                <a:gd name="T28" fmla="*/ 2147483647 w 7"/>
                <a:gd name="T29" fmla="*/ 2147483647 h 7"/>
                <a:gd name="T30" fmla="*/ 2147483647 w 7"/>
                <a:gd name="T31" fmla="*/ 2147483647 h 7"/>
                <a:gd name="T32" fmla="*/ 2147483647 w 7"/>
                <a:gd name="T33" fmla="*/ 2147483647 h 7"/>
                <a:gd name="T34" fmla="*/ 2147483647 w 7"/>
                <a:gd name="T35" fmla="*/ 2147483647 h 7"/>
                <a:gd name="T36" fmla="*/ 2147483647 w 7"/>
                <a:gd name="T37" fmla="*/ 2147483647 h 7"/>
                <a:gd name="T38" fmla="*/ 2147483647 w 7"/>
                <a:gd name="T39" fmla="*/ 2147483647 h 7"/>
                <a:gd name="T40" fmla="*/ 2147483647 w 7"/>
                <a:gd name="T41" fmla="*/ 2147483647 h 7"/>
                <a:gd name="T42" fmla="*/ 2147483647 w 7"/>
                <a:gd name="T43" fmla="*/ 2147483647 h 7"/>
                <a:gd name="T44" fmla="*/ 2147483647 w 7"/>
                <a:gd name="T45" fmla="*/ 2147483647 h 7"/>
                <a:gd name="T46" fmla="*/ 2147483647 w 7"/>
                <a:gd name="T47" fmla="*/ 2147483647 h 7"/>
                <a:gd name="T48" fmla="*/ 2147483647 w 7"/>
                <a:gd name="T49" fmla="*/ 2147483647 h 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7"/>
                <a:gd name="T77" fmla="*/ 7 w 7"/>
                <a:gd name="T78" fmla="*/ 7 h 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7">
                  <a:moveTo>
                    <a:pt x="6" y="1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3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0" name="Freeform 358"/>
            <p:cNvSpPr>
              <a:spLocks/>
            </p:cNvSpPr>
            <p:nvPr/>
          </p:nvSpPr>
          <p:spPr bwMode="auto">
            <a:xfrm>
              <a:off x="8226863" y="3594339"/>
              <a:ext cx="4764" cy="794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0 w 3"/>
                <a:gd name="T5" fmla="*/ 2147483647 h 5"/>
                <a:gd name="T6" fmla="*/ 0 w 3"/>
                <a:gd name="T7" fmla="*/ 2147483647 h 5"/>
                <a:gd name="T8" fmla="*/ 0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0 h 5"/>
                <a:gd name="T14" fmla="*/ 0 w 3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5"/>
                <a:gd name="T26" fmla="*/ 3 w 3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" name="Freeform 359"/>
            <p:cNvSpPr>
              <a:spLocks/>
            </p:cNvSpPr>
            <p:nvPr/>
          </p:nvSpPr>
          <p:spPr bwMode="auto">
            <a:xfrm>
              <a:off x="8226863" y="3603867"/>
              <a:ext cx="4764" cy="9527"/>
            </a:xfrm>
            <a:custGeom>
              <a:avLst/>
              <a:gdLst>
                <a:gd name="T0" fmla="*/ 0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0 h 5"/>
                <a:gd name="T10" fmla="*/ 0 w 3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3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2" name="Freeform 360"/>
            <p:cNvSpPr>
              <a:spLocks/>
            </p:cNvSpPr>
            <p:nvPr/>
          </p:nvSpPr>
          <p:spPr bwMode="auto">
            <a:xfrm>
              <a:off x="8250680" y="3548292"/>
              <a:ext cx="15878" cy="25406"/>
            </a:xfrm>
            <a:custGeom>
              <a:avLst/>
              <a:gdLst>
                <a:gd name="T0" fmla="*/ 2147483647 w 10"/>
                <a:gd name="T1" fmla="*/ 2147483647 h 14"/>
                <a:gd name="T2" fmla="*/ 2147483647 w 10"/>
                <a:gd name="T3" fmla="*/ 0 h 14"/>
                <a:gd name="T4" fmla="*/ 2147483647 w 10"/>
                <a:gd name="T5" fmla="*/ 2147483647 h 14"/>
                <a:gd name="T6" fmla="*/ 2147483647 w 10"/>
                <a:gd name="T7" fmla="*/ 2147483647 h 14"/>
                <a:gd name="T8" fmla="*/ 2147483647 w 10"/>
                <a:gd name="T9" fmla="*/ 2147483647 h 14"/>
                <a:gd name="T10" fmla="*/ 2147483647 w 10"/>
                <a:gd name="T11" fmla="*/ 2147483647 h 14"/>
                <a:gd name="T12" fmla="*/ 2147483647 w 10"/>
                <a:gd name="T13" fmla="*/ 2147483647 h 14"/>
                <a:gd name="T14" fmla="*/ 2147483647 w 10"/>
                <a:gd name="T15" fmla="*/ 2147483647 h 14"/>
                <a:gd name="T16" fmla="*/ 0 w 10"/>
                <a:gd name="T17" fmla="*/ 2147483647 h 14"/>
                <a:gd name="T18" fmla="*/ 0 w 10"/>
                <a:gd name="T19" fmla="*/ 2147483647 h 14"/>
                <a:gd name="T20" fmla="*/ 2147483647 w 10"/>
                <a:gd name="T21" fmla="*/ 2147483647 h 14"/>
                <a:gd name="T22" fmla="*/ 2147483647 w 10"/>
                <a:gd name="T23" fmla="*/ 2147483647 h 14"/>
                <a:gd name="T24" fmla="*/ 2147483647 w 10"/>
                <a:gd name="T25" fmla="*/ 2147483647 h 14"/>
                <a:gd name="T26" fmla="*/ 2147483647 w 10"/>
                <a:gd name="T27" fmla="*/ 2147483647 h 14"/>
                <a:gd name="T28" fmla="*/ 2147483647 w 10"/>
                <a:gd name="T29" fmla="*/ 2147483647 h 14"/>
                <a:gd name="T30" fmla="*/ 2147483647 w 10"/>
                <a:gd name="T31" fmla="*/ 2147483647 h 14"/>
                <a:gd name="T32" fmla="*/ 2147483647 w 10"/>
                <a:gd name="T33" fmla="*/ 2147483647 h 14"/>
                <a:gd name="T34" fmla="*/ 2147483647 w 10"/>
                <a:gd name="T35" fmla="*/ 2147483647 h 14"/>
                <a:gd name="T36" fmla="*/ 2147483647 w 10"/>
                <a:gd name="T37" fmla="*/ 2147483647 h 14"/>
                <a:gd name="T38" fmla="*/ 2147483647 w 10"/>
                <a:gd name="T39" fmla="*/ 2147483647 h 14"/>
                <a:gd name="T40" fmla="*/ 2147483647 w 10"/>
                <a:gd name="T41" fmla="*/ 2147483647 h 14"/>
                <a:gd name="T42" fmla="*/ 2147483647 w 10"/>
                <a:gd name="T43" fmla="*/ 2147483647 h 14"/>
                <a:gd name="T44" fmla="*/ 2147483647 w 1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14"/>
                <a:gd name="T71" fmla="*/ 10 w 10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14">
                  <a:moveTo>
                    <a:pt x="8" y="2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10" y="13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3" name="Freeform 361"/>
            <p:cNvSpPr>
              <a:spLocks/>
            </p:cNvSpPr>
            <p:nvPr/>
          </p:nvSpPr>
          <p:spPr bwMode="auto">
            <a:xfrm>
              <a:off x="8274496" y="3610218"/>
              <a:ext cx="36519" cy="77806"/>
            </a:xfrm>
            <a:custGeom>
              <a:avLst/>
              <a:gdLst>
                <a:gd name="T0" fmla="*/ 2147483647 w 22"/>
                <a:gd name="T1" fmla="*/ 0 h 44"/>
                <a:gd name="T2" fmla="*/ 2147483647 w 22"/>
                <a:gd name="T3" fmla="*/ 2147483647 h 44"/>
                <a:gd name="T4" fmla="*/ 2147483647 w 22"/>
                <a:gd name="T5" fmla="*/ 2147483647 h 44"/>
                <a:gd name="T6" fmla="*/ 2147483647 w 22"/>
                <a:gd name="T7" fmla="*/ 2147483647 h 44"/>
                <a:gd name="T8" fmla="*/ 2147483647 w 22"/>
                <a:gd name="T9" fmla="*/ 2147483647 h 44"/>
                <a:gd name="T10" fmla="*/ 0 w 22"/>
                <a:gd name="T11" fmla="*/ 2147483647 h 44"/>
                <a:gd name="T12" fmla="*/ 0 w 22"/>
                <a:gd name="T13" fmla="*/ 2147483647 h 44"/>
                <a:gd name="T14" fmla="*/ 2147483647 w 22"/>
                <a:gd name="T15" fmla="*/ 2147483647 h 44"/>
                <a:gd name="T16" fmla="*/ 2147483647 w 22"/>
                <a:gd name="T17" fmla="*/ 2147483647 h 44"/>
                <a:gd name="T18" fmla="*/ 2147483647 w 22"/>
                <a:gd name="T19" fmla="*/ 2147483647 h 44"/>
                <a:gd name="T20" fmla="*/ 2147483647 w 22"/>
                <a:gd name="T21" fmla="*/ 2147483647 h 44"/>
                <a:gd name="T22" fmla="*/ 2147483647 w 22"/>
                <a:gd name="T23" fmla="*/ 2147483647 h 44"/>
                <a:gd name="T24" fmla="*/ 2147483647 w 22"/>
                <a:gd name="T25" fmla="*/ 2147483647 h 44"/>
                <a:gd name="T26" fmla="*/ 2147483647 w 22"/>
                <a:gd name="T27" fmla="*/ 2147483647 h 44"/>
                <a:gd name="T28" fmla="*/ 2147483647 w 22"/>
                <a:gd name="T29" fmla="*/ 2147483647 h 44"/>
                <a:gd name="T30" fmla="*/ 2147483647 w 22"/>
                <a:gd name="T31" fmla="*/ 2147483647 h 44"/>
                <a:gd name="T32" fmla="*/ 2147483647 w 22"/>
                <a:gd name="T33" fmla="*/ 2147483647 h 44"/>
                <a:gd name="T34" fmla="*/ 2147483647 w 22"/>
                <a:gd name="T35" fmla="*/ 2147483647 h 44"/>
                <a:gd name="T36" fmla="*/ 2147483647 w 22"/>
                <a:gd name="T37" fmla="*/ 2147483647 h 44"/>
                <a:gd name="T38" fmla="*/ 2147483647 w 22"/>
                <a:gd name="T39" fmla="*/ 2147483647 h 44"/>
                <a:gd name="T40" fmla="*/ 2147483647 w 22"/>
                <a:gd name="T41" fmla="*/ 2147483647 h 44"/>
                <a:gd name="T42" fmla="*/ 2147483647 w 22"/>
                <a:gd name="T43" fmla="*/ 2147483647 h 44"/>
                <a:gd name="T44" fmla="*/ 2147483647 w 22"/>
                <a:gd name="T45" fmla="*/ 2147483647 h 44"/>
                <a:gd name="T46" fmla="*/ 2147483647 w 22"/>
                <a:gd name="T47" fmla="*/ 2147483647 h 44"/>
                <a:gd name="T48" fmla="*/ 2147483647 w 22"/>
                <a:gd name="T49" fmla="*/ 2147483647 h 44"/>
                <a:gd name="T50" fmla="*/ 2147483647 w 22"/>
                <a:gd name="T51" fmla="*/ 2147483647 h 44"/>
                <a:gd name="T52" fmla="*/ 2147483647 w 22"/>
                <a:gd name="T53" fmla="*/ 2147483647 h 44"/>
                <a:gd name="T54" fmla="*/ 2147483647 w 22"/>
                <a:gd name="T55" fmla="*/ 2147483647 h 44"/>
                <a:gd name="T56" fmla="*/ 2147483647 w 22"/>
                <a:gd name="T57" fmla="*/ 2147483647 h 44"/>
                <a:gd name="T58" fmla="*/ 2147483647 w 22"/>
                <a:gd name="T59" fmla="*/ 2147483647 h 44"/>
                <a:gd name="T60" fmla="*/ 2147483647 w 22"/>
                <a:gd name="T61" fmla="*/ 2147483647 h 44"/>
                <a:gd name="T62" fmla="*/ 2147483647 w 22"/>
                <a:gd name="T63" fmla="*/ 2147483647 h 44"/>
                <a:gd name="T64" fmla="*/ 2147483647 w 22"/>
                <a:gd name="T65" fmla="*/ 2147483647 h 44"/>
                <a:gd name="T66" fmla="*/ 2147483647 w 22"/>
                <a:gd name="T67" fmla="*/ 2147483647 h 44"/>
                <a:gd name="T68" fmla="*/ 2147483647 w 22"/>
                <a:gd name="T69" fmla="*/ 2147483647 h 44"/>
                <a:gd name="T70" fmla="*/ 2147483647 w 22"/>
                <a:gd name="T71" fmla="*/ 2147483647 h 44"/>
                <a:gd name="T72" fmla="*/ 2147483647 w 22"/>
                <a:gd name="T73" fmla="*/ 2147483647 h 44"/>
                <a:gd name="T74" fmla="*/ 2147483647 w 22"/>
                <a:gd name="T75" fmla="*/ 2147483647 h 44"/>
                <a:gd name="T76" fmla="*/ 2147483647 w 22"/>
                <a:gd name="T77" fmla="*/ 2147483647 h 44"/>
                <a:gd name="T78" fmla="*/ 2147483647 w 22"/>
                <a:gd name="T79" fmla="*/ 0 h 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44"/>
                <a:gd name="T122" fmla="*/ 22 w 22"/>
                <a:gd name="T123" fmla="*/ 44 h 4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44">
                  <a:moveTo>
                    <a:pt x="10" y="0"/>
                  </a:moveTo>
                  <a:lnTo>
                    <a:pt x="8" y="0"/>
                  </a:lnTo>
                  <a:lnTo>
                    <a:pt x="5" y="4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10" y="39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3" y="42"/>
                  </a:lnTo>
                  <a:lnTo>
                    <a:pt x="16" y="44"/>
                  </a:lnTo>
                  <a:lnTo>
                    <a:pt x="14" y="41"/>
                  </a:lnTo>
                  <a:lnTo>
                    <a:pt x="11" y="38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4" y="27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2" y="27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9" y="17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5" y="19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0" y="7"/>
                  </a:lnTo>
                  <a:lnTo>
                    <a:pt x="8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4" name="Freeform 362"/>
            <p:cNvSpPr>
              <a:spLocks/>
            </p:cNvSpPr>
            <p:nvPr/>
          </p:nvSpPr>
          <p:spPr bwMode="auto">
            <a:xfrm>
              <a:off x="8295137" y="3602279"/>
              <a:ext cx="12702" cy="14290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0 h 8"/>
                <a:gd name="T4" fmla="*/ 2147483647 w 7"/>
                <a:gd name="T5" fmla="*/ 0 h 8"/>
                <a:gd name="T6" fmla="*/ 2147483647 w 7"/>
                <a:gd name="T7" fmla="*/ 2147483647 h 8"/>
                <a:gd name="T8" fmla="*/ 0 w 7"/>
                <a:gd name="T9" fmla="*/ 2147483647 h 8"/>
                <a:gd name="T10" fmla="*/ 0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2147483647 w 7"/>
                <a:gd name="T21" fmla="*/ 2147483647 h 8"/>
                <a:gd name="T22" fmla="*/ 2147483647 w 7"/>
                <a:gd name="T23" fmla="*/ 214748364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8"/>
                <a:gd name="T38" fmla="*/ 7 w 7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8">
                  <a:moveTo>
                    <a:pt x="7" y="1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5" name="Freeform 363"/>
            <p:cNvSpPr>
              <a:spLocks/>
            </p:cNvSpPr>
            <p:nvPr/>
          </p:nvSpPr>
          <p:spPr bwMode="auto">
            <a:xfrm>
              <a:off x="8266557" y="3672146"/>
              <a:ext cx="23816" cy="15879"/>
            </a:xfrm>
            <a:custGeom>
              <a:avLst/>
              <a:gdLst>
                <a:gd name="T0" fmla="*/ 2147483647 w 14"/>
                <a:gd name="T1" fmla="*/ 2147483647 h 9"/>
                <a:gd name="T2" fmla="*/ 2147483647 w 14"/>
                <a:gd name="T3" fmla="*/ 2147483647 h 9"/>
                <a:gd name="T4" fmla="*/ 2147483647 w 14"/>
                <a:gd name="T5" fmla="*/ 0 h 9"/>
                <a:gd name="T6" fmla="*/ 2147483647 w 14"/>
                <a:gd name="T7" fmla="*/ 0 h 9"/>
                <a:gd name="T8" fmla="*/ 0 w 14"/>
                <a:gd name="T9" fmla="*/ 0 h 9"/>
                <a:gd name="T10" fmla="*/ 0 w 14"/>
                <a:gd name="T11" fmla="*/ 2147483647 h 9"/>
                <a:gd name="T12" fmla="*/ 0 w 14"/>
                <a:gd name="T13" fmla="*/ 2147483647 h 9"/>
                <a:gd name="T14" fmla="*/ 0 w 14"/>
                <a:gd name="T15" fmla="*/ 2147483647 h 9"/>
                <a:gd name="T16" fmla="*/ 0 w 14"/>
                <a:gd name="T17" fmla="*/ 2147483647 h 9"/>
                <a:gd name="T18" fmla="*/ 2147483647 w 14"/>
                <a:gd name="T19" fmla="*/ 2147483647 h 9"/>
                <a:gd name="T20" fmla="*/ 2147483647 w 14"/>
                <a:gd name="T21" fmla="*/ 2147483647 h 9"/>
                <a:gd name="T22" fmla="*/ 2147483647 w 14"/>
                <a:gd name="T23" fmla="*/ 2147483647 h 9"/>
                <a:gd name="T24" fmla="*/ 2147483647 w 14"/>
                <a:gd name="T25" fmla="*/ 2147483647 h 9"/>
                <a:gd name="T26" fmla="*/ 2147483647 w 14"/>
                <a:gd name="T27" fmla="*/ 2147483647 h 9"/>
                <a:gd name="T28" fmla="*/ 2147483647 w 14"/>
                <a:gd name="T29" fmla="*/ 2147483647 h 9"/>
                <a:gd name="T30" fmla="*/ 2147483647 w 14"/>
                <a:gd name="T31" fmla="*/ 2147483647 h 9"/>
                <a:gd name="T32" fmla="*/ 2147483647 w 14"/>
                <a:gd name="T33" fmla="*/ 2147483647 h 9"/>
                <a:gd name="T34" fmla="*/ 2147483647 w 14"/>
                <a:gd name="T35" fmla="*/ 2147483647 h 9"/>
                <a:gd name="T36" fmla="*/ 2147483647 w 14"/>
                <a:gd name="T37" fmla="*/ 2147483647 h 9"/>
                <a:gd name="T38" fmla="*/ 2147483647 w 14"/>
                <a:gd name="T39" fmla="*/ 2147483647 h 9"/>
                <a:gd name="T40" fmla="*/ 2147483647 w 14"/>
                <a:gd name="T41" fmla="*/ 2147483647 h 9"/>
                <a:gd name="T42" fmla="*/ 2147483647 w 14"/>
                <a:gd name="T43" fmla="*/ 2147483647 h 9"/>
                <a:gd name="T44" fmla="*/ 2147483647 w 14"/>
                <a:gd name="T45" fmla="*/ 2147483647 h 9"/>
                <a:gd name="T46" fmla="*/ 2147483647 w 14"/>
                <a:gd name="T47" fmla="*/ 2147483647 h 9"/>
                <a:gd name="T48" fmla="*/ 2147483647 w 14"/>
                <a:gd name="T49" fmla="*/ 2147483647 h 9"/>
                <a:gd name="T50" fmla="*/ 2147483647 w 14"/>
                <a:gd name="T51" fmla="*/ 2147483647 h 9"/>
                <a:gd name="T52" fmla="*/ 2147483647 w 14"/>
                <a:gd name="T53" fmla="*/ 2147483647 h 9"/>
                <a:gd name="T54" fmla="*/ 2147483647 w 14"/>
                <a:gd name="T55" fmla="*/ 2147483647 h 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"/>
                <a:gd name="T85" fmla="*/ 0 h 9"/>
                <a:gd name="T86" fmla="*/ 14 w 14"/>
                <a:gd name="T87" fmla="*/ 9 h 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" h="9">
                  <a:moveTo>
                    <a:pt x="7" y="1"/>
                  </a:move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4" y="7"/>
                  </a:lnTo>
                  <a:lnTo>
                    <a:pt x="7" y="6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6" name="Freeform 364"/>
            <p:cNvSpPr>
              <a:spLocks/>
            </p:cNvSpPr>
            <p:nvPr/>
          </p:nvSpPr>
          <p:spPr bwMode="auto">
            <a:xfrm>
              <a:off x="8274496" y="3689612"/>
              <a:ext cx="20641" cy="20643"/>
            </a:xfrm>
            <a:custGeom>
              <a:avLst/>
              <a:gdLst>
                <a:gd name="T0" fmla="*/ 2147483647 w 13"/>
                <a:gd name="T1" fmla="*/ 0 h 11"/>
                <a:gd name="T2" fmla="*/ 2147483647 w 13"/>
                <a:gd name="T3" fmla="*/ 0 h 11"/>
                <a:gd name="T4" fmla="*/ 2147483647 w 13"/>
                <a:gd name="T5" fmla="*/ 0 h 11"/>
                <a:gd name="T6" fmla="*/ 2147483647 w 13"/>
                <a:gd name="T7" fmla="*/ 0 h 11"/>
                <a:gd name="T8" fmla="*/ 2147483647 w 13"/>
                <a:gd name="T9" fmla="*/ 2147483647 h 11"/>
                <a:gd name="T10" fmla="*/ 2147483647 w 13"/>
                <a:gd name="T11" fmla="*/ 2147483647 h 11"/>
                <a:gd name="T12" fmla="*/ 2147483647 w 13"/>
                <a:gd name="T13" fmla="*/ 2147483647 h 11"/>
                <a:gd name="T14" fmla="*/ 0 w 13"/>
                <a:gd name="T15" fmla="*/ 2147483647 h 11"/>
                <a:gd name="T16" fmla="*/ 2147483647 w 13"/>
                <a:gd name="T17" fmla="*/ 2147483647 h 11"/>
                <a:gd name="T18" fmla="*/ 2147483647 w 13"/>
                <a:gd name="T19" fmla="*/ 2147483647 h 11"/>
                <a:gd name="T20" fmla="*/ 2147483647 w 13"/>
                <a:gd name="T21" fmla="*/ 2147483647 h 11"/>
                <a:gd name="T22" fmla="*/ 2147483647 w 13"/>
                <a:gd name="T23" fmla="*/ 2147483647 h 11"/>
                <a:gd name="T24" fmla="*/ 2147483647 w 13"/>
                <a:gd name="T25" fmla="*/ 2147483647 h 11"/>
                <a:gd name="T26" fmla="*/ 2147483647 w 13"/>
                <a:gd name="T27" fmla="*/ 2147483647 h 11"/>
                <a:gd name="T28" fmla="*/ 2147483647 w 13"/>
                <a:gd name="T29" fmla="*/ 2147483647 h 11"/>
                <a:gd name="T30" fmla="*/ 2147483647 w 13"/>
                <a:gd name="T31" fmla="*/ 2147483647 h 11"/>
                <a:gd name="T32" fmla="*/ 2147483647 w 13"/>
                <a:gd name="T33" fmla="*/ 2147483647 h 11"/>
                <a:gd name="T34" fmla="*/ 2147483647 w 13"/>
                <a:gd name="T35" fmla="*/ 2147483647 h 11"/>
                <a:gd name="T36" fmla="*/ 2147483647 w 13"/>
                <a:gd name="T37" fmla="*/ 2147483647 h 11"/>
                <a:gd name="T38" fmla="*/ 2147483647 w 13"/>
                <a:gd name="T39" fmla="*/ 2147483647 h 11"/>
                <a:gd name="T40" fmla="*/ 2147483647 w 13"/>
                <a:gd name="T41" fmla="*/ 2147483647 h 11"/>
                <a:gd name="T42" fmla="*/ 2147483647 w 13"/>
                <a:gd name="T43" fmla="*/ 2147483647 h 11"/>
                <a:gd name="T44" fmla="*/ 2147483647 w 13"/>
                <a:gd name="T45" fmla="*/ 2147483647 h 11"/>
                <a:gd name="T46" fmla="*/ 2147483647 w 13"/>
                <a:gd name="T47" fmla="*/ 2147483647 h 11"/>
                <a:gd name="T48" fmla="*/ 2147483647 w 13"/>
                <a:gd name="T49" fmla="*/ 2147483647 h 11"/>
                <a:gd name="T50" fmla="*/ 2147483647 w 13"/>
                <a:gd name="T51" fmla="*/ 0 h 11"/>
                <a:gd name="T52" fmla="*/ 2147483647 w 13"/>
                <a:gd name="T53" fmla="*/ 0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"/>
                <a:gd name="T82" fmla="*/ 0 h 11"/>
                <a:gd name="T83" fmla="*/ 13 w 13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" h="11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7" name="Freeform 365"/>
            <p:cNvSpPr>
              <a:spLocks/>
            </p:cNvSpPr>
            <p:nvPr/>
          </p:nvSpPr>
          <p:spPr bwMode="auto">
            <a:xfrm>
              <a:off x="8241153" y="3715018"/>
              <a:ext cx="4763" cy="12703"/>
            </a:xfrm>
            <a:custGeom>
              <a:avLst/>
              <a:gdLst>
                <a:gd name="T0" fmla="*/ 2147483647 w 3"/>
                <a:gd name="T1" fmla="*/ 2147483647 h 7"/>
                <a:gd name="T2" fmla="*/ 2147483647 w 3"/>
                <a:gd name="T3" fmla="*/ 0 h 7"/>
                <a:gd name="T4" fmla="*/ 2147483647 w 3"/>
                <a:gd name="T5" fmla="*/ 0 h 7"/>
                <a:gd name="T6" fmla="*/ 2147483647 w 3"/>
                <a:gd name="T7" fmla="*/ 0 h 7"/>
                <a:gd name="T8" fmla="*/ 0 w 3"/>
                <a:gd name="T9" fmla="*/ 0 h 7"/>
                <a:gd name="T10" fmla="*/ 2147483647 w 3"/>
                <a:gd name="T11" fmla="*/ 2147483647 h 7"/>
                <a:gd name="T12" fmla="*/ 2147483647 w 3"/>
                <a:gd name="T13" fmla="*/ 2147483647 h 7"/>
                <a:gd name="T14" fmla="*/ 2147483647 w 3"/>
                <a:gd name="T15" fmla="*/ 2147483647 h 7"/>
                <a:gd name="T16" fmla="*/ 2147483647 w 3"/>
                <a:gd name="T17" fmla="*/ 2147483647 h 7"/>
                <a:gd name="T18" fmla="*/ 2147483647 w 3"/>
                <a:gd name="T19" fmla="*/ 2147483647 h 7"/>
                <a:gd name="T20" fmla="*/ 2147483647 w 3"/>
                <a:gd name="T21" fmla="*/ 2147483647 h 7"/>
                <a:gd name="T22" fmla="*/ 2147483647 w 3"/>
                <a:gd name="T23" fmla="*/ 2147483647 h 7"/>
                <a:gd name="T24" fmla="*/ 2147483647 w 3"/>
                <a:gd name="T25" fmla="*/ 2147483647 h 7"/>
                <a:gd name="T26" fmla="*/ 2147483647 w 3"/>
                <a:gd name="T27" fmla="*/ 2147483647 h 7"/>
                <a:gd name="T28" fmla="*/ 2147483647 w 3"/>
                <a:gd name="T29" fmla="*/ 2147483647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7"/>
                <a:gd name="T47" fmla="*/ 3 w 3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7">
                  <a:moveTo>
                    <a:pt x="3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8" name="Freeform 366"/>
            <p:cNvSpPr>
              <a:spLocks/>
            </p:cNvSpPr>
            <p:nvPr/>
          </p:nvSpPr>
          <p:spPr bwMode="auto">
            <a:xfrm>
              <a:off x="8204634" y="3703903"/>
              <a:ext cx="53984" cy="11115"/>
            </a:xfrm>
            <a:custGeom>
              <a:avLst/>
              <a:gdLst>
                <a:gd name="T0" fmla="*/ 2147483647 w 33"/>
                <a:gd name="T1" fmla="*/ 2147483647 h 6"/>
                <a:gd name="T2" fmla="*/ 2147483647 w 33"/>
                <a:gd name="T3" fmla="*/ 2147483647 h 6"/>
                <a:gd name="T4" fmla="*/ 2147483647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2147483647 w 33"/>
                <a:gd name="T11" fmla="*/ 0 h 6"/>
                <a:gd name="T12" fmla="*/ 2147483647 w 33"/>
                <a:gd name="T13" fmla="*/ 0 h 6"/>
                <a:gd name="T14" fmla="*/ 2147483647 w 33"/>
                <a:gd name="T15" fmla="*/ 0 h 6"/>
                <a:gd name="T16" fmla="*/ 0 w 33"/>
                <a:gd name="T17" fmla="*/ 0 h 6"/>
                <a:gd name="T18" fmla="*/ 2147483647 w 33"/>
                <a:gd name="T19" fmla="*/ 2147483647 h 6"/>
                <a:gd name="T20" fmla="*/ 2147483647 w 33"/>
                <a:gd name="T21" fmla="*/ 2147483647 h 6"/>
                <a:gd name="T22" fmla="*/ 2147483647 w 33"/>
                <a:gd name="T23" fmla="*/ 2147483647 h 6"/>
                <a:gd name="T24" fmla="*/ 2147483647 w 33"/>
                <a:gd name="T25" fmla="*/ 2147483647 h 6"/>
                <a:gd name="T26" fmla="*/ 2147483647 w 33"/>
                <a:gd name="T27" fmla="*/ 2147483647 h 6"/>
                <a:gd name="T28" fmla="*/ 2147483647 w 33"/>
                <a:gd name="T29" fmla="*/ 2147483647 h 6"/>
                <a:gd name="T30" fmla="*/ 2147483647 w 33"/>
                <a:gd name="T31" fmla="*/ 2147483647 h 6"/>
                <a:gd name="T32" fmla="*/ 2147483647 w 33"/>
                <a:gd name="T33" fmla="*/ 2147483647 h 6"/>
                <a:gd name="T34" fmla="*/ 2147483647 w 33"/>
                <a:gd name="T35" fmla="*/ 2147483647 h 6"/>
                <a:gd name="T36" fmla="*/ 2147483647 w 33"/>
                <a:gd name="T37" fmla="*/ 2147483647 h 6"/>
                <a:gd name="T38" fmla="*/ 2147483647 w 33"/>
                <a:gd name="T39" fmla="*/ 2147483647 h 6"/>
                <a:gd name="T40" fmla="*/ 2147483647 w 33"/>
                <a:gd name="T41" fmla="*/ 2147483647 h 6"/>
                <a:gd name="T42" fmla="*/ 2147483647 w 33"/>
                <a:gd name="T43" fmla="*/ 2147483647 h 6"/>
                <a:gd name="T44" fmla="*/ 2147483647 w 33"/>
                <a:gd name="T45" fmla="*/ 2147483647 h 6"/>
                <a:gd name="T46" fmla="*/ 2147483647 w 33"/>
                <a:gd name="T47" fmla="*/ 2147483647 h 6"/>
                <a:gd name="T48" fmla="*/ 2147483647 w 33"/>
                <a:gd name="T49" fmla="*/ 2147483647 h 6"/>
                <a:gd name="T50" fmla="*/ 2147483647 w 33"/>
                <a:gd name="T51" fmla="*/ 2147483647 h 6"/>
                <a:gd name="T52" fmla="*/ 2147483647 w 33"/>
                <a:gd name="T53" fmla="*/ 2147483647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6"/>
                <a:gd name="T83" fmla="*/ 33 w 33"/>
                <a:gd name="T84" fmla="*/ 6 h 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6">
                  <a:moveTo>
                    <a:pt x="16" y="3"/>
                  </a:moveTo>
                  <a:lnTo>
                    <a:pt x="14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8" y="5"/>
                  </a:lnTo>
                  <a:lnTo>
                    <a:pt x="33" y="3"/>
                  </a:lnTo>
                  <a:lnTo>
                    <a:pt x="17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9" name="Freeform 367"/>
            <p:cNvSpPr>
              <a:spLocks/>
            </p:cNvSpPr>
            <p:nvPr/>
          </p:nvSpPr>
          <p:spPr bwMode="auto">
            <a:xfrm>
              <a:off x="8244329" y="3740424"/>
              <a:ext cx="30167" cy="22230"/>
            </a:xfrm>
            <a:custGeom>
              <a:avLst/>
              <a:gdLst>
                <a:gd name="T0" fmla="*/ 2147483647 w 18"/>
                <a:gd name="T1" fmla="*/ 0 h 13"/>
                <a:gd name="T2" fmla="*/ 0 w 18"/>
                <a:gd name="T3" fmla="*/ 2147483647 h 13"/>
                <a:gd name="T4" fmla="*/ 0 w 18"/>
                <a:gd name="T5" fmla="*/ 2147483647 h 13"/>
                <a:gd name="T6" fmla="*/ 2147483647 w 18"/>
                <a:gd name="T7" fmla="*/ 2147483647 h 13"/>
                <a:gd name="T8" fmla="*/ 2147483647 w 18"/>
                <a:gd name="T9" fmla="*/ 2147483647 h 13"/>
                <a:gd name="T10" fmla="*/ 2147483647 w 18"/>
                <a:gd name="T11" fmla="*/ 2147483647 h 13"/>
                <a:gd name="T12" fmla="*/ 2147483647 w 18"/>
                <a:gd name="T13" fmla="*/ 2147483647 h 13"/>
                <a:gd name="T14" fmla="*/ 2147483647 w 18"/>
                <a:gd name="T15" fmla="*/ 2147483647 h 13"/>
                <a:gd name="T16" fmla="*/ 2147483647 w 18"/>
                <a:gd name="T17" fmla="*/ 2147483647 h 13"/>
                <a:gd name="T18" fmla="*/ 2147483647 w 18"/>
                <a:gd name="T19" fmla="*/ 2147483647 h 13"/>
                <a:gd name="T20" fmla="*/ 2147483647 w 18"/>
                <a:gd name="T21" fmla="*/ 0 h 13"/>
                <a:gd name="T22" fmla="*/ 2147483647 w 18"/>
                <a:gd name="T23" fmla="*/ 0 h 13"/>
                <a:gd name="T24" fmla="*/ 2147483647 w 18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3"/>
                <a:gd name="T41" fmla="*/ 18 w 18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3">
                  <a:moveTo>
                    <a:pt x="4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3" y="10"/>
                  </a:lnTo>
                  <a:lnTo>
                    <a:pt x="9" y="13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0" name="Freeform 368"/>
            <p:cNvSpPr>
              <a:spLocks/>
            </p:cNvSpPr>
            <p:nvPr/>
          </p:nvSpPr>
          <p:spPr bwMode="auto">
            <a:xfrm>
              <a:off x="8185581" y="3792824"/>
              <a:ext cx="6351" cy="6351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0 w 4"/>
                <a:gd name="T7" fmla="*/ 2147483647 h 3"/>
                <a:gd name="T8" fmla="*/ 0 w 4"/>
                <a:gd name="T9" fmla="*/ 2147483647 h 3"/>
                <a:gd name="T10" fmla="*/ 2147483647 w 4"/>
                <a:gd name="T11" fmla="*/ 2147483647 h 3"/>
                <a:gd name="T12" fmla="*/ 2147483647 w 4"/>
                <a:gd name="T13" fmla="*/ 2147483647 h 3"/>
                <a:gd name="T14" fmla="*/ 2147483647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4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1" name="Freeform 369"/>
            <p:cNvSpPr>
              <a:spLocks/>
            </p:cNvSpPr>
            <p:nvPr/>
          </p:nvSpPr>
          <p:spPr bwMode="auto">
            <a:xfrm>
              <a:off x="8196696" y="3810290"/>
              <a:ext cx="6351" cy="317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2147483647 w 3"/>
                <a:gd name="T7" fmla="*/ 0 h 2"/>
                <a:gd name="T8" fmla="*/ 2147483647 w 3"/>
                <a:gd name="T9" fmla="*/ 0 h 2"/>
                <a:gd name="T10" fmla="*/ 2147483647 w 3"/>
                <a:gd name="T11" fmla="*/ 0 h 2"/>
                <a:gd name="T12" fmla="*/ 0 w 3"/>
                <a:gd name="T13" fmla="*/ 2147483647 h 2"/>
                <a:gd name="T14" fmla="*/ 0 w 3"/>
                <a:gd name="T15" fmla="*/ 2147483647 h 2"/>
                <a:gd name="T16" fmla="*/ 2147483647 w 3"/>
                <a:gd name="T17" fmla="*/ 2147483647 h 2"/>
                <a:gd name="T18" fmla="*/ 2147483647 w 3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2"/>
                <a:gd name="T32" fmla="*/ 3 w 3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2">
                  <a:moveTo>
                    <a:pt x="1" y="2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2" name="Freeform 370"/>
            <p:cNvSpPr>
              <a:spLocks/>
            </p:cNvSpPr>
            <p:nvPr/>
          </p:nvSpPr>
          <p:spPr bwMode="auto">
            <a:xfrm>
              <a:off x="8193520" y="3807114"/>
              <a:ext cx="6351" cy="3176"/>
            </a:xfrm>
            <a:custGeom>
              <a:avLst/>
              <a:gdLst>
                <a:gd name="T0" fmla="*/ 2147483647 w 3"/>
                <a:gd name="T1" fmla="*/ 0 h 1"/>
                <a:gd name="T2" fmla="*/ 0 w 3"/>
                <a:gd name="T3" fmla="*/ 0 h 1"/>
                <a:gd name="T4" fmla="*/ 2147483647 w 3"/>
                <a:gd name="T5" fmla="*/ 2147483647 h 1"/>
                <a:gd name="T6" fmla="*/ 2147483647 w 3"/>
                <a:gd name="T7" fmla="*/ 0 h 1"/>
                <a:gd name="T8" fmla="*/ 2147483647 w 3"/>
                <a:gd name="T9" fmla="*/ 0 h 1"/>
                <a:gd name="T10" fmla="*/ 2147483647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3" name="Freeform 371"/>
            <p:cNvSpPr>
              <a:spLocks/>
            </p:cNvSpPr>
            <p:nvPr/>
          </p:nvSpPr>
          <p:spPr bwMode="auto">
            <a:xfrm>
              <a:off x="8188757" y="3799175"/>
              <a:ext cx="7939" cy="7939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2147483647 h 5"/>
                <a:gd name="T16" fmla="*/ 0 w 5"/>
                <a:gd name="T17" fmla="*/ 0 h 5"/>
                <a:gd name="T18" fmla="*/ 0 w 5"/>
                <a:gd name="T19" fmla="*/ 0 h 5"/>
                <a:gd name="T20" fmla="*/ 2147483647 w 5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3" y="5"/>
                  </a:moveTo>
                  <a:lnTo>
                    <a:pt x="5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4" name="Freeform 372"/>
            <p:cNvSpPr>
              <a:spLocks/>
            </p:cNvSpPr>
            <p:nvPr/>
          </p:nvSpPr>
          <p:spPr bwMode="auto">
            <a:xfrm>
              <a:off x="8191932" y="3802351"/>
              <a:ext cx="4764" cy="1587"/>
            </a:xfrm>
            <a:custGeom>
              <a:avLst/>
              <a:gdLst>
                <a:gd name="T0" fmla="*/ 0 w 3"/>
                <a:gd name="T1" fmla="*/ 2147483647 h 1"/>
                <a:gd name="T2" fmla="*/ 0 w 3"/>
                <a:gd name="T3" fmla="*/ 2147483647 h 1"/>
                <a:gd name="T4" fmla="*/ 2147483647 w 3"/>
                <a:gd name="T5" fmla="*/ 2147483647 h 1"/>
                <a:gd name="T6" fmla="*/ 2147483647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0 w 3"/>
                <a:gd name="T13" fmla="*/ 2147483647 h 1"/>
                <a:gd name="T14" fmla="*/ 0 w 3"/>
                <a:gd name="T15" fmla="*/ 2147483647 h 1"/>
                <a:gd name="T16" fmla="*/ 0 w 3"/>
                <a:gd name="T17" fmla="*/ 2147483647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1"/>
                <a:gd name="T29" fmla="*/ 3 w 3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5" name="Freeform 373"/>
            <p:cNvSpPr>
              <a:spLocks/>
            </p:cNvSpPr>
            <p:nvPr/>
          </p:nvSpPr>
          <p:spPr bwMode="auto">
            <a:xfrm>
              <a:off x="8196696" y="3807114"/>
              <a:ext cx="3176" cy="317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2147483647 h 1"/>
                <a:gd name="T8" fmla="*/ 2147483647 w 1"/>
                <a:gd name="T9" fmla="*/ 2147483647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6" name="Freeform 374"/>
            <p:cNvSpPr>
              <a:spLocks/>
            </p:cNvSpPr>
            <p:nvPr/>
          </p:nvSpPr>
          <p:spPr bwMode="auto">
            <a:xfrm>
              <a:off x="8287198" y="3732485"/>
              <a:ext cx="69861" cy="30169"/>
            </a:xfrm>
            <a:custGeom>
              <a:avLst/>
              <a:gdLst>
                <a:gd name="T0" fmla="*/ 2147483647 w 42"/>
                <a:gd name="T1" fmla="*/ 2147483647 h 17"/>
                <a:gd name="T2" fmla="*/ 2147483647 w 42"/>
                <a:gd name="T3" fmla="*/ 2147483647 h 17"/>
                <a:gd name="T4" fmla="*/ 2147483647 w 42"/>
                <a:gd name="T5" fmla="*/ 2147483647 h 17"/>
                <a:gd name="T6" fmla="*/ 2147483647 w 42"/>
                <a:gd name="T7" fmla="*/ 2147483647 h 17"/>
                <a:gd name="T8" fmla="*/ 2147483647 w 42"/>
                <a:gd name="T9" fmla="*/ 2147483647 h 17"/>
                <a:gd name="T10" fmla="*/ 2147483647 w 42"/>
                <a:gd name="T11" fmla="*/ 2147483647 h 17"/>
                <a:gd name="T12" fmla="*/ 2147483647 w 42"/>
                <a:gd name="T13" fmla="*/ 2147483647 h 17"/>
                <a:gd name="T14" fmla="*/ 2147483647 w 42"/>
                <a:gd name="T15" fmla="*/ 2147483647 h 17"/>
                <a:gd name="T16" fmla="*/ 2147483647 w 42"/>
                <a:gd name="T17" fmla="*/ 2147483647 h 17"/>
                <a:gd name="T18" fmla="*/ 2147483647 w 42"/>
                <a:gd name="T19" fmla="*/ 2147483647 h 17"/>
                <a:gd name="T20" fmla="*/ 2147483647 w 42"/>
                <a:gd name="T21" fmla="*/ 2147483647 h 17"/>
                <a:gd name="T22" fmla="*/ 2147483647 w 42"/>
                <a:gd name="T23" fmla="*/ 2147483647 h 17"/>
                <a:gd name="T24" fmla="*/ 2147483647 w 42"/>
                <a:gd name="T25" fmla="*/ 2147483647 h 17"/>
                <a:gd name="T26" fmla="*/ 2147483647 w 42"/>
                <a:gd name="T27" fmla="*/ 2147483647 h 17"/>
                <a:gd name="T28" fmla="*/ 2147483647 w 42"/>
                <a:gd name="T29" fmla="*/ 2147483647 h 17"/>
                <a:gd name="T30" fmla="*/ 2147483647 w 42"/>
                <a:gd name="T31" fmla="*/ 2147483647 h 17"/>
                <a:gd name="T32" fmla="*/ 2147483647 w 42"/>
                <a:gd name="T33" fmla="*/ 2147483647 h 17"/>
                <a:gd name="T34" fmla="*/ 2147483647 w 42"/>
                <a:gd name="T35" fmla="*/ 2147483647 h 17"/>
                <a:gd name="T36" fmla="*/ 2147483647 w 42"/>
                <a:gd name="T37" fmla="*/ 2147483647 h 17"/>
                <a:gd name="T38" fmla="*/ 2147483647 w 42"/>
                <a:gd name="T39" fmla="*/ 2147483647 h 17"/>
                <a:gd name="T40" fmla="*/ 2147483647 w 42"/>
                <a:gd name="T41" fmla="*/ 2147483647 h 17"/>
                <a:gd name="T42" fmla="*/ 2147483647 w 42"/>
                <a:gd name="T43" fmla="*/ 2147483647 h 17"/>
                <a:gd name="T44" fmla="*/ 2147483647 w 42"/>
                <a:gd name="T45" fmla="*/ 2147483647 h 17"/>
                <a:gd name="T46" fmla="*/ 2147483647 w 42"/>
                <a:gd name="T47" fmla="*/ 2147483647 h 17"/>
                <a:gd name="T48" fmla="*/ 2147483647 w 42"/>
                <a:gd name="T49" fmla="*/ 2147483647 h 17"/>
                <a:gd name="T50" fmla="*/ 2147483647 w 42"/>
                <a:gd name="T51" fmla="*/ 2147483647 h 17"/>
                <a:gd name="T52" fmla="*/ 2147483647 w 42"/>
                <a:gd name="T53" fmla="*/ 2147483647 h 17"/>
                <a:gd name="T54" fmla="*/ 2147483647 w 42"/>
                <a:gd name="T55" fmla="*/ 2147483647 h 17"/>
                <a:gd name="T56" fmla="*/ 2147483647 w 42"/>
                <a:gd name="T57" fmla="*/ 2147483647 h 17"/>
                <a:gd name="T58" fmla="*/ 2147483647 w 42"/>
                <a:gd name="T59" fmla="*/ 2147483647 h 17"/>
                <a:gd name="T60" fmla="*/ 2147483647 w 42"/>
                <a:gd name="T61" fmla="*/ 2147483647 h 17"/>
                <a:gd name="T62" fmla="*/ 2147483647 w 42"/>
                <a:gd name="T63" fmla="*/ 2147483647 h 17"/>
                <a:gd name="T64" fmla="*/ 2147483647 w 42"/>
                <a:gd name="T65" fmla="*/ 2147483647 h 17"/>
                <a:gd name="T66" fmla="*/ 2147483647 w 42"/>
                <a:gd name="T67" fmla="*/ 2147483647 h 17"/>
                <a:gd name="T68" fmla="*/ 2147483647 w 42"/>
                <a:gd name="T69" fmla="*/ 2147483647 h 17"/>
                <a:gd name="T70" fmla="*/ 2147483647 w 42"/>
                <a:gd name="T71" fmla="*/ 2147483647 h 17"/>
                <a:gd name="T72" fmla="*/ 2147483647 w 42"/>
                <a:gd name="T73" fmla="*/ 2147483647 h 17"/>
                <a:gd name="T74" fmla="*/ 2147483647 w 42"/>
                <a:gd name="T75" fmla="*/ 2147483647 h 17"/>
                <a:gd name="T76" fmla="*/ 2147483647 w 42"/>
                <a:gd name="T77" fmla="*/ 2147483647 h 17"/>
                <a:gd name="T78" fmla="*/ 2147483647 w 42"/>
                <a:gd name="T79" fmla="*/ 2147483647 h 17"/>
                <a:gd name="T80" fmla="*/ 2147483647 w 42"/>
                <a:gd name="T81" fmla="*/ 2147483647 h 17"/>
                <a:gd name="T82" fmla="*/ 2147483647 w 42"/>
                <a:gd name="T83" fmla="*/ 2147483647 h 17"/>
                <a:gd name="T84" fmla="*/ 2147483647 w 42"/>
                <a:gd name="T85" fmla="*/ 2147483647 h 17"/>
                <a:gd name="T86" fmla="*/ 2147483647 w 42"/>
                <a:gd name="T87" fmla="*/ 0 h 17"/>
                <a:gd name="T88" fmla="*/ 2147483647 w 42"/>
                <a:gd name="T89" fmla="*/ 0 h 17"/>
                <a:gd name="T90" fmla="*/ 2147483647 w 42"/>
                <a:gd name="T91" fmla="*/ 2147483647 h 17"/>
                <a:gd name="T92" fmla="*/ 2147483647 w 42"/>
                <a:gd name="T93" fmla="*/ 2147483647 h 17"/>
                <a:gd name="T94" fmla="*/ 2147483647 w 42"/>
                <a:gd name="T95" fmla="*/ 2147483647 h 17"/>
                <a:gd name="T96" fmla="*/ 2147483647 w 42"/>
                <a:gd name="T97" fmla="*/ 2147483647 h 17"/>
                <a:gd name="T98" fmla="*/ 2147483647 w 42"/>
                <a:gd name="T99" fmla="*/ 2147483647 h 17"/>
                <a:gd name="T100" fmla="*/ 2147483647 w 42"/>
                <a:gd name="T101" fmla="*/ 2147483647 h 17"/>
                <a:gd name="T102" fmla="*/ 2147483647 w 42"/>
                <a:gd name="T103" fmla="*/ 2147483647 h 17"/>
                <a:gd name="T104" fmla="*/ 0 w 42"/>
                <a:gd name="T105" fmla="*/ 2147483647 h 17"/>
                <a:gd name="T106" fmla="*/ 0 w 42"/>
                <a:gd name="T107" fmla="*/ 2147483647 h 17"/>
                <a:gd name="T108" fmla="*/ 2147483647 w 42"/>
                <a:gd name="T109" fmla="*/ 2147483647 h 17"/>
                <a:gd name="T110" fmla="*/ 2147483647 w 42"/>
                <a:gd name="T111" fmla="*/ 2147483647 h 17"/>
                <a:gd name="T112" fmla="*/ 0 w 42"/>
                <a:gd name="T113" fmla="*/ 2147483647 h 17"/>
                <a:gd name="T114" fmla="*/ 2147483647 w 42"/>
                <a:gd name="T115" fmla="*/ 2147483647 h 17"/>
                <a:gd name="T116" fmla="*/ 2147483647 w 42"/>
                <a:gd name="T117" fmla="*/ 2147483647 h 17"/>
                <a:gd name="T118" fmla="*/ 2147483647 w 42"/>
                <a:gd name="T119" fmla="*/ 2147483647 h 17"/>
                <a:gd name="T120" fmla="*/ 2147483647 w 42"/>
                <a:gd name="T121" fmla="*/ 2147483647 h 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"/>
                <a:gd name="T184" fmla="*/ 0 h 17"/>
                <a:gd name="T185" fmla="*/ 42 w 42"/>
                <a:gd name="T186" fmla="*/ 17 h 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" h="17">
                  <a:moveTo>
                    <a:pt x="5" y="6"/>
                  </a:moveTo>
                  <a:lnTo>
                    <a:pt x="6" y="9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2" y="11"/>
                  </a:lnTo>
                  <a:lnTo>
                    <a:pt x="23" y="9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33" y="12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9" y="6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2" y="7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7" name="Freeform 375"/>
            <p:cNvSpPr>
              <a:spLocks/>
            </p:cNvSpPr>
            <p:nvPr/>
          </p:nvSpPr>
          <p:spPr bwMode="auto">
            <a:xfrm>
              <a:off x="8272908" y="3757891"/>
              <a:ext cx="1587" cy="4763"/>
            </a:xfrm>
            <a:custGeom>
              <a:avLst/>
              <a:gdLst>
                <a:gd name="T0" fmla="*/ 2147483647 w 1"/>
                <a:gd name="T1" fmla="*/ 0 h 3"/>
                <a:gd name="T2" fmla="*/ 0 w 1"/>
                <a:gd name="T3" fmla="*/ 2147483647 h 3"/>
                <a:gd name="T4" fmla="*/ 2147483647 w 1"/>
                <a:gd name="T5" fmla="*/ 2147483647 h 3"/>
                <a:gd name="T6" fmla="*/ 2147483647 w 1"/>
                <a:gd name="T7" fmla="*/ 2147483647 h 3"/>
                <a:gd name="T8" fmla="*/ 2147483647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1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8" name="Freeform 376"/>
            <p:cNvSpPr>
              <a:spLocks/>
            </p:cNvSpPr>
            <p:nvPr/>
          </p:nvSpPr>
          <p:spPr bwMode="auto">
            <a:xfrm>
              <a:off x="8299900" y="3753127"/>
              <a:ext cx="11115" cy="4764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2147483647 w 6"/>
                <a:gd name="T15" fmla="*/ 2147483647 h 3"/>
                <a:gd name="T16" fmla="*/ 2147483647 w 6"/>
                <a:gd name="T17" fmla="*/ 2147483647 h 3"/>
                <a:gd name="T18" fmla="*/ 2147483647 w 6"/>
                <a:gd name="T19" fmla="*/ 2147483647 h 3"/>
                <a:gd name="T20" fmla="*/ 2147483647 w 6"/>
                <a:gd name="T21" fmla="*/ 0 h 3"/>
                <a:gd name="T22" fmla="*/ 0 w 6"/>
                <a:gd name="T23" fmla="*/ 0 h 3"/>
                <a:gd name="T24" fmla="*/ 0 w 6"/>
                <a:gd name="T25" fmla="*/ 2147483647 h 3"/>
                <a:gd name="T26" fmla="*/ 2147483647 w 6"/>
                <a:gd name="T27" fmla="*/ 2147483647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3"/>
                <a:gd name="T44" fmla="*/ 6 w 6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3">
                  <a:moveTo>
                    <a:pt x="1" y="1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9" name="Freeform 377"/>
            <p:cNvSpPr>
              <a:spLocks/>
            </p:cNvSpPr>
            <p:nvPr/>
          </p:nvSpPr>
          <p:spPr bwMode="auto">
            <a:xfrm>
              <a:off x="8287198" y="3753127"/>
              <a:ext cx="9527" cy="6351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0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0 w 6"/>
                <a:gd name="T13" fmla="*/ 2147483647 h 4"/>
                <a:gd name="T14" fmla="*/ 0 w 6"/>
                <a:gd name="T15" fmla="*/ 2147483647 h 4"/>
                <a:gd name="T16" fmla="*/ 0 w 6"/>
                <a:gd name="T17" fmla="*/ 2147483647 h 4"/>
                <a:gd name="T18" fmla="*/ 2147483647 w 6"/>
                <a:gd name="T19" fmla="*/ 2147483647 h 4"/>
                <a:gd name="T20" fmla="*/ 2147483647 w 6"/>
                <a:gd name="T21" fmla="*/ 2147483647 h 4"/>
                <a:gd name="T22" fmla="*/ 2147483647 w 6"/>
                <a:gd name="T23" fmla="*/ 2147483647 h 4"/>
                <a:gd name="T24" fmla="*/ 2147483647 w 6"/>
                <a:gd name="T25" fmla="*/ 2147483647 h 4"/>
                <a:gd name="T26" fmla="*/ 2147483647 w 6"/>
                <a:gd name="T27" fmla="*/ 2147483647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4"/>
                <a:gd name="T44" fmla="*/ 6 w 6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4">
                  <a:moveTo>
                    <a:pt x="6" y="3"/>
                  </a:moveTo>
                  <a:lnTo>
                    <a:pt x="6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0" name="Freeform 378"/>
            <p:cNvSpPr>
              <a:spLocks/>
            </p:cNvSpPr>
            <p:nvPr/>
          </p:nvSpPr>
          <p:spPr bwMode="auto">
            <a:xfrm>
              <a:off x="8441210" y="3680084"/>
              <a:ext cx="9527" cy="14291"/>
            </a:xfrm>
            <a:custGeom>
              <a:avLst/>
              <a:gdLst>
                <a:gd name="T0" fmla="*/ 0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0 h 8"/>
                <a:gd name="T12" fmla="*/ 0 w 5"/>
                <a:gd name="T13" fmla="*/ 2147483647 h 8"/>
                <a:gd name="T14" fmla="*/ 0 w 5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8"/>
                <a:gd name="T26" fmla="*/ 5 w 5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8">
                  <a:moveTo>
                    <a:pt x="0" y="5"/>
                  </a:moveTo>
                  <a:lnTo>
                    <a:pt x="2" y="6"/>
                  </a:lnTo>
                  <a:lnTo>
                    <a:pt x="5" y="8"/>
                  </a:lnTo>
                  <a:lnTo>
                    <a:pt x="5" y="5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1" name="Freeform 379"/>
            <p:cNvSpPr>
              <a:spLocks/>
            </p:cNvSpPr>
            <p:nvPr/>
          </p:nvSpPr>
          <p:spPr bwMode="auto">
            <a:xfrm>
              <a:off x="8334830" y="3665794"/>
              <a:ext cx="34931" cy="14290"/>
            </a:xfrm>
            <a:custGeom>
              <a:avLst/>
              <a:gdLst>
                <a:gd name="T0" fmla="*/ 2147483647 w 21"/>
                <a:gd name="T1" fmla="*/ 2147483647 h 8"/>
                <a:gd name="T2" fmla="*/ 2147483647 w 21"/>
                <a:gd name="T3" fmla="*/ 2147483647 h 8"/>
                <a:gd name="T4" fmla="*/ 2147483647 w 21"/>
                <a:gd name="T5" fmla="*/ 2147483647 h 8"/>
                <a:gd name="T6" fmla="*/ 2147483647 w 21"/>
                <a:gd name="T7" fmla="*/ 2147483647 h 8"/>
                <a:gd name="T8" fmla="*/ 2147483647 w 21"/>
                <a:gd name="T9" fmla="*/ 2147483647 h 8"/>
                <a:gd name="T10" fmla="*/ 2147483647 w 21"/>
                <a:gd name="T11" fmla="*/ 2147483647 h 8"/>
                <a:gd name="T12" fmla="*/ 2147483647 w 21"/>
                <a:gd name="T13" fmla="*/ 2147483647 h 8"/>
                <a:gd name="T14" fmla="*/ 2147483647 w 21"/>
                <a:gd name="T15" fmla="*/ 2147483647 h 8"/>
                <a:gd name="T16" fmla="*/ 2147483647 w 21"/>
                <a:gd name="T17" fmla="*/ 2147483647 h 8"/>
                <a:gd name="T18" fmla="*/ 2147483647 w 21"/>
                <a:gd name="T19" fmla="*/ 0 h 8"/>
                <a:gd name="T20" fmla="*/ 2147483647 w 21"/>
                <a:gd name="T21" fmla="*/ 0 h 8"/>
                <a:gd name="T22" fmla="*/ 2147483647 w 21"/>
                <a:gd name="T23" fmla="*/ 0 h 8"/>
                <a:gd name="T24" fmla="*/ 2147483647 w 21"/>
                <a:gd name="T25" fmla="*/ 0 h 8"/>
                <a:gd name="T26" fmla="*/ 0 w 21"/>
                <a:gd name="T27" fmla="*/ 2147483647 h 8"/>
                <a:gd name="T28" fmla="*/ 2147483647 w 21"/>
                <a:gd name="T29" fmla="*/ 2147483647 h 8"/>
                <a:gd name="T30" fmla="*/ 2147483647 w 21"/>
                <a:gd name="T31" fmla="*/ 2147483647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8"/>
                <a:gd name="T50" fmla="*/ 21 w 21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8">
                  <a:moveTo>
                    <a:pt x="7" y="5"/>
                  </a:moveTo>
                  <a:lnTo>
                    <a:pt x="8" y="8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4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2" name="Freeform 380"/>
            <p:cNvSpPr>
              <a:spLocks/>
            </p:cNvSpPr>
            <p:nvPr/>
          </p:nvSpPr>
          <p:spPr bwMode="auto">
            <a:xfrm>
              <a:off x="8320541" y="3665794"/>
              <a:ext cx="7938" cy="6351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0 h 4"/>
                <a:gd name="T6" fmla="*/ 2147483647 w 5"/>
                <a:gd name="T7" fmla="*/ 0 h 4"/>
                <a:gd name="T8" fmla="*/ 0 w 5"/>
                <a:gd name="T9" fmla="*/ 0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4"/>
                <a:gd name="T26" fmla="*/ 5 w 5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3" name="Freeform 381"/>
            <p:cNvSpPr>
              <a:spLocks/>
            </p:cNvSpPr>
            <p:nvPr/>
          </p:nvSpPr>
          <p:spPr bwMode="auto">
            <a:xfrm>
              <a:off x="8328479" y="3694376"/>
              <a:ext cx="6351" cy="3176"/>
            </a:xfrm>
            <a:custGeom>
              <a:avLst/>
              <a:gdLst>
                <a:gd name="T0" fmla="*/ 2147483647 w 4"/>
                <a:gd name="T1" fmla="*/ 0 h 2"/>
                <a:gd name="T2" fmla="*/ 0 w 4"/>
                <a:gd name="T3" fmla="*/ 0 h 2"/>
                <a:gd name="T4" fmla="*/ 0 w 4"/>
                <a:gd name="T5" fmla="*/ 2147483647 h 2"/>
                <a:gd name="T6" fmla="*/ 2147483647 w 4"/>
                <a:gd name="T7" fmla="*/ 2147483647 h 2"/>
                <a:gd name="T8" fmla="*/ 2147483647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4" name="Freeform 382"/>
            <p:cNvSpPr>
              <a:spLocks/>
            </p:cNvSpPr>
            <p:nvPr/>
          </p:nvSpPr>
          <p:spPr bwMode="auto">
            <a:xfrm>
              <a:off x="8366585" y="3724545"/>
              <a:ext cx="4764" cy="7940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5" name="Freeform 383"/>
            <p:cNvSpPr>
              <a:spLocks/>
            </p:cNvSpPr>
            <p:nvPr/>
          </p:nvSpPr>
          <p:spPr bwMode="auto">
            <a:xfrm>
              <a:off x="8328479" y="3703903"/>
              <a:ext cx="20641" cy="14290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0 h 8"/>
                <a:gd name="T8" fmla="*/ 2147483647 w 12"/>
                <a:gd name="T9" fmla="*/ 0 h 8"/>
                <a:gd name="T10" fmla="*/ 2147483647 w 12"/>
                <a:gd name="T11" fmla="*/ 0 h 8"/>
                <a:gd name="T12" fmla="*/ 2147483647 w 12"/>
                <a:gd name="T13" fmla="*/ 0 h 8"/>
                <a:gd name="T14" fmla="*/ 2147483647 w 12"/>
                <a:gd name="T15" fmla="*/ 2147483647 h 8"/>
                <a:gd name="T16" fmla="*/ 2147483647 w 12"/>
                <a:gd name="T17" fmla="*/ 2147483647 h 8"/>
                <a:gd name="T18" fmla="*/ 0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2147483647 w 12"/>
                <a:gd name="T27" fmla="*/ 2147483647 h 8"/>
                <a:gd name="T28" fmla="*/ 2147483647 w 12"/>
                <a:gd name="T29" fmla="*/ 2147483647 h 8"/>
                <a:gd name="T30" fmla="*/ 2147483647 w 12"/>
                <a:gd name="T31" fmla="*/ 2147483647 h 8"/>
                <a:gd name="T32" fmla="*/ 2147483647 w 12"/>
                <a:gd name="T33" fmla="*/ 214748364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8"/>
                <a:gd name="T53" fmla="*/ 12 w 12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8">
                  <a:moveTo>
                    <a:pt x="11" y="5"/>
                  </a:moveTo>
                  <a:lnTo>
                    <a:pt x="12" y="5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6"/>
                  </a:lnTo>
                  <a:lnTo>
                    <a:pt x="6" y="8"/>
                  </a:lnTo>
                  <a:lnTo>
                    <a:pt x="11" y="6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6" name="Freeform 384"/>
            <p:cNvSpPr>
              <a:spLocks/>
            </p:cNvSpPr>
            <p:nvPr/>
          </p:nvSpPr>
          <p:spPr bwMode="auto">
            <a:xfrm>
              <a:off x="8364998" y="3762654"/>
              <a:ext cx="4763" cy="6351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0 h 3"/>
                <a:gd name="T8" fmla="*/ 0 w 3"/>
                <a:gd name="T9" fmla="*/ 0 h 3"/>
                <a:gd name="T10" fmla="*/ 0 w 3"/>
                <a:gd name="T11" fmla="*/ 2147483647 h 3"/>
                <a:gd name="T12" fmla="*/ 0 w 3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0" y="3"/>
                  </a:moveTo>
                  <a:lnTo>
                    <a:pt x="1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7" name="Freeform 385"/>
            <p:cNvSpPr>
              <a:spLocks/>
            </p:cNvSpPr>
            <p:nvPr/>
          </p:nvSpPr>
          <p:spPr bwMode="auto">
            <a:xfrm>
              <a:off x="8393578" y="3789648"/>
              <a:ext cx="19053" cy="25406"/>
            </a:xfrm>
            <a:custGeom>
              <a:avLst/>
              <a:gdLst>
                <a:gd name="T0" fmla="*/ 2147483647 w 11"/>
                <a:gd name="T1" fmla="*/ 0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0 w 11"/>
                <a:gd name="T9" fmla="*/ 2147483647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14"/>
                <a:gd name="T41" fmla="*/ 11 w 11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14">
                  <a:moveTo>
                    <a:pt x="9" y="0"/>
                  </a:moveTo>
                  <a:lnTo>
                    <a:pt x="6" y="2"/>
                  </a:lnTo>
                  <a:lnTo>
                    <a:pt x="4" y="7"/>
                  </a:lnTo>
                  <a:lnTo>
                    <a:pt x="3" y="7"/>
                  </a:lnTo>
                  <a:lnTo>
                    <a:pt x="0" y="8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8" name="Freeform 386"/>
            <p:cNvSpPr>
              <a:spLocks/>
            </p:cNvSpPr>
            <p:nvPr/>
          </p:nvSpPr>
          <p:spPr bwMode="auto">
            <a:xfrm>
              <a:off x="8428508" y="3792824"/>
              <a:ext cx="22229" cy="46048"/>
            </a:xfrm>
            <a:custGeom>
              <a:avLst/>
              <a:gdLst>
                <a:gd name="T0" fmla="*/ 2147483647 w 13"/>
                <a:gd name="T1" fmla="*/ 2147483647 h 25"/>
                <a:gd name="T2" fmla="*/ 2147483647 w 13"/>
                <a:gd name="T3" fmla="*/ 2147483647 h 25"/>
                <a:gd name="T4" fmla="*/ 2147483647 w 13"/>
                <a:gd name="T5" fmla="*/ 2147483647 h 25"/>
                <a:gd name="T6" fmla="*/ 2147483647 w 13"/>
                <a:gd name="T7" fmla="*/ 2147483647 h 25"/>
                <a:gd name="T8" fmla="*/ 2147483647 w 13"/>
                <a:gd name="T9" fmla="*/ 0 h 25"/>
                <a:gd name="T10" fmla="*/ 2147483647 w 13"/>
                <a:gd name="T11" fmla="*/ 2147483647 h 25"/>
                <a:gd name="T12" fmla="*/ 2147483647 w 13"/>
                <a:gd name="T13" fmla="*/ 2147483647 h 25"/>
                <a:gd name="T14" fmla="*/ 2147483647 w 13"/>
                <a:gd name="T15" fmla="*/ 2147483647 h 25"/>
                <a:gd name="T16" fmla="*/ 2147483647 w 13"/>
                <a:gd name="T17" fmla="*/ 2147483647 h 25"/>
                <a:gd name="T18" fmla="*/ 2147483647 w 13"/>
                <a:gd name="T19" fmla="*/ 2147483647 h 25"/>
                <a:gd name="T20" fmla="*/ 2147483647 w 13"/>
                <a:gd name="T21" fmla="*/ 2147483647 h 25"/>
                <a:gd name="T22" fmla="*/ 2147483647 w 13"/>
                <a:gd name="T23" fmla="*/ 2147483647 h 25"/>
                <a:gd name="T24" fmla="*/ 0 w 13"/>
                <a:gd name="T25" fmla="*/ 2147483647 h 25"/>
                <a:gd name="T26" fmla="*/ 0 w 13"/>
                <a:gd name="T27" fmla="*/ 2147483647 h 25"/>
                <a:gd name="T28" fmla="*/ 0 w 13"/>
                <a:gd name="T29" fmla="*/ 2147483647 h 25"/>
                <a:gd name="T30" fmla="*/ 0 w 13"/>
                <a:gd name="T31" fmla="*/ 2147483647 h 25"/>
                <a:gd name="T32" fmla="*/ 0 w 13"/>
                <a:gd name="T33" fmla="*/ 2147483647 h 25"/>
                <a:gd name="T34" fmla="*/ 0 w 13"/>
                <a:gd name="T35" fmla="*/ 2147483647 h 25"/>
                <a:gd name="T36" fmla="*/ 2147483647 w 13"/>
                <a:gd name="T37" fmla="*/ 2147483647 h 25"/>
                <a:gd name="T38" fmla="*/ 2147483647 w 13"/>
                <a:gd name="T39" fmla="*/ 2147483647 h 25"/>
                <a:gd name="T40" fmla="*/ 2147483647 w 13"/>
                <a:gd name="T41" fmla="*/ 2147483647 h 25"/>
                <a:gd name="T42" fmla="*/ 2147483647 w 13"/>
                <a:gd name="T43" fmla="*/ 2147483647 h 25"/>
                <a:gd name="T44" fmla="*/ 2147483647 w 13"/>
                <a:gd name="T45" fmla="*/ 2147483647 h 25"/>
                <a:gd name="T46" fmla="*/ 2147483647 w 13"/>
                <a:gd name="T47" fmla="*/ 2147483647 h 25"/>
                <a:gd name="T48" fmla="*/ 2147483647 w 13"/>
                <a:gd name="T49" fmla="*/ 2147483647 h 25"/>
                <a:gd name="T50" fmla="*/ 2147483647 w 13"/>
                <a:gd name="T51" fmla="*/ 2147483647 h 25"/>
                <a:gd name="T52" fmla="*/ 2147483647 w 13"/>
                <a:gd name="T53" fmla="*/ 2147483647 h 25"/>
                <a:gd name="T54" fmla="*/ 2147483647 w 13"/>
                <a:gd name="T55" fmla="*/ 2147483647 h 25"/>
                <a:gd name="T56" fmla="*/ 2147483647 w 13"/>
                <a:gd name="T57" fmla="*/ 2147483647 h 25"/>
                <a:gd name="T58" fmla="*/ 2147483647 w 13"/>
                <a:gd name="T59" fmla="*/ 2147483647 h 25"/>
                <a:gd name="T60" fmla="*/ 2147483647 w 13"/>
                <a:gd name="T61" fmla="*/ 2147483647 h 25"/>
                <a:gd name="T62" fmla="*/ 2147483647 w 13"/>
                <a:gd name="T63" fmla="*/ 2147483647 h 25"/>
                <a:gd name="T64" fmla="*/ 2147483647 w 13"/>
                <a:gd name="T65" fmla="*/ 2147483647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"/>
                <a:gd name="T100" fmla="*/ 0 h 25"/>
                <a:gd name="T101" fmla="*/ 13 w 13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" h="25">
                  <a:moveTo>
                    <a:pt x="13" y="6"/>
                  </a:moveTo>
                  <a:lnTo>
                    <a:pt x="13" y="6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5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23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9" name="Freeform 387"/>
            <p:cNvSpPr>
              <a:spLocks/>
            </p:cNvSpPr>
            <p:nvPr/>
          </p:nvSpPr>
          <p:spPr bwMode="auto">
            <a:xfrm>
              <a:off x="8358647" y="3838872"/>
              <a:ext cx="34931" cy="34933"/>
            </a:xfrm>
            <a:custGeom>
              <a:avLst/>
              <a:gdLst>
                <a:gd name="T0" fmla="*/ 2147483647 w 21"/>
                <a:gd name="T1" fmla="*/ 2147483647 h 20"/>
                <a:gd name="T2" fmla="*/ 2147483647 w 21"/>
                <a:gd name="T3" fmla="*/ 2147483647 h 20"/>
                <a:gd name="T4" fmla="*/ 2147483647 w 21"/>
                <a:gd name="T5" fmla="*/ 2147483647 h 20"/>
                <a:gd name="T6" fmla="*/ 2147483647 w 21"/>
                <a:gd name="T7" fmla="*/ 2147483647 h 20"/>
                <a:gd name="T8" fmla="*/ 2147483647 w 21"/>
                <a:gd name="T9" fmla="*/ 2147483647 h 20"/>
                <a:gd name="T10" fmla="*/ 2147483647 w 21"/>
                <a:gd name="T11" fmla="*/ 0 h 20"/>
                <a:gd name="T12" fmla="*/ 2147483647 w 21"/>
                <a:gd name="T13" fmla="*/ 0 h 20"/>
                <a:gd name="T14" fmla="*/ 2147483647 w 21"/>
                <a:gd name="T15" fmla="*/ 2147483647 h 20"/>
                <a:gd name="T16" fmla="*/ 2147483647 w 21"/>
                <a:gd name="T17" fmla="*/ 2147483647 h 20"/>
                <a:gd name="T18" fmla="*/ 2147483647 w 21"/>
                <a:gd name="T19" fmla="*/ 2147483647 h 20"/>
                <a:gd name="T20" fmla="*/ 2147483647 w 21"/>
                <a:gd name="T21" fmla="*/ 2147483647 h 20"/>
                <a:gd name="T22" fmla="*/ 2147483647 w 21"/>
                <a:gd name="T23" fmla="*/ 2147483647 h 20"/>
                <a:gd name="T24" fmla="*/ 0 w 21"/>
                <a:gd name="T25" fmla="*/ 2147483647 h 20"/>
                <a:gd name="T26" fmla="*/ 0 w 21"/>
                <a:gd name="T27" fmla="*/ 2147483647 h 20"/>
                <a:gd name="T28" fmla="*/ 2147483647 w 21"/>
                <a:gd name="T29" fmla="*/ 2147483647 h 20"/>
                <a:gd name="T30" fmla="*/ 2147483647 w 21"/>
                <a:gd name="T31" fmla="*/ 2147483647 h 20"/>
                <a:gd name="T32" fmla="*/ 2147483647 w 21"/>
                <a:gd name="T33" fmla="*/ 2147483647 h 20"/>
                <a:gd name="T34" fmla="*/ 2147483647 w 21"/>
                <a:gd name="T35" fmla="*/ 2147483647 h 20"/>
                <a:gd name="T36" fmla="*/ 2147483647 w 21"/>
                <a:gd name="T37" fmla="*/ 2147483647 h 20"/>
                <a:gd name="T38" fmla="*/ 2147483647 w 21"/>
                <a:gd name="T39" fmla="*/ 2147483647 h 20"/>
                <a:gd name="T40" fmla="*/ 2147483647 w 21"/>
                <a:gd name="T41" fmla="*/ 2147483647 h 20"/>
                <a:gd name="T42" fmla="*/ 2147483647 w 21"/>
                <a:gd name="T43" fmla="*/ 2147483647 h 20"/>
                <a:gd name="T44" fmla="*/ 2147483647 w 21"/>
                <a:gd name="T45" fmla="*/ 2147483647 h 20"/>
                <a:gd name="T46" fmla="*/ 2147483647 w 21"/>
                <a:gd name="T47" fmla="*/ 2147483647 h 20"/>
                <a:gd name="T48" fmla="*/ 2147483647 w 21"/>
                <a:gd name="T49" fmla="*/ 2147483647 h 20"/>
                <a:gd name="T50" fmla="*/ 2147483647 w 21"/>
                <a:gd name="T51" fmla="*/ 2147483647 h 20"/>
                <a:gd name="T52" fmla="*/ 2147483647 w 21"/>
                <a:gd name="T53" fmla="*/ 2147483647 h 20"/>
                <a:gd name="T54" fmla="*/ 2147483647 w 21"/>
                <a:gd name="T55" fmla="*/ 2147483647 h 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"/>
                <a:gd name="T85" fmla="*/ 0 h 20"/>
                <a:gd name="T86" fmla="*/ 21 w 21"/>
                <a:gd name="T87" fmla="*/ 20 h 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" h="20">
                  <a:moveTo>
                    <a:pt x="21" y="4"/>
                  </a:moveTo>
                  <a:lnTo>
                    <a:pt x="21" y="4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8" y="4"/>
                  </a:lnTo>
                  <a:lnTo>
                    <a:pt x="8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6" y="6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0" name="Freeform 388"/>
            <p:cNvSpPr>
              <a:spLocks/>
            </p:cNvSpPr>
            <p:nvPr/>
          </p:nvSpPr>
          <p:spPr bwMode="auto">
            <a:xfrm>
              <a:off x="8328479" y="3857926"/>
              <a:ext cx="11115" cy="11116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0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0 h 6"/>
                <a:gd name="T18" fmla="*/ 2147483647 w 6"/>
                <a:gd name="T19" fmla="*/ 0 h 6"/>
                <a:gd name="T20" fmla="*/ 2147483647 w 6"/>
                <a:gd name="T21" fmla="*/ 0 h 6"/>
                <a:gd name="T22" fmla="*/ 2147483647 w 6"/>
                <a:gd name="T23" fmla="*/ 0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1" name="Freeform 389"/>
            <p:cNvSpPr>
              <a:spLocks/>
            </p:cNvSpPr>
            <p:nvPr/>
          </p:nvSpPr>
          <p:spPr bwMode="auto">
            <a:xfrm>
              <a:off x="8339594" y="3940496"/>
              <a:ext cx="22229" cy="15879"/>
            </a:xfrm>
            <a:custGeom>
              <a:avLst/>
              <a:gdLst>
                <a:gd name="T0" fmla="*/ 2147483647 w 14"/>
                <a:gd name="T1" fmla="*/ 0 h 9"/>
                <a:gd name="T2" fmla="*/ 0 w 14"/>
                <a:gd name="T3" fmla="*/ 2147483647 h 9"/>
                <a:gd name="T4" fmla="*/ 2147483647 w 14"/>
                <a:gd name="T5" fmla="*/ 2147483647 h 9"/>
                <a:gd name="T6" fmla="*/ 2147483647 w 14"/>
                <a:gd name="T7" fmla="*/ 2147483647 h 9"/>
                <a:gd name="T8" fmla="*/ 2147483647 w 14"/>
                <a:gd name="T9" fmla="*/ 2147483647 h 9"/>
                <a:gd name="T10" fmla="*/ 2147483647 w 14"/>
                <a:gd name="T11" fmla="*/ 2147483647 h 9"/>
                <a:gd name="T12" fmla="*/ 2147483647 w 14"/>
                <a:gd name="T13" fmla="*/ 2147483647 h 9"/>
                <a:gd name="T14" fmla="*/ 2147483647 w 14"/>
                <a:gd name="T15" fmla="*/ 0 h 9"/>
                <a:gd name="T16" fmla="*/ 2147483647 w 14"/>
                <a:gd name="T17" fmla="*/ 0 h 9"/>
                <a:gd name="T18" fmla="*/ 2147483647 w 14"/>
                <a:gd name="T19" fmla="*/ 0 h 9"/>
                <a:gd name="T20" fmla="*/ 2147483647 w 14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9"/>
                <a:gd name="T35" fmla="*/ 14 w 14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9">
                  <a:moveTo>
                    <a:pt x="2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8"/>
                  </a:lnTo>
                  <a:lnTo>
                    <a:pt x="8" y="9"/>
                  </a:lnTo>
                  <a:lnTo>
                    <a:pt x="11" y="8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2" name="Freeform 390"/>
            <p:cNvSpPr>
              <a:spLocks/>
            </p:cNvSpPr>
            <p:nvPr/>
          </p:nvSpPr>
          <p:spPr bwMode="auto">
            <a:xfrm>
              <a:off x="8328479" y="3950023"/>
              <a:ext cx="15878" cy="9527"/>
            </a:xfrm>
            <a:custGeom>
              <a:avLst/>
              <a:gdLst>
                <a:gd name="T0" fmla="*/ 2147483647 w 9"/>
                <a:gd name="T1" fmla="*/ 0 h 5"/>
                <a:gd name="T2" fmla="*/ 0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2147483647 w 9"/>
                <a:gd name="T13" fmla="*/ 2147483647 h 5"/>
                <a:gd name="T14" fmla="*/ 2147483647 w 9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5"/>
                <a:gd name="T26" fmla="*/ 9 w 9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5">
                  <a:moveTo>
                    <a:pt x="1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8" y="5"/>
                  </a:lnTo>
                  <a:lnTo>
                    <a:pt x="9" y="3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" name="Freeform 391"/>
            <p:cNvSpPr>
              <a:spLocks/>
            </p:cNvSpPr>
            <p:nvPr/>
          </p:nvSpPr>
          <p:spPr bwMode="auto">
            <a:xfrm>
              <a:off x="7937996" y="3929173"/>
              <a:ext cx="938043" cy="701316"/>
            </a:xfrm>
            <a:custGeom>
              <a:avLst/>
              <a:gdLst>
                <a:gd name="T0" fmla="*/ 2147483647 w 564"/>
                <a:gd name="T1" fmla="*/ 2147483647 h 393"/>
                <a:gd name="T2" fmla="*/ 2147483647 w 564"/>
                <a:gd name="T3" fmla="*/ 2147483647 h 393"/>
                <a:gd name="T4" fmla="*/ 2147483647 w 564"/>
                <a:gd name="T5" fmla="*/ 2147483647 h 393"/>
                <a:gd name="T6" fmla="*/ 2147483647 w 564"/>
                <a:gd name="T7" fmla="*/ 2147483647 h 393"/>
                <a:gd name="T8" fmla="*/ 2147483647 w 564"/>
                <a:gd name="T9" fmla="*/ 2147483647 h 393"/>
                <a:gd name="T10" fmla="*/ 2147483647 w 564"/>
                <a:gd name="T11" fmla="*/ 2147483647 h 393"/>
                <a:gd name="T12" fmla="*/ 2147483647 w 564"/>
                <a:gd name="T13" fmla="*/ 2147483647 h 393"/>
                <a:gd name="T14" fmla="*/ 2147483647 w 564"/>
                <a:gd name="T15" fmla="*/ 2147483647 h 393"/>
                <a:gd name="T16" fmla="*/ 2147483647 w 564"/>
                <a:gd name="T17" fmla="*/ 2147483647 h 393"/>
                <a:gd name="T18" fmla="*/ 2147483647 w 564"/>
                <a:gd name="T19" fmla="*/ 2147483647 h 393"/>
                <a:gd name="T20" fmla="*/ 2147483647 w 564"/>
                <a:gd name="T21" fmla="*/ 2147483647 h 393"/>
                <a:gd name="T22" fmla="*/ 2147483647 w 564"/>
                <a:gd name="T23" fmla="*/ 2147483647 h 393"/>
                <a:gd name="T24" fmla="*/ 2147483647 w 564"/>
                <a:gd name="T25" fmla="*/ 2147483647 h 393"/>
                <a:gd name="T26" fmla="*/ 2147483647 w 564"/>
                <a:gd name="T27" fmla="*/ 2147483647 h 393"/>
                <a:gd name="T28" fmla="*/ 2147483647 w 564"/>
                <a:gd name="T29" fmla="*/ 2147483647 h 393"/>
                <a:gd name="T30" fmla="*/ 2147483647 w 564"/>
                <a:gd name="T31" fmla="*/ 2147483647 h 393"/>
                <a:gd name="T32" fmla="*/ 2147483647 w 564"/>
                <a:gd name="T33" fmla="*/ 2147483647 h 393"/>
                <a:gd name="T34" fmla="*/ 2147483647 w 564"/>
                <a:gd name="T35" fmla="*/ 2147483647 h 393"/>
                <a:gd name="T36" fmla="*/ 2147483647 w 564"/>
                <a:gd name="T37" fmla="*/ 2147483647 h 393"/>
                <a:gd name="T38" fmla="*/ 2147483647 w 564"/>
                <a:gd name="T39" fmla="*/ 2147483647 h 393"/>
                <a:gd name="T40" fmla="*/ 2147483647 w 564"/>
                <a:gd name="T41" fmla="*/ 2147483647 h 393"/>
                <a:gd name="T42" fmla="*/ 2147483647 w 564"/>
                <a:gd name="T43" fmla="*/ 2147483647 h 393"/>
                <a:gd name="T44" fmla="*/ 2147483647 w 564"/>
                <a:gd name="T45" fmla="*/ 2147483647 h 393"/>
                <a:gd name="T46" fmla="*/ 2147483647 w 564"/>
                <a:gd name="T47" fmla="*/ 2147483647 h 393"/>
                <a:gd name="T48" fmla="*/ 2147483647 w 564"/>
                <a:gd name="T49" fmla="*/ 2147483647 h 393"/>
                <a:gd name="T50" fmla="*/ 2147483647 w 564"/>
                <a:gd name="T51" fmla="*/ 2147483647 h 393"/>
                <a:gd name="T52" fmla="*/ 2147483647 w 564"/>
                <a:gd name="T53" fmla="*/ 2147483647 h 393"/>
                <a:gd name="T54" fmla="*/ 2147483647 w 564"/>
                <a:gd name="T55" fmla="*/ 2147483647 h 393"/>
                <a:gd name="T56" fmla="*/ 2147483647 w 564"/>
                <a:gd name="T57" fmla="*/ 2147483647 h 393"/>
                <a:gd name="T58" fmla="*/ 2147483647 w 564"/>
                <a:gd name="T59" fmla="*/ 2147483647 h 393"/>
                <a:gd name="T60" fmla="*/ 2147483647 w 564"/>
                <a:gd name="T61" fmla="*/ 2147483647 h 393"/>
                <a:gd name="T62" fmla="*/ 2147483647 w 564"/>
                <a:gd name="T63" fmla="*/ 2147483647 h 393"/>
                <a:gd name="T64" fmla="*/ 2147483647 w 564"/>
                <a:gd name="T65" fmla="*/ 2147483647 h 393"/>
                <a:gd name="T66" fmla="*/ 2147483647 w 564"/>
                <a:gd name="T67" fmla="*/ 2147483647 h 393"/>
                <a:gd name="T68" fmla="*/ 2147483647 w 564"/>
                <a:gd name="T69" fmla="*/ 2147483647 h 393"/>
                <a:gd name="T70" fmla="*/ 2147483647 w 564"/>
                <a:gd name="T71" fmla="*/ 2147483647 h 393"/>
                <a:gd name="T72" fmla="*/ 2147483647 w 564"/>
                <a:gd name="T73" fmla="*/ 2147483647 h 393"/>
                <a:gd name="T74" fmla="*/ 2147483647 w 564"/>
                <a:gd name="T75" fmla="*/ 2147483647 h 393"/>
                <a:gd name="T76" fmla="*/ 2147483647 w 564"/>
                <a:gd name="T77" fmla="*/ 2147483647 h 393"/>
                <a:gd name="T78" fmla="*/ 2147483647 w 564"/>
                <a:gd name="T79" fmla="*/ 2147483647 h 393"/>
                <a:gd name="T80" fmla="*/ 2147483647 w 564"/>
                <a:gd name="T81" fmla="*/ 2147483647 h 393"/>
                <a:gd name="T82" fmla="*/ 2147483647 w 564"/>
                <a:gd name="T83" fmla="*/ 2147483647 h 393"/>
                <a:gd name="T84" fmla="*/ 2147483647 w 564"/>
                <a:gd name="T85" fmla="*/ 2147483647 h 393"/>
                <a:gd name="T86" fmla="*/ 2147483647 w 564"/>
                <a:gd name="T87" fmla="*/ 2147483647 h 393"/>
                <a:gd name="T88" fmla="*/ 2147483647 w 564"/>
                <a:gd name="T89" fmla="*/ 2147483647 h 393"/>
                <a:gd name="T90" fmla="*/ 2147483647 w 564"/>
                <a:gd name="T91" fmla="*/ 2147483647 h 393"/>
                <a:gd name="T92" fmla="*/ 2147483647 w 564"/>
                <a:gd name="T93" fmla="*/ 2147483647 h 393"/>
                <a:gd name="T94" fmla="*/ 2147483647 w 564"/>
                <a:gd name="T95" fmla="*/ 2147483647 h 393"/>
                <a:gd name="T96" fmla="*/ 2147483647 w 564"/>
                <a:gd name="T97" fmla="*/ 2147483647 h 393"/>
                <a:gd name="T98" fmla="*/ 2147483647 w 564"/>
                <a:gd name="T99" fmla="*/ 0 h 393"/>
                <a:gd name="T100" fmla="*/ 2147483647 w 564"/>
                <a:gd name="T101" fmla="*/ 2147483647 h 393"/>
                <a:gd name="T102" fmla="*/ 2147483647 w 564"/>
                <a:gd name="T103" fmla="*/ 2147483647 h 393"/>
                <a:gd name="T104" fmla="*/ 2147483647 w 564"/>
                <a:gd name="T105" fmla="*/ 2147483647 h 393"/>
                <a:gd name="T106" fmla="*/ 2147483647 w 564"/>
                <a:gd name="T107" fmla="*/ 2147483647 h 393"/>
                <a:gd name="T108" fmla="*/ 2147483647 w 564"/>
                <a:gd name="T109" fmla="*/ 2147483647 h 393"/>
                <a:gd name="T110" fmla="*/ 2147483647 w 564"/>
                <a:gd name="T111" fmla="*/ 2147483647 h 393"/>
                <a:gd name="T112" fmla="*/ 2147483647 w 564"/>
                <a:gd name="T113" fmla="*/ 2147483647 h 393"/>
                <a:gd name="T114" fmla="*/ 2147483647 w 564"/>
                <a:gd name="T115" fmla="*/ 2147483647 h 393"/>
                <a:gd name="T116" fmla="*/ 2147483647 w 564"/>
                <a:gd name="T117" fmla="*/ 2147483647 h 393"/>
                <a:gd name="T118" fmla="*/ 2147483647 w 564"/>
                <a:gd name="T119" fmla="*/ 2147483647 h 393"/>
                <a:gd name="T120" fmla="*/ 2147483647 w 564"/>
                <a:gd name="T121" fmla="*/ 2147483647 h 393"/>
                <a:gd name="T122" fmla="*/ 2147483647 w 564"/>
                <a:gd name="T123" fmla="*/ 2147483647 h 393"/>
                <a:gd name="T124" fmla="*/ 2147483647 w 564"/>
                <a:gd name="T125" fmla="*/ 2147483647 h 3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4"/>
                <a:gd name="T190" fmla="*/ 0 h 393"/>
                <a:gd name="T191" fmla="*/ 564 w 564"/>
                <a:gd name="T192" fmla="*/ 393 h 3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4" h="393">
                  <a:moveTo>
                    <a:pt x="250" y="20"/>
                  </a:moveTo>
                  <a:lnTo>
                    <a:pt x="249" y="23"/>
                  </a:lnTo>
                  <a:lnTo>
                    <a:pt x="244" y="34"/>
                  </a:lnTo>
                  <a:lnTo>
                    <a:pt x="241" y="37"/>
                  </a:lnTo>
                  <a:lnTo>
                    <a:pt x="236" y="39"/>
                  </a:lnTo>
                  <a:lnTo>
                    <a:pt x="233" y="40"/>
                  </a:lnTo>
                  <a:lnTo>
                    <a:pt x="233" y="45"/>
                  </a:lnTo>
                  <a:lnTo>
                    <a:pt x="232" y="51"/>
                  </a:lnTo>
                  <a:lnTo>
                    <a:pt x="232" y="57"/>
                  </a:lnTo>
                  <a:lnTo>
                    <a:pt x="233" y="60"/>
                  </a:lnTo>
                  <a:lnTo>
                    <a:pt x="238" y="64"/>
                  </a:lnTo>
                  <a:lnTo>
                    <a:pt x="230" y="59"/>
                  </a:lnTo>
                  <a:lnTo>
                    <a:pt x="226" y="57"/>
                  </a:lnTo>
                  <a:lnTo>
                    <a:pt x="221" y="57"/>
                  </a:lnTo>
                  <a:lnTo>
                    <a:pt x="215" y="57"/>
                  </a:lnTo>
                  <a:lnTo>
                    <a:pt x="210" y="64"/>
                  </a:lnTo>
                  <a:lnTo>
                    <a:pt x="213" y="56"/>
                  </a:lnTo>
                  <a:lnTo>
                    <a:pt x="208" y="51"/>
                  </a:lnTo>
                  <a:lnTo>
                    <a:pt x="204" y="45"/>
                  </a:lnTo>
                  <a:lnTo>
                    <a:pt x="196" y="45"/>
                  </a:lnTo>
                  <a:lnTo>
                    <a:pt x="184" y="45"/>
                  </a:lnTo>
                  <a:lnTo>
                    <a:pt x="182" y="47"/>
                  </a:lnTo>
                  <a:lnTo>
                    <a:pt x="174" y="60"/>
                  </a:lnTo>
                  <a:lnTo>
                    <a:pt x="173" y="62"/>
                  </a:lnTo>
                  <a:lnTo>
                    <a:pt x="168" y="60"/>
                  </a:lnTo>
                  <a:lnTo>
                    <a:pt x="167" y="59"/>
                  </a:lnTo>
                  <a:lnTo>
                    <a:pt x="165" y="62"/>
                  </a:lnTo>
                  <a:lnTo>
                    <a:pt x="170" y="68"/>
                  </a:lnTo>
                  <a:lnTo>
                    <a:pt x="154" y="76"/>
                  </a:lnTo>
                  <a:lnTo>
                    <a:pt x="149" y="74"/>
                  </a:lnTo>
                  <a:lnTo>
                    <a:pt x="149" y="84"/>
                  </a:lnTo>
                  <a:lnTo>
                    <a:pt x="149" y="95"/>
                  </a:lnTo>
                  <a:lnTo>
                    <a:pt x="145" y="85"/>
                  </a:lnTo>
                  <a:lnTo>
                    <a:pt x="139" y="78"/>
                  </a:lnTo>
                  <a:lnTo>
                    <a:pt x="132" y="85"/>
                  </a:lnTo>
                  <a:lnTo>
                    <a:pt x="129" y="90"/>
                  </a:lnTo>
                  <a:lnTo>
                    <a:pt x="131" y="102"/>
                  </a:lnTo>
                  <a:lnTo>
                    <a:pt x="123" y="107"/>
                  </a:lnTo>
                  <a:lnTo>
                    <a:pt x="117" y="116"/>
                  </a:lnTo>
                  <a:lnTo>
                    <a:pt x="114" y="119"/>
                  </a:lnTo>
                  <a:lnTo>
                    <a:pt x="109" y="124"/>
                  </a:lnTo>
                  <a:lnTo>
                    <a:pt x="101" y="124"/>
                  </a:lnTo>
                  <a:lnTo>
                    <a:pt x="95" y="127"/>
                  </a:lnTo>
                  <a:lnTo>
                    <a:pt x="87" y="127"/>
                  </a:lnTo>
                  <a:lnTo>
                    <a:pt x="64" y="138"/>
                  </a:lnTo>
                  <a:lnTo>
                    <a:pt x="59" y="137"/>
                  </a:lnTo>
                  <a:lnTo>
                    <a:pt x="56" y="135"/>
                  </a:lnTo>
                  <a:lnTo>
                    <a:pt x="49" y="140"/>
                  </a:lnTo>
                  <a:lnTo>
                    <a:pt x="36" y="149"/>
                  </a:lnTo>
                  <a:lnTo>
                    <a:pt x="27" y="154"/>
                  </a:lnTo>
                  <a:lnTo>
                    <a:pt x="24" y="157"/>
                  </a:lnTo>
                  <a:lnTo>
                    <a:pt x="21" y="161"/>
                  </a:lnTo>
                  <a:lnTo>
                    <a:pt x="17" y="158"/>
                  </a:lnTo>
                  <a:lnTo>
                    <a:pt x="17" y="154"/>
                  </a:lnTo>
                  <a:lnTo>
                    <a:pt x="14" y="174"/>
                  </a:lnTo>
                  <a:lnTo>
                    <a:pt x="13" y="178"/>
                  </a:lnTo>
                  <a:lnTo>
                    <a:pt x="10" y="185"/>
                  </a:lnTo>
                  <a:lnTo>
                    <a:pt x="8" y="189"/>
                  </a:lnTo>
                  <a:lnTo>
                    <a:pt x="10" y="194"/>
                  </a:lnTo>
                  <a:lnTo>
                    <a:pt x="19" y="210"/>
                  </a:lnTo>
                  <a:lnTo>
                    <a:pt x="19" y="211"/>
                  </a:lnTo>
                  <a:lnTo>
                    <a:pt x="11" y="213"/>
                  </a:lnTo>
                  <a:lnTo>
                    <a:pt x="7" y="213"/>
                  </a:lnTo>
                  <a:lnTo>
                    <a:pt x="3" y="206"/>
                  </a:lnTo>
                  <a:lnTo>
                    <a:pt x="2" y="203"/>
                  </a:lnTo>
                  <a:lnTo>
                    <a:pt x="5" y="196"/>
                  </a:lnTo>
                  <a:lnTo>
                    <a:pt x="3" y="197"/>
                  </a:lnTo>
                  <a:lnTo>
                    <a:pt x="0" y="203"/>
                  </a:lnTo>
                  <a:lnTo>
                    <a:pt x="2" y="208"/>
                  </a:lnTo>
                  <a:lnTo>
                    <a:pt x="8" y="216"/>
                  </a:lnTo>
                  <a:lnTo>
                    <a:pt x="13" y="223"/>
                  </a:lnTo>
                  <a:lnTo>
                    <a:pt x="17" y="231"/>
                  </a:lnTo>
                  <a:lnTo>
                    <a:pt x="17" y="239"/>
                  </a:lnTo>
                  <a:lnTo>
                    <a:pt x="28" y="256"/>
                  </a:lnTo>
                  <a:lnTo>
                    <a:pt x="31" y="273"/>
                  </a:lnTo>
                  <a:lnTo>
                    <a:pt x="36" y="281"/>
                  </a:lnTo>
                  <a:lnTo>
                    <a:pt x="41" y="296"/>
                  </a:lnTo>
                  <a:lnTo>
                    <a:pt x="39" y="312"/>
                  </a:lnTo>
                  <a:lnTo>
                    <a:pt x="30" y="317"/>
                  </a:lnTo>
                  <a:lnTo>
                    <a:pt x="35" y="323"/>
                  </a:lnTo>
                  <a:lnTo>
                    <a:pt x="42" y="331"/>
                  </a:lnTo>
                  <a:lnTo>
                    <a:pt x="47" y="334"/>
                  </a:lnTo>
                  <a:lnTo>
                    <a:pt x="64" y="337"/>
                  </a:lnTo>
                  <a:lnTo>
                    <a:pt x="75" y="335"/>
                  </a:lnTo>
                  <a:lnTo>
                    <a:pt x="80" y="331"/>
                  </a:lnTo>
                  <a:lnTo>
                    <a:pt x="100" y="320"/>
                  </a:lnTo>
                  <a:lnTo>
                    <a:pt x="126" y="320"/>
                  </a:lnTo>
                  <a:lnTo>
                    <a:pt x="129" y="321"/>
                  </a:lnTo>
                  <a:lnTo>
                    <a:pt x="148" y="320"/>
                  </a:lnTo>
                  <a:lnTo>
                    <a:pt x="157" y="307"/>
                  </a:lnTo>
                  <a:lnTo>
                    <a:pt x="168" y="304"/>
                  </a:lnTo>
                  <a:lnTo>
                    <a:pt x="184" y="298"/>
                  </a:lnTo>
                  <a:lnTo>
                    <a:pt x="202" y="298"/>
                  </a:lnTo>
                  <a:lnTo>
                    <a:pt x="224" y="289"/>
                  </a:lnTo>
                  <a:lnTo>
                    <a:pt x="257" y="287"/>
                  </a:lnTo>
                  <a:lnTo>
                    <a:pt x="264" y="292"/>
                  </a:lnTo>
                  <a:lnTo>
                    <a:pt x="272" y="295"/>
                  </a:lnTo>
                  <a:lnTo>
                    <a:pt x="286" y="295"/>
                  </a:lnTo>
                  <a:lnTo>
                    <a:pt x="297" y="306"/>
                  </a:lnTo>
                  <a:lnTo>
                    <a:pt x="308" y="318"/>
                  </a:lnTo>
                  <a:lnTo>
                    <a:pt x="311" y="324"/>
                  </a:lnTo>
                  <a:lnTo>
                    <a:pt x="311" y="329"/>
                  </a:lnTo>
                  <a:lnTo>
                    <a:pt x="308" y="331"/>
                  </a:lnTo>
                  <a:lnTo>
                    <a:pt x="312" y="332"/>
                  </a:lnTo>
                  <a:lnTo>
                    <a:pt x="320" y="335"/>
                  </a:lnTo>
                  <a:lnTo>
                    <a:pt x="319" y="332"/>
                  </a:lnTo>
                  <a:lnTo>
                    <a:pt x="320" y="329"/>
                  </a:lnTo>
                  <a:lnTo>
                    <a:pt x="326" y="324"/>
                  </a:lnTo>
                  <a:lnTo>
                    <a:pt x="331" y="320"/>
                  </a:lnTo>
                  <a:lnTo>
                    <a:pt x="337" y="315"/>
                  </a:lnTo>
                  <a:lnTo>
                    <a:pt x="344" y="309"/>
                  </a:lnTo>
                  <a:lnTo>
                    <a:pt x="345" y="303"/>
                  </a:lnTo>
                  <a:lnTo>
                    <a:pt x="345" y="315"/>
                  </a:lnTo>
                  <a:lnTo>
                    <a:pt x="344" y="320"/>
                  </a:lnTo>
                  <a:lnTo>
                    <a:pt x="339" y="321"/>
                  </a:lnTo>
                  <a:lnTo>
                    <a:pt x="337" y="326"/>
                  </a:lnTo>
                  <a:lnTo>
                    <a:pt x="339" y="332"/>
                  </a:lnTo>
                  <a:lnTo>
                    <a:pt x="331" y="335"/>
                  </a:lnTo>
                  <a:lnTo>
                    <a:pt x="333" y="340"/>
                  </a:lnTo>
                  <a:lnTo>
                    <a:pt x="344" y="340"/>
                  </a:lnTo>
                  <a:lnTo>
                    <a:pt x="347" y="327"/>
                  </a:lnTo>
                  <a:lnTo>
                    <a:pt x="348" y="326"/>
                  </a:lnTo>
                  <a:lnTo>
                    <a:pt x="351" y="327"/>
                  </a:lnTo>
                  <a:lnTo>
                    <a:pt x="353" y="332"/>
                  </a:lnTo>
                  <a:lnTo>
                    <a:pt x="353" y="335"/>
                  </a:lnTo>
                  <a:lnTo>
                    <a:pt x="351" y="338"/>
                  </a:lnTo>
                  <a:lnTo>
                    <a:pt x="348" y="345"/>
                  </a:lnTo>
                  <a:lnTo>
                    <a:pt x="347" y="345"/>
                  </a:lnTo>
                  <a:lnTo>
                    <a:pt x="342" y="343"/>
                  </a:lnTo>
                  <a:lnTo>
                    <a:pt x="339" y="343"/>
                  </a:lnTo>
                  <a:lnTo>
                    <a:pt x="339" y="345"/>
                  </a:lnTo>
                  <a:lnTo>
                    <a:pt x="340" y="346"/>
                  </a:lnTo>
                  <a:lnTo>
                    <a:pt x="347" y="348"/>
                  </a:lnTo>
                  <a:lnTo>
                    <a:pt x="350" y="348"/>
                  </a:lnTo>
                  <a:lnTo>
                    <a:pt x="351" y="345"/>
                  </a:lnTo>
                  <a:lnTo>
                    <a:pt x="356" y="343"/>
                  </a:lnTo>
                  <a:lnTo>
                    <a:pt x="359" y="341"/>
                  </a:lnTo>
                  <a:lnTo>
                    <a:pt x="364" y="345"/>
                  </a:lnTo>
                  <a:lnTo>
                    <a:pt x="368" y="351"/>
                  </a:lnTo>
                  <a:lnTo>
                    <a:pt x="370" y="365"/>
                  </a:lnTo>
                  <a:lnTo>
                    <a:pt x="382" y="377"/>
                  </a:lnTo>
                  <a:lnTo>
                    <a:pt x="393" y="382"/>
                  </a:lnTo>
                  <a:lnTo>
                    <a:pt x="409" y="382"/>
                  </a:lnTo>
                  <a:lnTo>
                    <a:pt x="415" y="383"/>
                  </a:lnTo>
                  <a:lnTo>
                    <a:pt x="423" y="388"/>
                  </a:lnTo>
                  <a:lnTo>
                    <a:pt x="430" y="385"/>
                  </a:lnTo>
                  <a:lnTo>
                    <a:pt x="437" y="382"/>
                  </a:lnTo>
                  <a:lnTo>
                    <a:pt x="449" y="382"/>
                  </a:lnTo>
                  <a:lnTo>
                    <a:pt x="458" y="386"/>
                  </a:lnTo>
                  <a:lnTo>
                    <a:pt x="463" y="393"/>
                  </a:lnTo>
                  <a:lnTo>
                    <a:pt x="474" y="382"/>
                  </a:lnTo>
                  <a:lnTo>
                    <a:pt x="480" y="379"/>
                  </a:lnTo>
                  <a:lnTo>
                    <a:pt x="483" y="374"/>
                  </a:lnTo>
                  <a:lnTo>
                    <a:pt x="508" y="374"/>
                  </a:lnTo>
                  <a:lnTo>
                    <a:pt x="511" y="371"/>
                  </a:lnTo>
                  <a:lnTo>
                    <a:pt x="513" y="368"/>
                  </a:lnTo>
                  <a:lnTo>
                    <a:pt x="511" y="362"/>
                  </a:lnTo>
                  <a:lnTo>
                    <a:pt x="513" y="357"/>
                  </a:lnTo>
                  <a:lnTo>
                    <a:pt x="517" y="341"/>
                  </a:lnTo>
                  <a:lnTo>
                    <a:pt x="531" y="320"/>
                  </a:lnTo>
                  <a:lnTo>
                    <a:pt x="531" y="317"/>
                  </a:lnTo>
                  <a:lnTo>
                    <a:pt x="535" y="310"/>
                  </a:lnTo>
                  <a:lnTo>
                    <a:pt x="541" y="307"/>
                  </a:lnTo>
                  <a:lnTo>
                    <a:pt x="542" y="303"/>
                  </a:lnTo>
                  <a:lnTo>
                    <a:pt x="549" y="300"/>
                  </a:lnTo>
                  <a:lnTo>
                    <a:pt x="550" y="295"/>
                  </a:lnTo>
                  <a:lnTo>
                    <a:pt x="556" y="279"/>
                  </a:lnTo>
                  <a:lnTo>
                    <a:pt x="558" y="264"/>
                  </a:lnTo>
                  <a:lnTo>
                    <a:pt x="559" y="256"/>
                  </a:lnTo>
                  <a:lnTo>
                    <a:pt x="564" y="250"/>
                  </a:lnTo>
                  <a:lnTo>
                    <a:pt x="562" y="244"/>
                  </a:lnTo>
                  <a:lnTo>
                    <a:pt x="561" y="237"/>
                  </a:lnTo>
                  <a:lnTo>
                    <a:pt x="562" y="230"/>
                  </a:lnTo>
                  <a:lnTo>
                    <a:pt x="561" y="225"/>
                  </a:lnTo>
                  <a:lnTo>
                    <a:pt x="558" y="227"/>
                  </a:lnTo>
                  <a:lnTo>
                    <a:pt x="558" y="230"/>
                  </a:lnTo>
                  <a:lnTo>
                    <a:pt x="558" y="234"/>
                  </a:lnTo>
                  <a:lnTo>
                    <a:pt x="556" y="230"/>
                  </a:lnTo>
                  <a:lnTo>
                    <a:pt x="556" y="223"/>
                  </a:lnTo>
                  <a:lnTo>
                    <a:pt x="556" y="217"/>
                  </a:lnTo>
                  <a:lnTo>
                    <a:pt x="558" y="211"/>
                  </a:lnTo>
                  <a:lnTo>
                    <a:pt x="556" y="202"/>
                  </a:lnTo>
                  <a:lnTo>
                    <a:pt x="561" y="194"/>
                  </a:lnTo>
                  <a:lnTo>
                    <a:pt x="559" y="192"/>
                  </a:lnTo>
                  <a:lnTo>
                    <a:pt x="556" y="192"/>
                  </a:lnTo>
                  <a:lnTo>
                    <a:pt x="556" y="196"/>
                  </a:lnTo>
                  <a:lnTo>
                    <a:pt x="555" y="200"/>
                  </a:lnTo>
                  <a:lnTo>
                    <a:pt x="552" y="200"/>
                  </a:lnTo>
                  <a:lnTo>
                    <a:pt x="550" y="197"/>
                  </a:lnTo>
                  <a:lnTo>
                    <a:pt x="544" y="192"/>
                  </a:lnTo>
                  <a:lnTo>
                    <a:pt x="542" y="188"/>
                  </a:lnTo>
                  <a:lnTo>
                    <a:pt x="528" y="177"/>
                  </a:lnTo>
                  <a:lnTo>
                    <a:pt x="527" y="175"/>
                  </a:lnTo>
                  <a:lnTo>
                    <a:pt x="525" y="171"/>
                  </a:lnTo>
                  <a:lnTo>
                    <a:pt x="525" y="163"/>
                  </a:lnTo>
                  <a:lnTo>
                    <a:pt x="524" y="161"/>
                  </a:lnTo>
                  <a:lnTo>
                    <a:pt x="521" y="158"/>
                  </a:lnTo>
                  <a:lnTo>
                    <a:pt x="517" y="160"/>
                  </a:lnTo>
                  <a:lnTo>
                    <a:pt x="517" y="161"/>
                  </a:lnTo>
                  <a:lnTo>
                    <a:pt x="513" y="163"/>
                  </a:lnTo>
                  <a:lnTo>
                    <a:pt x="508" y="163"/>
                  </a:lnTo>
                  <a:lnTo>
                    <a:pt x="508" y="158"/>
                  </a:lnTo>
                  <a:lnTo>
                    <a:pt x="507" y="146"/>
                  </a:lnTo>
                  <a:lnTo>
                    <a:pt x="500" y="141"/>
                  </a:lnTo>
                  <a:lnTo>
                    <a:pt x="497" y="140"/>
                  </a:lnTo>
                  <a:lnTo>
                    <a:pt x="494" y="135"/>
                  </a:lnTo>
                  <a:lnTo>
                    <a:pt x="496" y="130"/>
                  </a:lnTo>
                  <a:lnTo>
                    <a:pt x="491" y="129"/>
                  </a:lnTo>
                  <a:lnTo>
                    <a:pt x="486" y="127"/>
                  </a:lnTo>
                  <a:lnTo>
                    <a:pt x="482" y="124"/>
                  </a:lnTo>
                  <a:lnTo>
                    <a:pt x="479" y="119"/>
                  </a:lnTo>
                  <a:lnTo>
                    <a:pt x="479" y="118"/>
                  </a:lnTo>
                  <a:lnTo>
                    <a:pt x="476" y="119"/>
                  </a:lnTo>
                  <a:lnTo>
                    <a:pt x="471" y="119"/>
                  </a:lnTo>
                  <a:lnTo>
                    <a:pt x="463" y="113"/>
                  </a:lnTo>
                  <a:lnTo>
                    <a:pt x="462" y="107"/>
                  </a:lnTo>
                  <a:lnTo>
                    <a:pt x="462" y="99"/>
                  </a:lnTo>
                  <a:lnTo>
                    <a:pt x="457" y="87"/>
                  </a:lnTo>
                  <a:lnTo>
                    <a:pt x="454" y="82"/>
                  </a:lnTo>
                  <a:lnTo>
                    <a:pt x="451" y="79"/>
                  </a:lnTo>
                  <a:lnTo>
                    <a:pt x="449" y="65"/>
                  </a:lnTo>
                  <a:lnTo>
                    <a:pt x="448" y="57"/>
                  </a:lnTo>
                  <a:lnTo>
                    <a:pt x="444" y="54"/>
                  </a:lnTo>
                  <a:lnTo>
                    <a:pt x="438" y="50"/>
                  </a:lnTo>
                  <a:lnTo>
                    <a:pt x="435" y="48"/>
                  </a:lnTo>
                  <a:lnTo>
                    <a:pt x="432" y="48"/>
                  </a:lnTo>
                  <a:lnTo>
                    <a:pt x="427" y="51"/>
                  </a:lnTo>
                  <a:lnTo>
                    <a:pt x="424" y="47"/>
                  </a:lnTo>
                  <a:lnTo>
                    <a:pt x="424" y="33"/>
                  </a:lnTo>
                  <a:lnTo>
                    <a:pt x="423" y="31"/>
                  </a:lnTo>
                  <a:lnTo>
                    <a:pt x="420" y="25"/>
                  </a:lnTo>
                  <a:lnTo>
                    <a:pt x="417" y="17"/>
                  </a:lnTo>
                  <a:lnTo>
                    <a:pt x="410" y="5"/>
                  </a:lnTo>
                  <a:lnTo>
                    <a:pt x="406" y="0"/>
                  </a:lnTo>
                  <a:lnTo>
                    <a:pt x="404" y="1"/>
                  </a:lnTo>
                  <a:lnTo>
                    <a:pt x="403" y="6"/>
                  </a:lnTo>
                  <a:lnTo>
                    <a:pt x="403" y="12"/>
                  </a:lnTo>
                  <a:lnTo>
                    <a:pt x="398" y="26"/>
                  </a:lnTo>
                  <a:lnTo>
                    <a:pt x="401" y="28"/>
                  </a:lnTo>
                  <a:lnTo>
                    <a:pt x="403" y="29"/>
                  </a:lnTo>
                  <a:lnTo>
                    <a:pt x="398" y="31"/>
                  </a:lnTo>
                  <a:lnTo>
                    <a:pt x="398" y="34"/>
                  </a:lnTo>
                  <a:lnTo>
                    <a:pt x="396" y="37"/>
                  </a:lnTo>
                  <a:lnTo>
                    <a:pt x="396" y="42"/>
                  </a:lnTo>
                  <a:lnTo>
                    <a:pt x="395" y="50"/>
                  </a:lnTo>
                  <a:lnTo>
                    <a:pt x="398" y="65"/>
                  </a:lnTo>
                  <a:lnTo>
                    <a:pt x="392" y="84"/>
                  </a:lnTo>
                  <a:lnTo>
                    <a:pt x="387" y="90"/>
                  </a:lnTo>
                  <a:lnTo>
                    <a:pt x="382" y="95"/>
                  </a:lnTo>
                  <a:lnTo>
                    <a:pt x="375" y="96"/>
                  </a:lnTo>
                  <a:lnTo>
                    <a:pt x="368" y="92"/>
                  </a:lnTo>
                  <a:lnTo>
                    <a:pt x="364" y="85"/>
                  </a:lnTo>
                  <a:lnTo>
                    <a:pt x="365" y="81"/>
                  </a:lnTo>
                  <a:lnTo>
                    <a:pt x="362" y="81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0" y="84"/>
                  </a:lnTo>
                  <a:lnTo>
                    <a:pt x="340" y="74"/>
                  </a:lnTo>
                  <a:lnTo>
                    <a:pt x="333" y="71"/>
                  </a:lnTo>
                  <a:lnTo>
                    <a:pt x="325" y="67"/>
                  </a:lnTo>
                  <a:lnTo>
                    <a:pt x="317" y="62"/>
                  </a:lnTo>
                  <a:lnTo>
                    <a:pt x="314" y="59"/>
                  </a:lnTo>
                  <a:lnTo>
                    <a:pt x="314" y="50"/>
                  </a:lnTo>
                  <a:lnTo>
                    <a:pt x="320" y="39"/>
                  </a:lnTo>
                  <a:lnTo>
                    <a:pt x="323" y="42"/>
                  </a:lnTo>
                  <a:lnTo>
                    <a:pt x="322" y="45"/>
                  </a:lnTo>
                  <a:lnTo>
                    <a:pt x="323" y="45"/>
                  </a:lnTo>
                  <a:lnTo>
                    <a:pt x="325" y="45"/>
                  </a:lnTo>
                  <a:lnTo>
                    <a:pt x="325" y="42"/>
                  </a:lnTo>
                  <a:lnTo>
                    <a:pt x="323" y="37"/>
                  </a:lnTo>
                  <a:lnTo>
                    <a:pt x="328" y="36"/>
                  </a:lnTo>
                  <a:lnTo>
                    <a:pt x="331" y="33"/>
                  </a:lnTo>
                  <a:lnTo>
                    <a:pt x="330" y="29"/>
                  </a:lnTo>
                  <a:lnTo>
                    <a:pt x="334" y="28"/>
                  </a:lnTo>
                  <a:lnTo>
                    <a:pt x="334" y="23"/>
                  </a:lnTo>
                  <a:lnTo>
                    <a:pt x="331" y="20"/>
                  </a:lnTo>
                  <a:lnTo>
                    <a:pt x="325" y="20"/>
                  </a:lnTo>
                  <a:lnTo>
                    <a:pt x="325" y="17"/>
                  </a:lnTo>
                  <a:lnTo>
                    <a:pt x="322" y="17"/>
                  </a:lnTo>
                  <a:lnTo>
                    <a:pt x="319" y="20"/>
                  </a:lnTo>
                  <a:lnTo>
                    <a:pt x="297" y="20"/>
                  </a:lnTo>
                  <a:lnTo>
                    <a:pt x="291" y="14"/>
                  </a:lnTo>
                  <a:lnTo>
                    <a:pt x="288" y="15"/>
                  </a:lnTo>
                  <a:lnTo>
                    <a:pt x="281" y="12"/>
                  </a:lnTo>
                  <a:lnTo>
                    <a:pt x="278" y="9"/>
                  </a:lnTo>
                  <a:lnTo>
                    <a:pt x="274" y="9"/>
                  </a:lnTo>
                  <a:lnTo>
                    <a:pt x="272" y="5"/>
                  </a:lnTo>
                  <a:lnTo>
                    <a:pt x="267" y="6"/>
                  </a:lnTo>
                  <a:lnTo>
                    <a:pt x="263" y="6"/>
                  </a:lnTo>
                  <a:lnTo>
                    <a:pt x="264" y="9"/>
                  </a:lnTo>
                  <a:lnTo>
                    <a:pt x="266" y="12"/>
                  </a:lnTo>
                  <a:lnTo>
                    <a:pt x="272" y="20"/>
                  </a:lnTo>
                  <a:lnTo>
                    <a:pt x="271" y="22"/>
                  </a:lnTo>
                  <a:lnTo>
                    <a:pt x="253" y="19"/>
                  </a:lnTo>
                  <a:lnTo>
                    <a:pt x="250" y="2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4" name="Freeform 392"/>
            <p:cNvSpPr>
              <a:spLocks/>
            </p:cNvSpPr>
            <p:nvPr/>
          </p:nvSpPr>
          <p:spPr bwMode="auto">
            <a:xfrm>
              <a:off x="8469790" y="4008775"/>
              <a:ext cx="22229" cy="11115"/>
            </a:xfrm>
            <a:custGeom>
              <a:avLst/>
              <a:gdLst>
                <a:gd name="T0" fmla="*/ 0 w 13"/>
                <a:gd name="T1" fmla="*/ 2147483647 h 6"/>
                <a:gd name="T2" fmla="*/ 0 w 13"/>
                <a:gd name="T3" fmla="*/ 2147483647 h 6"/>
                <a:gd name="T4" fmla="*/ 2147483647 w 13"/>
                <a:gd name="T5" fmla="*/ 2147483647 h 6"/>
                <a:gd name="T6" fmla="*/ 2147483647 w 13"/>
                <a:gd name="T7" fmla="*/ 2147483647 h 6"/>
                <a:gd name="T8" fmla="*/ 2147483647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2147483647 h 6"/>
                <a:gd name="T18" fmla="*/ 2147483647 w 13"/>
                <a:gd name="T19" fmla="*/ 0 h 6"/>
                <a:gd name="T20" fmla="*/ 2147483647 w 13"/>
                <a:gd name="T21" fmla="*/ 0 h 6"/>
                <a:gd name="T22" fmla="*/ 2147483647 w 13"/>
                <a:gd name="T23" fmla="*/ 0 h 6"/>
                <a:gd name="T24" fmla="*/ 2147483647 w 13"/>
                <a:gd name="T25" fmla="*/ 0 h 6"/>
                <a:gd name="T26" fmla="*/ 2147483647 w 13"/>
                <a:gd name="T27" fmla="*/ 0 h 6"/>
                <a:gd name="T28" fmla="*/ 0 w 13"/>
                <a:gd name="T29" fmla="*/ 2147483647 h 6"/>
                <a:gd name="T30" fmla="*/ 0 w 13"/>
                <a:gd name="T31" fmla="*/ 2147483647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6"/>
                <a:gd name="T50" fmla="*/ 13 w 13"/>
                <a:gd name="T51" fmla="*/ 6 h 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6">
                  <a:moveTo>
                    <a:pt x="0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5" name="Freeform 393"/>
            <p:cNvSpPr>
              <a:spLocks/>
            </p:cNvSpPr>
            <p:nvPr/>
          </p:nvSpPr>
          <p:spPr bwMode="auto">
            <a:xfrm>
              <a:off x="8474553" y="4008775"/>
              <a:ext cx="4764" cy="3176"/>
            </a:xfrm>
            <a:custGeom>
              <a:avLst/>
              <a:gdLst>
                <a:gd name="T0" fmla="*/ 0 w 2"/>
                <a:gd name="T1" fmla="*/ 0 h 3176"/>
                <a:gd name="T2" fmla="*/ 2147483647 w 2"/>
                <a:gd name="T3" fmla="*/ 0 h 3176"/>
                <a:gd name="T4" fmla="*/ 0 w 2"/>
                <a:gd name="T5" fmla="*/ 0 h 3176"/>
                <a:gd name="T6" fmla="*/ 0 w 2"/>
                <a:gd name="T7" fmla="*/ 0 h 31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176"/>
                <a:gd name="T14" fmla="*/ 2 w 2"/>
                <a:gd name="T15" fmla="*/ 3176 h 31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176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6" name="Freeform 394"/>
            <p:cNvSpPr>
              <a:spLocks/>
            </p:cNvSpPr>
            <p:nvPr/>
          </p:nvSpPr>
          <p:spPr bwMode="auto">
            <a:xfrm>
              <a:off x="8782578" y="4200907"/>
              <a:ext cx="7939" cy="9527"/>
            </a:xfrm>
            <a:custGeom>
              <a:avLst/>
              <a:gdLst>
                <a:gd name="T0" fmla="*/ 2147483647 w 5"/>
                <a:gd name="T1" fmla="*/ 0 h 6"/>
                <a:gd name="T2" fmla="*/ 0 w 5"/>
                <a:gd name="T3" fmla="*/ 2147483647 h 6"/>
                <a:gd name="T4" fmla="*/ 0 w 5"/>
                <a:gd name="T5" fmla="*/ 2147483647 h 6"/>
                <a:gd name="T6" fmla="*/ 0 w 5"/>
                <a:gd name="T7" fmla="*/ 2147483647 h 6"/>
                <a:gd name="T8" fmla="*/ 0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"/>
                <a:gd name="T32" fmla="*/ 5 w 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7" name="Freeform 395"/>
            <p:cNvSpPr>
              <a:spLocks/>
            </p:cNvSpPr>
            <p:nvPr/>
          </p:nvSpPr>
          <p:spPr bwMode="auto">
            <a:xfrm>
              <a:off x="8301488" y="3834109"/>
              <a:ext cx="9527" cy="9527"/>
            </a:xfrm>
            <a:custGeom>
              <a:avLst/>
              <a:gdLst>
                <a:gd name="T0" fmla="*/ 2147483647 w 5"/>
                <a:gd name="T1" fmla="*/ 0 h 5"/>
                <a:gd name="T2" fmla="*/ 0 w 5"/>
                <a:gd name="T3" fmla="*/ 2147483647 h 5"/>
                <a:gd name="T4" fmla="*/ 0 w 5"/>
                <a:gd name="T5" fmla="*/ 2147483647 h 5"/>
                <a:gd name="T6" fmla="*/ 0 w 5"/>
                <a:gd name="T7" fmla="*/ 2147483647 h 5"/>
                <a:gd name="T8" fmla="*/ 0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5"/>
                <a:gd name="T29" fmla="*/ 5 w 5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5">
                  <a:moveTo>
                    <a:pt x="3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8" name="Freeform 396"/>
            <p:cNvSpPr>
              <a:spLocks/>
            </p:cNvSpPr>
            <p:nvPr/>
          </p:nvSpPr>
          <p:spPr bwMode="auto">
            <a:xfrm>
              <a:off x="8272908" y="3845223"/>
              <a:ext cx="6351" cy="9527"/>
            </a:xfrm>
            <a:custGeom>
              <a:avLst/>
              <a:gdLst>
                <a:gd name="T0" fmla="*/ 2147483647 w 4"/>
                <a:gd name="T1" fmla="*/ 0 h 5"/>
                <a:gd name="T2" fmla="*/ 0 w 4"/>
                <a:gd name="T3" fmla="*/ 0 h 5"/>
                <a:gd name="T4" fmla="*/ 0 w 4"/>
                <a:gd name="T5" fmla="*/ 2147483647 h 5"/>
                <a:gd name="T6" fmla="*/ 0 w 4"/>
                <a:gd name="T7" fmla="*/ 2147483647 h 5"/>
                <a:gd name="T8" fmla="*/ 2147483647 w 4"/>
                <a:gd name="T9" fmla="*/ 2147483647 h 5"/>
                <a:gd name="T10" fmla="*/ 2147483647 w 4"/>
                <a:gd name="T11" fmla="*/ 2147483647 h 5"/>
                <a:gd name="T12" fmla="*/ 2147483647 w 4"/>
                <a:gd name="T13" fmla="*/ 2147483647 h 5"/>
                <a:gd name="T14" fmla="*/ 2147483647 w 4"/>
                <a:gd name="T15" fmla="*/ 2147483647 h 5"/>
                <a:gd name="T16" fmla="*/ 2147483647 w 4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5"/>
                <a:gd name="T29" fmla="*/ 4 w 4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9" name="Freeform 397"/>
            <p:cNvSpPr>
              <a:spLocks/>
            </p:cNvSpPr>
            <p:nvPr/>
          </p:nvSpPr>
          <p:spPr bwMode="auto">
            <a:xfrm>
              <a:off x="8241153" y="3848399"/>
              <a:ext cx="25404" cy="9527"/>
            </a:xfrm>
            <a:custGeom>
              <a:avLst/>
              <a:gdLst>
                <a:gd name="T0" fmla="*/ 2147483647 w 16"/>
                <a:gd name="T1" fmla="*/ 2147483647 h 5"/>
                <a:gd name="T2" fmla="*/ 2147483647 w 16"/>
                <a:gd name="T3" fmla="*/ 2147483647 h 5"/>
                <a:gd name="T4" fmla="*/ 2147483647 w 16"/>
                <a:gd name="T5" fmla="*/ 2147483647 h 5"/>
                <a:gd name="T6" fmla="*/ 2147483647 w 16"/>
                <a:gd name="T7" fmla="*/ 2147483647 h 5"/>
                <a:gd name="T8" fmla="*/ 2147483647 w 16"/>
                <a:gd name="T9" fmla="*/ 0 h 5"/>
                <a:gd name="T10" fmla="*/ 2147483647 w 16"/>
                <a:gd name="T11" fmla="*/ 0 h 5"/>
                <a:gd name="T12" fmla="*/ 2147483647 w 16"/>
                <a:gd name="T13" fmla="*/ 0 h 5"/>
                <a:gd name="T14" fmla="*/ 2147483647 w 16"/>
                <a:gd name="T15" fmla="*/ 0 h 5"/>
                <a:gd name="T16" fmla="*/ 0 w 16"/>
                <a:gd name="T17" fmla="*/ 2147483647 h 5"/>
                <a:gd name="T18" fmla="*/ 0 w 16"/>
                <a:gd name="T19" fmla="*/ 2147483647 h 5"/>
                <a:gd name="T20" fmla="*/ 0 w 16"/>
                <a:gd name="T21" fmla="*/ 2147483647 h 5"/>
                <a:gd name="T22" fmla="*/ 2147483647 w 16"/>
                <a:gd name="T23" fmla="*/ 2147483647 h 5"/>
                <a:gd name="T24" fmla="*/ 2147483647 w 16"/>
                <a:gd name="T25" fmla="*/ 2147483647 h 5"/>
                <a:gd name="T26" fmla="*/ 2147483647 w 16"/>
                <a:gd name="T27" fmla="*/ 2147483647 h 5"/>
                <a:gd name="T28" fmla="*/ 2147483647 w 16"/>
                <a:gd name="T29" fmla="*/ 2147483647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5"/>
                <a:gd name="T47" fmla="*/ 16 w 16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5">
                  <a:moveTo>
                    <a:pt x="11" y="5"/>
                  </a:moveTo>
                  <a:lnTo>
                    <a:pt x="14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0" name="Freeform 398"/>
            <p:cNvSpPr>
              <a:spLocks/>
            </p:cNvSpPr>
            <p:nvPr/>
          </p:nvSpPr>
          <p:spPr bwMode="auto">
            <a:xfrm>
              <a:off x="8217336" y="3869042"/>
              <a:ext cx="60335" cy="26993"/>
            </a:xfrm>
            <a:custGeom>
              <a:avLst/>
              <a:gdLst>
                <a:gd name="T0" fmla="*/ 2147483647 w 36"/>
                <a:gd name="T1" fmla="*/ 2147483647 h 15"/>
                <a:gd name="T2" fmla="*/ 2147483647 w 36"/>
                <a:gd name="T3" fmla="*/ 0 h 15"/>
                <a:gd name="T4" fmla="*/ 2147483647 w 36"/>
                <a:gd name="T5" fmla="*/ 2147483647 h 15"/>
                <a:gd name="T6" fmla="*/ 2147483647 w 36"/>
                <a:gd name="T7" fmla="*/ 2147483647 h 15"/>
                <a:gd name="T8" fmla="*/ 2147483647 w 36"/>
                <a:gd name="T9" fmla="*/ 2147483647 h 15"/>
                <a:gd name="T10" fmla="*/ 2147483647 w 36"/>
                <a:gd name="T11" fmla="*/ 2147483647 h 15"/>
                <a:gd name="T12" fmla="*/ 2147483647 w 36"/>
                <a:gd name="T13" fmla="*/ 2147483647 h 15"/>
                <a:gd name="T14" fmla="*/ 2147483647 w 36"/>
                <a:gd name="T15" fmla="*/ 2147483647 h 15"/>
                <a:gd name="T16" fmla="*/ 2147483647 w 36"/>
                <a:gd name="T17" fmla="*/ 2147483647 h 15"/>
                <a:gd name="T18" fmla="*/ 2147483647 w 36"/>
                <a:gd name="T19" fmla="*/ 2147483647 h 15"/>
                <a:gd name="T20" fmla="*/ 2147483647 w 36"/>
                <a:gd name="T21" fmla="*/ 2147483647 h 15"/>
                <a:gd name="T22" fmla="*/ 0 w 36"/>
                <a:gd name="T23" fmla="*/ 2147483647 h 15"/>
                <a:gd name="T24" fmla="*/ 2147483647 w 36"/>
                <a:gd name="T25" fmla="*/ 2147483647 h 15"/>
                <a:gd name="T26" fmla="*/ 2147483647 w 36"/>
                <a:gd name="T27" fmla="*/ 2147483647 h 15"/>
                <a:gd name="T28" fmla="*/ 2147483647 w 36"/>
                <a:gd name="T29" fmla="*/ 2147483647 h 15"/>
                <a:gd name="T30" fmla="*/ 2147483647 w 36"/>
                <a:gd name="T31" fmla="*/ 2147483647 h 15"/>
                <a:gd name="T32" fmla="*/ 2147483647 w 36"/>
                <a:gd name="T33" fmla="*/ 2147483647 h 15"/>
                <a:gd name="T34" fmla="*/ 2147483647 w 36"/>
                <a:gd name="T35" fmla="*/ 2147483647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15"/>
                <a:gd name="T56" fmla="*/ 36 w 36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15">
                  <a:moveTo>
                    <a:pt x="33" y="3"/>
                  </a:moveTo>
                  <a:lnTo>
                    <a:pt x="36" y="0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6" y="9"/>
                  </a:lnTo>
                  <a:lnTo>
                    <a:pt x="8" y="14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30" y="8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1" name="Freeform 399"/>
            <p:cNvSpPr>
              <a:spLocks/>
            </p:cNvSpPr>
            <p:nvPr/>
          </p:nvSpPr>
          <p:spPr bwMode="auto">
            <a:xfrm>
              <a:off x="8171292" y="3884921"/>
              <a:ext cx="55571" cy="46048"/>
            </a:xfrm>
            <a:custGeom>
              <a:avLst/>
              <a:gdLst>
                <a:gd name="T0" fmla="*/ 2147483647 w 34"/>
                <a:gd name="T1" fmla="*/ 0 h 26"/>
                <a:gd name="T2" fmla="*/ 2147483647 w 34"/>
                <a:gd name="T3" fmla="*/ 2147483647 h 26"/>
                <a:gd name="T4" fmla="*/ 2147483647 w 34"/>
                <a:gd name="T5" fmla="*/ 2147483647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0 w 34"/>
                <a:gd name="T15" fmla="*/ 2147483647 h 26"/>
                <a:gd name="T16" fmla="*/ 2147483647 w 34"/>
                <a:gd name="T17" fmla="*/ 2147483647 h 26"/>
                <a:gd name="T18" fmla="*/ 2147483647 w 34"/>
                <a:gd name="T19" fmla="*/ 2147483647 h 26"/>
                <a:gd name="T20" fmla="*/ 2147483647 w 34"/>
                <a:gd name="T21" fmla="*/ 2147483647 h 26"/>
                <a:gd name="T22" fmla="*/ 2147483647 w 34"/>
                <a:gd name="T23" fmla="*/ 2147483647 h 26"/>
                <a:gd name="T24" fmla="*/ 2147483647 w 34"/>
                <a:gd name="T25" fmla="*/ 2147483647 h 26"/>
                <a:gd name="T26" fmla="*/ 2147483647 w 34"/>
                <a:gd name="T27" fmla="*/ 2147483647 h 26"/>
                <a:gd name="T28" fmla="*/ 2147483647 w 34"/>
                <a:gd name="T29" fmla="*/ 2147483647 h 26"/>
                <a:gd name="T30" fmla="*/ 2147483647 w 34"/>
                <a:gd name="T31" fmla="*/ 0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26"/>
                <a:gd name="T50" fmla="*/ 34 w 34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26">
                  <a:moveTo>
                    <a:pt x="22" y="0"/>
                  </a:moveTo>
                  <a:lnTo>
                    <a:pt x="20" y="2"/>
                  </a:lnTo>
                  <a:lnTo>
                    <a:pt x="16" y="5"/>
                  </a:lnTo>
                  <a:lnTo>
                    <a:pt x="13" y="8"/>
                  </a:lnTo>
                  <a:lnTo>
                    <a:pt x="9" y="13"/>
                  </a:lnTo>
                  <a:lnTo>
                    <a:pt x="8" y="17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9" y="20"/>
                  </a:lnTo>
                  <a:lnTo>
                    <a:pt x="16" y="19"/>
                  </a:lnTo>
                  <a:lnTo>
                    <a:pt x="23" y="19"/>
                  </a:lnTo>
                  <a:lnTo>
                    <a:pt x="27" y="13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2" name="Freeform 400"/>
            <p:cNvSpPr>
              <a:spLocks/>
            </p:cNvSpPr>
            <p:nvPr/>
          </p:nvSpPr>
          <p:spPr bwMode="auto">
            <a:xfrm>
              <a:off x="8207810" y="3878569"/>
              <a:ext cx="23817" cy="17466"/>
            </a:xfrm>
            <a:custGeom>
              <a:avLst/>
              <a:gdLst>
                <a:gd name="T0" fmla="*/ 2147483647 w 15"/>
                <a:gd name="T1" fmla="*/ 2147483647 h 9"/>
                <a:gd name="T2" fmla="*/ 0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2147483647 h 9"/>
                <a:gd name="T12" fmla="*/ 2147483647 w 15"/>
                <a:gd name="T13" fmla="*/ 2147483647 h 9"/>
                <a:gd name="T14" fmla="*/ 2147483647 w 15"/>
                <a:gd name="T15" fmla="*/ 0 h 9"/>
                <a:gd name="T16" fmla="*/ 2147483647 w 15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9"/>
                <a:gd name="T29" fmla="*/ 15 w 15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9">
                  <a:moveTo>
                    <a:pt x="5" y="2"/>
                  </a:moveTo>
                  <a:lnTo>
                    <a:pt x="0" y="3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4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3" name="Freeform 401"/>
            <p:cNvSpPr>
              <a:spLocks/>
            </p:cNvSpPr>
            <p:nvPr/>
          </p:nvSpPr>
          <p:spPr bwMode="auto">
            <a:xfrm>
              <a:off x="8282435" y="3859515"/>
              <a:ext cx="12702" cy="9527"/>
            </a:xfrm>
            <a:custGeom>
              <a:avLst/>
              <a:gdLst>
                <a:gd name="T0" fmla="*/ 0 w 8"/>
                <a:gd name="T1" fmla="*/ 2147483647 h 5"/>
                <a:gd name="T2" fmla="*/ 0 w 8"/>
                <a:gd name="T3" fmla="*/ 2147483647 h 5"/>
                <a:gd name="T4" fmla="*/ 0 w 8"/>
                <a:gd name="T5" fmla="*/ 2147483647 h 5"/>
                <a:gd name="T6" fmla="*/ 0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2147483647 h 5"/>
                <a:gd name="T14" fmla="*/ 2147483647 w 8"/>
                <a:gd name="T15" fmla="*/ 0 h 5"/>
                <a:gd name="T16" fmla="*/ 2147483647 w 8"/>
                <a:gd name="T17" fmla="*/ 0 h 5"/>
                <a:gd name="T18" fmla="*/ 0 w 8"/>
                <a:gd name="T19" fmla="*/ 2147483647 h 5"/>
                <a:gd name="T20" fmla="*/ 0 w 8"/>
                <a:gd name="T21" fmla="*/ 2147483647 h 5"/>
                <a:gd name="T22" fmla="*/ 0 w 8"/>
                <a:gd name="T23" fmla="*/ 2147483647 h 5"/>
                <a:gd name="T24" fmla="*/ 0 w 8"/>
                <a:gd name="T25" fmla="*/ 2147483647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5"/>
                <a:gd name="T41" fmla="*/ 8 w 8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5">
                  <a:moveTo>
                    <a:pt x="0" y="3"/>
                  </a:moveTo>
                  <a:lnTo>
                    <a:pt x="0" y="3"/>
                  </a:lnTo>
                  <a:lnTo>
                    <a:pt x="5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4" name="Freeform 402"/>
            <p:cNvSpPr>
              <a:spLocks/>
            </p:cNvSpPr>
            <p:nvPr/>
          </p:nvSpPr>
          <p:spPr bwMode="auto">
            <a:xfrm>
              <a:off x="8104606" y="3859515"/>
              <a:ext cx="122257" cy="28582"/>
            </a:xfrm>
            <a:custGeom>
              <a:avLst/>
              <a:gdLst>
                <a:gd name="T0" fmla="*/ 2147483647 w 74"/>
                <a:gd name="T1" fmla="*/ 2147483647 h 16"/>
                <a:gd name="T2" fmla="*/ 2147483647 w 74"/>
                <a:gd name="T3" fmla="*/ 2147483647 h 16"/>
                <a:gd name="T4" fmla="*/ 2147483647 w 74"/>
                <a:gd name="T5" fmla="*/ 2147483647 h 16"/>
                <a:gd name="T6" fmla="*/ 2147483647 w 74"/>
                <a:gd name="T7" fmla="*/ 2147483647 h 16"/>
                <a:gd name="T8" fmla="*/ 2147483647 w 74"/>
                <a:gd name="T9" fmla="*/ 2147483647 h 16"/>
                <a:gd name="T10" fmla="*/ 2147483647 w 74"/>
                <a:gd name="T11" fmla="*/ 0 h 16"/>
                <a:gd name="T12" fmla="*/ 2147483647 w 74"/>
                <a:gd name="T13" fmla="*/ 2147483647 h 16"/>
                <a:gd name="T14" fmla="*/ 2147483647 w 74"/>
                <a:gd name="T15" fmla="*/ 2147483647 h 16"/>
                <a:gd name="T16" fmla="*/ 2147483647 w 74"/>
                <a:gd name="T17" fmla="*/ 2147483647 h 16"/>
                <a:gd name="T18" fmla="*/ 2147483647 w 74"/>
                <a:gd name="T19" fmla="*/ 2147483647 h 16"/>
                <a:gd name="T20" fmla="*/ 2147483647 w 74"/>
                <a:gd name="T21" fmla="*/ 2147483647 h 16"/>
                <a:gd name="T22" fmla="*/ 2147483647 w 74"/>
                <a:gd name="T23" fmla="*/ 2147483647 h 16"/>
                <a:gd name="T24" fmla="*/ 2147483647 w 74"/>
                <a:gd name="T25" fmla="*/ 2147483647 h 16"/>
                <a:gd name="T26" fmla="*/ 2147483647 w 74"/>
                <a:gd name="T27" fmla="*/ 2147483647 h 16"/>
                <a:gd name="T28" fmla="*/ 2147483647 w 74"/>
                <a:gd name="T29" fmla="*/ 2147483647 h 16"/>
                <a:gd name="T30" fmla="*/ 2147483647 w 74"/>
                <a:gd name="T31" fmla="*/ 2147483647 h 16"/>
                <a:gd name="T32" fmla="*/ 0 w 74"/>
                <a:gd name="T33" fmla="*/ 2147483647 h 16"/>
                <a:gd name="T34" fmla="*/ 0 w 74"/>
                <a:gd name="T35" fmla="*/ 2147483647 h 16"/>
                <a:gd name="T36" fmla="*/ 2147483647 w 74"/>
                <a:gd name="T37" fmla="*/ 2147483647 h 16"/>
                <a:gd name="T38" fmla="*/ 2147483647 w 74"/>
                <a:gd name="T39" fmla="*/ 2147483647 h 16"/>
                <a:gd name="T40" fmla="*/ 2147483647 w 74"/>
                <a:gd name="T41" fmla="*/ 2147483647 h 16"/>
                <a:gd name="T42" fmla="*/ 2147483647 w 74"/>
                <a:gd name="T43" fmla="*/ 2147483647 h 16"/>
                <a:gd name="T44" fmla="*/ 2147483647 w 74"/>
                <a:gd name="T45" fmla="*/ 2147483647 h 16"/>
                <a:gd name="T46" fmla="*/ 2147483647 w 74"/>
                <a:gd name="T47" fmla="*/ 2147483647 h 16"/>
                <a:gd name="T48" fmla="*/ 2147483647 w 74"/>
                <a:gd name="T49" fmla="*/ 2147483647 h 16"/>
                <a:gd name="T50" fmla="*/ 2147483647 w 74"/>
                <a:gd name="T51" fmla="*/ 2147483647 h 16"/>
                <a:gd name="T52" fmla="*/ 2147483647 w 74"/>
                <a:gd name="T53" fmla="*/ 2147483647 h 16"/>
                <a:gd name="T54" fmla="*/ 2147483647 w 74"/>
                <a:gd name="T55" fmla="*/ 2147483647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4"/>
                <a:gd name="T85" fmla="*/ 0 h 16"/>
                <a:gd name="T86" fmla="*/ 74 w 74"/>
                <a:gd name="T87" fmla="*/ 16 h 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4" h="16">
                  <a:moveTo>
                    <a:pt x="60" y="3"/>
                  </a:moveTo>
                  <a:lnTo>
                    <a:pt x="67" y="5"/>
                  </a:lnTo>
                  <a:lnTo>
                    <a:pt x="74" y="6"/>
                  </a:lnTo>
                  <a:lnTo>
                    <a:pt x="70" y="2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43" y="2"/>
                  </a:lnTo>
                  <a:lnTo>
                    <a:pt x="39" y="5"/>
                  </a:lnTo>
                  <a:lnTo>
                    <a:pt x="35" y="8"/>
                  </a:lnTo>
                  <a:lnTo>
                    <a:pt x="28" y="8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8" y="14"/>
                  </a:lnTo>
                  <a:lnTo>
                    <a:pt x="31" y="13"/>
                  </a:lnTo>
                  <a:lnTo>
                    <a:pt x="43" y="5"/>
                  </a:lnTo>
                  <a:lnTo>
                    <a:pt x="51" y="5"/>
                  </a:lnTo>
                  <a:lnTo>
                    <a:pt x="57" y="8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5" name="Freeform 403"/>
            <p:cNvSpPr>
              <a:spLocks/>
            </p:cNvSpPr>
            <p:nvPr/>
          </p:nvSpPr>
          <p:spPr bwMode="auto">
            <a:xfrm>
              <a:off x="8230038" y="3859515"/>
              <a:ext cx="7939" cy="11115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0 w 4"/>
                <a:gd name="T5" fmla="*/ 2147483647 h 6"/>
                <a:gd name="T6" fmla="*/ 0 w 4"/>
                <a:gd name="T7" fmla="*/ 2147483647 h 6"/>
                <a:gd name="T8" fmla="*/ 0 w 4"/>
                <a:gd name="T9" fmla="*/ 2147483647 h 6"/>
                <a:gd name="T10" fmla="*/ 2147483647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4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6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6" name="Freeform 404"/>
            <p:cNvSpPr>
              <a:spLocks/>
            </p:cNvSpPr>
            <p:nvPr/>
          </p:nvSpPr>
          <p:spPr bwMode="auto">
            <a:xfrm>
              <a:off x="8215749" y="4015126"/>
              <a:ext cx="4763" cy="11115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0 h 6"/>
                <a:gd name="T4" fmla="*/ 0 w 3"/>
                <a:gd name="T5" fmla="*/ 2147483647 h 6"/>
                <a:gd name="T6" fmla="*/ 0 w 3"/>
                <a:gd name="T7" fmla="*/ 2147483647 h 6"/>
                <a:gd name="T8" fmla="*/ 2147483647 w 3"/>
                <a:gd name="T9" fmla="*/ 2147483647 h 6"/>
                <a:gd name="T10" fmla="*/ 2147483647 w 3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6"/>
                <a:gd name="T20" fmla="*/ 3 w 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6">
                  <a:moveTo>
                    <a:pt x="3" y="5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7" name="Freeform 405"/>
            <p:cNvSpPr>
              <a:spLocks/>
            </p:cNvSpPr>
            <p:nvPr/>
          </p:nvSpPr>
          <p:spPr bwMode="auto">
            <a:xfrm>
              <a:off x="8196696" y="4034181"/>
              <a:ext cx="11114" cy="14290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0 h 8"/>
                <a:gd name="T6" fmla="*/ 0 w 6"/>
                <a:gd name="T7" fmla="*/ 2147483647 h 8"/>
                <a:gd name="T8" fmla="*/ 0 w 6"/>
                <a:gd name="T9" fmla="*/ 2147483647 h 8"/>
                <a:gd name="T10" fmla="*/ 2147483647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2147483647 w 6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8"/>
                <a:gd name="T35" fmla="*/ 6 w 6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8">
                  <a:moveTo>
                    <a:pt x="6" y="5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6" y="8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8" name="Freeform 407"/>
            <p:cNvSpPr>
              <a:spLocks/>
            </p:cNvSpPr>
            <p:nvPr/>
          </p:nvSpPr>
          <p:spPr bwMode="auto">
            <a:xfrm>
              <a:off x="8117308" y="3807114"/>
              <a:ext cx="1587" cy="19054"/>
            </a:xfrm>
            <a:custGeom>
              <a:avLst/>
              <a:gdLst>
                <a:gd name="T0" fmla="*/ 2147483647 w 1"/>
                <a:gd name="T1" fmla="*/ 0 h 10"/>
                <a:gd name="T2" fmla="*/ 0 w 1"/>
                <a:gd name="T3" fmla="*/ 0 h 10"/>
                <a:gd name="T4" fmla="*/ 0 w 1"/>
                <a:gd name="T5" fmla="*/ 2147483647 h 10"/>
                <a:gd name="T6" fmla="*/ 0 w 1"/>
                <a:gd name="T7" fmla="*/ 2147483647 h 10"/>
                <a:gd name="T8" fmla="*/ 0 w 1"/>
                <a:gd name="T9" fmla="*/ 2147483647 h 10"/>
                <a:gd name="T10" fmla="*/ 2147483647 w 1"/>
                <a:gd name="T11" fmla="*/ 2147483647 h 10"/>
                <a:gd name="T12" fmla="*/ 2147483647 w 1"/>
                <a:gd name="T13" fmla="*/ 2147483647 h 10"/>
                <a:gd name="T14" fmla="*/ 2147483647 w 1"/>
                <a:gd name="T15" fmla="*/ 2147483647 h 10"/>
                <a:gd name="T16" fmla="*/ 2147483647 w 1"/>
                <a:gd name="T17" fmla="*/ 2147483647 h 10"/>
                <a:gd name="T18" fmla="*/ 2147483647 w 1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0"/>
                <a:gd name="T32" fmla="*/ 1 w 1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0">
                  <a:moveTo>
                    <a:pt x="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6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9" name="Freeform 408"/>
            <p:cNvSpPr>
              <a:spLocks/>
            </p:cNvSpPr>
            <p:nvPr/>
          </p:nvSpPr>
          <p:spPr bwMode="auto">
            <a:xfrm>
              <a:off x="8118895" y="3838872"/>
              <a:ext cx="4764" cy="1588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2147483647 h 1"/>
                <a:gd name="T4" fmla="*/ 2147483647 w 3"/>
                <a:gd name="T5" fmla="*/ 2147483647 h 1"/>
                <a:gd name="T6" fmla="*/ 2147483647 w 3"/>
                <a:gd name="T7" fmla="*/ 0 h 1"/>
                <a:gd name="T8" fmla="*/ 2147483647 w 3"/>
                <a:gd name="T9" fmla="*/ 0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0" name="Freeform 409"/>
            <p:cNvSpPr>
              <a:spLocks/>
            </p:cNvSpPr>
            <p:nvPr/>
          </p:nvSpPr>
          <p:spPr bwMode="auto">
            <a:xfrm>
              <a:off x="8036332" y="3862690"/>
              <a:ext cx="53984" cy="26993"/>
            </a:xfrm>
            <a:custGeom>
              <a:avLst/>
              <a:gdLst>
                <a:gd name="T0" fmla="*/ 2147483647 w 33"/>
                <a:gd name="T1" fmla="*/ 2147483647 h 15"/>
                <a:gd name="T2" fmla="*/ 2147483647 w 33"/>
                <a:gd name="T3" fmla="*/ 2147483647 h 15"/>
                <a:gd name="T4" fmla="*/ 2147483647 w 33"/>
                <a:gd name="T5" fmla="*/ 2147483647 h 15"/>
                <a:gd name="T6" fmla="*/ 0 w 33"/>
                <a:gd name="T7" fmla="*/ 2147483647 h 15"/>
                <a:gd name="T8" fmla="*/ 2147483647 w 33"/>
                <a:gd name="T9" fmla="*/ 2147483647 h 15"/>
                <a:gd name="T10" fmla="*/ 2147483647 w 33"/>
                <a:gd name="T11" fmla="*/ 2147483647 h 15"/>
                <a:gd name="T12" fmla="*/ 2147483647 w 33"/>
                <a:gd name="T13" fmla="*/ 2147483647 h 15"/>
                <a:gd name="T14" fmla="*/ 2147483647 w 33"/>
                <a:gd name="T15" fmla="*/ 2147483647 h 15"/>
                <a:gd name="T16" fmla="*/ 2147483647 w 33"/>
                <a:gd name="T17" fmla="*/ 2147483647 h 15"/>
                <a:gd name="T18" fmla="*/ 2147483647 w 33"/>
                <a:gd name="T19" fmla="*/ 0 h 15"/>
                <a:gd name="T20" fmla="*/ 2147483647 w 33"/>
                <a:gd name="T21" fmla="*/ 2147483647 h 15"/>
                <a:gd name="T22" fmla="*/ 2147483647 w 33"/>
                <a:gd name="T23" fmla="*/ 2147483647 h 15"/>
                <a:gd name="T24" fmla="*/ 2147483647 w 33"/>
                <a:gd name="T25" fmla="*/ 214748364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5"/>
                <a:gd name="T41" fmla="*/ 33 w 33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5">
                  <a:moveTo>
                    <a:pt x="16" y="6"/>
                  </a:moveTo>
                  <a:lnTo>
                    <a:pt x="11" y="9"/>
                  </a:lnTo>
                  <a:lnTo>
                    <a:pt x="3" y="3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9" y="11"/>
                  </a:lnTo>
                  <a:lnTo>
                    <a:pt x="25" y="12"/>
                  </a:lnTo>
                  <a:lnTo>
                    <a:pt x="30" y="11"/>
                  </a:lnTo>
                  <a:lnTo>
                    <a:pt x="33" y="4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2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1" name="Freeform 410"/>
            <p:cNvSpPr>
              <a:spLocks/>
            </p:cNvSpPr>
            <p:nvPr/>
          </p:nvSpPr>
          <p:spPr bwMode="auto">
            <a:xfrm>
              <a:off x="8082378" y="3896035"/>
              <a:ext cx="41282" cy="26994"/>
            </a:xfrm>
            <a:custGeom>
              <a:avLst/>
              <a:gdLst>
                <a:gd name="T0" fmla="*/ 0 w 25"/>
                <a:gd name="T1" fmla="*/ 0 h 16"/>
                <a:gd name="T2" fmla="*/ 2147483647 w 25"/>
                <a:gd name="T3" fmla="*/ 2147483647 h 16"/>
                <a:gd name="T4" fmla="*/ 2147483647 w 25"/>
                <a:gd name="T5" fmla="*/ 2147483647 h 16"/>
                <a:gd name="T6" fmla="*/ 2147483647 w 25"/>
                <a:gd name="T7" fmla="*/ 2147483647 h 16"/>
                <a:gd name="T8" fmla="*/ 2147483647 w 25"/>
                <a:gd name="T9" fmla="*/ 2147483647 h 16"/>
                <a:gd name="T10" fmla="*/ 2147483647 w 25"/>
                <a:gd name="T11" fmla="*/ 2147483647 h 16"/>
                <a:gd name="T12" fmla="*/ 2147483647 w 25"/>
                <a:gd name="T13" fmla="*/ 2147483647 h 16"/>
                <a:gd name="T14" fmla="*/ 2147483647 w 25"/>
                <a:gd name="T15" fmla="*/ 0 h 16"/>
                <a:gd name="T16" fmla="*/ 0 w 25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6"/>
                <a:gd name="T29" fmla="*/ 25 w 2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6">
                  <a:moveTo>
                    <a:pt x="0" y="0"/>
                  </a:moveTo>
                  <a:lnTo>
                    <a:pt x="5" y="3"/>
                  </a:lnTo>
                  <a:lnTo>
                    <a:pt x="17" y="13"/>
                  </a:lnTo>
                  <a:lnTo>
                    <a:pt x="21" y="16"/>
                  </a:lnTo>
                  <a:lnTo>
                    <a:pt x="24" y="11"/>
                  </a:lnTo>
                  <a:lnTo>
                    <a:pt x="25" y="7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2" name="Freeform 411"/>
            <p:cNvSpPr>
              <a:spLocks/>
            </p:cNvSpPr>
            <p:nvPr/>
          </p:nvSpPr>
          <p:spPr bwMode="auto">
            <a:xfrm>
              <a:off x="8145888" y="3918265"/>
              <a:ext cx="6351" cy="7940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0 h 4"/>
                <a:gd name="T6" fmla="*/ 0 w 4"/>
                <a:gd name="T7" fmla="*/ 2147483647 h 4"/>
                <a:gd name="T8" fmla="*/ 0 w 4"/>
                <a:gd name="T9" fmla="*/ 2147483647 h 4"/>
                <a:gd name="T10" fmla="*/ 2147483647 w 4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3" y="4"/>
                  </a:move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" name="Freeform 412"/>
            <p:cNvSpPr>
              <a:spLocks/>
            </p:cNvSpPr>
            <p:nvPr/>
          </p:nvSpPr>
          <p:spPr bwMode="auto">
            <a:xfrm>
              <a:off x="8002990" y="3834109"/>
              <a:ext cx="9527" cy="9527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0 h 5"/>
                <a:gd name="T12" fmla="*/ 0 w 6"/>
                <a:gd name="T13" fmla="*/ 0 h 5"/>
                <a:gd name="T14" fmla="*/ 0 w 6"/>
                <a:gd name="T15" fmla="*/ 0 h 5"/>
                <a:gd name="T16" fmla="*/ 0 w 6"/>
                <a:gd name="T17" fmla="*/ 0 h 5"/>
                <a:gd name="T18" fmla="*/ 0 w 6"/>
                <a:gd name="T19" fmla="*/ 2147483647 h 5"/>
                <a:gd name="T20" fmla="*/ 0 w 6"/>
                <a:gd name="T21" fmla="*/ 2147483647 h 5"/>
                <a:gd name="T22" fmla="*/ 0 w 6"/>
                <a:gd name="T23" fmla="*/ 2147483647 h 5"/>
                <a:gd name="T24" fmla="*/ 0 w 6"/>
                <a:gd name="T25" fmla="*/ 2147483647 h 5"/>
                <a:gd name="T26" fmla="*/ 2147483647 w 6"/>
                <a:gd name="T27" fmla="*/ 2147483647 h 5"/>
                <a:gd name="T28" fmla="*/ 2147483647 w 6"/>
                <a:gd name="T29" fmla="*/ 2147483647 h 5"/>
                <a:gd name="T30" fmla="*/ 2147483647 w 6"/>
                <a:gd name="T31" fmla="*/ 2147483647 h 5"/>
                <a:gd name="T32" fmla="*/ 2147483647 w 6"/>
                <a:gd name="T33" fmla="*/ 2147483647 h 5"/>
                <a:gd name="T34" fmla="*/ 2147483647 w 6"/>
                <a:gd name="T35" fmla="*/ 2147483647 h 5"/>
                <a:gd name="T36" fmla="*/ 2147483647 w 6"/>
                <a:gd name="T37" fmla="*/ 2147483647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"/>
                <a:gd name="T58" fmla="*/ 0 h 5"/>
                <a:gd name="T59" fmla="*/ 6 w 6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4" name="Freeform 413"/>
            <p:cNvSpPr>
              <a:spLocks/>
            </p:cNvSpPr>
            <p:nvPr/>
          </p:nvSpPr>
          <p:spPr bwMode="auto">
            <a:xfrm>
              <a:off x="7764826" y="3813466"/>
              <a:ext cx="246102" cy="69866"/>
            </a:xfrm>
            <a:custGeom>
              <a:avLst/>
              <a:gdLst>
                <a:gd name="T0" fmla="*/ 2147483647 w 148"/>
                <a:gd name="T1" fmla="*/ 2147483647 h 39"/>
                <a:gd name="T2" fmla="*/ 2147483647 w 148"/>
                <a:gd name="T3" fmla="*/ 2147483647 h 39"/>
                <a:gd name="T4" fmla="*/ 2147483647 w 148"/>
                <a:gd name="T5" fmla="*/ 2147483647 h 39"/>
                <a:gd name="T6" fmla="*/ 2147483647 w 148"/>
                <a:gd name="T7" fmla="*/ 2147483647 h 39"/>
                <a:gd name="T8" fmla="*/ 2147483647 w 148"/>
                <a:gd name="T9" fmla="*/ 2147483647 h 39"/>
                <a:gd name="T10" fmla="*/ 2147483647 w 148"/>
                <a:gd name="T11" fmla="*/ 2147483647 h 39"/>
                <a:gd name="T12" fmla="*/ 2147483647 w 148"/>
                <a:gd name="T13" fmla="*/ 2147483647 h 39"/>
                <a:gd name="T14" fmla="*/ 2147483647 w 148"/>
                <a:gd name="T15" fmla="*/ 2147483647 h 39"/>
                <a:gd name="T16" fmla="*/ 2147483647 w 148"/>
                <a:gd name="T17" fmla="*/ 2147483647 h 39"/>
                <a:gd name="T18" fmla="*/ 2147483647 w 148"/>
                <a:gd name="T19" fmla="*/ 2147483647 h 39"/>
                <a:gd name="T20" fmla="*/ 2147483647 w 148"/>
                <a:gd name="T21" fmla="*/ 2147483647 h 39"/>
                <a:gd name="T22" fmla="*/ 2147483647 w 148"/>
                <a:gd name="T23" fmla="*/ 2147483647 h 39"/>
                <a:gd name="T24" fmla="*/ 2147483647 w 148"/>
                <a:gd name="T25" fmla="*/ 2147483647 h 39"/>
                <a:gd name="T26" fmla="*/ 2147483647 w 148"/>
                <a:gd name="T27" fmla="*/ 2147483647 h 39"/>
                <a:gd name="T28" fmla="*/ 2147483647 w 148"/>
                <a:gd name="T29" fmla="*/ 2147483647 h 39"/>
                <a:gd name="T30" fmla="*/ 2147483647 w 148"/>
                <a:gd name="T31" fmla="*/ 2147483647 h 39"/>
                <a:gd name="T32" fmla="*/ 2147483647 w 148"/>
                <a:gd name="T33" fmla="*/ 2147483647 h 39"/>
                <a:gd name="T34" fmla="*/ 2147483647 w 148"/>
                <a:gd name="T35" fmla="*/ 2147483647 h 39"/>
                <a:gd name="T36" fmla="*/ 2147483647 w 148"/>
                <a:gd name="T37" fmla="*/ 2147483647 h 39"/>
                <a:gd name="T38" fmla="*/ 2147483647 w 148"/>
                <a:gd name="T39" fmla="*/ 0 h 39"/>
                <a:gd name="T40" fmla="*/ 2147483647 w 148"/>
                <a:gd name="T41" fmla="*/ 2147483647 h 39"/>
                <a:gd name="T42" fmla="*/ 2147483647 w 148"/>
                <a:gd name="T43" fmla="*/ 0 h 39"/>
                <a:gd name="T44" fmla="*/ 2147483647 w 148"/>
                <a:gd name="T45" fmla="*/ 0 h 39"/>
                <a:gd name="T46" fmla="*/ 2147483647 w 148"/>
                <a:gd name="T47" fmla="*/ 2147483647 h 39"/>
                <a:gd name="T48" fmla="*/ 2147483647 w 148"/>
                <a:gd name="T49" fmla="*/ 2147483647 h 39"/>
                <a:gd name="T50" fmla="*/ 2147483647 w 148"/>
                <a:gd name="T51" fmla="*/ 2147483647 h 39"/>
                <a:gd name="T52" fmla="*/ 2147483647 w 148"/>
                <a:gd name="T53" fmla="*/ 2147483647 h 39"/>
                <a:gd name="T54" fmla="*/ 0 w 148"/>
                <a:gd name="T55" fmla="*/ 2147483647 h 39"/>
                <a:gd name="T56" fmla="*/ 2147483647 w 148"/>
                <a:gd name="T57" fmla="*/ 2147483647 h 39"/>
                <a:gd name="T58" fmla="*/ 2147483647 w 148"/>
                <a:gd name="T59" fmla="*/ 2147483647 h 39"/>
                <a:gd name="T60" fmla="*/ 2147483647 w 148"/>
                <a:gd name="T61" fmla="*/ 2147483647 h 39"/>
                <a:gd name="T62" fmla="*/ 2147483647 w 148"/>
                <a:gd name="T63" fmla="*/ 2147483647 h 39"/>
                <a:gd name="T64" fmla="*/ 2147483647 w 148"/>
                <a:gd name="T65" fmla="*/ 2147483647 h 39"/>
                <a:gd name="T66" fmla="*/ 2147483647 w 148"/>
                <a:gd name="T67" fmla="*/ 2147483647 h 39"/>
                <a:gd name="T68" fmla="*/ 2147483647 w 148"/>
                <a:gd name="T69" fmla="*/ 2147483647 h 39"/>
                <a:gd name="T70" fmla="*/ 2147483647 w 148"/>
                <a:gd name="T71" fmla="*/ 2147483647 h 39"/>
                <a:gd name="T72" fmla="*/ 2147483647 w 148"/>
                <a:gd name="T73" fmla="*/ 2147483647 h 39"/>
                <a:gd name="T74" fmla="*/ 2147483647 w 148"/>
                <a:gd name="T75" fmla="*/ 2147483647 h 39"/>
                <a:gd name="T76" fmla="*/ 2147483647 w 148"/>
                <a:gd name="T77" fmla="*/ 2147483647 h 39"/>
                <a:gd name="T78" fmla="*/ 2147483647 w 148"/>
                <a:gd name="T79" fmla="*/ 2147483647 h 39"/>
                <a:gd name="T80" fmla="*/ 2147483647 w 148"/>
                <a:gd name="T81" fmla="*/ 2147483647 h 39"/>
                <a:gd name="T82" fmla="*/ 2147483647 w 148"/>
                <a:gd name="T83" fmla="*/ 2147483647 h 39"/>
                <a:gd name="T84" fmla="*/ 2147483647 w 148"/>
                <a:gd name="T85" fmla="*/ 2147483647 h 39"/>
                <a:gd name="T86" fmla="*/ 2147483647 w 148"/>
                <a:gd name="T87" fmla="*/ 2147483647 h 39"/>
                <a:gd name="T88" fmla="*/ 2147483647 w 148"/>
                <a:gd name="T89" fmla="*/ 2147483647 h 39"/>
                <a:gd name="T90" fmla="*/ 2147483647 w 148"/>
                <a:gd name="T91" fmla="*/ 2147483647 h 39"/>
                <a:gd name="T92" fmla="*/ 2147483647 w 148"/>
                <a:gd name="T93" fmla="*/ 2147483647 h 39"/>
                <a:gd name="T94" fmla="*/ 2147483647 w 148"/>
                <a:gd name="T95" fmla="*/ 2147483647 h 39"/>
                <a:gd name="T96" fmla="*/ 2147483647 w 148"/>
                <a:gd name="T97" fmla="*/ 2147483647 h 39"/>
                <a:gd name="T98" fmla="*/ 2147483647 w 148"/>
                <a:gd name="T99" fmla="*/ 2147483647 h 39"/>
                <a:gd name="T100" fmla="*/ 2147483647 w 148"/>
                <a:gd name="T101" fmla="*/ 2147483647 h 39"/>
                <a:gd name="T102" fmla="*/ 2147483647 w 148"/>
                <a:gd name="T103" fmla="*/ 2147483647 h 39"/>
                <a:gd name="T104" fmla="*/ 2147483647 w 148"/>
                <a:gd name="T105" fmla="*/ 2147483647 h 39"/>
                <a:gd name="T106" fmla="*/ 2147483647 w 148"/>
                <a:gd name="T107" fmla="*/ 2147483647 h 39"/>
                <a:gd name="T108" fmla="*/ 2147483647 w 148"/>
                <a:gd name="T109" fmla="*/ 2147483647 h 39"/>
                <a:gd name="T110" fmla="*/ 2147483647 w 148"/>
                <a:gd name="T111" fmla="*/ 2147483647 h 39"/>
                <a:gd name="T112" fmla="*/ 2147483647 w 148"/>
                <a:gd name="T113" fmla="*/ 2147483647 h 39"/>
                <a:gd name="T114" fmla="*/ 2147483647 w 148"/>
                <a:gd name="T115" fmla="*/ 2147483647 h 39"/>
                <a:gd name="T116" fmla="*/ 2147483647 w 148"/>
                <a:gd name="T117" fmla="*/ 2147483647 h 39"/>
                <a:gd name="T118" fmla="*/ 2147483647 w 148"/>
                <a:gd name="T119" fmla="*/ 2147483647 h 39"/>
                <a:gd name="T120" fmla="*/ 2147483647 w 148"/>
                <a:gd name="T121" fmla="*/ 2147483647 h 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8"/>
                <a:gd name="T184" fmla="*/ 0 h 39"/>
                <a:gd name="T185" fmla="*/ 148 w 148"/>
                <a:gd name="T186" fmla="*/ 39 h 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8" h="39">
                  <a:moveTo>
                    <a:pt x="131" y="28"/>
                  </a:moveTo>
                  <a:lnTo>
                    <a:pt x="131" y="23"/>
                  </a:lnTo>
                  <a:lnTo>
                    <a:pt x="120" y="25"/>
                  </a:lnTo>
                  <a:lnTo>
                    <a:pt x="114" y="21"/>
                  </a:lnTo>
                  <a:lnTo>
                    <a:pt x="111" y="23"/>
                  </a:lnTo>
                  <a:lnTo>
                    <a:pt x="106" y="20"/>
                  </a:lnTo>
                  <a:lnTo>
                    <a:pt x="104" y="12"/>
                  </a:lnTo>
                  <a:lnTo>
                    <a:pt x="103" y="11"/>
                  </a:lnTo>
                  <a:lnTo>
                    <a:pt x="97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78" y="11"/>
                  </a:lnTo>
                  <a:lnTo>
                    <a:pt x="73" y="14"/>
                  </a:lnTo>
                  <a:lnTo>
                    <a:pt x="70" y="11"/>
                  </a:lnTo>
                  <a:lnTo>
                    <a:pt x="62" y="11"/>
                  </a:lnTo>
                  <a:lnTo>
                    <a:pt x="58" y="12"/>
                  </a:lnTo>
                  <a:lnTo>
                    <a:pt x="52" y="11"/>
                  </a:lnTo>
                  <a:lnTo>
                    <a:pt x="45" y="1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9" y="15"/>
                  </a:lnTo>
                  <a:lnTo>
                    <a:pt x="21" y="20"/>
                  </a:lnTo>
                  <a:lnTo>
                    <a:pt x="33" y="21"/>
                  </a:lnTo>
                  <a:lnTo>
                    <a:pt x="45" y="26"/>
                  </a:lnTo>
                  <a:lnTo>
                    <a:pt x="59" y="23"/>
                  </a:lnTo>
                  <a:lnTo>
                    <a:pt x="69" y="26"/>
                  </a:lnTo>
                  <a:lnTo>
                    <a:pt x="76" y="31"/>
                  </a:lnTo>
                  <a:lnTo>
                    <a:pt x="84" y="32"/>
                  </a:lnTo>
                  <a:lnTo>
                    <a:pt x="97" y="32"/>
                  </a:lnTo>
                  <a:lnTo>
                    <a:pt x="104" y="35"/>
                  </a:lnTo>
                  <a:lnTo>
                    <a:pt x="112" y="34"/>
                  </a:lnTo>
                  <a:lnTo>
                    <a:pt x="114" y="31"/>
                  </a:lnTo>
                  <a:lnTo>
                    <a:pt x="118" y="35"/>
                  </a:lnTo>
                  <a:lnTo>
                    <a:pt x="125" y="39"/>
                  </a:lnTo>
                  <a:lnTo>
                    <a:pt x="134" y="39"/>
                  </a:lnTo>
                  <a:lnTo>
                    <a:pt x="129" y="35"/>
                  </a:lnTo>
                  <a:lnTo>
                    <a:pt x="131" y="31"/>
                  </a:lnTo>
                  <a:lnTo>
                    <a:pt x="139" y="32"/>
                  </a:lnTo>
                  <a:lnTo>
                    <a:pt x="148" y="32"/>
                  </a:lnTo>
                  <a:lnTo>
                    <a:pt x="142" y="29"/>
                  </a:lnTo>
                  <a:lnTo>
                    <a:pt x="139" y="29"/>
                  </a:lnTo>
                  <a:lnTo>
                    <a:pt x="135" y="29"/>
                  </a:lnTo>
                  <a:lnTo>
                    <a:pt x="131" y="2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5" name="Freeform 414"/>
            <p:cNvSpPr>
              <a:spLocks/>
            </p:cNvSpPr>
            <p:nvPr/>
          </p:nvSpPr>
          <p:spPr bwMode="auto">
            <a:xfrm>
              <a:off x="8002990" y="3875393"/>
              <a:ext cx="4763" cy="7939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2147483647 w 3"/>
                <a:gd name="T7" fmla="*/ 0 h 4"/>
                <a:gd name="T8" fmla="*/ 0 w 3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0" y="2"/>
                  </a:move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6" name="Freeform 415"/>
            <p:cNvSpPr>
              <a:spLocks/>
            </p:cNvSpPr>
            <p:nvPr/>
          </p:nvSpPr>
          <p:spPr bwMode="auto">
            <a:xfrm>
              <a:off x="8015692" y="3864278"/>
              <a:ext cx="11114" cy="20643"/>
            </a:xfrm>
            <a:custGeom>
              <a:avLst/>
              <a:gdLst>
                <a:gd name="T0" fmla="*/ 2147483647 w 6"/>
                <a:gd name="T1" fmla="*/ 0 h 11"/>
                <a:gd name="T2" fmla="*/ 0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0 h 11"/>
                <a:gd name="T8" fmla="*/ 2147483647 w 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1"/>
                <a:gd name="T17" fmla="*/ 6 w 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1">
                  <a:moveTo>
                    <a:pt x="5" y="0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7" name="Freeform 416"/>
            <p:cNvSpPr>
              <a:spLocks/>
            </p:cNvSpPr>
            <p:nvPr/>
          </p:nvSpPr>
          <p:spPr bwMode="auto">
            <a:xfrm>
              <a:off x="8012516" y="3840460"/>
              <a:ext cx="6351" cy="4763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2147483647 w 4"/>
                <a:gd name="T7" fmla="*/ 0 h 3"/>
                <a:gd name="T8" fmla="*/ 2147483647 w 4"/>
                <a:gd name="T9" fmla="*/ 0 h 3"/>
                <a:gd name="T10" fmla="*/ 2147483647 w 4"/>
                <a:gd name="T11" fmla="*/ 2147483647 h 3"/>
                <a:gd name="T12" fmla="*/ 0 w 4"/>
                <a:gd name="T13" fmla="*/ 2147483647 h 3"/>
                <a:gd name="T14" fmla="*/ 2147483647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"/>
                <a:gd name="T26" fmla="*/ 4 w 4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">
                  <a:moveTo>
                    <a:pt x="2" y="3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8" name="Freeform 417"/>
            <p:cNvSpPr>
              <a:spLocks/>
            </p:cNvSpPr>
            <p:nvPr/>
          </p:nvSpPr>
          <p:spPr bwMode="auto">
            <a:xfrm>
              <a:off x="7942655" y="3834109"/>
              <a:ext cx="34931" cy="11115"/>
            </a:xfrm>
            <a:custGeom>
              <a:avLst/>
              <a:gdLst>
                <a:gd name="T0" fmla="*/ 2147483647 w 21"/>
                <a:gd name="T1" fmla="*/ 0 h 6"/>
                <a:gd name="T2" fmla="*/ 0 w 21"/>
                <a:gd name="T3" fmla="*/ 2147483647 h 6"/>
                <a:gd name="T4" fmla="*/ 0 w 21"/>
                <a:gd name="T5" fmla="*/ 2147483647 h 6"/>
                <a:gd name="T6" fmla="*/ 2147483647 w 21"/>
                <a:gd name="T7" fmla="*/ 2147483647 h 6"/>
                <a:gd name="T8" fmla="*/ 2147483647 w 21"/>
                <a:gd name="T9" fmla="*/ 2147483647 h 6"/>
                <a:gd name="T10" fmla="*/ 2147483647 w 21"/>
                <a:gd name="T11" fmla="*/ 2147483647 h 6"/>
                <a:gd name="T12" fmla="*/ 2147483647 w 21"/>
                <a:gd name="T13" fmla="*/ 0 h 6"/>
                <a:gd name="T14" fmla="*/ 2147483647 w 21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6"/>
                <a:gd name="T26" fmla="*/ 21 w 21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6">
                  <a:moveTo>
                    <a:pt x="4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8" y="6"/>
                  </a:lnTo>
                  <a:lnTo>
                    <a:pt x="18" y="5"/>
                  </a:lnTo>
                  <a:lnTo>
                    <a:pt x="21" y="2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9" name="Freeform 418"/>
            <p:cNvSpPr>
              <a:spLocks/>
            </p:cNvSpPr>
            <p:nvPr/>
          </p:nvSpPr>
          <p:spPr bwMode="auto">
            <a:xfrm>
              <a:off x="7937891" y="3807114"/>
              <a:ext cx="7939" cy="6351"/>
            </a:xfrm>
            <a:custGeom>
              <a:avLst/>
              <a:gdLst>
                <a:gd name="T0" fmla="*/ 2147483647 w 5"/>
                <a:gd name="T1" fmla="*/ 0 h 3"/>
                <a:gd name="T2" fmla="*/ 0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0 h 3"/>
                <a:gd name="T8" fmla="*/ 2147483647 w 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2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0" name="Freeform 419"/>
            <p:cNvSpPr>
              <a:spLocks/>
            </p:cNvSpPr>
            <p:nvPr/>
          </p:nvSpPr>
          <p:spPr bwMode="auto">
            <a:xfrm>
              <a:off x="7987112" y="4165973"/>
              <a:ext cx="14289" cy="14291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0 h 8"/>
                <a:gd name="T8" fmla="*/ 2147483647 w 8"/>
                <a:gd name="T9" fmla="*/ 2147483647 h 8"/>
                <a:gd name="T10" fmla="*/ 0 w 8"/>
                <a:gd name="T11" fmla="*/ 2147483647 h 8"/>
                <a:gd name="T12" fmla="*/ 2147483647 w 8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1" y="8"/>
                  </a:move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1" name="Freeform 420"/>
            <p:cNvSpPr>
              <a:spLocks/>
            </p:cNvSpPr>
            <p:nvPr/>
          </p:nvSpPr>
          <p:spPr bwMode="auto">
            <a:xfrm>
              <a:off x="8946117" y="3826169"/>
              <a:ext cx="33342" cy="23819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2147483647 w 20"/>
                <a:gd name="T9" fmla="*/ 2147483647 h 14"/>
                <a:gd name="T10" fmla="*/ 2147483647 w 20"/>
                <a:gd name="T11" fmla="*/ 2147483647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0 h 14"/>
                <a:gd name="T22" fmla="*/ 0 w 20"/>
                <a:gd name="T23" fmla="*/ 0 h 14"/>
                <a:gd name="T24" fmla="*/ 0 w 20"/>
                <a:gd name="T25" fmla="*/ 2147483647 h 14"/>
                <a:gd name="T26" fmla="*/ 0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4"/>
                <a:gd name="T50" fmla="*/ 20 w 20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4">
                  <a:moveTo>
                    <a:pt x="2" y="5"/>
                  </a:moveTo>
                  <a:lnTo>
                    <a:pt x="2" y="5"/>
                  </a:lnTo>
                  <a:lnTo>
                    <a:pt x="6" y="8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8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2" name="Freeform 421"/>
            <p:cNvSpPr>
              <a:spLocks/>
            </p:cNvSpPr>
            <p:nvPr/>
          </p:nvSpPr>
          <p:spPr bwMode="auto">
            <a:xfrm>
              <a:off x="8958819" y="3857926"/>
              <a:ext cx="19053" cy="26994"/>
            </a:xfrm>
            <a:custGeom>
              <a:avLst/>
              <a:gdLst>
                <a:gd name="T0" fmla="*/ 2147483647 w 11"/>
                <a:gd name="T1" fmla="*/ 2147483647 h 15"/>
                <a:gd name="T2" fmla="*/ 2147483647 w 11"/>
                <a:gd name="T3" fmla="*/ 0 h 15"/>
                <a:gd name="T4" fmla="*/ 0 w 11"/>
                <a:gd name="T5" fmla="*/ 0 h 15"/>
                <a:gd name="T6" fmla="*/ 0 w 11"/>
                <a:gd name="T7" fmla="*/ 2147483647 h 15"/>
                <a:gd name="T8" fmla="*/ 0 w 11"/>
                <a:gd name="T9" fmla="*/ 2147483647 h 15"/>
                <a:gd name="T10" fmla="*/ 0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2147483647 h 15"/>
                <a:gd name="T16" fmla="*/ 2147483647 w 11"/>
                <a:gd name="T17" fmla="*/ 2147483647 h 15"/>
                <a:gd name="T18" fmla="*/ 2147483647 w 11"/>
                <a:gd name="T19" fmla="*/ 2147483647 h 15"/>
                <a:gd name="T20" fmla="*/ 2147483647 w 11"/>
                <a:gd name="T21" fmla="*/ 2147483647 h 15"/>
                <a:gd name="T22" fmla="*/ 2147483647 w 11"/>
                <a:gd name="T23" fmla="*/ 2147483647 h 15"/>
                <a:gd name="T24" fmla="*/ 2147483647 w 11"/>
                <a:gd name="T25" fmla="*/ 2147483647 h 15"/>
                <a:gd name="T26" fmla="*/ 2147483647 w 11"/>
                <a:gd name="T27" fmla="*/ 2147483647 h 15"/>
                <a:gd name="T28" fmla="*/ 2147483647 w 11"/>
                <a:gd name="T29" fmla="*/ 2147483647 h 15"/>
                <a:gd name="T30" fmla="*/ 2147483647 w 11"/>
                <a:gd name="T31" fmla="*/ 2147483647 h 15"/>
                <a:gd name="T32" fmla="*/ 2147483647 w 11"/>
                <a:gd name="T33" fmla="*/ 2147483647 h 15"/>
                <a:gd name="T34" fmla="*/ 2147483647 w 11"/>
                <a:gd name="T35" fmla="*/ 2147483647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15"/>
                <a:gd name="T56" fmla="*/ 11 w 11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15">
                  <a:moveTo>
                    <a:pt x="4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4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" name="Freeform 422"/>
            <p:cNvSpPr>
              <a:spLocks/>
            </p:cNvSpPr>
            <p:nvPr/>
          </p:nvSpPr>
          <p:spPr bwMode="auto">
            <a:xfrm>
              <a:off x="8965170" y="3857926"/>
              <a:ext cx="22229" cy="26994"/>
            </a:xfrm>
            <a:custGeom>
              <a:avLst/>
              <a:gdLst>
                <a:gd name="T0" fmla="*/ 2147483647 w 13"/>
                <a:gd name="T1" fmla="*/ 2147483647 h 15"/>
                <a:gd name="T2" fmla="*/ 2147483647 w 13"/>
                <a:gd name="T3" fmla="*/ 0 h 15"/>
                <a:gd name="T4" fmla="*/ 2147483647 w 13"/>
                <a:gd name="T5" fmla="*/ 0 h 15"/>
                <a:gd name="T6" fmla="*/ 0 w 13"/>
                <a:gd name="T7" fmla="*/ 2147483647 h 15"/>
                <a:gd name="T8" fmla="*/ 2147483647 w 13"/>
                <a:gd name="T9" fmla="*/ 2147483647 h 15"/>
                <a:gd name="T10" fmla="*/ 2147483647 w 13"/>
                <a:gd name="T11" fmla="*/ 2147483647 h 15"/>
                <a:gd name="T12" fmla="*/ 2147483647 w 13"/>
                <a:gd name="T13" fmla="*/ 2147483647 h 15"/>
                <a:gd name="T14" fmla="*/ 2147483647 w 13"/>
                <a:gd name="T15" fmla="*/ 2147483647 h 15"/>
                <a:gd name="T16" fmla="*/ 2147483647 w 13"/>
                <a:gd name="T17" fmla="*/ 2147483647 h 15"/>
                <a:gd name="T18" fmla="*/ 2147483647 w 13"/>
                <a:gd name="T19" fmla="*/ 2147483647 h 15"/>
                <a:gd name="T20" fmla="*/ 2147483647 w 13"/>
                <a:gd name="T21" fmla="*/ 2147483647 h 15"/>
                <a:gd name="T22" fmla="*/ 2147483647 w 13"/>
                <a:gd name="T23" fmla="*/ 2147483647 h 15"/>
                <a:gd name="T24" fmla="*/ 2147483647 w 13"/>
                <a:gd name="T25" fmla="*/ 2147483647 h 15"/>
                <a:gd name="T26" fmla="*/ 2147483647 w 13"/>
                <a:gd name="T27" fmla="*/ 2147483647 h 15"/>
                <a:gd name="T28" fmla="*/ 2147483647 w 13"/>
                <a:gd name="T29" fmla="*/ 2147483647 h 15"/>
                <a:gd name="T30" fmla="*/ 2147483647 w 13"/>
                <a:gd name="T31" fmla="*/ 2147483647 h 15"/>
                <a:gd name="T32" fmla="*/ 2147483647 w 13"/>
                <a:gd name="T33" fmla="*/ 2147483647 h 15"/>
                <a:gd name="T34" fmla="*/ 2147483647 w 13"/>
                <a:gd name="T35" fmla="*/ 2147483647 h 15"/>
                <a:gd name="T36" fmla="*/ 2147483647 w 13"/>
                <a:gd name="T37" fmla="*/ 2147483647 h 15"/>
                <a:gd name="T38" fmla="*/ 2147483647 w 13"/>
                <a:gd name="T39" fmla="*/ 2147483647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15"/>
                <a:gd name="T62" fmla="*/ 13 w 13"/>
                <a:gd name="T63" fmla="*/ 15 h 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15">
                  <a:moveTo>
                    <a:pt x="5" y="1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6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4" name="Freeform 423"/>
            <p:cNvSpPr>
              <a:spLocks/>
            </p:cNvSpPr>
            <p:nvPr/>
          </p:nvSpPr>
          <p:spPr bwMode="auto">
            <a:xfrm>
              <a:off x="8946117" y="3848399"/>
              <a:ext cx="9527" cy="22230"/>
            </a:xfrm>
            <a:custGeom>
              <a:avLst/>
              <a:gdLst>
                <a:gd name="T0" fmla="*/ 2147483647 w 6"/>
                <a:gd name="T1" fmla="*/ 2147483647 h 12"/>
                <a:gd name="T2" fmla="*/ 2147483647 w 6"/>
                <a:gd name="T3" fmla="*/ 0 h 12"/>
                <a:gd name="T4" fmla="*/ 2147483647 w 6"/>
                <a:gd name="T5" fmla="*/ 0 h 12"/>
                <a:gd name="T6" fmla="*/ 0 w 6"/>
                <a:gd name="T7" fmla="*/ 2147483647 h 12"/>
                <a:gd name="T8" fmla="*/ 0 w 6"/>
                <a:gd name="T9" fmla="*/ 2147483647 h 12"/>
                <a:gd name="T10" fmla="*/ 0 w 6"/>
                <a:gd name="T11" fmla="*/ 2147483647 h 12"/>
                <a:gd name="T12" fmla="*/ 0 w 6"/>
                <a:gd name="T13" fmla="*/ 2147483647 h 12"/>
                <a:gd name="T14" fmla="*/ 0 w 6"/>
                <a:gd name="T15" fmla="*/ 2147483647 h 12"/>
                <a:gd name="T16" fmla="*/ 0 w 6"/>
                <a:gd name="T17" fmla="*/ 2147483647 h 12"/>
                <a:gd name="T18" fmla="*/ 2147483647 w 6"/>
                <a:gd name="T19" fmla="*/ 2147483647 h 12"/>
                <a:gd name="T20" fmla="*/ 2147483647 w 6"/>
                <a:gd name="T21" fmla="*/ 2147483647 h 12"/>
                <a:gd name="T22" fmla="*/ 2147483647 w 6"/>
                <a:gd name="T23" fmla="*/ 2147483647 h 12"/>
                <a:gd name="T24" fmla="*/ 2147483647 w 6"/>
                <a:gd name="T25" fmla="*/ 2147483647 h 12"/>
                <a:gd name="T26" fmla="*/ 2147483647 w 6"/>
                <a:gd name="T27" fmla="*/ 2147483647 h 12"/>
                <a:gd name="T28" fmla="*/ 2147483647 w 6"/>
                <a:gd name="T29" fmla="*/ 2147483647 h 12"/>
                <a:gd name="T30" fmla="*/ 2147483647 w 6"/>
                <a:gd name="T31" fmla="*/ 2147483647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12"/>
                <a:gd name="T50" fmla="*/ 6 w 6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12">
                  <a:moveTo>
                    <a:pt x="5" y="1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5" name="Freeform 424"/>
            <p:cNvSpPr>
              <a:spLocks/>
            </p:cNvSpPr>
            <p:nvPr/>
          </p:nvSpPr>
          <p:spPr bwMode="auto">
            <a:xfrm>
              <a:off x="8987399" y="3845223"/>
              <a:ext cx="41282" cy="33346"/>
            </a:xfrm>
            <a:custGeom>
              <a:avLst/>
              <a:gdLst>
                <a:gd name="T0" fmla="*/ 2147483647 w 25"/>
                <a:gd name="T1" fmla="*/ 2147483647 h 19"/>
                <a:gd name="T2" fmla="*/ 2147483647 w 25"/>
                <a:gd name="T3" fmla="*/ 2147483647 h 19"/>
                <a:gd name="T4" fmla="*/ 2147483647 w 25"/>
                <a:gd name="T5" fmla="*/ 2147483647 h 19"/>
                <a:gd name="T6" fmla="*/ 2147483647 w 25"/>
                <a:gd name="T7" fmla="*/ 2147483647 h 19"/>
                <a:gd name="T8" fmla="*/ 2147483647 w 25"/>
                <a:gd name="T9" fmla="*/ 2147483647 h 19"/>
                <a:gd name="T10" fmla="*/ 0 w 25"/>
                <a:gd name="T11" fmla="*/ 0 h 19"/>
                <a:gd name="T12" fmla="*/ 2147483647 w 25"/>
                <a:gd name="T13" fmla="*/ 2147483647 h 19"/>
                <a:gd name="T14" fmla="*/ 2147483647 w 25"/>
                <a:gd name="T15" fmla="*/ 2147483647 h 19"/>
                <a:gd name="T16" fmla="*/ 2147483647 w 25"/>
                <a:gd name="T17" fmla="*/ 2147483647 h 19"/>
                <a:gd name="T18" fmla="*/ 2147483647 w 25"/>
                <a:gd name="T19" fmla="*/ 2147483647 h 19"/>
                <a:gd name="T20" fmla="*/ 2147483647 w 25"/>
                <a:gd name="T21" fmla="*/ 2147483647 h 19"/>
                <a:gd name="T22" fmla="*/ 2147483647 w 25"/>
                <a:gd name="T23" fmla="*/ 2147483647 h 19"/>
                <a:gd name="T24" fmla="*/ 2147483647 w 25"/>
                <a:gd name="T25" fmla="*/ 2147483647 h 19"/>
                <a:gd name="T26" fmla="*/ 2147483647 w 25"/>
                <a:gd name="T27" fmla="*/ 2147483647 h 19"/>
                <a:gd name="T28" fmla="*/ 2147483647 w 25"/>
                <a:gd name="T29" fmla="*/ 2147483647 h 19"/>
                <a:gd name="T30" fmla="*/ 2147483647 w 25"/>
                <a:gd name="T31" fmla="*/ 2147483647 h 19"/>
                <a:gd name="T32" fmla="*/ 2147483647 w 25"/>
                <a:gd name="T33" fmla="*/ 2147483647 h 19"/>
                <a:gd name="T34" fmla="*/ 2147483647 w 25"/>
                <a:gd name="T35" fmla="*/ 2147483647 h 19"/>
                <a:gd name="T36" fmla="*/ 2147483647 w 25"/>
                <a:gd name="T37" fmla="*/ 2147483647 h 19"/>
                <a:gd name="T38" fmla="*/ 2147483647 w 25"/>
                <a:gd name="T39" fmla="*/ 2147483647 h 19"/>
                <a:gd name="T40" fmla="*/ 2147483647 w 25"/>
                <a:gd name="T41" fmla="*/ 2147483647 h 19"/>
                <a:gd name="T42" fmla="*/ 2147483647 w 25"/>
                <a:gd name="T43" fmla="*/ 2147483647 h 19"/>
                <a:gd name="T44" fmla="*/ 2147483647 w 25"/>
                <a:gd name="T45" fmla="*/ 2147483647 h 19"/>
                <a:gd name="T46" fmla="*/ 2147483647 w 25"/>
                <a:gd name="T47" fmla="*/ 2147483647 h 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19"/>
                <a:gd name="T74" fmla="*/ 25 w 25"/>
                <a:gd name="T75" fmla="*/ 19 h 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19">
                  <a:moveTo>
                    <a:pt x="11" y="7"/>
                  </a:moveTo>
                  <a:lnTo>
                    <a:pt x="11" y="7"/>
                  </a:lnTo>
                  <a:lnTo>
                    <a:pt x="9" y="3"/>
                  </a:lnTo>
                  <a:lnTo>
                    <a:pt x="6" y="3"/>
                  </a:lnTo>
                  <a:lnTo>
                    <a:pt x="0" y="0"/>
                  </a:lnTo>
                  <a:lnTo>
                    <a:pt x="1" y="5"/>
                  </a:lnTo>
                  <a:lnTo>
                    <a:pt x="4" y="7"/>
                  </a:lnTo>
                  <a:lnTo>
                    <a:pt x="9" y="11"/>
                  </a:lnTo>
                  <a:lnTo>
                    <a:pt x="12" y="14"/>
                  </a:lnTo>
                  <a:lnTo>
                    <a:pt x="18" y="17"/>
                  </a:lnTo>
                  <a:lnTo>
                    <a:pt x="22" y="19"/>
                  </a:lnTo>
                  <a:lnTo>
                    <a:pt x="25" y="17"/>
                  </a:lnTo>
                  <a:lnTo>
                    <a:pt x="23" y="14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2" y="1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6" name="Freeform 425"/>
            <p:cNvSpPr>
              <a:spLocks/>
            </p:cNvSpPr>
            <p:nvPr/>
          </p:nvSpPr>
          <p:spPr bwMode="auto">
            <a:xfrm>
              <a:off x="9008039" y="3883332"/>
              <a:ext cx="4764" cy="9527"/>
            </a:xfrm>
            <a:custGeom>
              <a:avLst/>
              <a:gdLst>
                <a:gd name="T0" fmla="*/ 2147483647 w 3"/>
                <a:gd name="T1" fmla="*/ 0 h 6"/>
                <a:gd name="T2" fmla="*/ 2147483647 w 3"/>
                <a:gd name="T3" fmla="*/ 0 h 6"/>
                <a:gd name="T4" fmla="*/ 0 w 3"/>
                <a:gd name="T5" fmla="*/ 0 h 6"/>
                <a:gd name="T6" fmla="*/ 0 w 3"/>
                <a:gd name="T7" fmla="*/ 2147483647 h 6"/>
                <a:gd name="T8" fmla="*/ 0 w 3"/>
                <a:gd name="T9" fmla="*/ 2147483647 h 6"/>
                <a:gd name="T10" fmla="*/ 2147483647 w 3"/>
                <a:gd name="T11" fmla="*/ 2147483647 h 6"/>
                <a:gd name="T12" fmla="*/ 2147483647 w 3"/>
                <a:gd name="T13" fmla="*/ 2147483647 h 6"/>
                <a:gd name="T14" fmla="*/ 2147483647 w 3"/>
                <a:gd name="T15" fmla="*/ 2147483647 h 6"/>
                <a:gd name="T16" fmla="*/ 2147483647 w 3"/>
                <a:gd name="T17" fmla="*/ 2147483647 h 6"/>
                <a:gd name="T18" fmla="*/ 2147483647 w 3"/>
                <a:gd name="T19" fmla="*/ 2147483647 h 6"/>
                <a:gd name="T20" fmla="*/ 2147483647 w 3"/>
                <a:gd name="T21" fmla="*/ 2147483647 h 6"/>
                <a:gd name="T22" fmla="*/ 2147483647 w 3"/>
                <a:gd name="T23" fmla="*/ 0 h 6"/>
                <a:gd name="T24" fmla="*/ 2147483647 w 3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6"/>
                <a:gd name="T41" fmla="*/ 3 w 3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7" name="Freeform 426"/>
            <p:cNvSpPr>
              <a:spLocks/>
            </p:cNvSpPr>
            <p:nvPr/>
          </p:nvSpPr>
          <p:spPr bwMode="auto">
            <a:xfrm>
              <a:off x="8881018" y="3940496"/>
              <a:ext cx="14290" cy="7940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0 h 5"/>
                <a:gd name="T6" fmla="*/ 2147483647 w 9"/>
                <a:gd name="T7" fmla="*/ 0 h 5"/>
                <a:gd name="T8" fmla="*/ 0 w 9"/>
                <a:gd name="T9" fmla="*/ 2147483647 h 5"/>
                <a:gd name="T10" fmla="*/ 0 w 9"/>
                <a:gd name="T11" fmla="*/ 2147483647 h 5"/>
                <a:gd name="T12" fmla="*/ 2147483647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"/>
                <a:gd name="T32" fmla="*/ 9 w 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">
                  <a:moveTo>
                    <a:pt x="9" y="3"/>
                  </a:moveTo>
                  <a:lnTo>
                    <a:pt x="9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8" name="Freeform 427"/>
            <p:cNvSpPr>
              <a:spLocks/>
            </p:cNvSpPr>
            <p:nvPr/>
          </p:nvSpPr>
          <p:spPr bwMode="auto">
            <a:xfrm>
              <a:off x="8861965" y="3937320"/>
              <a:ext cx="19053" cy="12703"/>
            </a:xfrm>
            <a:custGeom>
              <a:avLst/>
              <a:gdLst>
                <a:gd name="T0" fmla="*/ 2147483647 w 11"/>
                <a:gd name="T1" fmla="*/ 2147483647 h 7"/>
                <a:gd name="T2" fmla="*/ 2147483647 w 11"/>
                <a:gd name="T3" fmla="*/ 2147483647 h 7"/>
                <a:gd name="T4" fmla="*/ 2147483647 w 11"/>
                <a:gd name="T5" fmla="*/ 2147483647 h 7"/>
                <a:gd name="T6" fmla="*/ 2147483647 w 11"/>
                <a:gd name="T7" fmla="*/ 2147483647 h 7"/>
                <a:gd name="T8" fmla="*/ 2147483647 w 11"/>
                <a:gd name="T9" fmla="*/ 0 h 7"/>
                <a:gd name="T10" fmla="*/ 0 w 11"/>
                <a:gd name="T11" fmla="*/ 0 h 7"/>
                <a:gd name="T12" fmla="*/ 0 w 11"/>
                <a:gd name="T13" fmla="*/ 2147483647 h 7"/>
                <a:gd name="T14" fmla="*/ 2147483647 w 11"/>
                <a:gd name="T15" fmla="*/ 2147483647 h 7"/>
                <a:gd name="T16" fmla="*/ 2147483647 w 11"/>
                <a:gd name="T17" fmla="*/ 2147483647 h 7"/>
                <a:gd name="T18" fmla="*/ 2147483647 w 11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7"/>
                <a:gd name="T32" fmla="*/ 11 w 11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7">
                  <a:moveTo>
                    <a:pt x="11" y="7"/>
                  </a:moveTo>
                  <a:lnTo>
                    <a:pt x="11" y="4"/>
                  </a:lnTo>
                  <a:lnTo>
                    <a:pt x="8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8" y="7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9" name="Freeform 428"/>
            <p:cNvSpPr>
              <a:spLocks/>
            </p:cNvSpPr>
            <p:nvPr/>
          </p:nvSpPr>
          <p:spPr bwMode="auto">
            <a:xfrm>
              <a:off x="8814333" y="3869042"/>
              <a:ext cx="6351" cy="15879"/>
            </a:xfrm>
            <a:custGeom>
              <a:avLst/>
              <a:gdLst>
                <a:gd name="T0" fmla="*/ 2147483647 w 4"/>
                <a:gd name="T1" fmla="*/ 0 h 9"/>
                <a:gd name="T2" fmla="*/ 2147483647 w 4"/>
                <a:gd name="T3" fmla="*/ 2147483647 h 9"/>
                <a:gd name="T4" fmla="*/ 0 w 4"/>
                <a:gd name="T5" fmla="*/ 2147483647 h 9"/>
                <a:gd name="T6" fmla="*/ 0 w 4"/>
                <a:gd name="T7" fmla="*/ 2147483647 h 9"/>
                <a:gd name="T8" fmla="*/ 2147483647 w 4"/>
                <a:gd name="T9" fmla="*/ 2147483647 h 9"/>
                <a:gd name="T10" fmla="*/ 2147483647 w 4"/>
                <a:gd name="T11" fmla="*/ 2147483647 h 9"/>
                <a:gd name="T12" fmla="*/ 2147483647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2147483647 w 4"/>
                <a:gd name="T19" fmla="*/ 2147483647 h 9"/>
                <a:gd name="T20" fmla="*/ 2147483647 w 4"/>
                <a:gd name="T21" fmla="*/ 2147483647 h 9"/>
                <a:gd name="T22" fmla="*/ 2147483647 w 4"/>
                <a:gd name="T23" fmla="*/ 0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9"/>
                <a:gd name="T38" fmla="*/ 4 w 4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9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6"/>
                  </a:lnTo>
                  <a:lnTo>
                    <a:pt x="4" y="6"/>
                  </a:lnTo>
                  <a:lnTo>
                    <a:pt x="3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0" name="Freeform 429"/>
            <p:cNvSpPr>
              <a:spLocks/>
            </p:cNvSpPr>
            <p:nvPr/>
          </p:nvSpPr>
          <p:spPr bwMode="auto">
            <a:xfrm>
              <a:off x="8847676" y="3883332"/>
              <a:ext cx="19053" cy="9527"/>
            </a:xfrm>
            <a:custGeom>
              <a:avLst/>
              <a:gdLst>
                <a:gd name="T0" fmla="*/ 0 w 11"/>
                <a:gd name="T1" fmla="*/ 0 h 6"/>
                <a:gd name="T2" fmla="*/ 0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0 h 6"/>
                <a:gd name="T16" fmla="*/ 0 w 11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"/>
                <a:gd name="T29" fmla="*/ 11 w 1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">
                  <a:moveTo>
                    <a:pt x="0" y="0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1" name="Freeform 430"/>
            <p:cNvSpPr>
              <a:spLocks/>
            </p:cNvSpPr>
            <p:nvPr/>
          </p:nvSpPr>
          <p:spPr bwMode="auto">
            <a:xfrm>
              <a:off x="8739709" y="3792824"/>
              <a:ext cx="11114" cy="11115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0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0 w 7"/>
                <a:gd name="T11" fmla="*/ 2147483647 h 6"/>
                <a:gd name="T12" fmla="*/ 0 w 7"/>
                <a:gd name="T13" fmla="*/ 2147483647 h 6"/>
                <a:gd name="T14" fmla="*/ 0 w 7"/>
                <a:gd name="T15" fmla="*/ 2147483647 h 6"/>
                <a:gd name="T16" fmla="*/ 0 w 7"/>
                <a:gd name="T17" fmla="*/ 2147483647 h 6"/>
                <a:gd name="T18" fmla="*/ 0 w 7"/>
                <a:gd name="T19" fmla="*/ 2147483647 h 6"/>
                <a:gd name="T20" fmla="*/ 0 w 7"/>
                <a:gd name="T21" fmla="*/ 2147483647 h 6"/>
                <a:gd name="T22" fmla="*/ 2147483647 w 7"/>
                <a:gd name="T23" fmla="*/ 2147483647 h 6"/>
                <a:gd name="T24" fmla="*/ 2147483647 w 7"/>
                <a:gd name="T25" fmla="*/ 2147483647 h 6"/>
                <a:gd name="T26" fmla="*/ 2147483647 w 7"/>
                <a:gd name="T27" fmla="*/ 2147483647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6"/>
                <a:gd name="T44" fmla="*/ 7 w 7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6">
                  <a:moveTo>
                    <a:pt x="7" y="5"/>
                  </a:moveTo>
                  <a:lnTo>
                    <a:pt x="6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6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2" name="Freeform 431"/>
            <p:cNvSpPr>
              <a:spLocks/>
            </p:cNvSpPr>
            <p:nvPr/>
          </p:nvSpPr>
          <p:spPr bwMode="auto">
            <a:xfrm>
              <a:off x="8739709" y="3802351"/>
              <a:ext cx="1587" cy="1587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2147483647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2147483647 h 1"/>
                <a:gd name="T10" fmla="*/ 2147483647 w 1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3" name="Freeform 432"/>
            <p:cNvSpPr>
              <a:spLocks/>
            </p:cNvSpPr>
            <p:nvPr/>
          </p:nvSpPr>
          <p:spPr bwMode="auto">
            <a:xfrm>
              <a:off x="8796868" y="3889684"/>
              <a:ext cx="26991" cy="20643"/>
            </a:xfrm>
            <a:custGeom>
              <a:avLst/>
              <a:gdLst>
                <a:gd name="T0" fmla="*/ 2147483647 w 17"/>
                <a:gd name="T1" fmla="*/ 0 h 11"/>
                <a:gd name="T2" fmla="*/ 2147483647 w 17"/>
                <a:gd name="T3" fmla="*/ 0 h 11"/>
                <a:gd name="T4" fmla="*/ 0 w 17"/>
                <a:gd name="T5" fmla="*/ 2147483647 h 11"/>
                <a:gd name="T6" fmla="*/ 2147483647 w 17"/>
                <a:gd name="T7" fmla="*/ 2147483647 h 11"/>
                <a:gd name="T8" fmla="*/ 2147483647 w 17"/>
                <a:gd name="T9" fmla="*/ 2147483647 h 11"/>
                <a:gd name="T10" fmla="*/ 2147483647 w 17"/>
                <a:gd name="T11" fmla="*/ 2147483647 h 11"/>
                <a:gd name="T12" fmla="*/ 2147483647 w 17"/>
                <a:gd name="T13" fmla="*/ 2147483647 h 11"/>
                <a:gd name="T14" fmla="*/ 2147483647 w 17"/>
                <a:gd name="T15" fmla="*/ 2147483647 h 11"/>
                <a:gd name="T16" fmla="*/ 2147483647 w 17"/>
                <a:gd name="T17" fmla="*/ 2147483647 h 11"/>
                <a:gd name="T18" fmla="*/ 2147483647 w 17"/>
                <a:gd name="T19" fmla="*/ 2147483647 h 11"/>
                <a:gd name="T20" fmla="*/ 2147483647 w 17"/>
                <a:gd name="T21" fmla="*/ 2147483647 h 11"/>
                <a:gd name="T22" fmla="*/ 2147483647 w 17"/>
                <a:gd name="T23" fmla="*/ 2147483647 h 11"/>
                <a:gd name="T24" fmla="*/ 2147483647 w 17"/>
                <a:gd name="T25" fmla="*/ 2147483647 h 11"/>
                <a:gd name="T26" fmla="*/ 2147483647 w 17"/>
                <a:gd name="T27" fmla="*/ 2147483647 h 11"/>
                <a:gd name="T28" fmla="*/ 2147483647 w 17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11"/>
                <a:gd name="T47" fmla="*/ 17 w 17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11">
                  <a:moveTo>
                    <a:pt x="6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4" name="Freeform 433"/>
            <p:cNvSpPr>
              <a:spLocks/>
            </p:cNvSpPr>
            <p:nvPr/>
          </p:nvSpPr>
          <p:spPr bwMode="auto">
            <a:xfrm>
              <a:off x="8850852" y="3923029"/>
              <a:ext cx="11114" cy="7939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2147483647 h 4"/>
                <a:gd name="T4" fmla="*/ 2147483647 w 7"/>
                <a:gd name="T5" fmla="*/ 2147483647 h 4"/>
                <a:gd name="T6" fmla="*/ 2147483647 w 7"/>
                <a:gd name="T7" fmla="*/ 2147483647 h 4"/>
                <a:gd name="T8" fmla="*/ 2147483647 w 7"/>
                <a:gd name="T9" fmla="*/ 2147483647 h 4"/>
                <a:gd name="T10" fmla="*/ 2147483647 w 7"/>
                <a:gd name="T11" fmla="*/ 2147483647 h 4"/>
                <a:gd name="T12" fmla="*/ 2147483647 w 7"/>
                <a:gd name="T13" fmla="*/ 2147483647 h 4"/>
                <a:gd name="T14" fmla="*/ 2147483647 w 7"/>
                <a:gd name="T15" fmla="*/ 2147483647 h 4"/>
                <a:gd name="T16" fmla="*/ 2147483647 w 7"/>
                <a:gd name="T17" fmla="*/ 2147483647 h 4"/>
                <a:gd name="T18" fmla="*/ 2147483647 w 7"/>
                <a:gd name="T19" fmla="*/ 2147483647 h 4"/>
                <a:gd name="T20" fmla="*/ 2147483647 w 7"/>
                <a:gd name="T21" fmla="*/ 2147483647 h 4"/>
                <a:gd name="T22" fmla="*/ 2147483647 w 7"/>
                <a:gd name="T23" fmla="*/ 0 h 4"/>
                <a:gd name="T24" fmla="*/ 0 w 7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4"/>
                <a:gd name="T41" fmla="*/ 7 w 7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4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5" name="Freeform 434"/>
            <p:cNvSpPr>
              <a:spLocks/>
            </p:cNvSpPr>
            <p:nvPr/>
          </p:nvSpPr>
          <p:spPr bwMode="auto">
            <a:xfrm>
              <a:off x="8607924" y="3907151"/>
              <a:ext cx="9527" cy="11115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0 h 6"/>
                <a:gd name="T4" fmla="*/ 0 w 6"/>
                <a:gd name="T5" fmla="*/ 2147483647 h 6"/>
                <a:gd name="T6" fmla="*/ 0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6" name="Freeform 435"/>
            <p:cNvSpPr>
              <a:spLocks/>
            </p:cNvSpPr>
            <p:nvPr/>
          </p:nvSpPr>
          <p:spPr bwMode="auto">
            <a:xfrm>
              <a:off x="8463439" y="3930968"/>
              <a:ext cx="25404" cy="23819"/>
            </a:xfrm>
            <a:custGeom>
              <a:avLst/>
              <a:gdLst>
                <a:gd name="T0" fmla="*/ 2147483647 w 15"/>
                <a:gd name="T1" fmla="*/ 0 h 13"/>
                <a:gd name="T2" fmla="*/ 2147483647 w 15"/>
                <a:gd name="T3" fmla="*/ 0 h 13"/>
                <a:gd name="T4" fmla="*/ 2147483647 w 15"/>
                <a:gd name="T5" fmla="*/ 2147483647 h 13"/>
                <a:gd name="T6" fmla="*/ 2147483647 w 15"/>
                <a:gd name="T7" fmla="*/ 2147483647 h 13"/>
                <a:gd name="T8" fmla="*/ 2147483647 w 15"/>
                <a:gd name="T9" fmla="*/ 2147483647 h 13"/>
                <a:gd name="T10" fmla="*/ 2147483647 w 15"/>
                <a:gd name="T11" fmla="*/ 2147483647 h 13"/>
                <a:gd name="T12" fmla="*/ 0 w 15"/>
                <a:gd name="T13" fmla="*/ 2147483647 h 13"/>
                <a:gd name="T14" fmla="*/ 0 w 15"/>
                <a:gd name="T15" fmla="*/ 2147483647 h 13"/>
                <a:gd name="T16" fmla="*/ 0 w 15"/>
                <a:gd name="T17" fmla="*/ 2147483647 h 13"/>
                <a:gd name="T18" fmla="*/ 2147483647 w 15"/>
                <a:gd name="T19" fmla="*/ 2147483647 h 13"/>
                <a:gd name="T20" fmla="*/ 2147483647 w 15"/>
                <a:gd name="T21" fmla="*/ 2147483647 h 13"/>
                <a:gd name="T22" fmla="*/ 2147483647 w 15"/>
                <a:gd name="T23" fmla="*/ 2147483647 h 13"/>
                <a:gd name="T24" fmla="*/ 2147483647 w 15"/>
                <a:gd name="T25" fmla="*/ 2147483647 h 13"/>
                <a:gd name="T26" fmla="*/ 2147483647 w 15"/>
                <a:gd name="T27" fmla="*/ 2147483647 h 13"/>
                <a:gd name="T28" fmla="*/ 2147483647 w 15"/>
                <a:gd name="T29" fmla="*/ 2147483647 h 13"/>
                <a:gd name="T30" fmla="*/ 2147483647 w 15"/>
                <a:gd name="T31" fmla="*/ 2147483647 h 13"/>
                <a:gd name="T32" fmla="*/ 2147483647 w 15"/>
                <a:gd name="T33" fmla="*/ 2147483647 h 13"/>
                <a:gd name="T34" fmla="*/ 2147483647 w 15"/>
                <a:gd name="T35" fmla="*/ 2147483647 h 13"/>
                <a:gd name="T36" fmla="*/ 2147483647 w 15"/>
                <a:gd name="T37" fmla="*/ 2147483647 h 13"/>
                <a:gd name="T38" fmla="*/ 2147483647 w 15"/>
                <a:gd name="T39" fmla="*/ 0 h 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13"/>
                <a:gd name="T62" fmla="*/ 15 w 15"/>
                <a:gd name="T63" fmla="*/ 13 h 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13">
                  <a:moveTo>
                    <a:pt x="15" y="0"/>
                  </a:moveTo>
                  <a:lnTo>
                    <a:pt x="12" y="0"/>
                  </a:lnTo>
                  <a:lnTo>
                    <a:pt x="7" y="7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4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7" name="Freeform 436"/>
            <p:cNvSpPr>
              <a:spLocks/>
            </p:cNvSpPr>
            <p:nvPr/>
          </p:nvSpPr>
          <p:spPr bwMode="auto">
            <a:xfrm>
              <a:off x="9001688" y="4435912"/>
              <a:ext cx="6351" cy="9527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8" name="Freeform 437"/>
            <p:cNvSpPr>
              <a:spLocks/>
            </p:cNvSpPr>
            <p:nvPr/>
          </p:nvSpPr>
          <p:spPr bwMode="auto">
            <a:xfrm>
              <a:off x="9403391" y="4080228"/>
              <a:ext cx="12702" cy="12703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0 h 7"/>
                <a:gd name="T6" fmla="*/ 2147483647 w 8"/>
                <a:gd name="T7" fmla="*/ 2147483647 h 7"/>
                <a:gd name="T8" fmla="*/ 0 w 8"/>
                <a:gd name="T9" fmla="*/ 2147483647 h 7"/>
                <a:gd name="T10" fmla="*/ 2147483647 w 8"/>
                <a:gd name="T11" fmla="*/ 2147483647 h 7"/>
                <a:gd name="T12" fmla="*/ 2147483647 w 8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"/>
                <a:gd name="T23" fmla="*/ 8 w 8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">
                  <a:moveTo>
                    <a:pt x="6" y="3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9" name="Freeform 438"/>
            <p:cNvSpPr>
              <a:spLocks/>
            </p:cNvSpPr>
            <p:nvPr/>
          </p:nvSpPr>
          <p:spPr bwMode="auto">
            <a:xfrm>
              <a:off x="9412917" y="4070701"/>
              <a:ext cx="9527" cy="7940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0 h 5"/>
                <a:gd name="T8" fmla="*/ 0 w 6"/>
                <a:gd name="T9" fmla="*/ 2147483647 h 5"/>
                <a:gd name="T10" fmla="*/ 0 w 6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"/>
                <a:gd name="T20" fmla="*/ 6 w 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">
                  <a:moveTo>
                    <a:pt x="0" y="5"/>
                  </a:moveTo>
                  <a:lnTo>
                    <a:pt x="6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0" name="Freeform 439"/>
            <p:cNvSpPr>
              <a:spLocks/>
            </p:cNvSpPr>
            <p:nvPr/>
          </p:nvSpPr>
          <p:spPr bwMode="auto">
            <a:xfrm>
              <a:off x="9422444" y="4089756"/>
              <a:ext cx="22229" cy="26994"/>
            </a:xfrm>
            <a:custGeom>
              <a:avLst/>
              <a:gdLst>
                <a:gd name="T0" fmla="*/ 0 w 13"/>
                <a:gd name="T1" fmla="*/ 2147483647 h 15"/>
                <a:gd name="T2" fmla="*/ 2147483647 w 13"/>
                <a:gd name="T3" fmla="*/ 2147483647 h 15"/>
                <a:gd name="T4" fmla="*/ 2147483647 w 13"/>
                <a:gd name="T5" fmla="*/ 2147483647 h 15"/>
                <a:gd name="T6" fmla="*/ 2147483647 w 13"/>
                <a:gd name="T7" fmla="*/ 2147483647 h 15"/>
                <a:gd name="T8" fmla="*/ 2147483647 w 13"/>
                <a:gd name="T9" fmla="*/ 2147483647 h 15"/>
                <a:gd name="T10" fmla="*/ 0 w 13"/>
                <a:gd name="T11" fmla="*/ 0 h 15"/>
                <a:gd name="T12" fmla="*/ 0 w 13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5"/>
                <a:gd name="T23" fmla="*/ 13 w 13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5">
                  <a:moveTo>
                    <a:pt x="0" y="6"/>
                  </a:moveTo>
                  <a:lnTo>
                    <a:pt x="2" y="12"/>
                  </a:lnTo>
                  <a:lnTo>
                    <a:pt x="5" y="15"/>
                  </a:lnTo>
                  <a:lnTo>
                    <a:pt x="13" y="9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1" name="Freeform 440"/>
            <p:cNvSpPr>
              <a:spLocks/>
            </p:cNvSpPr>
            <p:nvPr/>
          </p:nvSpPr>
          <p:spPr bwMode="auto">
            <a:xfrm>
              <a:off x="9428795" y="4124689"/>
              <a:ext cx="15878" cy="6351"/>
            </a:xfrm>
            <a:custGeom>
              <a:avLst/>
              <a:gdLst>
                <a:gd name="T0" fmla="*/ 2147483647 w 10"/>
                <a:gd name="T1" fmla="*/ 2147483647 h 3"/>
                <a:gd name="T2" fmla="*/ 0 w 10"/>
                <a:gd name="T3" fmla="*/ 2147483647 h 3"/>
                <a:gd name="T4" fmla="*/ 2147483647 w 10"/>
                <a:gd name="T5" fmla="*/ 2147483647 h 3"/>
                <a:gd name="T6" fmla="*/ 2147483647 w 10"/>
                <a:gd name="T7" fmla="*/ 2147483647 h 3"/>
                <a:gd name="T8" fmla="*/ 2147483647 w 10"/>
                <a:gd name="T9" fmla="*/ 0 h 3"/>
                <a:gd name="T10" fmla="*/ 2147483647 w 10"/>
                <a:gd name="T11" fmla="*/ 0 h 3"/>
                <a:gd name="T12" fmla="*/ 2147483647 w 10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"/>
                <a:gd name="T23" fmla="*/ 10 w 10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">
                  <a:moveTo>
                    <a:pt x="2" y="2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2" name="Rectangle 441"/>
            <p:cNvSpPr>
              <a:spLocks noChangeArrowheads="1"/>
            </p:cNvSpPr>
            <p:nvPr/>
          </p:nvSpPr>
          <p:spPr bwMode="auto">
            <a:xfrm>
              <a:off x="9415730" y="4115937"/>
              <a:ext cx="7139" cy="7507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433" name="Freeform 442"/>
            <p:cNvSpPr>
              <a:spLocks/>
            </p:cNvSpPr>
            <p:nvPr/>
          </p:nvSpPr>
          <p:spPr bwMode="auto">
            <a:xfrm>
              <a:off x="9428795" y="4069114"/>
              <a:ext cx="17465" cy="15879"/>
            </a:xfrm>
            <a:custGeom>
              <a:avLst/>
              <a:gdLst>
                <a:gd name="T0" fmla="*/ 2147483647 w 11"/>
                <a:gd name="T1" fmla="*/ 0 h 9"/>
                <a:gd name="T2" fmla="*/ 2147483647 w 11"/>
                <a:gd name="T3" fmla="*/ 0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0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2147483647 w 11"/>
                <a:gd name="T19" fmla="*/ 2147483647 h 9"/>
                <a:gd name="T20" fmla="*/ 2147483647 w 11"/>
                <a:gd name="T21" fmla="*/ 2147483647 h 9"/>
                <a:gd name="T22" fmla="*/ 2147483647 w 11"/>
                <a:gd name="T23" fmla="*/ 2147483647 h 9"/>
                <a:gd name="T24" fmla="*/ 2147483647 w 11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9"/>
                <a:gd name="T41" fmla="*/ 11 w 11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9">
                  <a:moveTo>
                    <a:pt x="10" y="0"/>
                  </a:move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3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4" name="Freeform 443"/>
            <p:cNvSpPr>
              <a:spLocks/>
            </p:cNvSpPr>
            <p:nvPr/>
          </p:nvSpPr>
          <p:spPr bwMode="auto">
            <a:xfrm>
              <a:off x="9455786" y="4084992"/>
              <a:ext cx="9527" cy="7939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0 h 5"/>
                <a:gd name="T4" fmla="*/ 0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5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5" name="Freeform 444"/>
            <p:cNvSpPr>
              <a:spLocks/>
            </p:cNvSpPr>
            <p:nvPr/>
          </p:nvSpPr>
          <p:spPr bwMode="auto">
            <a:xfrm>
              <a:off x="9439909" y="4092931"/>
              <a:ext cx="11115" cy="7940"/>
            </a:xfrm>
            <a:custGeom>
              <a:avLst/>
              <a:gdLst>
                <a:gd name="T0" fmla="*/ 0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2147483647 h 4"/>
                <a:gd name="T6" fmla="*/ 2147483647 w 7"/>
                <a:gd name="T7" fmla="*/ 2147483647 h 4"/>
                <a:gd name="T8" fmla="*/ 2147483647 w 7"/>
                <a:gd name="T9" fmla="*/ 0 h 4"/>
                <a:gd name="T10" fmla="*/ 2147483647 w 7"/>
                <a:gd name="T11" fmla="*/ 0 h 4"/>
                <a:gd name="T12" fmla="*/ 0 w 7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4"/>
                <a:gd name="T23" fmla="*/ 7 w 7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4">
                  <a:moveTo>
                    <a:pt x="0" y="1"/>
                  </a:moveTo>
                  <a:lnTo>
                    <a:pt x="3" y="3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6" name="Freeform 445"/>
            <p:cNvSpPr>
              <a:spLocks/>
            </p:cNvSpPr>
            <p:nvPr/>
          </p:nvSpPr>
          <p:spPr bwMode="auto">
            <a:xfrm>
              <a:off x="9455786" y="4094520"/>
              <a:ext cx="7939" cy="17466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0 h 9"/>
                <a:gd name="T4" fmla="*/ 0 w 4"/>
                <a:gd name="T5" fmla="*/ 2147483647 h 9"/>
                <a:gd name="T6" fmla="*/ 0 w 4"/>
                <a:gd name="T7" fmla="*/ 2147483647 h 9"/>
                <a:gd name="T8" fmla="*/ 0 w 4"/>
                <a:gd name="T9" fmla="*/ 2147483647 h 9"/>
                <a:gd name="T10" fmla="*/ 0 w 4"/>
                <a:gd name="T11" fmla="*/ 2147483647 h 9"/>
                <a:gd name="T12" fmla="*/ 2147483647 w 4"/>
                <a:gd name="T13" fmla="*/ 2147483647 h 9"/>
                <a:gd name="T14" fmla="*/ 2147483647 w 4"/>
                <a:gd name="T15" fmla="*/ 2147483647 h 9"/>
                <a:gd name="T16" fmla="*/ 2147483647 w 4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9"/>
                <a:gd name="T29" fmla="*/ 4 w 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9">
                  <a:moveTo>
                    <a:pt x="4" y="3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9"/>
                  </a:lnTo>
                  <a:lnTo>
                    <a:pt x="4" y="8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7" name="Freeform 446"/>
            <p:cNvSpPr>
              <a:spLocks/>
            </p:cNvSpPr>
            <p:nvPr/>
          </p:nvSpPr>
          <p:spPr bwMode="auto">
            <a:xfrm>
              <a:off x="9454199" y="4100871"/>
              <a:ext cx="1587" cy="7939"/>
            </a:xfrm>
            <a:custGeom>
              <a:avLst/>
              <a:gdLst>
                <a:gd name="T0" fmla="*/ 0 w 1"/>
                <a:gd name="T1" fmla="*/ 2147483647 h 5"/>
                <a:gd name="T2" fmla="*/ 2147483647 w 1"/>
                <a:gd name="T3" fmla="*/ 2147483647 h 5"/>
                <a:gd name="T4" fmla="*/ 2147483647 w 1"/>
                <a:gd name="T5" fmla="*/ 0 h 5"/>
                <a:gd name="T6" fmla="*/ 0 w 1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5"/>
                <a:gd name="T14" fmla="*/ 1 w 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5">
                  <a:moveTo>
                    <a:pt x="0" y="3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8" name="Freeform 447"/>
            <p:cNvSpPr>
              <a:spLocks/>
            </p:cNvSpPr>
            <p:nvPr/>
          </p:nvSpPr>
          <p:spPr bwMode="auto">
            <a:xfrm>
              <a:off x="9157288" y="3926205"/>
              <a:ext cx="15878" cy="11115"/>
            </a:xfrm>
            <a:custGeom>
              <a:avLst/>
              <a:gdLst>
                <a:gd name="T0" fmla="*/ 2147483647 w 10"/>
                <a:gd name="T1" fmla="*/ 0 h 7"/>
                <a:gd name="T2" fmla="*/ 2147483647 w 10"/>
                <a:gd name="T3" fmla="*/ 0 h 7"/>
                <a:gd name="T4" fmla="*/ 2147483647 w 10"/>
                <a:gd name="T5" fmla="*/ 2147483647 h 7"/>
                <a:gd name="T6" fmla="*/ 0 w 10"/>
                <a:gd name="T7" fmla="*/ 2147483647 h 7"/>
                <a:gd name="T8" fmla="*/ 2147483647 w 10"/>
                <a:gd name="T9" fmla="*/ 2147483647 h 7"/>
                <a:gd name="T10" fmla="*/ 2147483647 w 10"/>
                <a:gd name="T11" fmla="*/ 2147483647 h 7"/>
                <a:gd name="T12" fmla="*/ 2147483647 w 10"/>
                <a:gd name="T13" fmla="*/ 2147483647 h 7"/>
                <a:gd name="T14" fmla="*/ 2147483647 w 10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7"/>
                <a:gd name="T26" fmla="*/ 10 w 10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7">
                  <a:moveTo>
                    <a:pt x="10" y="0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9" name="Freeform 448"/>
            <p:cNvSpPr>
              <a:spLocks/>
            </p:cNvSpPr>
            <p:nvPr/>
          </p:nvSpPr>
          <p:spPr bwMode="auto">
            <a:xfrm>
              <a:off x="9181105" y="3950023"/>
              <a:ext cx="12702" cy="6351"/>
            </a:xfrm>
            <a:custGeom>
              <a:avLst/>
              <a:gdLst>
                <a:gd name="T0" fmla="*/ 2147483647 w 8"/>
                <a:gd name="T1" fmla="*/ 0 h 3"/>
                <a:gd name="T2" fmla="*/ 0 w 8"/>
                <a:gd name="T3" fmla="*/ 2147483647 h 3"/>
                <a:gd name="T4" fmla="*/ 2147483647 w 8"/>
                <a:gd name="T5" fmla="*/ 2147483647 h 3"/>
                <a:gd name="T6" fmla="*/ 2147483647 w 8"/>
                <a:gd name="T7" fmla="*/ 2147483647 h 3"/>
                <a:gd name="T8" fmla="*/ 2147483647 w 8"/>
                <a:gd name="T9" fmla="*/ 2147483647 h 3"/>
                <a:gd name="T10" fmla="*/ 2147483647 w 8"/>
                <a:gd name="T11" fmla="*/ 0 h 3"/>
                <a:gd name="T12" fmla="*/ 2147483647 w 8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"/>
                <a:gd name="T23" fmla="*/ 8 w 8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">
                  <a:moveTo>
                    <a:pt x="2" y="0"/>
                  </a:moveTo>
                  <a:lnTo>
                    <a:pt x="0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0" name="Freeform 449"/>
            <p:cNvSpPr>
              <a:spLocks/>
            </p:cNvSpPr>
            <p:nvPr/>
          </p:nvSpPr>
          <p:spPr bwMode="auto">
            <a:xfrm>
              <a:off x="9173166" y="3937320"/>
              <a:ext cx="7939" cy="7940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0 h 4"/>
                <a:gd name="T10" fmla="*/ 0 w 4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1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1" name="Rectangle 450"/>
            <p:cNvSpPr>
              <a:spLocks noChangeArrowheads="1"/>
            </p:cNvSpPr>
            <p:nvPr/>
          </p:nvSpPr>
          <p:spPr bwMode="auto">
            <a:xfrm>
              <a:off x="9087316" y="3869456"/>
              <a:ext cx="1785" cy="5005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442" name="Freeform 451"/>
            <p:cNvSpPr>
              <a:spLocks/>
            </p:cNvSpPr>
            <p:nvPr/>
          </p:nvSpPr>
          <p:spPr bwMode="auto">
            <a:xfrm>
              <a:off x="9039794" y="3864278"/>
              <a:ext cx="22229" cy="39697"/>
            </a:xfrm>
            <a:custGeom>
              <a:avLst/>
              <a:gdLst>
                <a:gd name="T0" fmla="*/ 2147483647 w 14"/>
                <a:gd name="T1" fmla="*/ 0 h 22"/>
                <a:gd name="T2" fmla="*/ 0 w 14"/>
                <a:gd name="T3" fmla="*/ 2147483647 h 22"/>
                <a:gd name="T4" fmla="*/ 2147483647 w 14"/>
                <a:gd name="T5" fmla="*/ 2147483647 h 22"/>
                <a:gd name="T6" fmla="*/ 2147483647 w 14"/>
                <a:gd name="T7" fmla="*/ 2147483647 h 22"/>
                <a:gd name="T8" fmla="*/ 2147483647 w 14"/>
                <a:gd name="T9" fmla="*/ 2147483647 h 22"/>
                <a:gd name="T10" fmla="*/ 2147483647 w 14"/>
                <a:gd name="T11" fmla="*/ 2147483647 h 22"/>
                <a:gd name="T12" fmla="*/ 2147483647 w 14"/>
                <a:gd name="T13" fmla="*/ 2147483647 h 22"/>
                <a:gd name="T14" fmla="*/ 2147483647 w 14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2"/>
                <a:gd name="T26" fmla="*/ 14 w 14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2">
                  <a:moveTo>
                    <a:pt x="1" y="0"/>
                  </a:moveTo>
                  <a:lnTo>
                    <a:pt x="0" y="3"/>
                  </a:lnTo>
                  <a:lnTo>
                    <a:pt x="8" y="17"/>
                  </a:lnTo>
                  <a:lnTo>
                    <a:pt x="12" y="22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3" name="Freeform 452"/>
            <p:cNvSpPr>
              <a:spLocks/>
            </p:cNvSpPr>
            <p:nvPr/>
          </p:nvSpPr>
          <p:spPr bwMode="auto">
            <a:xfrm>
              <a:off x="9066786" y="3899211"/>
              <a:ext cx="9527" cy="11116"/>
            </a:xfrm>
            <a:custGeom>
              <a:avLst/>
              <a:gdLst>
                <a:gd name="T0" fmla="*/ 0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0 h 6"/>
                <a:gd name="T12" fmla="*/ 0 w 5"/>
                <a:gd name="T13" fmla="*/ 0 h 6"/>
                <a:gd name="T14" fmla="*/ 0 w 5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0" y="3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4" name="Freeform 453"/>
            <p:cNvSpPr>
              <a:spLocks/>
            </p:cNvSpPr>
            <p:nvPr/>
          </p:nvSpPr>
          <p:spPr bwMode="auto">
            <a:xfrm>
              <a:off x="9057260" y="3918265"/>
              <a:ext cx="28580" cy="15879"/>
            </a:xfrm>
            <a:custGeom>
              <a:avLst/>
              <a:gdLst>
                <a:gd name="T0" fmla="*/ 0 w 17"/>
                <a:gd name="T1" fmla="*/ 2147483647 h 9"/>
                <a:gd name="T2" fmla="*/ 2147483647 w 17"/>
                <a:gd name="T3" fmla="*/ 2147483647 h 9"/>
                <a:gd name="T4" fmla="*/ 2147483647 w 17"/>
                <a:gd name="T5" fmla="*/ 2147483647 h 9"/>
                <a:gd name="T6" fmla="*/ 2147483647 w 17"/>
                <a:gd name="T7" fmla="*/ 2147483647 h 9"/>
                <a:gd name="T8" fmla="*/ 2147483647 w 17"/>
                <a:gd name="T9" fmla="*/ 2147483647 h 9"/>
                <a:gd name="T10" fmla="*/ 2147483647 w 17"/>
                <a:gd name="T11" fmla="*/ 2147483647 h 9"/>
                <a:gd name="T12" fmla="*/ 2147483647 w 17"/>
                <a:gd name="T13" fmla="*/ 2147483647 h 9"/>
                <a:gd name="T14" fmla="*/ 2147483647 w 17"/>
                <a:gd name="T15" fmla="*/ 2147483647 h 9"/>
                <a:gd name="T16" fmla="*/ 2147483647 w 17"/>
                <a:gd name="T17" fmla="*/ 2147483647 h 9"/>
                <a:gd name="T18" fmla="*/ 2147483647 w 17"/>
                <a:gd name="T19" fmla="*/ 2147483647 h 9"/>
                <a:gd name="T20" fmla="*/ 2147483647 w 17"/>
                <a:gd name="T21" fmla="*/ 2147483647 h 9"/>
                <a:gd name="T22" fmla="*/ 2147483647 w 17"/>
                <a:gd name="T23" fmla="*/ 2147483647 h 9"/>
                <a:gd name="T24" fmla="*/ 2147483647 w 17"/>
                <a:gd name="T25" fmla="*/ 0 h 9"/>
                <a:gd name="T26" fmla="*/ 0 w 17"/>
                <a:gd name="T27" fmla="*/ 2147483647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9"/>
                <a:gd name="T44" fmla="*/ 17 w 17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9">
                  <a:moveTo>
                    <a:pt x="0" y="3"/>
                  </a:moveTo>
                  <a:lnTo>
                    <a:pt x="3" y="3"/>
                  </a:lnTo>
                  <a:lnTo>
                    <a:pt x="4" y="4"/>
                  </a:lnTo>
                  <a:lnTo>
                    <a:pt x="9" y="7"/>
                  </a:lnTo>
                  <a:lnTo>
                    <a:pt x="14" y="9"/>
                  </a:lnTo>
                  <a:lnTo>
                    <a:pt x="17" y="7"/>
                  </a:lnTo>
                  <a:lnTo>
                    <a:pt x="14" y="4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5" name="Freeform 454"/>
            <p:cNvSpPr>
              <a:spLocks/>
            </p:cNvSpPr>
            <p:nvPr/>
          </p:nvSpPr>
          <p:spPr bwMode="auto">
            <a:xfrm>
              <a:off x="9017565" y="3892859"/>
              <a:ext cx="30168" cy="20643"/>
            </a:xfrm>
            <a:custGeom>
              <a:avLst/>
              <a:gdLst>
                <a:gd name="T0" fmla="*/ 2147483647 w 18"/>
                <a:gd name="T1" fmla="*/ 2147483647 h 11"/>
                <a:gd name="T2" fmla="*/ 2147483647 w 18"/>
                <a:gd name="T3" fmla="*/ 2147483647 h 11"/>
                <a:gd name="T4" fmla="*/ 2147483647 w 18"/>
                <a:gd name="T5" fmla="*/ 2147483647 h 11"/>
                <a:gd name="T6" fmla="*/ 2147483647 w 18"/>
                <a:gd name="T7" fmla="*/ 2147483647 h 11"/>
                <a:gd name="T8" fmla="*/ 2147483647 w 18"/>
                <a:gd name="T9" fmla="*/ 2147483647 h 11"/>
                <a:gd name="T10" fmla="*/ 2147483647 w 18"/>
                <a:gd name="T11" fmla="*/ 0 h 11"/>
                <a:gd name="T12" fmla="*/ 2147483647 w 18"/>
                <a:gd name="T13" fmla="*/ 0 h 11"/>
                <a:gd name="T14" fmla="*/ 2147483647 w 18"/>
                <a:gd name="T15" fmla="*/ 0 h 11"/>
                <a:gd name="T16" fmla="*/ 0 w 18"/>
                <a:gd name="T17" fmla="*/ 2147483647 h 11"/>
                <a:gd name="T18" fmla="*/ 0 w 18"/>
                <a:gd name="T19" fmla="*/ 2147483647 h 11"/>
                <a:gd name="T20" fmla="*/ 0 w 18"/>
                <a:gd name="T21" fmla="*/ 2147483647 h 11"/>
                <a:gd name="T22" fmla="*/ 2147483647 w 18"/>
                <a:gd name="T23" fmla="*/ 2147483647 h 11"/>
                <a:gd name="T24" fmla="*/ 2147483647 w 18"/>
                <a:gd name="T25" fmla="*/ 2147483647 h 11"/>
                <a:gd name="T26" fmla="*/ 2147483647 w 18"/>
                <a:gd name="T27" fmla="*/ 2147483647 h 11"/>
                <a:gd name="T28" fmla="*/ 2147483647 w 18"/>
                <a:gd name="T29" fmla="*/ 2147483647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11"/>
                <a:gd name="T47" fmla="*/ 18 w 18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11">
                  <a:moveTo>
                    <a:pt x="18" y="8"/>
                  </a:moveTo>
                  <a:lnTo>
                    <a:pt x="16" y="6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7" y="9"/>
                  </a:lnTo>
                  <a:lnTo>
                    <a:pt x="16" y="11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6" name="Freeform 455"/>
            <p:cNvSpPr>
              <a:spLocks/>
            </p:cNvSpPr>
            <p:nvPr/>
          </p:nvSpPr>
          <p:spPr bwMode="auto">
            <a:xfrm>
              <a:off x="9030268" y="3888096"/>
              <a:ext cx="9527" cy="476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0 h 3"/>
                <a:gd name="T8" fmla="*/ 0 w 5"/>
                <a:gd name="T9" fmla="*/ 0 h 3"/>
                <a:gd name="T10" fmla="*/ 2147483647 w 5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3" y="3"/>
                  </a:moveTo>
                  <a:lnTo>
                    <a:pt x="5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7" name="Freeform 456"/>
            <p:cNvSpPr>
              <a:spLocks/>
            </p:cNvSpPr>
            <p:nvPr/>
          </p:nvSpPr>
          <p:spPr bwMode="auto">
            <a:xfrm>
              <a:off x="9020741" y="3943671"/>
              <a:ext cx="28580" cy="19054"/>
            </a:xfrm>
            <a:custGeom>
              <a:avLst/>
              <a:gdLst>
                <a:gd name="T0" fmla="*/ 2147483647 w 17"/>
                <a:gd name="T1" fmla="*/ 0 h 11"/>
                <a:gd name="T2" fmla="*/ 2147483647 w 17"/>
                <a:gd name="T3" fmla="*/ 0 h 11"/>
                <a:gd name="T4" fmla="*/ 0 w 17"/>
                <a:gd name="T5" fmla="*/ 2147483647 h 11"/>
                <a:gd name="T6" fmla="*/ 2147483647 w 17"/>
                <a:gd name="T7" fmla="*/ 2147483647 h 11"/>
                <a:gd name="T8" fmla="*/ 2147483647 w 17"/>
                <a:gd name="T9" fmla="*/ 2147483647 h 11"/>
                <a:gd name="T10" fmla="*/ 2147483647 w 17"/>
                <a:gd name="T11" fmla="*/ 2147483647 h 11"/>
                <a:gd name="T12" fmla="*/ 2147483647 w 17"/>
                <a:gd name="T13" fmla="*/ 2147483647 h 11"/>
                <a:gd name="T14" fmla="*/ 2147483647 w 17"/>
                <a:gd name="T15" fmla="*/ 2147483647 h 11"/>
                <a:gd name="T16" fmla="*/ 2147483647 w 17"/>
                <a:gd name="T17" fmla="*/ 2147483647 h 11"/>
                <a:gd name="T18" fmla="*/ 2147483647 w 17"/>
                <a:gd name="T19" fmla="*/ 2147483647 h 11"/>
                <a:gd name="T20" fmla="*/ 2147483647 w 17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1"/>
                <a:gd name="T35" fmla="*/ 17 w 17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1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6" y="6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6" y="11"/>
                  </a:lnTo>
                  <a:lnTo>
                    <a:pt x="17" y="7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8" name="Freeform 457"/>
            <p:cNvSpPr>
              <a:spLocks/>
            </p:cNvSpPr>
            <p:nvPr/>
          </p:nvSpPr>
          <p:spPr bwMode="auto">
            <a:xfrm>
              <a:off x="9023916" y="4131040"/>
              <a:ext cx="6351" cy="7940"/>
            </a:xfrm>
            <a:custGeom>
              <a:avLst/>
              <a:gdLst>
                <a:gd name="T0" fmla="*/ 2147483647 w 4"/>
                <a:gd name="T1" fmla="*/ 0 h 5"/>
                <a:gd name="T2" fmla="*/ 0 w 4"/>
                <a:gd name="T3" fmla="*/ 0 h 5"/>
                <a:gd name="T4" fmla="*/ 0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9" name="Freeform 458"/>
            <p:cNvSpPr>
              <a:spLocks/>
            </p:cNvSpPr>
            <p:nvPr/>
          </p:nvSpPr>
          <p:spPr bwMode="auto">
            <a:xfrm>
              <a:off x="9119182" y="4153270"/>
              <a:ext cx="7939" cy="7940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0 w 5"/>
                <a:gd name="T5" fmla="*/ 2147483647 h 4"/>
                <a:gd name="T6" fmla="*/ 0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2147483647 h 4"/>
                <a:gd name="T18" fmla="*/ 2147483647 w 5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4"/>
                <a:gd name="T32" fmla="*/ 5 w 5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4">
                  <a:moveTo>
                    <a:pt x="2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0" name="Freeform 459"/>
            <p:cNvSpPr>
              <a:spLocks/>
            </p:cNvSpPr>
            <p:nvPr/>
          </p:nvSpPr>
          <p:spPr bwMode="auto">
            <a:xfrm>
              <a:off x="9104893" y="4138980"/>
              <a:ext cx="9527" cy="14290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0 h 8"/>
                <a:gd name="T4" fmla="*/ 0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5" y="1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8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1" name="Freeform 460"/>
            <p:cNvSpPr>
              <a:spLocks/>
            </p:cNvSpPr>
            <p:nvPr/>
          </p:nvSpPr>
          <p:spPr bwMode="auto">
            <a:xfrm>
              <a:off x="9196982" y="3999247"/>
              <a:ext cx="4763" cy="6351"/>
            </a:xfrm>
            <a:custGeom>
              <a:avLst/>
              <a:gdLst>
                <a:gd name="T0" fmla="*/ 2147483647 w 3"/>
                <a:gd name="T1" fmla="*/ 0 h 4"/>
                <a:gd name="T2" fmla="*/ 2147483647 w 3"/>
                <a:gd name="T3" fmla="*/ 0 h 4"/>
                <a:gd name="T4" fmla="*/ 0 w 3"/>
                <a:gd name="T5" fmla="*/ 2147483647 h 4"/>
                <a:gd name="T6" fmla="*/ 2147483647 w 3"/>
                <a:gd name="T7" fmla="*/ 2147483647 h 4"/>
                <a:gd name="T8" fmla="*/ 2147483647 w 3"/>
                <a:gd name="T9" fmla="*/ 2147483647 h 4"/>
                <a:gd name="T10" fmla="*/ 2147483647 w 3"/>
                <a:gd name="T11" fmla="*/ 2147483647 h 4"/>
                <a:gd name="T12" fmla="*/ 2147483647 w 3"/>
                <a:gd name="T13" fmla="*/ 2147483647 h 4"/>
                <a:gd name="T14" fmla="*/ 2147483647 w 3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3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2" name="Freeform 461"/>
            <p:cNvSpPr>
              <a:spLocks/>
            </p:cNvSpPr>
            <p:nvPr/>
          </p:nvSpPr>
          <p:spPr bwMode="auto">
            <a:xfrm>
              <a:off x="9190631" y="3992896"/>
              <a:ext cx="7938" cy="1111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6"/>
                <a:gd name="T23" fmla="*/ 5 w 5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6">
                  <a:moveTo>
                    <a:pt x="5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3" name="Freeform 462"/>
            <p:cNvSpPr>
              <a:spLocks/>
            </p:cNvSpPr>
            <p:nvPr/>
          </p:nvSpPr>
          <p:spPr bwMode="auto">
            <a:xfrm>
              <a:off x="9198570" y="3994483"/>
              <a:ext cx="4764" cy="9527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2147483647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4" name="Freeform 463"/>
            <p:cNvSpPr>
              <a:spLocks/>
            </p:cNvSpPr>
            <p:nvPr/>
          </p:nvSpPr>
          <p:spPr bwMode="auto">
            <a:xfrm>
              <a:off x="9198570" y="4004010"/>
              <a:ext cx="7939" cy="4764"/>
            </a:xfrm>
            <a:custGeom>
              <a:avLst/>
              <a:gdLst>
                <a:gd name="T0" fmla="*/ 2147483647 w 5"/>
                <a:gd name="T1" fmla="*/ 0 h 3"/>
                <a:gd name="T2" fmla="*/ 0 w 5"/>
                <a:gd name="T3" fmla="*/ 2147483647 h 3"/>
                <a:gd name="T4" fmla="*/ 0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2147483647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2" y="0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5" name="Freeform 464"/>
            <p:cNvSpPr>
              <a:spLocks/>
            </p:cNvSpPr>
            <p:nvPr/>
          </p:nvSpPr>
          <p:spPr bwMode="auto">
            <a:xfrm>
              <a:off x="9198570" y="4015126"/>
              <a:ext cx="7939" cy="7939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0 w 5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6" name="Freeform 465"/>
            <p:cNvSpPr>
              <a:spLocks/>
            </p:cNvSpPr>
            <p:nvPr/>
          </p:nvSpPr>
          <p:spPr bwMode="auto">
            <a:xfrm>
              <a:off x="9174754" y="3992896"/>
              <a:ext cx="9527" cy="7939"/>
            </a:xfrm>
            <a:custGeom>
              <a:avLst/>
              <a:gdLst>
                <a:gd name="T0" fmla="*/ 2147483647 w 5"/>
                <a:gd name="T1" fmla="*/ 0 h 4"/>
                <a:gd name="T2" fmla="*/ 0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2" y="0"/>
                  </a:moveTo>
                  <a:lnTo>
                    <a:pt x="0" y="3"/>
                  </a:lnTo>
                  <a:lnTo>
                    <a:pt x="3" y="4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7" name="Freeform 466"/>
            <p:cNvSpPr>
              <a:spLocks/>
            </p:cNvSpPr>
            <p:nvPr/>
          </p:nvSpPr>
          <p:spPr bwMode="auto">
            <a:xfrm>
              <a:off x="9174754" y="3984956"/>
              <a:ext cx="6351" cy="7940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8" name="Freeform 467"/>
            <p:cNvSpPr>
              <a:spLocks/>
            </p:cNvSpPr>
            <p:nvPr/>
          </p:nvSpPr>
          <p:spPr bwMode="auto">
            <a:xfrm>
              <a:off x="9179517" y="4029416"/>
              <a:ext cx="19053" cy="26994"/>
            </a:xfrm>
            <a:custGeom>
              <a:avLst/>
              <a:gdLst>
                <a:gd name="T0" fmla="*/ 0 w 12"/>
                <a:gd name="T1" fmla="*/ 2147483647 h 15"/>
                <a:gd name="T2" fmla="*/ 2147483647 w 12"/>
                <a:gd name="T3" fmla="*/ 2147483647 h 15"/>
                <a:gd name="T4" fmla="*/ 2147483647 w 12"/>
                <a:gd name="T5" fmla="*/ 2147483647 h 15"/>
                <a:gd name="T6" fmla="*/ 2147483647 w 12"/>
                <a:gd name="T7" fmla="*/ 2147483647 h 15"/>
                <a:gd name="T8" fmla="*/ 2147483647 w 12"/>
                <a:gd name="T9" fmla="*/ 2147483647 h 15"/>
                <a:gd name="T10" fmla="*/ 2147483647 w 12"/>
                <a:gd name="T11" fmla="*/ 2147483647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2147483647 w 12"/>
                <a:gd name="T25" fmla="*/ 0 h 15"/>
                <a:gd name="T26" fmla="*/ 0 w 12"/>
                <a:gd name="T27" fmla="*/ 0 h 15"/>
                <a:gd name="T28" fmla="*/ 0 w 12"/>
                <a:gd name="T29" fmla="*/ 2147483647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5"/>
                <a:gd name="T47" fmla="*/ 12 w 12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5">
                  <a:moveTo>
                    <a:pt x="0" y="3"/>
                  </a:moveTo>
                  <a:lnTo>
                    <a:pt x="3" y="8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7" y="12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1" y="9"/>
                  </a:lnTo>
                  <a:lnTo>
                    <a:pt x="9" y="4"/>
                  </a:lnTo>
                  <a:lnTo>
                    <a:pt x="9" y="3"/>
                  </a:lnTo>
                  <a:lnTo>
                    <a:pt x="6" y="6"/>
                  </a:lnTo>
                  <a:lnTo>
                    <a:pt x="4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9" name="Freeform 468"/>
            <p:cNvSpPr>
              <a:spLocks/>
            </p:cNvSpPr>
            <p:nvPr/>
          </p:nvSpPr>
          <p:spPr bwMode="auto">
            <a:xfrm>
              <a:off x="9208096" y="4026241"/>
              <a:ext cx="12702" cy="22230"/>
            </a:xfrm>
            <a:custGeom>
              <a:avLst/>
              <a:gdLst>
                <a:gd name="T0" fmla="*/ 0 w 7"/>
                <a:gd name="T1" fmla="*/ 0 h 13"/>
                <a:gd name="T2" fmla="*/ 0 w 7"/>
                <a:gd name="T3" fmla="*/ 2147483647 h 13"/>
                <a:gd name="T4" fmla="*/ 0 w 7"/>
                <a:gd name="T5" fmla="*/ 2147483647 h 13"/>
                <a:gd name="T6" fmla="*/ 0 w 7"/>
                <a:gd name="T7" fmla="*/ 2147483647 h 13"/>
                <a:gd name="T8" fmla="*/ 2147483647 w 7"/>
                <a:gd name="T9" fmla="*/ 2147483647 h 13"/>
                <a:gd name="T10" fmla="*/ 2147483647 w 7"/>
                <a:gd name="T11" fmla="*/ 2147483647 h 13"/>
                <a:gd name="T12" fmla="*/ 2147483647 w 7"/>
                <a:gd name="T13" fmla="*/ 2147483647 h 13"/>
                <a:gd name="T14" fmla="*/ 0 w 7"/>
                <a:gd name="T15" fmla="*/ 0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13"/>
                <a:gd name="T26" fmla="*/ 7 w 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13">
                  <a:moveTo>
                    <a:pt x="0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0" name="Freeform 469"/>
            <p:cNvSpPr>
              <a:spLocks/>
            </p:cNvSpPr>
            <p:nvPr/>
          </p:nvSpPr>
          <p:spPr bwMode="auto">
            <a:xfrm>
              <a:off x="9198570" y="4040532"/>
              <a:ext cx="4764" cy="7939"/>
            </a:xfrm>
            <a:custGeom>
              <a:avLst/>
              <a:gdLst>
                <a:gd name="T0" fmla="*/ 2147483647 w 3"/>
                <a:gd name="T1" fmla="*/ 0 h 5"/>
                <a:gd name="T2" fmla="*/ 2147483647 w 3"/>
                <a:gd name="T3" fmla="*/ 0 h 5"/>
                <a:gd name="T4" fmla="*/ 0 w 3"/>
                <a:gd name="T5" fmla="*/ 2147483647 h 5"/>
                <a:gd name="T6" fmla="*/ 0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1" name="Freeform 470"/>
            <p:cNvSpPr>
              <a:spLocks/>
            </p:cNvSpPr>
            <p:nvPr/>
          </p:nvSpPr>
          <p:spPr bwMode="auto">
            <a:xfrm>
              <a:off x="9193807" y="4059587"/>
              <a:ext cx="17465" cy="15879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0 h 9"/>
                <a:gd name="T4" fmla="*/ 0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9"/>
                <a:gd name="T26" fmla="*/ 11 w 11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9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8" y="9"/>
                  </a:lnTo>
                  <a:lnTo>
                    <a:pt x="11" y="8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2" name="Freeform 471"/>
            <p:cNvSpPr>
              <a:spLocks/>
            </p:cNvSpPr>
            <p:nvPr/>
          </p:nvSpPr>
          <p:spPr bwMode="auto">
            <a:xfrm>
              <a:off x="9211272" y="4050059"/>
              <a:ext cx="9527" cy="9527"/>
            </a:xfrm>
            <a:custGeom>
              <a:avLst/>
              <a:gdLst>
                <a:gd name="T0" fmla="*/ 2147483647 w 5"/>
                <a:gd name="T1" fmla="*/ 0 h 5"/>
                <a:gd name="T2" fmla="*/ 0 w 5"/>
                <a:gd name="T3" fmla="*/ 0 h 5"/>
                <a:gd name="T4" fmla="*/ 0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3" name="Freeform 472"/>
            <p:cNvSpPr>
              <a:spLocks/>
            </p:cNvSpPr>
            <p:nvPr/>
          </p:nvSpPr>
          <p:spPr bwMode="auto">
            <a:xfrm>
              <a:off x="9211272" y="4059587"/>
              <a:ext cx="14290" cy="25406"/>
            </a:xfrm>
            <a:custGeom>
              <a:avLst/>
              <a:gdLst>
                <a:gd name="T0" fmla="*/ 2147483647 w 8"/>
                <a:gd name="T1" fmla="*/ 0 h 14"/>
                <a:gd name="T2" fmla="*/ 0 w 8"/>
                <a:gd name="T3" fmla="*/ 2147483647 h 14"/>
                <a:gd name="T4" fmla="*/ 2147483647 w 8"/>
                <a:gd name="T5" fmla="*/ 2147483647 h 14"/>
                <a:gd name="T6" fmla="*/ 2147483647 w 8"/>
                <a:gd name="T7" fmla="*/ 2147483647 h 14"/>
                <a:gd name="T8" fmla="*/ 2147483647 w 8"/>
                <a:gd name="T9" fmla="*/ 2147483647 h 14"/>
                <a:gd name="T10" fmla="*/ 2147483647 w 8"/>
                <a:gd name="T11" fmla="*/ 2147483647 h 14"/>
                <a:gd name="T12" fmla="*/ 2147483647 w 8"/>
                <a:gd name="T13" fmla="*/ 2147483647 h 14"/>
                <a:gd name="T14" fmla="*/ 2147483647 w 8"/>
                <a:gd name="T15" fmla="*/ 2147483647 h 14"/>
                <a:gd name="T16" fmla="*/ 2147483647 w 8"/>
                <a:gd name="T17" fmla="*/ 2147483647 h 14"/>
                <a:gd name="T18" fmla="*/ 2147483647 w 8"/>
                <a:gd name="T19" fmla="*/ 2147483647 h 14"/>
                <a:gd name="T20" fmla="*/ 2147483647 w 8"/>
                <a:gd name="T21" fmla="*/ 2147483647 h 14"/>
                <a:gd name="T22" fmla="*/ 2147483647 w 8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4"/>
                <a:gd name="T38" fmla="*/ 8 w 8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4">
                  <a:moveTo>
                    <a:pt x="1" y="0"/>
                  </a:moveTo>
                  <a:lnTo>
                    <a:pt x="0" y="1"/>
                  </a:lnTo>
                  <a:lnTo>
                    <a:pt x="1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8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4" name="Freeform 473"/>
            <p:cNvSpPr>
              <a:spLocks/>
            </p:cNvSpPr>
            <p:nvPr/>
          </p:nvSpPr>
          <p:spPr bwMode="auto">
            <a:xfrm>
              <a:off x="9217623" y="4099283"/>
              <a:ext cx="9527" cy="6351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0 h 4"/>
                <a:gd name="T4" fmla="*/ 0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2147483647 w 6"/>
                <a:gd name="T13" fmla="*/ 0 h 4"/>
                <a:gd name="T14" fmla="*/ 2147483647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5" name="Freeform 474"/>
            <p:cNvSpPr>
              <a:spLocks/>
            </p:cNvSpPr>
            <p:nvPr/>
          </p:nvSpPr>
          <p:spPr bwMode="auto">
            <a:xfrm>
              <a:off x="9235089" y="4119926"/>
              <a:ext cx="9527" cy="15879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w 6"/>
                <a:gd name="T9" fmla="*/ 2147483647 h 9"/>
                <a:gd name="T10" fmla="*/ 0 w 6"/>
                <a:gd name="T11" fmla="*/ 2147483647 h 9"/>
                <a:gd name="T12" fmla="*/ 0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9"/>
                <a:gd name="T32" fmla="*/ 6 w 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9">
                  <a:moveTo>
                    <a:pt x="6" y="6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6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6" name="Freeform 475"/>
            <p:cNvSpPr>
              <a:spLocks/>
            </p:cNvSpPr>
            <p:nvPr/>
          </p:nvSpPr>
          <p:spPr bwMode="auto">
            <a:xfrm>
              <a:off x="9236676" y="4138980"/>
              <a:ext cx="14290" cy="11115"/>
            </a:xfrm>
            <a:custGeom>
              <a:avLst/>
              <a:gdLst>
                <a:gd name="T0" fmla="*/ 0 w 8"/>
                <a:gd name="T1" fmla="*/ 2147483647 h 6"/>
                <a:gd name="T2" fmla="*/ 0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0 h 6"/>
                <a:gd name="T12" fmla="*/ 2147483647 w 8"/>
                <a:gd name="T13" fmla="*/ 0 h 6"/>
                <a:gd name="T14" fmla="*/ 0 w 8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6"/>
                <a:gd name="T26" fmla="*/ 8 w 8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6">
                  <a:moveTo>
                    <a:pt x="0" y="1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7" name="Freeform 476"/>
            <p:cNvSpPr>
              <a:spLocks/>
            </p:cNvSpPr>
            <p:nvPr/>
          </p:nvSpPr>
          <p:spPr bwMode="auto">
            <a:xfrm>
              <a:off x="9250966" y="4161210"/>
              <a:ext cx="7938" cy="476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0 h 3"/>
                <a:gd name="T6" fmla="*/ 0 w 5"/>
                <a:gd name="T7" fmla="*/ 0 h 3"/>
                <a:gd name="T8" fmla="*/ 0 w 5"/>
                <a:gd name="T9" fmla="*/ 2147483647 h 3"/>
                <a:gd name="T10" fmla="*/ 2147483647 w 5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8" name="Freeform 477"/>
            <p:cNvSpPr>
              <a:spLocks/>
            </p:cNvSpPr>
            <p:nvPr/>
          </p:nvSpPr>
          <p:spPr bwMode="auto">
            <a:xfrm>
              <a:off x="9189043" y="4170738"/>
              <a:ext cx="12702" cy="20642"/>
            </a:xfrm>
            <a:custGeom>
              <a:avLst/>
              <a:gdLst>
                <a:gd name="T0" fmla="*/ 2147483647 w 8"/>
                <a:gd name="T1" fmla="*/ 2147483647 h 12"/>
                <a:gd name="T2" fmla="*/ 2147483647 w 8"/>
                <a:gd name="T3" fmla="*/ 0 h 12"/>
                <a:gd name="T4" fmla="*/ 0 w 8"/>
                <a:gd name="T5" fmla="*/ 2147483647 h 12"/>
                <a:gd name="T6" fmla="*/ 2147483647 w 8"/>
                <a:gd name="T7" fmla="*/ 2147483647 h 12"/>
                <a:gd name="T8" fmla="*/ 2147483647 w 8"/>
                <a:gd name="T9" fmla="*/ 2147483647 h 12"/>
                <a:gd name="T10" fmla="*/ 2147483647 w 8"/>
                <a:gd name="T11" fmla="*/ 2147483647 h 12"/>
                <a:gd name="T12" fmla="*/ 2147483647 w 8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2"/>
                <a:gd name="T23" fmla="*/ 8 w 8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2">
                  <a:moveTo>
                    <a:pt x="8" y="5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6" y="12"/>
                  </a:lnTo>
                  <a:lnTo>
                    <a:pt x="8" y="9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9" name="Freeform 478"/>
            <p:cNvSpPr>
              <a:spLocks/>
            </p:cNvSpPr>
            <p:nvPr/>
          </p:nvSpPr>
          <p:spPr bwMode="auto">
            <a:xfrm>
              <a:off x="9206509" y="4189792"/>
              <a:ext cx="14289" cy="14290"/>
            </a:xfrm>
            <a:custGeom>
              <a:avLst/>
              <a:gdLst>
                <a:gd name="T0" fmla="*/ 2147483647 w 8"/>
                <a:gd name="T1" fmla="*/ 0 h 8"/>
                <a:gd name="T2" fmla="*/ 0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1" y="0"/>
                  </a:moveTo>
                  <a:lnTo>
                    <a:pt x="0" y="1"/>
                  </a:lnTo>
                  <a:lnTo>
                    <a:pt x="3" y="5"/>
                  </a:lnTo>
                  <a:lnTo>
                    <a:pt x="4" y="8"/>
                  </a:lnTo>
                  <a:lnTo>
                    <a:pt x="8" y="5"/>
                  </a:lnTo>
                  <a:lnTo>
                    <a:pt x="4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0" name="Freeform 479"/>
            <p:cNvSpPr>
              <a:spLocks/>
            </p:cNvSpPr>
            <p:nvPr/>
          </p:nvSpPr>
          <p:spPr bwMode="auto">
            <a:xfrm>
              <a:off x="9173166" y="4161210"/>
              <a:ext cx="12702" cy="17466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2147483647 w 7"/>
                <a:gd name="T9" fmla="*/ 0 h 10"/>
                <a:gd name="T10" fmla="*/ 2147483647 w 7"/>
                <a:gd name="T11" fmla="*/ 0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0 w 7"/>
                <a:gd name="T17" fmla="*/ 2147483647 h 10"/>
                <a:gd name="T18" fmla="*/ 2147483647 w 7"/>
                <a:gd name="T19" fmla="*/ 2147483647 h 10"/>
                <a:gd name="T20" fmla="*/ 2147483647 w 7"/>
                <a:gd name="T21" fmla="*/ 2147483647 h 10"/>
                <a:gd name="T22" fmla="*/ 2147483647 w 7"/>
                <a:gd name="T23" fmla="*/ 2147483647 h 10"/>
                <a:gd name="T24" fmla="*/ 2147483647 w 7"/>
                <a:gd name="T25" fmla="*/ 214748364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10"/>
                <a:gd name="T41" fmla="*/ 7 w 7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10">
                  <a:moveTo>
                    <a:pt x="7" y="5"/>
                  </a:moveTo>
                  <a:lnTo>
                    <a:pt x="7" y="5"/>
                  </a:lnTo>
                  <a:lnTo>
                    <a:pt x="6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6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1" name="Freeform 480"/>
            <p:cNvSpPr>
              <a:spLocks/>
            </p:cNvSpPr>
            <p:nvPr/>
          </p:nvSpPr>
          <p:spPr bwMode="auto">
            <a:xfrm>
              <a:off x="9127121" y="4165973"/>
              <a:ext cx="66686" cy="53988"/>
            </a:xfrm>
            <a:custGeom>
              <a:avLst/>
              <a:gdLst>
                <a:gd name="T0" fmla="*/ 2147483647 w 40"/>
                <a:gd name="T1" fmla="*/ 2147483647 h 30"/>
                <a:gd name="T2" fmla="*/ 2147483647 w 40"/>
                <a:gd name="T3" fmla="*/ 2147483647 h 30"/>
                <a:gd name="T4" fmla="*/ 2147483647 w 40"/>
                <a:gd name="T5" fmla="*/ 2147483647 h 30"/>
                <a:gd name="T6" fmla="*/ 2147483647 w 40"/>
                <a:gd name="T7" fmla="*/ 2147483647 h 30"/>
                <a:gd name="T8" fmla="*/ 2147483647 w 40"/>
                <a:gd name="T9" fmla="*/ 2147483647 h 30"/>
                <a:gd name="T10" fmla="*/ 2147483647 w 40"/>
                <a:gd name="T11" fmla="*/ 0 h 30"/>
                <a:gd name="T12" fmla="*/ 0 w 40"/>
                <a:gd name="T13" fmla="*/ 0 h 30"/>
                <a:gd name="T14" fmla="*/ 0 w 40"/>
                <a:gd name="T15" fmla="*/ 2147483647 h 30"/>
                <a:gd name="T16" fmla="*/ 2147483647 w 40"/>
                <a:gd name="T17" fmla="*/ 2147483647 h 30"/>
                <a:gd name="T18" fmla="*/ 2147483647 w 40"/>
                <a:gd name="T19" fmla="*/ 2147483647 h 30"/>
                <a:gd name="T20" fmla="*/ 2147483647 w 40"/>
                <a:gd name="T21" fmla="*/ 2147483647 h 30"/>
                <a:gd name="T22" fmla="*/ 2147483647 w 40"/>
                <a:gd name="T23" fmla="*/ 2147483647 h 30"/>
                <a:gd name="T24" fmla="*/ 2147483647 w 40"/>
                <a:gd name="T25" fmla="*/ 2147483647 h 30"/>
                <a:gd name="T26" fmla="*/ 2147483647 w 40"/>
                <a:gd name="T27" fmla="*/ 2147483647 h 30"/>
                <a:gd name="T28" fmla="*/ 2147483647 w 40"/>
                <a:gd name="T29" fmla="*/ 2147483647 h 30"/>
                <a:gd name="T30" fmla="*/ 2147483647 w 40"/>
                <a:gd name="T31" fmla="*/ 2147483647 h 30"/>
                <a:gd name="T32" fmla="*/ 2147483647 w 40"/>
                <a:gd name="T33" fmla="*/ 2147483647 h 30"/>
                <a:gd name="T34" fmla="*/ 2147483647 w 40"/>
                <a:gd name="T35" fmla="*/ 2147483647 h 30"/>
                <a:gd name="T36" fmla="*/ 2147483647 w 40"/>
                <a:gd name="T37" fmla="*/ 2147483647 h 30"/>
                <a:gd name="T38" fmla="*/ 2147483647 w 40"/>
                <a:gd name="T39" fmla="*/ 2147483647 h 30"/>
                <a:gd name="T40" fmla="*/ 2147483647 w 40"/>
                <a:gd name="T41" fmla="*/ 2147483647 h 30"/>
                <a:gd name="T42" fmla="*/ 2147483647 w 40"/>
                <a:gd name="T43" fmla="*/ 2147483647 h 30"/>
                <a:gd name="T44" fmla="*/ 2147483647 w 40"/>
                <a:gd name="T45" fmla="*/ 2147483647 h 30"/>
                <a:gd name="T46" fmla="*/ 2147483647 w 40"/>
                <a:gd name="T47" fmla="*/ 2147483647 h 30"/>
                <a:gd name="T48" fmla="*/ 2147483647 w 40"/>
                <a:gd name="T49" fmla="*/ 2147483647 h 30"/>
                <a:gd name="T50" fmla="*/ 2147483647 w 40"/>
                <a:gd name="T51" fmla="*/ 2147483647 h 30"/>
                <a:gd name="T52" fmla="*/ 2147483647 w 40"/>
                <a:gd name="T53" fmla="*/ 2147483647 h 30"/>
                <a:gd name="T54" fmla="*/ 2147483647 w 40"/>
                <a:gd name="T55" fmla="*/ 2147483647 h 30"/>
                <a:gd name="T56" fmla="*/ 2147483647 w 40"/>
                <a:gd name="T57" fmla="*/ 2147483647 h 30"/>
                <a:gd name="T58" fmla="*/ 2147483647 w 40"/>
                <a:gd name="T59" fmla="*/ 2147483647 h 30"/>
                <a:gd name="T60" fmla="*/ 2147483647 w 40"/>
                <a:gd name="T61" fmla="*/ 2147483647 h 30"/>
                <a:gd name="T62" fmla="*/ 2147483647 w 40"/>
                <a:gd name="T63" fmla="*/ 2147483647 h 30"/>
                <a:gd name="T64" fmla="*/ 2147483647 w 40"/>
                <a:gd name="T65" fmla="*/ 2147483647 h 30"/>
                <a:gd name="T66" fmla="*/ 2147483647 w 40"/>
                <a:gd name="T67" fmla="*/ 2147483647 h 30"/>
                <a:gd name="T68" fmla="*/ 2147483647 w 40"/>
                <a:gd name="T69" fmla="*/ 2147483647 h 30"/>
                <a:gd name="T70" fmla="*/ 2147483647 w 40"/>
                <a:gd name="T71" fmla="*/ 2147483647 h 30"/>
                <a:gd name="T72" fmla="*/ 2147483647 w 40"/>
                <a:gd name="T73" fmla="*/ 2147483647 h 30"/>
                <a:gd name="T74" fmla="*/ 2147483647 w 40"/>
                <a:gd name="T75" fmla="*/ 2147483647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"/>
                <a:gd name="T115" fmla="*/ 0 h 30"/>
                <a:gd name="T116" fmla="*/ 40 w 40"/>
                <a:gd name="T117" fmla="*/ 30 h 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" h="30">
                  <a:moveTo>
                    <a:pt x="20" y="14"/>
                  </a:moveTo>
                  <a:lnTo>
                    <a:pt x="17" y="11"/>
                  </a:lnTo>
                  <a:lnTo>
                    <a:pt x="17" y="8"/>
                  </a:lnTo>
                  <a:lnTo>
                    <a:pt x="12" y="5"/>
                  </a:lnTo>
                  <a:lnTo>
                    <a:pt x="7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8"/>
                  </a:lnTo>
                  <a:lnTo>
                    <a:pt x="6" y="10"/>
                  </a:lnTo>
                  <a:lnTo>
                    <a:pt x="7" y="13"/>
                  </a:lnTo>
                  <a:lnTo>
                    <a:pt x="11" y="18"/>
                  </a:lnTo>
                  <a:lnTo>
                    <a:pt x="17" y="21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8" y="27"/>
                  </a:lnTo>
                  <a:lnTo>
                    <a:pt x="31" y="28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35" y="24"/>
                  </a:lnTo>
                  <a:lnTo>
                    <a:pt x="32" y="22"/>
                  </a:lnTo>
                  <a:lnTo>
                    <a:pt x="29" y="19"/>
                  </a:lnTo>
                  <a:lnTo>
                    <a:pt x="26" y="18"/>
                  </a:lnTo>
                  <a:lnTo>
                    <a:pt x="23" y="16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2" name="Freeform 481"/>
            <p:cNvSpPr>
              <a:spLocks/>
            </p:cNvSpPr>
            <p:nvPr/>
          </p:nvSpPr>
          <p:spPr bwMode="auto">
            <a:xfrm>
              <a:off x="9203333" y="4372397"/>
              <a:ext cx="7938" cy="7940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0 w 5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0" y="3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3" name="Freeform 482"/>
            <p:cNvSpPr>
              <a:spLocks/>
            </p:cNvSpPr>
            <p:nvPr/>
          </p:nvSpPr>
          <p:spPr bwMode="auto">
            <a:xfrm>
              <a:off x="9357345" y="4189792"/>
              <a:ext cx="7939" cy="11115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0 h 6"/>
                <a:gd name="T4" fmla="*/ 0 w 5"/>
                <a:gd name="T5" fmla="*/ 2147483647 h 6"/>
                <a:gd name="T6" fmla="*/ 0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6"/>
                <a:gd name="T20" fmla="*/ 5 w 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6">
                  <a:moveTo>
                    <a:pt x="5" y="3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4" name="Freeform 483"/>
            <p:cNvSpPr>
              <a:spLocks/>
            </p:cNvSpPr>
            <p:nvPr/>
          </p:nvSpPr>
          <p:spPr bwMode="auto">
            <a:xfrm>
              <a:off x="9295423" y="4496251"/>
              <a:ext cx="6351" cy="6351"/>
            </a:xfrm>
            <a:custGeom>
              <a:avLst/>
              <a:gdLst>
                <a:gd name="T0" fmla="*/ 2147483647 w 4"/>
                <a:gd name="T1" fmla="*/ 0 h 3"/>
                <a:gd name="T2" fmla="*/ 0 w 4"/>
                <a:gd name="T3" fmla="*/ 0 h 3"/>
                <a:gd name="T4" fmla="*/ 2147483647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5" name="Freeform 484"/>
            <p:cNvSpPr>
              <a:spLocks/>
            </p:cNvSpPr>
            <p:nvPr/>
          </p:nvSpPr>
          <p:spPr bwMode="auto">
            <a:xfrm>
              <a:off x="9311301" y="4512130"/>
              <a:ext cx="139723" cy="176254"/>
            </a:xfrm>
            <a:custGeom>
              <a:avLst/>
              <a:gdLst>
                <a:gd name="T0" fmla="*/ 0 w 84"/>
                <a:gd name="T1" fmla="*/ 0 h 98"/>
                <a:gd name="T2" fmla="*/ 2147483647 w 84"/>
                <a:gd name="T3" fmla="*/ 2147483647 h 98"/>
                <a:gd name="T4" fmla="*/ 2147483647 w 84"/>
                <a:gd name="T5" fmla="*/ 2147483647 h 98"/>
                <a:gd name="T6" fmla="*/ 2147483647 w 84"/>
                <a:gd name="T7" fmla="*/ 2147483647 h 98"/>
                <a:gd name="T8" fmla="*/ 2147483647 w 84"/>
                <a:gd name="T9" fmla="*/ 2147483647 h 98"/>
                <a:gd name="T10" fmla="*/ 2147483647 w 84"/>
                <a:gd name="T11" fmla="*/ 2147483647 h 98"/>
                <a:gd name="T12" fmla="*/ 2147483647 w 84"/>
                <a:gd name="T13" fmla="*/ 2147483647 h 98"/>
                <a:gd name="T14" fmla="*/ 2147483647 w 84"/>
                <a:gd name="T15" fmla="*/ 2147483647 h 98"/>
                <a:gd name="T16" fmla="*/ 2147483647 w 84"/>
                <a:gd name="T17" fmla="*/ 2147483647 h 98"/>
                <a:gd name="T18" fmla="*/ 2147483647 w 84"/>
                <a:gd name="T19" fmla="*/ 2147483647 h 98"/>
                <a:gd name="T20" fmla="*/ 2147483647 w 84"/>
                <a:gd name="T21" fmla="*/ 2147483647 h 98"/>
                <a:gd name="T22" fmla="*/ 2147483647 w 84"/>
                <a:gd name="T23" fmla="*/ 2147483647 h 98"/>
                <a:gd name="T24" fmla="*/ 2147483647 w 84"/>
                <a:gd name="T25" fmla="*/ 2147483647 h 98"/>
                <a:gd name="T26" fmla="*/ 2147483647 w 84"/>
                <a:gd name="T27" fmla="*/ 2147483647 h 98"/>
                <a:gd name="T28" fmla="*/ 2147483647 w 84"/>
                <a:gd name="T29" fmla="*/ 2147483647 h 98"/>
                <a:gd name="T30" fmla="*/ 2147483647 w 84"/>
                <a:gd name="T31" fmla="*/ 2147483647 h 98"/>
                <a:gd name="T32" fmla="*/ 2147483647 w 84"/>
                <a:gd name="T33" fmla="*/ 2147483647 h 98"/>
                <a:gd name="T34" fmla="*/ 2147483647 w 84"/>
                <a:gd name="T35" fmla="*/ 2147483647 h 98"/>
                <a:gd name="T36" fmla="*/ 2147483647 w 84"/>
                <a:gd name="T37" fmla="*/ 2147483647 h 98"/>
                <a:gd name="T38" fmla="*/ 2147483647 w 84"/>
                <a:gd name="T39" fmla="*/ 2147483647 h 98"/>
                <a:gd name="T40" fmla="*/ 2147483647 w 84"/>
                <a:gd name="T41" fmla="*/ 2147483647 h 98"/>
                <a:gd name="T42" fmla="*/ 2147483647 w 84"/>
                <a:gd name="T43" fmla="*/ 2147483647 h 98"/>
                <a:gd name="T44" fmla="*/ 2147483647 w 84"/>
                <a:gd name="T45" fmla="*/ 2147483647 h 98"/>
                <a:gd name="T46" fmla="*/ 2147483647 w 84"/>
                <a:gd name="T47" fmla="*/ 2147483647 h 98"/>
                <a:gd name="T48" fmla="*/ 2147483647 w 84"/>
                <a:gd name="T49" fmla="*/ 2147483647 h 98"/>
                <a:gd name="T50" fmla="*/ 2147483647 w 84"/>
                <a:gd name="T51" fmla="*/ 2147483647 h 98"/>
                <a:gd name="T52" fmla="*/ 2147483647 w 84"/>
                <a:gd name="T53" fmla="*/ 2147483647 h 98"/>
                <a:gd name="T54" fmla="*/ 2147483647 w 84"/>
                <a:gd name="T55" fmla="*/ 2147483647 h 98"/>
                <a:gd name="T56" fmla="*/ 2147483647 w 84"/>
                <a:gd name="T57" fmla="*/ 2147483647 h 98"/>
                <a:gd name="T58" fmla="*/ 2147483647 w 84"/>
                <a:gd name="T59" fmla="*/ 2147483647 h 98"/>
                <a:gd name="T60" fmla="*/ 2147483647 w 84"/>
                <a:gd name="T61" fmla="*/ 2147483647 h 98"/>
                <a:gd name="T62" fmla="*/ 2147483647 w 84"/>
                <a:gd name="T63" fmla="*/ 2147483647 h 98"/>
                <a:gd name="T64" fmla="*/ 2147483647 w 84"/>
                <a:gd name="T65" fmla="*/ 2147483647 h 98"/>
                <a:gd name="T66" fmla="*/ 2147483647 w 84"/>
                <a:gd name="T67" fmla="*/ 2147483647 h 98"/>
                <a:gd name="T68" fmla="*/ 2147483647 w 84"/>
                <a:gd name="T69" fmla="*/ 2147483647 h 98"/>
                <a:gd name="T70" fmla="*/ 2147483647 w 84"/>
                <a:gd name="T71" fmla="*/ 2147483647 h 98"/>
                <a:gd name="T72" fmla="*/ 2147483647 w 84"/>
                <a:gd name="T73" fmla="*/ 2147483647 h 98"/>
                <a:gd name="T74" fmla="*/ 2147483647 w 84"/>
                <a:gd name="T75" fmla="*/ 2147483647 h 98"/>
                <a:gd name="T76" fmla="*/ 2147483647 w 84"/>
                <a:gd name="T77" fmla="*/ 2147483647 h 98"/>
                <a:gd name="T78" fmla="*/ 2147483647 w 84"/>
                <a:gd name="T79" fmla="*/ 2147483647 h 98"/>
                <a:gd name="T80" fmla="*/ 2147483647 w 84"/>
                <a:gd name="T81" fmla="*/ 2147483647 h 98"/>
                <a:gd name="T82" fmla="*/ 2147483647 w 84"/>
                <a:gd name="T83" fmla="*/ 2147483647 h 98"/>
                <a:gd name="T84" fmla="*/ 2147483647 w 84"/>
                <a:gd name="T85" fmla="*/ 2147483647 h 98"/>
                <a:gd name="T86" fmla="*/ 2147483647 w 84"/>
                <a:gd name="T87" fmla="*/ 2147483647 h 98"/>
                <a:gd name="T88" fmla="*/ 2147483647 w 84"/>
                <a:gd name="T89" fmla="*/ 2147483647 h 98"/>
                <a:gd name="T90" fmla="*/ 2147483647 w 84"/>
                <a:gd name="T91" fmla="*/ 2147483647 h 98"/>
                <a:gd name="T92" fmla="*/ 2147483647 w 84"/>
                <a:gd name="T93" fmla="*/ 2147483647 h 98"/>
                <a:gd name="T94" fmla="*/ 2147483647 w 84"/>
                <a:gd name="T95" fmla="*/ 2147483647 h 98"/>
                <a:gd name="T96" fmla="*/ 2147483647 w 84"/>
                <a:gd name="T97" fmla="*/ 2147483647 h 98"/>
                <a:gd name="T98" fmla="*/ 2147483647 w 84"/>
                <a:gd name="T99" fmla="*/ 2147483647 h 98"/>
                <a:gd name="T100" fmla="*/ 2147483647 w 84"/>
                <a:gd name="T101" fmla="*/ 2147483647 h 98"/>
                <a:gd name="T102" fmla="*/ 2147483647 w 84"/>
                <a:gd name="T103" fmla="*/ 2147483647 h 98"/>
                <a:gd name="T104" fmla="*/ 2147483647 w 84"/>
                <a:gd name="T105" fmla="*/ 2147483647 h 98"/>
                <a:gd name="T106" fmla="*/ 2147483647 w 84"/>
                <a:gd name="T107" fmla="*/ 2147483647 h 98"/>
                <a:gd name="T108" fmla="*/ 2147483647 w 84"/>
                <a:gd name="T109" fmla="*/ 0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4"/>
                <a:gd name="T166" fmla="*/ 0 h 98"/>
                <a:gd name="T167" fmla="*/ 84 w 84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4" h="98">
                  <a:moveTo>
                    <a:pt x="5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4" y="21"/>
                  </a:lnTo>
                  <a:lnTo>
                    <a:pt x="18" y="22"/>
                  </a:lnTo>
                  <a:lnTo>
                    <a:pt x="24" y="32"/>
                  </a:lnTo>
                  <a:lnTo>
                    <a:pt x="27" y="35"/>
                  </a:lnTo>
                  <a:lnTo>
                    <a:pt x="28" y="39"/>
                  </a:lnTo>
                  <a:lnTo>
                    <a:pt x="32" y="47"/>
                  </a:lnTo>
                  <a:lnTo>
                    <a:pt x="28" y="53"/>
                  </a:lnTo>
                  <a:lnTo>
                    <a:pt x="27" y="59"/>
                  </a:lnTo>
                  <a:lnTo>
                    <a:pt x="18" y="63"/>
                  </a:lnTo>
                  <a:lnTo>
                    <a:pt x="14" y="66"/>
                  </a:lnTo>
                  <a:lnTo>
                    <a:pt x="14" y="67"/>
                  </a:lnTo>
                  <a:lnTo>
                    <a:pt x="19" y="70"/>
                  </a:lnTo>
                  <a:lnTo>
                    <a:pt x="25" y="73"/>
                  </a:lnTo>
                  <a:lnTo>
                    <a:pt x="28" y="75"/>
                  </a:lnTo>
                  <a:lnTo>
                    <a:pt x="32" y="77"/>
                  </a:lnTo>
                  <a:lnTo>
                    <a:pt x="35" y="77"/>
                  </a:lnTo>
                  <a:lnTo>
                    <a:pt x="38" y="78"/>
                  </a:lnTo>
                  <a:lnTo>
                    <a:pt x="36" y="84"/>
                  </a:lnTo>
                  <a:lnTo>
                    <a:pt x="33" y="89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8" y="95"/>
                  </a:lnTo>
                  <a:lnTo>
                    <a:pt x="32" y="95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36" y="98"/>
                  </a:lnTo>
                  <a:lnTo>
                    <a:pt x="38" y="98"/>
                  </a:lnTo>
                  <a:lnTo>
                    <a:pt x="39" y="98"/>
                  </a:lnTo>
                  <a:lnTo>
                    <a:pt x="41" y="97"/>
                  </a:lnTo>
                  <a:lnTo>
                    <a:pt x="47" y="95"/>
                  </a:lnTo>
                  <a:lnTo>
                    <a:pt x="53" y="86"/>
                  </a:lnTo>
                  <a:lnTo>
                    <a:pt x="61" y="78"/>
                  </a:lnTo>
                  <a:lnTo>
                    <a:pt x="63" y="73"/>
                  </a:lnTo>
                  <a:lnTo>
                    <a:pt x="61" y="69"/>
                  </a:lnTo>
                  <a:lnTo>
                    <a:pt x="64" y="66"/>
                  </a:lnTo>
                  <a:lnTo>
                    <a:pt x="70" y="66"/>
                  </a:lnTo>
                  <a:lnTo>
                    <a:pt x="75" y="64"/>
                  </a:lnTo>
                  <a:lnTo>
                    <a:pt x="75" y="63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0" y="53"/>
                  </a:lnTo>
                  <a:lnTo>
                    <a:pt x="81" y="49"/>
                  </a:lnTo>
                  <a:lnTo>
                    <a:pt x="81" y="47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7" y="42"/>
                  </a:lnTo>
                  <a:lnTo>
                    <a:pt x="75" y="42"/>
                  </a:lnTo>
                  <a:lnTo>
                    <a:pt x="67" y="46"/>
                  </a:lnTo>
                  <a:lnTo>
                    <a:pt x="66" y="47"/>
                  </a:lnTo>
                  <a:lnTo>
                    <a:pt x="59" y="47"/>
                  </a:lnTo>
                  <a:lnTo>
                    <a:pt x="52" y="46"/>
                  </a:lnTo>
                  <a:lnTo>
                    <a:pt x="47" y="44"/>
                  </a:lnTo>
                  <a:lnTo>
                    <a:pt x="47" y="42"/>
                  </a:lnTo>
                  <a:lnTo>
                    <a:pt x="47" y="38"/>
                  </a:lnTo>
                  <a:lnTo>
                    <a:pt x="44" y="32"/>
                  </a:lnTo>
                  <a:lnTo>
                    <a:pt x="39" y="27"/>
                  </a:lnTo>
                  <a:lnTo>
                    <a:pt x="39" y="32"/>
                  </a:lnTo>
                  <a:lnTo>
                    <a:pt x="41" y="38"/>
                  </a:lnTo>
                  <a:lnTo>
                    <a:pt x="36" y="36"/>
                  </a:lnTo>
                  <a:lnTo>
                    <a:pt x="33" y="32"/>
                  </a:lnTo>
                  <a:lnTo>
                    <a:pt x="30" y="28"/>
                  </a:lnTo>
                  <a:lnTo>
                    <a:pt x="32" y="27"/>
                  </a:lnTo>
                  <a:lnTo>
                    <a:pt x="28" y="22"/>
                  </a:lnTo>
                  <a:lnTo>
                    <a:pt x="30" y="14"/>
                  </a:lnTo>
                  <a:lnTo>
                    <a:pt x="18" y="7"/>
                  </a:lnTo>
                  <a:lnTo>
                    <a:pt x="13" y="5"/>
                  </a:lnTo>
                  <a:lnTo>
                    <a:pt x="8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6" name="Freeform 485"/>
            <p:cNvSpPr>
              <a:spLocks/>
            </p:cNvSpPr>
            <p:nvPr/>
          </p:nvSpPr>
          <p:spPr bwMode="auto">
            <a:xfrm>
              <a:off x="7783879" y="1741293"/>
              <a:ext cx="49220" cy="12703"/>
            </a:xfrm>
            <a:custGeom>
              <a:avLst/>
              <a:gdLst>
                <a:gd name="T0" fmla="*/ 2147483647 w 30"/>
                <a:gd name="T1" fmla="*/ 2147483647 h 7"/>
                <a:gd name="T2" fmla="*/ 2147483647 w 30"/>
                <a:gd name="T3" fmla="*/ 2147483647 h 7"/>
                <a:gd name="T4" fmla="*/ 2147483647 w 30"/>
                <a:gd name="T5" fmla="*/ 0 h 7"/>
                <a:gd name="T6" fmla="*/ 2147483647 w 30"/>
                <a:gd name="T7" fmla="*/ 0 h 7"/>
                <a:gd name="T8" fmla="*/ 2147483647 w 30"/>
                <a:gd name="T9" fmla="*/ 2147483647 h 7"/>
                <a:gd name="T10" fmla="*/ 2147483647 w 30"/>
                <a:gd name="T11" fmla="*/ 2147483647 h 7"/>
                <a:gd name="T12" fmla="*/ 2147483647 w 30"/>
                <a:gd name="T13" fmla="*/ 2147483647 h 7"/>
                <a:gd name="T14" fmla="*/ 2147483647 w 30"/>
                <a:gd name="T15" fmla="*/ 2147483647 h 7"/>
                <a:gd name="T16" fmla="*/ 2147483647 w 30"/>
                <a:gd name="T17" fmla="*/ 0 h 7"/>
                <a:gd name="T18" fmla="*/ 2147483647 w 30"/>
                <a:gd name="T19" fmla="*/ 0 h 7"/>
                <a:gd name="T20" fmla="*/ 0 w 30"/>
                <a:gd name="T21" fmla="*/ 2147483647 h 7"/>
                <a:gd name="T22" fmla="*/ 0 w 30"/>
                <a:gd name="T23" fmla="*/ 2147483647 h 7"/>
                <a:gd name="T24" fmla="*/ 2147483647 w 30"/>
                <a:gd name="T25" fmla="*/ 2147483647 h 7"/>
                <a:gd name="T26" fmla="*/ 2147483647 w 30"/>
                <a:gd name="T27" fmla="*/ 2147483647 h 7"/>
                <a:gd name="T28" fmla="*/ 2147483647 w 30"/>
                <a:gd name="T29" fmla="*/ 2147483647 h 7"/>
                <a:gd name="T30" fmla="*/ 2147483647 w 30"/>
                <a:gd name="T31" fmla="*/ 2147483647 h 7"/>
                <a:gd name="T32" fmla="*/ 2147483647 w 30"/>
                <a:gd name="T33" fmla="*/ 2147483647 h 7"/>
                <a:gd name="T34" fmla="*/ 2147483647 w 30"/>
                <a:gd name="T35" fmla="*/ 2147483647 h 7"/>
                <a:gd name="T36" fmla="*/ 2147483647 w 30"/>
                <a:gd name="T37" fmla="*/ 214748364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7"/>
                <a:gd name="T59" fmla="*/ 30 w 30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7">
                  <a:moveTo>
                    <a:pt x="28" y="3"/>
                  </a:moveTo>
                  <a:lnTo>
                    <a:pt x="23" y="1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6"/>
                  </a:lnTo>
                  <a:lnTo>
                    <a:pt x="8" y="6"/>
                  </a:lnTo>
                  <a:lnTo>
                    <a:pt x="16" y="7"/>
                  </a:lnTo>
                  <a:lnTo>
                    <a:pt x="20" y="7"/>
                  </a:lnTo>
                  <a:lnTo>
                    <a:pt x="25" y="6"/>
                  </a:lnTo>
                  <a:lnTo>
                    <a:pt x="30" y="4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7" name="Freeform 486"/>
            <p:cNvSpPr>
              <a:spLocks/>
            </p:cNvSpPr>
            <p:nvPr/>
          </p:nvSpPr>
          <p:spPr bwMode="auto">
            <a:xfrm>
              <a:off x="7639393" y="1709535"/>
              <a:ext cx="133372" cy="44460"/>
            </a:xfrm>
            <a:custGeom>
              <a:avLst/>
              <a:gdLst>
                <a:gd name="T0" fmla="*/ 2147483647 w 81"/>
                <a:gd name="T1" fmla="*/ 2147483647 h 25"/>
                <a:gd name="T2" fmla="*/ 2147483647 w 81"/>
                <a:gd name="T3" fmla="*/ 2147483647 h 25"/>
                <a:gd name="T4" fmla="*/ 2147483647 w 81"/>
                <a:gd name="T5" fmla="*/ 2147483647 h 25"/>
                <a:gd name="T6" fmla="*/ 0 w 81"/>
                <a:gd name="T7" fmla="*/ 2147483647 h 25"/>
                <a:gd name="T8" fmla="*/ 0 w 81"/>
                <a:gd name="T9" fmla="*/ 2147483647 h 25"/>
                <a:gd name="T10" fmla="*/ 2147483647 w 81"/>
                <a:gd name="T11" fmla="*/ 2147483647 h 25"/>
                <a:gd name="T12" fmla="*/ 2147483647 w 81"/>
                <a:gd name="T13" fmla="*/ 2147483647 h 25"/>
                <a:gd name="T14" fmla="*/ 2147483647 w 81"/>
                <a:gd name="T15" fmla="*/ 2147483647 h 25"/>
                <a:gd name="T16" fmla="*/ 2147483647 w 81"/>
                <a:gd name="T17" fmla="*/ 2147483647 h 25"/>
                <a:gd name="T18" fmla="*/ 2147483647 w 81"/>
                <a:gd name="T19" fmla="*/ 2147483647 h 25"/>
                <a:gd name="T20" fmla="*/ 2147483647 w 81"/>
                <a:gd name="T21" fmla="*/ 2147483647 h 25"/>
                <a:gd name="T22" fmla="*/ 2147483647 w 81"/>
                <a:gd name="T23" fmla="*/ 2147483647 h 25"/>
                <a:gd name="T24" fmla="*/ 2147483647 w 81"/>
                <a:gd name="T25" fmla="*/ 2147483647 h 25"/>
                <a:gd name="T26" fmla="*/ 2147483647 w 81"/>
                <a:gd name="T27" fmla="*/ 2147483647 h 25"/>
                <a:gd name="T28" fmla="*/ 2147483647 w 81"/>
                <a:gd name="T29" fmla="*/ 2147483647 h 25"/>
                <a:gd name="T30" fmla="*/ 2147483647 w 81"/>
                <a:gd name="T31" fmla="*/ 2147483647 h 25"/>
                <a:gd name="T32" fmla="*/ 2147483647 w 81"/>
                <a:gd name="T33" fmla="*/ 2147483647 h 25"/>
                <a:gd name="T34" fmla="*/ 2147483647 w 81"/>
                <a:gd name="T35" fmla="*/ 2147483647 h 25"/>
                <a:gd name="T36" fmla="*/ 2147483647 w 81"/>
                <a:gd name="T37" fmla="*/ 0 h 25"/>
                <a:gd name="T38" fmla="*/ 2147483647 w 81"/>
                <a:gd name="T39" fmla="*/ 2147483647 h 25"/>
                <a:gd name="T40" fmla="*/ 2147483647 w 81"/>
                <a:gd name="T41" fmla="*/ 2147483647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25"/>
                <a:gd name="T65" fmla="*/ 81 w 81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25">
                  <a:moveTo>
                    <a:pt x="20" y="13"/>
                  </a:moveTo>
                  <a:lnTo>
                    <a:pt x="14" y="13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6" y="25"/>
                  </a:lnTo>
                  <a:lnTo>
                    <a:pt x="14" y="24"/>
                  </a:lnTo>
                  <a:lnTo>
                    <a:pt x="27" y="21"/>
                  </a:lnTo>
                  <a:lnTo>
                    <a:pt x="39" y="19"/>
                  </a:lnTo>
                  <a:lnTo>
                    <a:pt x="44" y="22"/>
                  </a:lnTo>
                  <a:lnTo>
                    <a:pt x="72" y="19"/>
                  </a:lnTo>
                  <a:lnTo>
                    <a:pt x="81" y="16"/>
                  </a:lnTo>
                  <a:lnTo>
                    <a:pt x="75" y="14"/>
                  </a:lnTo>
                  <a:lnTo>
                    <a:pt x="67" y="8"/>
                  </a:lnTo>
                  <a:lnTo>
                    <a:pt x="59" y="5"/>
                  </a:lnTo>
                  <a:lnTo>
                    <a:pt x="48" y="10"/>
                  </a:lnTo>
                  <a:lnTo>
                    <a:pt x="41" y="10"/>
                  </a:lnTo>
                  <a:lnTo>
                    <a:pt x="41" y="0"/>
                  </a:lnTo>
                  <a:lnTo>
                    <a:pt x="28" y="11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8" name="Freeform 487"/>
            <p:cNvSpPr>
              <a:spLocks/>
            </p:cNvSpPr>
            <p:nvPr/>
          </p:nvSpPr>
          <p:spPr bwMode="auto">
            <a:xfrm>
              <a:off x="7517136" y="1693656"/>
              <a:ext cx="122257" cy="44460"/>
            </a:xfrm>
            <a:custGeom>
              <a:avLst/>
              <a:gdLst>
                <a:gd name="T0" fmla="*/ 2147483647 w 73"/>
                <a:gd name="T1" fmla="*/ 2147483647 h 25"/>
                <a:gd name="T2" fmla="*/ 2147483647 w 73"/>
                <a:gd name="T3" fmla="*/ 2147483647 h 25"/>
                <a:gd name="T4" fmla="*/ 2147483647 w 73"/>
                <a:gd name="T5" fmla="*/ 2147483647 h 25"/>
                <a:gd name="T6" fmla="*/ 2147483647 w 73"/>
                <a:gd name="T7" fmla="*/ 2147483647 h 25"/>
                <a:gd name="T8" fmla="*/ 2147483647 w 73"/>
                <a:gd name="T9" fmla="*/ 2147483647 h 25"/>
                <a:gd name="T10" fmla="*/ 2147483647 w 73"/>
                <a:gd name="T11" fmla="*/ 2147483647 h 25"/>
                <a:gd name="T12" fmla="*/ 2147483647 w 73"/>
                <a:gd name="T13" fmla="*/ 2147483647 h 25"/>
                <a:gd name="T14" fmla="*/ 2147483647 w 73"/>
                <a:gd name="T15" fmla="*/ 2147483647 h 25"/>
                <a:gd name="T16" fmla="*/ 2147483647 w 73"/>
                <a:gd name="T17" fmla="*/ 0 h 25"/>
                <a:gd name="T18" fmla="*/ 2147483647 w 73"/>
                <a:gd name="T19" fmla="*/ 2147483647 h 25"/>
                <a:gd name="T20" fmla="*/ 2147483647 w 73"/>
                <a:gd name="T21" fmla="*/ 2147483647 h 25"/>
                <a:gd name="T22" fmla="*/ 2147483647 w 73"/>
                <a:gd name="T23" fmla="*/ 2147483647 h 25"/>
                <a:gd name="T24" fmla="*/ 2147483647 w 73"/>
                <a:gd name="T25" fmla="*/ 2147483647 h 25"/>
                <a:gd name="T26" fmla="*/ 2147483647 w 73"/>
                <a:gd name="T27" fmla="*/ 2147483647 h 25"/>
                <a:gd name="T28" fmla="*/ 2147483647 w 73"/>
                <a:gd name="T29" fmla="*/ 2147483647 h 25"/>
                <a:gd name="T30" fmla="*/ 2147483647 w 73"/>
                <a:gd name="T31" fmla="*/ 2147483647 h 25"/>
                <a:gd name="T32" fmla="*/ 2147483647 w 73"/>
                <a:gd name="T33" fmla="*/ 2147483647 h 25"/>
                <a:gd name="T34" fmla="*/ 0 w 73"/>
                <a:gd name="T35" fmla="*/ 2147483647 h 25"/>
                <a:gd name="T36" fmla="*/ 2147483647 w 73"/>
                <a:gd name="T37" fmla="*/ 2147483647 h 25"/>
                <a:gd name="T38" fmla="*/ 2147483647 w 73"/>
                <a:gd name="T39" fmla="*/ 2147483647 h 25"/>
                <a:gd name="T40" fmla="*/ 2147483647 w 73"/>
                <a:gd name="T41" fmla="*/ 2147483647 h 25"/>
                <a:gd name="T42" fmla="*/ 2147483647 w 73"/>
                <a:gd name="T43" fmla="*/ 2147483647 h 25"/>
                <a:gd name="T44" fmla="*/ 2147483647 w 73"/>
                <a:gd name="T45" fmla="*/ 2147483647 h 25"/>
                <a:gd name="T46" fmla="*/ 2147483647 w 73"/>
                <a:gd name="T47" fmla="*/ 2147483647 h 25"/>
                <a:gd name="T48" fmla="*/ 2147483647 w 73"/>
                <a:gd name="T49" fmla="*/ 2147483647 h 25"/>
                <a:gd name="T50" fmla="*/ 2147483647 w 73"/>
                <a:gd name="T51" fmla="*/ 2147483647 h 25"/>
                <a:gd name="T52" fmla="*/ 2147483647 w 73"/>
                <a:gd name="T53" fmla="*/ 2147483647 h 25"/>
                <a:gd name="T54" fmla="*/ 2147483647 w 73"/>
                <a:gd name="T55" fmla="*/ 2147483647 h 25"/>
                <a:gd name="T56" fmla="*/ 2147483647 w 73"/>
                <a:gd name="T57" fmla="*/ 2147483647 h 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25"/>
                <a:gd name="T89" fmla="*/ 73 w 73"/>
                <a:gd name="T90" fmla="*/ 25 h 2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25">
                  <a:moveTo>
                    <a:pt x="73" y="20"/>
                  </a:moveTo>
                  <a:lnTo>
                    <a:pt x="73" y="16"/>
                  </a:lnTo>
                  <a:lnTo>
                    <a:pt x="72" y="13"/>
                  </a:lnTo>
                  <a:lnTo>
                    <a:pt x="64" y="8"/>
                  </a:lnTo>
                  <a:lnTo>
                    <a:pt x="61" y="3"/>
                  </a:lnTo>
                  <a:lnTo>
                    <a:pt x="53" y="5"/>
                  </a:lnTo>
                  <a:lnTo>
                    <a:pt x="47" y="6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39" y="3"/>
                  </a:lnTo>
                  <a:lnTo>
                    <a:pt x="30" y="3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3" y="8"/>
                  </a:lnTo>
                  <a:lnTo>
                    <a:pt x="0" y="11"/>
                  </a:lnTo>
                  <a:lnTo>
                    <a:pt x="6" y="17"/>
                  </a:lnTo>
                  <a:lnTo>
                    <a:pt x="13" y="19"/>
                  </a:lnTo>
                  <a:lnTo>
                    <a:pt x="27" y="20"/>
                  </a:lnTo>
                  <a:lnTo>
                    <a:pt x="36" y="19"/>
                  </a:lnTo>
                  <a:lnTo>
                    <a:pt x="48" y="23"/>
                  </a:lnTo>
                  <a:lnTo>
                    <a:pt x="53" y="22"/>
                  </a:lnTo>
                  <a:lnTo>
                    <a:pt x="58" y="25"/>
                  </a:lnTo>
                  <a:lnTo>
                    <a:pt x="62" y="25"/>
                  </a:lnTo>
                  <a:lnTo>
                    <a:pt x="65" y="20"/>
                  </a:lnTo>
                  <a:lnTo>
                    <a:pt x="73" y="22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9" name="Freeform 488"/>
            <p:cNvSpPr>
              <a:spLocks/>
            </p:cNvSpPr>
            <p:nvPr/>
          </p:nvSpPr>
          <p:spPr bwMode="auto">
            <a:xfrm>
              <a:off x="7482206" y="1668250"/>
              <a:ext cx="123845" cy="34933"/>
            </a:xfrm>
            <a:custGeom>
              <a:avLst/>
              <a:gdLst>
                <a:gd name="T0" fmla="*/ 2147483647 w 74"/>
                <a:gd name="T1" fmla="*/ 2147483647 h 20"/>
                <a:gd name="T2" fmla="*/ 2147483647 w 74"/>
                <a:gd name="T3" fmla="*/ 2147483647 h 20"/>
                <a:gd name="T4" fmla="*/ 2147483647 w 74"/>
                <a:gd name="T5" fmla="*/ 2147483647 h 20"/>
                <a:gd name="T6" fmla="*/ 2147483647 w 74"/>
                <a:gd name="T7" fmla="*/ 2147483647 h 20"/>
                <a:gd name="T8" fmla="*/ 2147483647 w 74"/>
                <a:gd name="T9" fmla="*/ 2147483647 h 20"/>
                <a:gd name="T10" fmla="*/ 2147483647 w 74"/>
                <a:gd name="T11" fmla="*/ 2147483647 h 20"/>
                <a:gd name="T12" fmla="*/ 2147483647 w 74"/>
                <a:gd name="T13" fmla="*/ 2147483647 h 20"/>
                <a:gd name="T14" fmla="*/ 2147483647 w 74"/>
                <a:gd name="T15" fmla="*/ 2147483647 h 20"/>
                <a:gd name="T16" fmla="*/ 2147483647 w 74"/>
                <a:gd name="T17" fmla="*/ 2147483647 h 20"/>
                <a:gd name="T18" fmla="*/ 2147483647 w 74"/>
                <a:gd name="T19" fmla="*/ 0 h 20"/>
                <a:gd name="T20" fmla="*/ 2147483647 w 74"/>
                <a:gd name="T21" fmla="*/ 2147483647 h 20"/>
                <a:gd name="T22" fmla="*/ 2147483647 w 74"/>
                <a:gd name="T23" fmla="*/ 2147483647 h 20"/>
                <a:gd name="T24" fmla="*/ 2147483647 w 74"/>
                <a:gd name="T25" fmla="*/ 2147483647 h 20"/>
                <a:gd name="T26" fmla="*/ 2147483647 w 74"/>
                <a:gd name="T27" fmla="*/ 2147483647 h 20"/>
                <a:gd name="T28" fmla="*/ 2147483647 w 74"/>
                <a:gd name="T29" fmla="*/ 2147483647 h 20"/>
                <a:gd name="T30" fmla="*/ 2147483647 w 74"/>
                <a:gd name="T31" fmla="*/ 2147483647 h 20"/>
                <a:gd name="T32" fmla="*/ 0 w 74"/>
                <a:gd name="T33" fmla="*/ 2147483647 h 20"/>
                <a:gd name="T34" fmla="*/ 2147483647 w 74"/>
                <a:gd name="T35" fmla="*/ 2147483647 h 20"/>
                <a:gd name="T36" fmla="*/ 2147483647 w 74"/>
                <a:gd name="T37" fmla="*/ 2147483647 h 20"/>
                <a:gd name="T38" fmla="*/ 2147483647 w 74"/>
                <a:gd name="T39" fmla="*/ 2147483647 h 20"/>
                <a:gd name="T40" fmla="*/ 2147483647 w 74"/>
                <a:gd name="T41" fmla="*/ 2147483647 h 20"/>
                <a:gd name="T42" fmla="*/ 2147483647 w 74"/>
                <a:gd name="T43" fmla="*/ 2147483647 h 20"/>
                <a:gd name="T44" fmla="*/ 2147483647 w 74"/>
                <a:gd name="T45" fmla="*/ 2147483647 h 20"/>
                <a:gd name="T46" fmla="*/ 2147483647 w 74"/>
                <a:gd name="T47" fmla="*/ 2147483647 h 20"/>
                <a:gd name="T48" fmla="*/ 2147483647 w 74"/>
                <a:gd name="T49" fmla="*/ 2147483647 h 20"/>
                <a:gd name="T50" fmla="*/ 2147483647 w 74"/>
                <a:gd name="T51" fmla="*/ 2147483647 h 20"/>
                <a:gd name="T52" fmla="*/ 2147483647 w 74"/>
                <a:gd name="T53" fmla="*/ 2147483647 h 20"/>
                <a:gd name="T54" fmla="*/ 2147483647 w 74"/>
                <a:gd name="T55" fmla="*/ 2147483647 h 20"/>
                <a:gd name="T56" fmla="*/ 2147483647 w 74"/>
                <a:gd name="T57" fmla="*/ 2147483647 h 20"/>
                <a:gd name="T58" fmla="*/ 2147483647 w 74"/>
                <a:gd name="T59" fmla="*/ 2147483647 h 20"/>
                <a:gd name="T60" fmla="*/ 2147483647 w 74"/>
                <a:gd name="T61" fmla="*/ 2147483647 h 20"/>
                <a:gd name="T62" fmla="*/ 2147483647 w 74"/>
                <a:gd name="T63" fmla="*/ 2147483647 h 20"/>
                <a:gd name="T64" fmla="*/ 2147483647 w 74"/>
                <a:gd name="T65" fmla="*/ 2147483647 h 20"/>
                <a:gd name="T66" fmla="*/ 2147483647 w 74"/>
                <a:gd name="T67" fmla="*/ 2147483647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"/>
                <a:gd name="T103" fmla="*/ 0 h 20"/>
                <a:gd name="T104" fmla="*/ 74 w 74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" h="20">
                  <a:moveTo>
                    <a:pt x="51" y="17"/>
                  </a:moveTo>
                  <a:lnTo>
                    <a:pt x="60" y="17"/>
                  </a:lnTo>
                  <a:lnTo>
                    <a:pt x="65" y="14"/>
                  </a:lnTo>
                  <a:lnTo>
                    <a:pt x="71" y="13"/>
                  </a:lnTo>
                  <a:lnTo>
                    <a:pt x="74" y="9"/>
                  </a:lnTo>
                  <a:lnTo>
                    <a:pt x="63" y="5"/>
                  </a:lnTo>
                  <a:lnTo>
                    <a:pt x="51" y="3"/>
                  </a:lnTo>
                  <a:lnTo>
                    <a:pt x="40" y="0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6" y="3"/>
                  </a:lnTo>
                  <a:lnTo>
                    <a:pt x="6" y="8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10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7" y="17"/>
                  </a:lnTo>
                  <a:lnTo>
                    <a:pt x="32" y="17"/>
                  </a:lnTo>
                  <a:lnTo>
                    <a:pt x="37" y="17"/>
                  </a:lnTo>
                  <a:lnTo>
                    <a:pt x="51" y="1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0" name="Freeform 489"/>
            <p:cNvSpPr>
              <a:spLocks/>
            </p:cNvSpPr>
            <p:nvPr/>
          </p:nvSpPr>
          <p:spPr bwMode="auto">
            <a:xfrm>
              <a:off x="7515548" y="1698419"/>
              <a:ext cx="28580" cy="14291"/>
            </a:xfrm>
            <a:custGeom>
              <a:avLst/>
              <a:gdLst>
                <a:gd name="T0" fmla="*/ 2147483647 w 17"/>
                <a:gd name="T1" fmla="*/ 2147483647 h 8"/>
                <a:gd name="T2" fmla="*/ 2147483647 w 17"/>
                <a:gd name="T3" fmla="*/ 0 h 8"/>
                <a:gd name="T4" fmla="*/ 2147483647 w 17"/>
                <a:gd name="T5" fmla="*/ 0 h 8"/>
                <a:gd name="T6" fmla="*/ 2147483647 w 17"/>
                <a:gd name="T7" fmla="*/ 0 h 8"/>
                <a:gd name="T8" fmla="*/ 2147483647 w 17"/>
                <a:gd name="T9" fmla="*/ 0 h 8"/>
                <a:gd name="T10" fmla="*/ 2147483647 w 17"/>
                <a:gd name="T11" fmla="*/ 0 h 8"/>
                <a:gd name="T12" fmla="*/ 2147483647 w 17"/>
                <a:gd name="T13" fmla="*/ 0 h 8"/>
                <a:gd name="T14" fmla="*/ 0 w 17"/>
                <a:gd name="T15" fmla="*/ 2147483647 h 8"/>
                <a:gd name="T16" fmla="*/ 2147483647 w 17"/>
                <a:gd name="T17" fmla="*/ 2147483647 h 8"/>
                <a:gd name="T18" fmla="*/ 2147483647 w 17"/>
                <a:gd name="T19" fmla="*/ 2147483647 h 8"/>
                <a:gd name="T20" fmla="*/ 2147483647 w 17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8"/>
                <a:gd name="T35" fmla="*/ 17 w 1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8">
                  <a:moveTo>
                    <a:pt x="15" y="2"/>
                  </a:move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4" y="5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1" name="Freeform 490"/>
            <p:cNvSpPr>
              <a:spLocks/>
            </p:cNvSpPr>
            <p:nvPr/>
          </p:nvSpPr>
          <p:spPr bwMode="auto">
            <a:xfrm>
              <a:off x="7452038" y="1698419"/>
              <a:ext cx="53984" cy="17467"/>
            </a:xfrm>
            <a:custGeom>
              <a:avLst/>
              <a:gdLst>
                <a:gd name="T0" fmla="*/ 2147483647 w 32"/>
                <a:gd name="T1" fmla="*/ 2147483647 h 10"/>
                <a:gd name="T2" fmla="*/ 2147483647 w 32"/>
                <a:gd name="T3" fmla="*/ 2147483647 h 10"/>
                <a:gd name="T4" fmla="*/ 2147483647 w 32"/>
                <a:gd name="T5" fmla="*/ 2147483647 h 10"/>
                <a:gd name="T6" fmla="*/ 2147483647 w 32"/>
                <a:gd name="T7" fmla="*/ 0 h 10"/>
                <a:gd name="T8" fmla="*/ 2147483647 w 32"/>
                <a:gd name="T9" fmla="*/ 2147483647 h 10"/>
                <a:gd name="T10" fmla="*/ 0 w 32"/>
                <a:gd name="T11" fmla="*/ 0 h 10"/>
                <a:gd name="T12" fmla="*/ 0 w 32"/>
                <a:gd name="T13" fmla="*/ 2147483647 h 10"/>
                <a:gd name="T14" fmla="*/ 2147483647 w 32"/>
                <a:gd name="T15" fmla="*/ 2147483647 h 10"/>
                <a:gd name="T16" fmla="*/ 2147483647 w 32"/>
                <a:gd name="T17" fmla="*/ 2147483647 h 10"/>
                <a:gd name="T18" fmla="*/ 2147483647 w 32"/>
                <a:gd name="T19" fmla="*/ 2147483647 h 10"/>
                <a:gd name="T20" fmla="*/ 2147483647 w 32"/>
                <a:gd name="T21" fmla="*/ 2147483647 h 10"/>
                <a:gd name="T22" fmla="*/ 2147483647 w 32"/>
                <a:gd name="T23" fmla="*/ 2147483647 h 10"/>
                <a:gd name="T24" fmla="*/ 2147483647 w 32"/>
                <a:gd name="T25" fmla="*/ 214748364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10"/>
                <a:gd name="T41" fmla="*/ 32 w 32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10">
                  <a:moveTo>
                    <a:pt x="32" y="8"/>
                  </a:moveTo>
                  <a:lnTo>
                    <a:pt x="25" y="5"/>
                  </a:lnTo>
                  <a:lnTo>
                    <a:pt x="19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6"/>
                  </a:lnTo>
                  <a:lnTo>
                    <a:pt x="14" y="10"/>
                  </a:lnTo>
                  <a:lnTo>
                    <a:pt x="27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2" name="Freeform 491"/>
            <p:cNvSpPr>
              <a:spLocks/>
            </p:cNvSpPr>
            <p:nvPr/>
          </p:nvSpPr>
          <p:spPr bwMode="auto">
            <a:xfrm>
              <a:off x="7553654" y="1779401"/>
              <a:ext cx="20641" cy="7939"/>
            </a:xfrm>
            <a:custGeom>
              <a:avLst/>
              <a:gdLst>
                <a:gd name="T0" fmla="*/ 0 w 12"/>
                <a:gd name="T1" fmla="*/ 2147483647 h 5"/>
                <a:gd name="T2" fmla="*/ 0 w 12"/>
                <a:gd name="T3" fmla="*/ 2147483647 h 5"/>
                <a:gd name="T4" fmla="*/ 0 w 12"/>
                <a:gd name="T5" fmla="*/ 2147483647 h 5"/>
                <a:gd name="T6" fmla="*/ 0 w 12"/>
                <a:gd name="T7" fmla="*/ 2147483647 h 5"/>
                <a:gd name="T8" fmla="*/ 2147483647 w 12"/>
                <a:gd name="T9" fmla="*/ 2147483647 h 5"/>
                <a:gd name="T10" fmla="*/ 2147483647 w 12"/>
                <a:gd name="T11" fmla="*/ 2147483647 h 5"/>
                <a:gd name="T12" fmla="*/ 2147483647 w 12"/>
                <a:gd name="T13" fmla="*/ 2147483647 h 5"/>
                <a:gd name="T14" fmla="*/ 2147483647 w 12"/>
                <a:gd name="T15" fmla="*/ 2147483647 h 5"/>
                <a:gd name="T16" fmla="*/ 2147483647 w 12"/>
                <a:gd name="T17" fmla="*/ 2147483647 h 5"/>
                <a:gd name="T18" fmla="*/ 2147483647 w 12"/>
                <a:gd name="T19" fmla="*/ 0 h 5"/>
                <a:gd name="T20" fmla="*/ 2147483647 w 12"/>
                <a:gd name="T21" fmla="*/ 0 h 5"/>
                <a:gd name="T22" fmla="*/ 2147483647 w 12"/>
                <a:gd name="T23" fmla="*/ 0 h 5"/>
                <a:gd name="T24" fmla="*/ 2147483647 w 12"/>
                <a:gd name="T25" fmla="*/ 0 h 5"/>
                <a:gd name="T26" fmla="*/ 0 w 12"/>
                <a:gd name="T27" fmla="*/ 2147483647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5"/>
                <a:gd name="T44" fmla="*/ 12 w 1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5">
                  <a:moveTo>
                    <a:pt x="0" y="2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3" name="Freeform 492"/>
            <p:cNvSpPr>
              <a:spLocks/>
            </p:cNvSpPr>
            <p:nvPr/>
          </p:nvSpPr>
          <p:spPr bwMode="auto">
            <a:xfrm>
              <a:off x="7566356" y="1765110"/>
              <a:ext cx="7939" cy="7940"/>
            </a:xfrm>
            <a:custGeom>
              <a:avLst/>
              <a:gdLst>
                <a:gd name="T0" fmla="*/ 0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2147483647 h 5"/>
                <a:gd name="T10" fmla="*/ 2147483647 w 4"/>
                <a:gd name="T11" fmla="*/ 2147483647 h 5"/>
                <a:gd name="T12" fmla="*/ 0 w 4"/>
                <a:gd name="T13" fmla="*/ 0 h 5"/>
                <a:gd name="T14" fmla="*/ 0 w 4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5"/>
                <a:gd name="T26" fmla="*/ 4 w 4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5">
                  <a:moveTo>
                    <a:pt x="0" y="4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4" name="Freeform 493"/>
            <p:cNvSpPr>
              <a:spLocks/>
            </p:cNvSpPr>
            <p:nvPr/>
          </p:nvSpPr>
          <p:spPr bwMode="auto">
            <a:xfrm>
              <a:off x="7586998" y="1777813"/>
              <a:ext cx="9527" cy="11116"/>
            </a:xfrm>
            <a:custGeom>
              <a:avLst/>
              <a:gdLst>
                <a:gd name="T0" fmla="*/ 0 w 6"/>
                <a:gd name="T1" fmla="*/ 2147483647 h 7"/>
                <a:gd name="T2" fmla="*/ 0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2147483647 w 6"/>
                <a:gd name="T17" fmla="*/ 0 h 7"/>
                <a:gd name="T18" fmla="*/ 0 w 6"/>
                <a:gd name="T19" fmla="*/ 2147483647 h 7"/>
                <a:gd name="T20" fmla="*/ 0 w 6"/>
                <a:gd name="T21" fmla="*/ 214748364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7"/>
                <a:gd name="T35" fmla="*/ 6 w 6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3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5" name="Freeform 494"/>
            <p:cNvSpPr>
              <a:spLocks/>
            </p:cNvSpPr>
            <p:nvPr/>
          </p:nvSpPr>
          <p:spPr bwMode="auto">
            <a:xfrm>
              <a:off x="7399642" y="1765110"/>
              <a:ext cx="6351" cy="12703"/>
            </a:xfrm>
            <a:custGeom>
              <a:avLst/>
              <a:gdLst>
                <a:gd name="T0" fmla="*/ 2147483647 w 4"/>
                <a:gd name="T1" fmla="*/ 0 h 7"/>
                <a:gd name="T2" fmla="*/ 2147483647 w 4"/>
                <a:gd name="T3" fmla="*/ 0 h 7"/>
                <a:gd name="T4" fmla="*/ 2147483647 w 4"/>
                <a:gd name="T5" fmla="*/ 0 h 7"/>
                <a:gd name="T6" fmla="*/ 2147483647 w 4"/>
                <a:gd name="T7" fmla="*/ 0 h 7"/>
                <a:gd name="T8" fmla="*/ 2147483647 w 4"/>
                <a:gd name="T9" fmla="*/ 0 h 7"/>
                <a:gd name="T10" fmla="*/ 2147483647 w 4"/>
                <a:gd name="T11" fmla="*/ 2147483647 h 7"/>
                <a:gd name="T12" fmla="*/ 0 w 4"/>
                <a:gd name="T13" fmla="*/ 2147483647 h 7"/>
                <a:gd name="T14" fmla="*/ 0 w 4"/>
                <a:gd name="T15" fmla="*/ 2147483647 h 7"/>
                <a:gd name="T16" fmla="*/ 0 w 4"/>
                <a:gd name="T17" fmla="*/ 2147483647 h 7"/>
                <a:gd name="T18" fmla="*/ 0 w 4"/>
                <a:gd name="T19" fmla="*/ 2147483647 h 7"/>
                <a:gd name="T20" fmla="*/ 2147483647 w 4"/>
                <a:gd name="T21" fmla="*/ 2147483647 h 7"/>
                <a:gd name="T22" fmla="*/ 2147483647 w 4"/>
                <a:gd name="T23" fmla="*/ 2147483647 h 7"/>
                <a:gd name="T24" fmla="*/ 2147483647 w 4"/>
                <a:gd name="T25" fmla="*/ 2147483647 h 7"/>
                <a:gd name="T26" fmla="*/ 2147483647 w 4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7"/>
                <a:gd name="T44" fmla="*/ 4 w 4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7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6" name="Freeform 495"/>
            <p:cNvSpPr>
              <a:spLocks/>
            </p:cNvSpPr>
            <p:nvPr/>
          </p:nvSpPr>
          <p:spPr bwMode="auto">
            <a:xfrm>
              <a:off x="7169417" y="1673014"/>
              <a:ext cx="6351" cy="11116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2147483647 w 4"/>
                <a:gd name="T5" fmla="*/ 0 h 6"/>
                <a:gd name="T6" fmla="*/ 2147483647 w 4"/>
                <a:gd name="T7" fmla="*/ 2147483647 h 6"/>
                <a:gd name="T8" fmla="*/ 0 w 4"/>
                <a:gd name="T9" fmla="*/ 2147483647 h 6"/>
                <a:gd name="T10" fmla="*/ 2147483647 w 4"/>
                <a:gd name="T11" fmla="*/ 2147483647 h 6"/>
                <a:gd name="T12" fmla="*/ 2147483647 w 4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4" y="3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7" name="Freeform 496"/>
            <p:cNvSpPr>
              <a:spLocks/>
            </p:cNvSpPr>
            <p:nvPr/>
          </p:nvSpPr>
          <p:spPr bwMode="auto">
            <a:xfrm>
              <a:off x="7101144" y="1707947"/>
              <a:ext cx="36518" cy="9527"/>
            </a:xfrm>
            <a:custGeom>
              <a:avLst/>
              <a:gdLst>
                <a:gd name="T0" fmla="*/ 2147483647 w 22"/>
                <a:gd name="T1" fmla="*/ 2147483647 h 6"/>
                <a:gd name="T2" fmla="*/ 2147483647 w 22"/>
                <a:gd name="T3" fmla="*/ 2147483647 h 6"/>
                <a:gd name="T4" fmla="*/ 2147483647 w 22"/>
                <a:gd name="T5" fmla="*/ 2147483647 h 6"/>
                <a:gd name="T6" fmla="*/ 2147483647 w 22"/>
                <a:gd name="T7" fmla="*/ 2147483647 h 6"/>
                <a:gd name="T8" fmla="*/ 2147483647 w 22"/>
                <a:gd name="T9" fmla="*/ 2147483647 h 6"/>
                <a:gd name="T10" fmla="*/ 2147483647 w 22"/>
                <a:gd name="T11" fmla="*/ 2147483647 h 6"/>
                <a:gd name="T12" fmla="*/ 0 w 22"/>
                <a:gd name="T13" fmla="*/ 0 h 6"/>
                <a:gd name="T14" fmla="*/ 0 w 22"/>
                <a:gd name="T15" fmla="*/ 2147483647 h 6"/>
                <a:gd name="T16" fmla="*/ 0 w 22"/>
                <a:gd name="T17" fmla="*/ 2147483647 h 6"/>
                <a:gd name="T18" fmla="*/ 2147483647 w 22"/>
                <a:gd name="T19" fmla="*/ 2147483647 h 6"/>
                <a:gd name="T20" fmla="*/ 2147483647 w 22"/>
                <a:gd name="T21" fmla="*/ 2147483647 h 6"/>
                <a:gd name="T22" fmla="*/ 2147483647 w 22"/>
                <a:gd name="T23" fmla="*/ 2147483647 h 6"/>
                <a:gd name="T24" fmla="*/ 2147483647 w 22"/>
                <a:gd name="T25" fmla="*/ 2147483647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6"/>
                <a:gd name="T41" fmla="*/ 22 w 22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6">
                  <a:moveTo>
                    <a:pt x="16" y="6"/>
                  </a:moveTo>
                  <a:lnTo>
                    <a:pt x="20" y="6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8" name="Freeform 497"/>
            <p:cNvSpPr>
              <a:spLocks/>
            </p:cNvSpPr>
            <p:nvPr/>
          </p:nvSpPr>
          <p:spPr bwMode="auto">
            <a:xfrm>
              <a:off x="7169417" y="1828625"/>
              <a:ext cx="9527" cy="9527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2147483647 w 6"/>
                <a:gd name="T7" fmla="*/ 2147483647 h 5"/>
                <a:gd name="T8" fmla="*/ 0 w 6"/>
                <a:gd name="T9" fmla="*/ 2147483647 h 5"/>
                <a:gd name="T10" fmla="*/ 0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2147483647 h 5"/>
                <a:gd name="T16" fmla="*/ 2147483647 w 6"/>
                <a:gd name="T17" fmla="*/ 2147483647 h 5"/>
                <a:gd name="T18" fmla="*/ 2147483647 w 6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5"/>
                <a:gd name="T32" fmla="*/ 6 w 6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5">
                  <a:moveTo>
                    <a:pt x="4" y="5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9" name="Freeform 498"/>
            <p:cNvSpPr>
              <a:spLocks/>
            </p:cNvSpPr>
            <p:nvPr/>
          </p:nvSpPr>
          <p:spPr bwMode="auto">
            <a:xfrm>
              <a:off x="7156715" y="1868322"/>
              <a:ext cx="19053" cy="14290"/>
            </a:xfrm>
            <a:custGeom>
              <a:avLst/>
              <a:gdLst>
                <a:gd name="T0" fmla="*/ 2147483647 w 12"/>
                <a:gd name="T1" fmla="*/ 2147483647 h 8"/>
                <a:gd name="T2" fmla="*/ 2147483647 w 12"/>
                <a:gd name="T3" fmla="*/ 2147483647 h 8"/>
                <a:gd name="T4" fmla="*/ 0 w 12"/>
                <a:gd name="T5" fmla="*/ 2147483647 h 8"/>
                <a:gd name="T6" fmla="*/ 0 w 12"/>
                <a:gd name="T7" fmla="*/ 2147483647 h 8"/>
                <a:gd name="T8" fmla="*/ 2147483647 w 12"/>
                <a:gd name="T9" fmla="*/ 2147483647 h 8"/>
                <a:gd name="T10" fmla="*/ 2147483647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2147483647 w 12"/>
                <a:gd name="T27" fmla="*/ 2147483647 h 8"/>
                <a:gd name="T28" fmla="*/ 2147483647 w 12"/>
                <a:gd name="T29" fmla="*/ 2147483647 h 8"/>
                <a:gd name="T30" fmla="*/ 2147483647 w 12"/>
                <a:gd name="T31" fmla="*/ 2147483647 h 8"/>
                <a:gd name="T32" fmla="*/ 2147483647 w 12"/>
                <a:gd name="T33" fmla="*/ 0 h 8"/>
                <a:gd name="T34" fmla="*/ 2147483647 w 12"/>
                <a:gd name="T35" fmla="*/ 2147483647 h 8"/>
                <a:gd name="T36" fmla="*/ 2147483647 w 12"/>
                <a:gd name="T37" fmla="*/ 214748364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8"/>
                <a:gd name="T59" fmla="*/ 12 w 12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8">
                  <a:moveTo>
                    <a:pt x="3" y="3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0" name="Freeform 499"/>
            <p:cNvSpPr>
              <a:spLocks/>
            </p:cNvSpPr>
            <p:nvPr/>
          </p:nvSpPr>
          <p:spPr bwMode="auto">
            <a:xfrm>
              <a:off x="7053511" y="1868322"/>
              <a:ext cx="23816" cy="11115"/>
            </a:xfrm>
            <a:custGeom>
              <a:avLst/>
              <a:gdLst>
                <a:gd name="T0" fmla="*/ 2147483647 w 15"/>
                <a:gd name="T1" fmla="*/ 2147483647 h 6"/>
                <a:gd name="T2" fmla="*/ 2147483647 w 15"/>
                <a:gd name="T3" fmla="*/ 2147483647 h 6"/>
                <a:gd name="T4" fmla="*/ 2147483647 w 15"/>
                <a:gd name="T5" fmla="*/ 2147483647 h 6"/>
                <a:gd name="T6" fmla="*/ 2147483647 w 15"/>
                <a:gd name="T7" fmla="*/ 0 h 6"/>
                <a:gd name="T8" fmla="*/ 2147483647 w 15"/>
                <a:gd name="T9" fmla="*/ 2147483647 h 6"/>
                <a:gd name="T10" fmla="*/ 2147483647 w 15"/>
                <a:gd name="T11" fmla="*/ 2147483647 h 6"/>
                <a:gd name="T12" fmla="*/ 0 w 15"/>
                <a:gd name="T13" fmla="*/ 2147483647 h 6"/>
                <a:gd name="T14" fmla="*/ 2147483647 w 15"/>
                <a:gd name="T15" fmla="*/ 2147483647 h 6"/>
                <a:gd name="T16" fmla="*/ 2147483647 w 15"/>
                <a:gd name="T17" fmla="*/ 2147483647 h 6"/>
                <a:gd name="T18" fmla="*/ 2147483647 w 15"/>
                <a:gd name="T19" fmla="*/ 2147483647 h 6"/>
                <a:gd name="T20" fmla="*/ 2147483647 w 15"/>
                <a:gd name="T21" fmla="*/ 2147483647 h 6"/>
                <a:gd name="T22" fmla="*/ 2147483647 w 15"/>
                <a:gd name="T23" fmla="*/ 2147483647 h 6"/>
                <a:gd name="T24" fmla="*/ 2147483647 w 15"/>
                <a:gd name="T25" fmla="*/ 2147483647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6"/>
                <a:gd name="T41" fmla="*/ 15 w 15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6">
                  <a:moveTo>
                    <a:pt x="12" y="5"/>
                  </a:moveTo>
                  <a:lnTo>
                    <a:pt x="14" y="6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6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1" name="Freeform 500"/>
            <p:cNvSpPr>
              <a:spLocks/>
            </p:cNvSpPr>
            <p:nvPr/>
          </p:nvSpPr>
          <p:spPr bwMode="auto">
            <a:xfrm>
              <a:off x="7082091" y="1857207"/>
              <a:ext cx="22229" cy="11116"/>
            </a:xfrm>
            <a:custGeom>
              <a:avLst/>
              <a:gdLst>
                <a:gd name="T0" fmla="*/ 0 w 14"/>
                <a:gd name="T1" fmla="*/ 2147483647 h 6"/>
                <a:gd name="T2" fmla="*/ 0 w 14"/>
                <a:gd name="T3" fmla="*/ 2147483647 h 6"/>
                <a:gd name="T4" fmla="*/ 2147483647 w 14"/>
                <a:gd name="T5" fmla="*/ 2147483647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2147483647 h 6"/>
                <a:gd name="T18" fmla="*/ 2147483647 w 14"/>
                <a:gd name="T19" fmla="*/ 2147483647 h 6"/>
                <a:gd name="T20" fmla="*/ 2147483647 w 14"/>
                <a:gd name="T21" fmla="*/ 2147483647 h 6"/>
                <a:gd name="T22" fmla="*/ 2147483647 w 14"/>
                <a:gd name="T23" fmla="*/ 2147483647 h 6"/>
                <a:gd name="T24" fmla="*/ 2147483647 w 14"/>
                <a:gd name="T25" fmla="*/ 0 h 6"/>
                <a:gd name="T26" fmla="*/ 2147483647 w 14"/>
                <a:gd name="T27" fmla="*/ 2147483647 h 6"/>
                <a:gd name="T28" fmla="*/ 2147483647 w 14"/>
                <a:gd name="T29" fmla="*/ 2147483647 h 6"/>
                <a:gd name="T30" fmla="*/ 2147483647 w 14"/>
                <a:gd name="T31" fmla="*/ 2147483647 h 6"/>
                <a:gd name="T32" fmla="*/ 2147483647 w 14"/>
                <a:gd name="T33" fmla="*/ 2147483647 h 6"/>
                <a:gd name="T34" fmla="*/ 0 w 14"/>
                <a:gd name="T35" fmla="*/ 2147483647 h 6"/>
                <a:gd name="T36" fmla="*/ 0 w 14"/>
                <a:gd name="T37" fmla="*/ 2147483647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6"/>
                <a:gd name="T59" fmla="*/ 14 w 14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6">
                  <a:moveTo>
                    <a:pt x="0" y="3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5" y="4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2" name="Freeform 501"/>
            <p:cNvSpPr>
              <a:spLocks/>
            </p:cNvSpPr>
            <p:nvPr/>
          </p:nvSpPr>
          <p:spPr bwMode="auto">
            <a:xfrm>
              <a:off x="7101144" y="1868322"/>
              <a:ext cx="19053" cy="4763"/>
            </a:xfrm>
            <a:custGeom>
              <a:avLst/>
              <a:gdLst>
                <a:gd name="T0" fmla="*/ 0 w 11"/>
                <a:gd name="T1" fmla="*/ 0 h 3"/>
                <a:gd name="T2" fmla="*/ 2147483647 w 11"/>
                <a:gd name="T3" fmla="*/ 2147483647 h 3"/>
                <a:gd name="T4" fmla="*/ 2147483647 w 11"/>
                <a:gd name="T5" fmla="*/ 2147483647 h 3"/>
                <a:gd name="T6" fmla="*/ 2147483647 w 11"/>
                <a:gd name="T7" fmla="*/ 2147483647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2147483647 w 11"/>
                <a:gd name="T13" fmla="*/ 0 h 3"/>
                <a:gd name="T14" fmla="*/ 0 w 11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3"/>
                <a:gd name="T26" fmla="*/ 11 w 11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3">
                  <a:moveTo>
                    <a:pt x="0" y="0"/>
                  </a:moveTo>
                  <a:lnTo>
                    <a:pt x="2" y="3"/>
                  </a:lnTo>
                  <a:lnTo>
                    <a:pt x="3" y="3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3" name="Freeform 502"/>
            <p:cNvSpPr>
              <a:spLocks/>
            </p:cNvSpPr>
            <p:nvPr/>
          </p:nvSpPr>
          <p:spPr bwMode="auto">
            <a:xfrm>
              <a:off x="7115433" y="1879437"/>
              <a:ext cx="25404" cy="15879"/>
            </a:xfrm>
            <a:custGeom>
              <a:avLst/>
              <a:gdLst>
                <a:gd name="T0" fmla="*/ 2147483647 w 16"/>
                <a:gd name="T1" fmla="*/ 0 h 9"/>
                <a:gd name="T2" fmla="*/ 2147483647 w 16"/>
                <a:gd name="T3" fmla="*/ 0 h 9"/>
                <a:gd name="T4" fmla="*/ 2147483647 w 16"/>
                <a:gd name="T5" fmla="*/ 0 h 9"/>
                <a:gd name="T6" fmla="*/ 2147483647 w 16"/>
                <a:gd name="T7" fmla="*/ 0 h 9"/>
                <a:gd name="T8" fmla="*/ 2147483647 w 16"/>
                <a:gd name="T9" fmla="*/ 2147483647 h 9"/>
                <a:gd name="T10" fmla="*/ 2147483647 w 16"/>
                <a:gd name="T11" fmla="*/ 2147483647 h 9"/>
                <a:gd name="T12" fmla="*/ 2147483647 w 16"/>
                <a:gd name="T13" fmla="*/ 2147483647 h 9"/>
                <a:gd name="T14" fmla="*/ 0 w 16"/>
                <a:gd name="T15" fmla="*/ 2147483647 h 9"/>
                <a:gd name="T16" fmla="*/ 2147483647 w 16"/>
                <a:gd name="T17" fmla="*/ 2147483647 h 9"/>
                <a:gd name="T18" fmla="*/ 2147483647 w 16"/>
                <a:gd name="T19" fmla="*/ 2147483647 h 9"/>
                <a:gd name="T20" fmla="*/ 2147483647 w 16"/>
                <a:gd name="T21" fmla="*/ 2147483647 h 9"/>
                <a:gd name="T22" fmla="*/ 2147483647 w 16"/>
                <a:gd name="T23" fmla="*/ 2147483647 h 9"/>
                <a:gd name="T24" fmla="*/ 2147483647 w 16"/>
                <a:gd name="T25" fmla="*/ 2147483647 h 9"/>
                <a:gd name="T26" fmla="*/ 2147483647 w 16"/>
                <a:gd name="T27" fmla="*/ 2147483647 h 9"/>
                <a:gd name="T28" fmla="*/ 2147483647 w 16"/>
                <a:gd name="T29" fmla="*/ 2147483647 h 9"/>
                <a:gd name="T30" fmla="*/ 2147483647 w 16"/>
                <a:gd name="T31" fmla="*/ 2147483647 h 9"/>
                <a:gd name="T32" fmla="*/ 2147483647 w 16"/>
                <a:gd name="T33" fmla="*/ 2147483647 h 9"/>
                <a:gd name="T34" fmla="*/ 2147483647 w 16"/>
                <a:gd name="T35" fmla="*/ 2147483647 h 9"/>
                <a:gd name="T36" fmla="*/ 2147483647 w 16"/>
                <a:gd name="T37" fmla="*/ 2147483647 h 9"/>
                <a:gd name="T38" fmla="*/ 2147483647 w 16"/>
                <a:gd name="T39" fmla="*/ 2147483647 h 9"/>
                <a:gd name="T40" fmla="*/ 2147483647 w 16"/>
                <a:gd name="T41" fmla="*/ 0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9"/>
                <a:gd name="T65" fmla="*/ 16 w 16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9">
                  <a:moveTo>
                    <a:pt x="14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8" y="6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4" name="Freeform 503"/>
            <p:cNvSpPr>
              <a:spLocks/>
            </p:cNvSpPr>
            <p:nvPr/>
          </p:nvSpPr>
          <p:spPr bwMode="auto">
            <a:xfrm>
              <a:off x="7296438" y="1831801"/>
              <a:ext cx="6351" cy="7940"/>
            </a:xfrm>
            <a:custGeom>
              <a:avLst/>
              <a:gdLst>
                <a:gd name="T0" fmla="*/ 2147483647 w 4"/>
                <a:gd name="T1" fmla="*/ 0 h 4"/>
                <a:gd name="T2" fmla="*/ 0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2147483647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3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5" name="Freeform 504"/>
            <p:cNvSpPr>
              <a:spLocks/>
            </p:cNvSpPr>
            <p:nvPr/>
          </p:nvSpPr>
          <p:spPr bwMode="auto">
            <a:xfrm>
              <a:off x="7278973" y="1842916"/>
              <a:ext cx="7938" cy="9527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0 h 5"/>
                <a:gd name="T8" fmla="*/ 0 w 5"/>
                <a:gd name="T9" fmla="*/ 2147483647 h 5"/>
                <a:gd name="T10" fmla="*/ 2147483647 w 5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2" y="5"/>
                  </a:moveTo>
                  <a:lnTo>
                    <a:pt x="4" y="5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6" name="Freeform 505"/>
            <p:cNvSpPr>
              <a:spLocks/>
            </p:cNvSpPr>
            <p:nvPr/>
          </p:nvSpPr>
          <p:spPr bwMode="auto">
            <a:xfrm>
              <a:off x="7248805" y="1796868"/>
              <a:ext cx="23817" cy="6351"/>
            </a:xfrm>
            <a:custGeom>
              <a:avLst/>
              <a:gdLst>
                <a:gd name="T0" fmla="*/ 2147483647 w 14"/>
                <a:gd name="T1" fmla="*/ 2147483647 h 4"/>
                <a:gd name="T2" fmla="*/ 2147483647 w 14"/>
                <a:gd name="T3" fmla="*/ 2147483647 h 4"/>
                <a:gd name="T4" fmla="*/ 2147483647 w 14"/>
                <a:gd name="T5" fmla="*/ 2147483647 h 4"/>
                <a:gd name="T6" fmla="*/ 2147483647 w 14"/>
                <a:gd name="T7" fmla="*/ 0 h 4"/>
                <a:gd name="T8" fmla="*/ 0 w 14"/>
                <a:gd name="T9" fmla="*/ 0 h 4"/>
                <a:gd name="T10" fmla="*/ 0 w 14"/>
                <a:gd name="T11" fmla="*/ 2147483647 h 4"/>
                <a:gd name="T12" fmla="*/ 0 w 14"/>
                <a:gd name="T13" fmla="*/ 2147483647 h 4"/>
                <a:gd name="T14" fmla="*/ 2147483647 w 14"/>
                <a:gd name="T15" fmla="*/ 2147483647 h 4"/>
                <a:gd name="T16" fmla="*/ 2147483647 w 14"/>
                <a:gd name="T17" fmla="*/ 2147483647 h 4"/>
                <a:gd name="T18" fmla="*/ 2147483647 w 14"/>
                <a:gd name="T19" fmla="*/ 2147483647 h 4"/>
                <a:gd name="T20" fmla="*/ 2147483647 w 14"/>
                <a:gd name="T21" fmla="*/ 2147483647 h 4"/>
                <a:gd name="T22" fmla="*/ 2147483647 w 14"/>
                <a:gd name="T23" fmla="*/ 2147483647 h 4"/>
                <a:gd name="T24" fmla="*/ 2147483647 w 14"/>
                <a:gd name="T25" fmla="*/ 2147483647 h 4"/>
                <a:gd name="T26" fmla="*/ 2147483647 w 14"/>
                <a:gd name="T27" fmla="*/ 2147483647 h 4"/>
                <a:gd name="T28" fmla="*/ 2147483647 w 14"/>
                <a:gd name="T29" fmla="*/ 2147483647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4"/>
                <a:gd name="T47" fmla="*/ 14 w 14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4">
                  <a:moveTo>
                    <a:pt x="11" y="1"/>
                  </a:moveTo>
                  <a:lnTo>
                    <a:pt x="8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7" name="Freeform 506"/>
            <p:cNvSpPr>
              <a:spLocks/>
            </p:cNvSpPr>
            <p:nvPr/>
          </p:nvSpPr>
          <p:spPr bwMode="auto">
            <a:xfrm>
              <a:off x="7244042" y="1801632"/>
              <a:ext cx="4763" cy="7939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0 h 4"/>
                <a:gd name="T4" fmla="*/ 2147483647 w 3"/>
                <a:gd name="T5" fmla="*/ 0 h 4"/>
                <a:gd name="T6" fmla="*/ 2147483647 w 3"/>
                <a:gd name="T7" fmla="*/ 2147483647 h 4"/>
                <a:gd name="T8" fmla="*/ 2147483647 w 3"/>
                <a:gd name="T9" fmla="*/ 2147483647 h 4"/>
                <a:gd name="T10" fmla="*/ 0 w 3"/>
                <a:gd name="T11" fmla="*/ 2147483647 h 4"/>
                <a:gd name="T12" fmla="*/ 0 w 3"/>
                <a:gd name="T13" fmla="*/ 2147483647 h 4"/>
                <a:gd name="T14" fmla="*/ 2147483647 w 3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4"/>
                <a:gd name="T26" fmla="*/ 3 w 3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4">
                  <a:moveTo>
                    <a:pt x="3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8" name="Freeform 507"/>
            <p:cNvSpPr>
              <a:spLocks/>
            </p:cNvSpPr>
            <p:nvPr/>
          </p:nvSpPr>
          <p:spPr bwMode="auto">
            <a:xfrm>
              <a:off x="7223401" y="1798456"/>
              <a:ext cx="22229" cy="9527"/>
            </a:xfrm>
            <a:custGeom>
              <a:avLst/>
              <a:gdLst>
                <a:gd name="T0" fmla="*/ 2147483647 w 14"/>
                <a:gd name="T1" fmla="*/ 2147483647 h 5"/>
                <a:gd name="T2" fmla="*/ 2147483647 w 14"/>
                <a:gd name="T3" fmla="*/ 0 h 5"/>
                <a:gd name="T4" fmla="*/ 2147483647 w 14"/>
                <a:gd name="T5" fmla="*/ 0 h 5"/>
                <a:gd name="T6" fmla="*/ 0 w 14"/>
                <a:gd name="T7" fmla="*/ 2147483647 h 5"/>
                <a:gd name="T8" fmla="*/ 0 w 14"/>
                <a:gd name="T9" fmla="*/ 2147483647 h 5"/>
                <a:gd name="T10" fmla="*/ 2147483647 w 14"/>
                <a:gd name="T11" fmla="*/ 2147483647 h 5"/>
                <a:gd name="T12" fmla="*/ 2147483647 w 14"/>
                <a:gd name="T13" fmla="*/ 2147483647 h 5"/>
                <a:gd name="T14" fmla="*/ 2147483647 w 14"/>
                <a:gd name="T15" fmla="*/ 2147483647 h 5"/>
                <a:gd name="T16" fmla="*/ 2147483647 w 14"/>
                <a:gd name="T17" fmla="*/ 2147483647 h 5"/>
                <a:gd name="T18" fmla="*/ 2147483647 w 14"/>
                <a:gd name="T19" fmla="*/ 2147483647 h 5"/>
                <a:gd name="T20" fmla="*/ 2147483647 w 14"/>
                <a:gd name="T21" fmla="*/ 2147483647 h 5"/>
                <a:gd name="T22" fmla="*/ 2147483647 w 14"/>
                <a:gd name="T23" fmla="*/ 2147483647 h 5"/>
                <a:gd name="T24" fmla="*/ 2147483647 w 14"/>
                <a:gd name="T25" fmla="*/ 2147483647 h 5"/>
                <a:gd name="T26" fmla="*/ 2147483647 w 14"/>
                <a:gd name="T27" fmla="*/ 2147483647 h 5"/>
                <a:gd name="T28" fmla="*/ 2147483647 w 14"/>
                <a:gd name="T29" fmla="*/ 2147483647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5"/>
                <a:gd name="T47" fmla="*/ 14 w 14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5">
                  <a:moveTo>
                    <a:pt x="14" y="2"/>
                  </a:moveTo>
                  <a:lnTo>
                    <a:pt x="14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4" y="3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9" name="Freeform 508"/>
            <p:cNvSpPr>
              <a:spLocks/>
            </p:cNvSpPr>
            <p:nvPr/>
          </p:nvSpPr>
          <p:spPr bwMode="auto">
            <a:xfrm>
              <a:off x="7236103" y="1809571"/>
              <a:ext cx="7939" cy="4764"/>
            </a:xfrm>
            <a:custGeom>
              <a:avLst/>
              <a:gdLst>
                <a:gd name="T0" fmla="*/ 2147483647 w 5"/>
                <a:gd name="T1" fmla="*/ 0 h 3"/>
                <a:gd name="T2" fmla="*/ 2147483647 w 5"/>
                <a:gd name="T3" fmla="*/ 0 h 3"/>
                <a:gd name="T4" fmla="*/ 2147483647 w 5"/>
                <a:gd name="T5" fmla="*/ 0 h 3"/>
                <a:gd name="T6" fmla="*/ 0 w 5"/>
                <a:gd name="T7" fmla="*/ 2147483647 h 3"/>
                <a:gd name="T8" fmla="*/ 0 w 5"/>
                <a:gd name="T9" fmla="*/ 2147483647 h 3"/>
                <a:gd name="T10" fmla="*/ 2147483647 w 5"/>
                <a:gd name="T11" fmla="*/ 2147483647 h 3"/>
                <a:gd name="T12" fmla="*/ 2147483647 w 5"/>
                <a:gd name="T13" fmla="*/ 2147483647 h 3"/>
                <a:gd name="T14" fmla="*/ 2147483647 w 5"/>
                <a:gd name="T15" fmla="*/ 2147483647 h 3"/>
                <a:gd name="T16" fmla="*/ 2147483647 w 5"/>
                <a:gd name="T17" fmla="*/ 2147483647 h 3"/>
                <a:gd name="T18" fmla="*/ 2147483647 w 5"/>
                <a:gd name="T19" fmla="*/ 2147483647 h 3"/>
                <a:gd name="T20" fmla="*/ 2147483647 w 5"/>
                <a:gd name="T21" fmla="*/ 2147483647 h 3"/>
                <a:gd name="T22" fmla="*/ 2147483647 w 5"/>
                <a:gd name="T23" fmla="*/ 0 h 3"/>
                <a:gd name="T24" fmla="*/ 2147483647 w 5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3"/>
                <a:gd name="T41" fmla="*/ 5 w 5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0" name="Freeform 509"/>
            <p:cNvSpPr>
              <a:spLocks/>
            </p:cNvSpPr>
            <p:nvPr/>
          </p:nvSpPr>
          <p:spPr bwMode="auto">
            <a:xfrm>
              <a:off x="7239278" y="1817510"/>
              <a:ext cx="4764" cy="9527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0 w 3"/>
                <a:gd name="T11" fmla="*/ 0 h 5"/>
                <a:gd name="T12" fmla="*/ 0 w 3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5"/>
                <a:gd name="T23" fmla="*/ 3 w 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5">
                  <a:moveTo>
                    <a:pt x="0" y="2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1" name="Freeform 510"/>
            <p:cNvSpPr>
              <a:spLocks/>
            </p:cNvSpPr>
            <p:nvPr/>
          </p:nvSpPr>
          <p:spPr bwMode="auto">
            <a:xfrm>
              <a:off x="7245629" y="1842916"/>
              <a:ext cx="31755" cy="9527"/>
            </a:xfrm>
            <a:custGeom>
              <a:avLst/>
              <a:gdLst>
                <a:gd name="T0" fmla="*/ 2147483647 w 19"/>
                <a:gd name="T1" fmla="*/ 2147483647 h 5"/>
                <a:gd name="T2" fmla="*/ 2147483647 w 19"/>
                <a:gd name="T3" fmla="*/ 2147483647 h 5"/>
                <a:gd name="T4" fmla="*/ 2147483647 w 19"/>
                <a:gd name="T5" fmla="*/ 0 h 5"/>
                <a:gd name="T6" fmla="*/ 2147483647 w 19"/>
                <a:gd name="T7" fmla="*/ 0 h 5"/>
                <a:gd name="T8" fmla="*/ 2147483647 w 19"/>
                <a:gd name="T9" fmla="*/ 0 h 5"/>
                <a:gd name="T10" fmla="*/ 0 w 19"/>
                <a:gd name="T11" fmla="*/ 0 h 5"/>
                <a:gd name="T12" fmla="*/ 0 w 19"/>
                <a:gd name="T13" fmla="*/ 2147483647 h 5"/>
                <a:gd name="T14" fmla="*/ 2147483647 w 19"/>
                <a:gd name="T15" fmla="*/ 2147483647 h 5"/>
                <a:gd name="T16" fmla="*/ 2147483647 w 19"/>
                <a:gd name="T17" fmla="*/ 2147483647 h 5"/>
                <a:gd name="T18" fmla="*/ 2147483647 w 19"/>
                <a:gd name="T19" fmla="*/ 2147483647 h 5"/>
                <a:gd name="T20" fmla="*/ 2147483647 w 19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5"/>
                <a:gd name="T35" fmla="*/ 19 w 19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5">
                  <a:moveTo>
                    <a:pt x="19" y="3"/>
                  </a:moveTo>
                  <a:lnTo>
                    <a:pt x="19" y="2"/>
                  </a:lnTo>
                  <a:lnTo>
                    <a:pt x="1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17" y="5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2" name="Freeform 511"/>
            <p:cNvSpPr>
              <a:spLocks/>
            </p:cNvSpPr>
            <p:nvPr/>
          </p:nvSpPr>
          <p:spPr bwMode="auto">
            <a:xfrm>
              <a:off x="6772478" y="1657135"/>
              <a:ext cx="47633" cy="11116"/>
            </a:xfrm>
            <a:custGeom>
              <a:avLst/>
              <a:gdLst>
                <a:gd name="T0" fmla="*/ 2147483647 w 29"/>
                <a:gd name="T1" fmla="*/ 2147483647 h 6"/>
                <a:gd name="T2" fmla="*/ 2147483647 w 29"/>
                <a:gd name="T3" fmla="*/ 2147483647 h 6"/>
                <a:gd name="T4" fmla="*/ 2147483647 w 29"/>
                <a:gd name="T5" fmla="*/ 2147483647 h 6"/>
                <a:gd name="T6" fmla="*/ 2147483647 w 29"/>
                <a:gd name="T7" fmla="*/ 0 h 6"/>
                <a:gd name="T8" fmla="*/ 2147483647 w 29"/>
                <a:gd name="T9" fmla="*/ 0 h 6"/>
                <a:gd name="T10" fmla="*/ 2147483647 w 29"/>
                <a:gd name="T11" fmla="*/ 0 h 6"/>
                <a:gd name="T12" fmla="*/ 2147483647 w 29"/>
                <a:gd name="T13" fmla="*/ 0 h 6"/>
                <a:gd name="T14" fmla="*/ 2147483647 w 29"/>
                <a:gd name="T15" fmla="*/ 0 h 6"/>
                <a:gd name="T16" fmla="*/ 2147483647 w 29"/>
                <a:gd name="T17" fmla="*/ 0 h 6"/>
                <a:gd name="T18" fmla="*/ 2147483647 w 29"/>
                <a:gd name="T19" fmla="*/ 0 h 6"/>
                <a:gd name="T20" fmla="*/ 2147483647 w 29"/>
                <a:gd name="T21" fmla="*/ 0 h 6"/>
                <a:gd name="T22" fmla="*/ 2147483647 w 29"/>
                <a:gd name="T23" fmla="*/ 0 h 6"/>
                <a:gd name="T24" fmla="*/ 2147483647 w 29"/>
                <a:gd name="T25" fmla="*/ 2147483647 h 6"/>
                <a:gd name="T26" fmla="*/ 2147483647 w 29"/>
                <a:gd name="T27" fmla="*/ 2147483647 h 6"/>
                <a:gd name="T28" fmla="*/ 2147483647 w 29"/>
                <a:gd name="T29" fmla="*/ 2147483647 h 6"/>
                <a:gd name="T30" fmla="*/ 0 w 29"/>
                <a:gd name="T31" fmla="*/ 2147483647 h 6"/>
                <a:gd name="T32" fmla="*/ 0 w 29"/>
                <a:gd name="T33" fmla="*/ 2147483647 h 6"/>
                <a:gd name="T34" fmla="*/ 0 w 29"/>
                <a:gd name="T35" fmla="*/ 2147483647 h 6"/>
                <a:gd name="T36" fmla="*/ 0 w 29"/>
                <a:gd name="T37" fmla="*/ 2147483647 h 6"/>
                <a:gd name="T38" fmla="*/ 0 w 29"/>
                <a:gd name="T39" fmla="*/ 2147483647 h 6"/>
                <a:gd name="T40" fmla="*/ 0 w 29"/>
                <a:gd name="T41" fmla="*/ 2147483647 h 6"/>
                <a:gd name="T42" fmla="*/ 0 w 29"/>
                <a:gd name="T43" fmla="*/ 2147483647 h 6"/>
                <a:gd name="T44" fmla="*/ 2147483647 w 29"/>
                <a:gd name="T45" fmla="*/ 2147483647 h 6"/>
                <a:gd name="T46" fmla="*/ 2147483647 w 29"/>
                <a:gd name="T47" fmla="*/ 2147483647 h 6"/>
                <a:gd name="T48" fmla="*/ 2147483647 w 29"/>
                <a:gd name="T49" fmla="*/ 2147483647 h 6"/>
                <a:gd name="T50" fmla="*/ 2147483647 w 29"/>
                <a:gd name="T51" fmla="*/ 2147483647 h 6"/>
                <a:gd name="T52" fmla="*/ 2147483647 w 29"/>
                <a:gd name="T53" fmla="*/ 2147483647 h 6"/>
                <a:gd name="T54" fmla="*/ 2147483647 w 29"/>
                <a:gd name="T55" fmla="*/ 2147483647 h 6"/>
                <a:gd name="T56" fmla="*/ 2147483647 w 29"/>
                <a:gd name="T57" fmla="*/ 2147483647 h 6"/>
                <a:gd name="T58" fmla="*/ 2147483647 w 29"/>
                <a:gd name="T59" fmla="*/ 2147483647 h 6"/>
                <a:gd name="T60" fmla="*/ 2147483647 w 29"/>
                <a:gd name="T61" fmla="*/ 2147483647 h 6"/>
                <a:gd name="T62" fmla="*/ 2147483647 w 29"/>
                <a:gd name="T63" fmla="*/ 2147483647 h 6"/>
                <a:gd name="T64" fmla="*/ 2147483647 w 29"/>
                <a:gd name="T65" fmla="*/ 2147483647 h 6"/>
                <a:gd name="T66" fmla="*/ 2147483647 w 29"/>
                <a:gd name="T67" fmla="*/ 2147483647 h 6"/>
                <a:gd name="T68" fmla="*/ 2147483647 w 29"/>
                <a:gd name="T69" fmla="*/ 2147483647 h 6"/>
                <a:gd name="T70" fmla="*/ 2147483647 w 29"/>
                <a:gd name="T71" fmla="*/ 2147483647 h 6"/>
                <a:gd name="T72" fmla="*/ 2147483647 w 29"/>
                <a:gd name="T73" fmla="*/ 2147483647 h 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"/>
                <a:gd name="T112" fmla="*/ 0 h 6"/>
                <a:gd name="T113" fmla="*/ 29 w 29"/>
                <a:gd name="T114" fmla="*/ 6 h 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" h="6">
                  <a:moveTo>
                    <a:pt x="29" y="3"/>
                  </a:moveTo>
                  <a:lnTo>
                    <a:pt x="29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3" name="Freeform 512"/>
            <p:cNvSpPr>
              <a:spLocks/>
            </p:cNvSpPr>
            <p:nvPr/>
          </p:nvSpPr>
          <p:spPr bwMode="auto">
            <a:xfrm>
              <a:off x="6788356" y="1671426"/>
              <a:ext cx="73037" cy="15879"/>
            </a:xfrm>
            <a:custGeom>
              <a:avLst/>
              <a:gdLst>
                <a:gd name="T0" fmla="*/ 2147483647 w 44"/>
                <a:gd name="T1" fmla="*/ 2147483647 h 9"/>
                <a:gd name="T2" fmla="*/ 2147483647 w 44"/>
                <a:gd name="T3" fmla="*/ 2147483647 h 9"/>
                <a:gd name="T4" fmla="*/ 2147483647 w 44"/>
                <a:gd name="T5" fmla="*/ 2147483647 h 9"/>
                <a:gd name="T6" fmla="*/ 2147483647 w 44"/>
                <a:gd name="T7" fmla="*/ 2147483647 h 9"/>
                <a:gd name="T8" fmla="*/ 0 w 44"/>
                <a:gd name="T9" fmla="*/ 2147483647 h 9"/>
                <a:gd name="T10" fmla="*/ 0 w 44"/>
                <a:gd name="T11" fmla="*/ 2147483647 h 9"/>
                <a:gd name="T12" fmla="*/ 2147483647 w 44"/>
                <a:gd name="T13" fmla="*/ 2147483647 h 9"/>
                <a:gd name="T14" fmla="*/ 2147483647 w 44"/>
                <a:gd name="T15" fmla="*/ 2147483647 h 9"/>
                <a:gd name="T16" fmla="*/ 2147483647 w 44"/>
                <a:gd name="T17" fmla="*/ 2147483647 h 9"/>
                <a:gd name="T18" fmla="*/ 2147483647 w 44"/>
                <a:gd name="T19" fmla="*/ 2147483647 h 9"/>
                <a:gd name="T20" fmla="*/ 2147483647 w 44"/>
                <a:gd name="T21" fmla="*/ 2147483647 h 9"/>
                <a:gd name="T22" fmla="*/ 2147483647 w 44"/>
                <a:gd name="T23" fmla="*/ 2147483647 h 9"/>
                <a:gd name="T24" fmla="*/ 2147483647 w 44"/>
                <a:gd name="T25" fmla="*/ 2147483647 h 9"/>
                <a:gd name="T26" fmla="*/ 2147483647 w 44"/>
                <a:gd name="T27" fmla="*/ 2147483647 h 9"/>
                <a:gd name="T28" fmla="*/ 2147483647 w 44"/>
                <a:gd name="T29" fmla="*/ 2147483647 h 9"/>
                <a:gd name="T30" fmla="*/ 2147483647 w 44"/>
                <a:gd name="T31" fmla="*/ 2147483647 h 9"/>
                <a:gd name="T32" fmla="*/ 2147483647 w 44"/>
                <a:gd name="T33" fmla="*/ 2147483647 h 9"/>
                <a:gd name="T34" fmla="*/ 2147483647 w 44"/>
                <a:gd name="T35" fmla="*/ 2147483647 h 9"/>
                <a:gd name="T36" fmla="*/ 2147483647 w 44"/>
                <a:gd name="T37" fmla="*/ 2147483647 h 9"/>
                <a:gd name="T38" fmla="*/ 2147483647 w 44"/>
                <a:gd name="T39" fmla="*/ 2147483647 h 9"/>
                <a:gd name="T40" fmla="*/ 2147483647 w 44"/>
                <a:gd name="T41" fmla="*/ 0 h 9"/>
                <a:gd name="T42" fmla="*/ 2147483647 w 44"/>
                <a:gd name="T43" fmla="*/ 0 h 9"/>
                <a:gd name="T44" fmla="*/ 2147483647 w 44"/>
                <a:gd name="T45" fmla="*/ 0 h 9"/>
                <a:gd name="T46" fmla="*/ 2147483647 w 44"/>
                <a:gd name="T47" fmla="*/ 2147483647 h 9"/>
                <a:gd name="T48" fmla="*/ 2147483647 w 44"/>
                <a:gd name="T49" fmla="*/ 2147483647 h 9"/>
                <a:gd name="T50" fmla="*/ 2147483647 w 44"/>
                <a:gd name="T51" fmla="*/ 2147483647 h 9"/>
                <a:gd name="T52" fmla="*/ 2147483647 w 44"/>
                <a:gd name="T53" fmla="*/ 2147483647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9"/>
                <a:gd name="T83" fmla="*/ 44 w 44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9">
                  <a:moveTo>
                    <a:pt x="11" y="1"/>
                  </a:moveTo>
                  <a:lnTo>
                    <a:pt x="5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8" y="7"/>
                  </a:lnTo>
                  <a:lnTo>
                    <a:pt x="17" y="9"/>
                  </a:lnTo>
                  <a:lnTo>
                    <a:pt x="27" y="7"/>
                  </a:lnTo>
                  <a:lnTo>
                    <a:pt x="38" y="7"/>
                  </a:lnTo>
                  <a:lnTo>
                    <a:pt x="44" y="6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9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4" name="Freeform 513"/>
            <p:cNvSpPr>
              <a:spLocks/>
            </p:cNvSpPr>
            <p:nvPr/>
          </p:nvSpPr>
          <p:spPr bwMode="auto">
            <a:xfrm>
              <a:off x="6591474" y="1773050"/>
              <a:ext cx="336604" cy="95272"/>
            </a:xfrm>
            <a:custGeom>
              <a:avLst/>
              <a:gdLst>
                <a:gd name="T0" fmla="*/ 2147483647 w 203"/>
                <a:gd name="T1" fmla="*/ 2147483647 h 53"/>
                <a:gd name="T2" fmla="*/ 2147483647 w 203"/>
                <a:gd name="T3" fmla="*/ 0 h 53"/>
                <a:gd name="T4" fmla="*/ 2147483647 w 203"/>
                <a:gd name="T5" fmla="*/ 2147483647 h 53"/>
                <a:gd name="T6" fmla="*/ 2147483647 w 203"/>
                <a:gd name="T7" fmla="*/ 2147483647 h 53"/>
                <a:gd name="T8" fmla="*/ 2147483647 w 203"/>
                <a:gd name="T9" fmla="*/ 2147483647 h 53"/>
                <a:gd name="T10" fmla="*/ 2147483647 w 203"/>
                <a:gd name="T11" fmla="*/ 2147483647 h 53"/>
                <a:gd name="T12" fmla="*/ 2147483647 w 203"/>
                <a:gd name="T13" fmla="*/ 2147483647 h 53"/>
                <a:gd name="T14" fmla="*/ 2147483647 w 203"/>
                <a:gd name="T15" fmla="*/ 2147483647 h 53"/>
                <a:gd name="T16" fmla="*/ 2147483647 w 203"/>
                <a:gd name="T17" fmla="*/ 2147483647 h 53"/>
                <a:gd name="T18" fmla="*/ 2147483647 w 203"/>
                <a:gd name="T19" fmla="*/ 2147483647 h 53"/>
                <a:gd name="T20" fmla="*/ 2147483647 w 203"/>
                <a:gd name="T21" fmla="*/ 2147483647 h 53"/>
                <a:gd name="T22" fmla="*/ 2147483647 w 203"/>
                <a:gd name="T23" fmla="*/ 2147483647 h 53"/>
                <a:gd name="T24" fmla="*/ 2147483647 w 203"/>
                <a:gd name="T25" fmla="*/ 2147483647 h 53"/>
                <a:gd name="T26" fmla="*/ 2147483647 w 203"/>
                <a:gd name="T27" fmla="*/ 2147483647 h 53"/>
                <a:gd name="T28" fmla="*/ 2147483647 w 203"/>
                <a:gd name="T29" fmla="*/ 2147483647 h 53"/>
                <a:gd name="T30" fmla="*/ 2147483647 w 203"/>
                <a:gd name="T31" fmla="*/ 2147483647 h 53"/>
                <a:gd name="T32" fmla="*/ 2147483647 w 203"/>
                <a:gd name="T33" fmla="*/ 2147483647 h 53"/>
                <a:gd name="T34" fmla="*/ 2147483647 w 203"/>
                <a:gd name="T35" fmla="*/ 2147483647 h 53"/>
                <a:gd name="T36" fmla="*/ 2147483647 w 203"/>
                <a:gd name="T37" fmla="*/ 2147483647 h 53"/>
                <a:gd name="T38" fmla="*/ 2147483647 w 203"/>
                <a:gd name="T39" fmla="*/ 2147483647 h 53"/>
                <a:gd name="T40" fmla="*/ 2147483647 w 203"/>
                <a:gd name="T41" fmla="*/ 2147483647 h 53"/>
                <a:gd name="T42" fmla="*/ 2147483647 w 203"/>
                <a:gd name="T43" fmla="*/ 2147483647 h 53"/>
                <a:gd name="T44" fmla="*/ 2147483647 w 203"/>
                <a:gd name="T45" fmla="*/ 2147483647 h 53"/>
                <a:gd name="T46" fmla="*/ 2147483647 w 203"/>
                <a:gd name="T47" fmla="*/ 2147483647 h 53"/>
                <a:gd name="T48" fmla="*/ 2147483647 w 203"/>
                <a:gd name="T49" fmla="*/ 2147483647 h 53"/>
                <a:gd name="T50" fmla="*/ 2147483647 w 203"/>
                <a:gd name="T51" fmla="*/ 2147483647 h 53"/>
                <a:gd name="T52" fmla="*/ 0 w 203"/>
                <a:gd name="T53" fmla="*/ 2147483647 h 53"/>
                <a:gd name="T54" fmla="*/ 0 w 203"/>
                <a:gd name="T55" fmla="*/ 2147483647 h 53"/>
                <a:gd name="T56" fmla="*/ 2147483647 w 203"/>
                <a:gd name="T57" fmla="*/ 2147483647 h 53"/>
                <a:gd name="T58" fmla="*/ 2147483647 w 203"/>
                <a:gd name="T59" fmla="*/ 2147483647 h 53"/>
                <a:gd name="T60" fmla="*/ 2147483647 w 203"/>
                <a:gd name="T61" fmla="*/ 2147483647 h 53"/>
                <a:gd name="T62" fmla="*/ 2147483647 w 203"/>
                <a:gd name="T63" fmla="*/ 2147483647 h 53"/>
                <a:gd name="T64" fmla="*/ 2147483647 w 203"/>
                <a:gd name="T65" fmla="*/ 2147483647 h 53"/>
                <a:gd name="T66" fmla="*/ 2147483647 w 203"/>
                <a:gd name="T67" fmla="*/ 2147483647 h 53"/>
                <a:gd name="T68" fmla="*/ 2147483647 w 203"/>
                <a:gd name="T69" fmla="*/ 2147483647 h 53"/>
                <a:gd name="T70" fmla="*/ 2147483647 w 203"/>
                <a:gd name="T71" fmla="*/ 2147483647 h 53"/>
                <a:gd name="T72" fmla="*/ 2147483647 w 203"/>
                <a:gd name="T73" fmla="*/ 2147483647 h 53"/>
                <a:gd name="T74" fmla="*/ 2147483647 w 203"/>
                <a:gd name="T75" fmla="*/ 2147483647 h 53"/>
                <a:gd name="T76" fmla="*/ 2147483647 w 203"/>
                <a:gd name="T77" fmla="*/ 2147483647 h 53"/>
                <a:gd name="T78" fmla="*/ 2147483647 w 203"/>
                <a:gd name="T79" fmla="*/ 2147483647 h 53"/>
                <a:gd name="T80" fmla="*/ 2147483647 w 203"/>
                <a:gd name="T81" fmla="*/ 2147483647 h 53"/>
                <a:gd name="T82" fmla="*/ 2147483647 w 203"/>
                <a:gd name="T83" fmla="*/ 2147483647 h 53"/>
                <a:gd name="T84" fmla="*/ 2147483647 w 203"/>
                <a:gd name="T85" fmla="*/ 2147483647 h 53"/>
                <a:gd name="T86" fmla="*/ 2147483647 w 203"/>
                <a:gd name="T87" fmla="*/ 2147483647 h 53"/>
                <a:gd name="T88" fmla="*/ 2147483647 w 203"/>
                <a:gd name="T89" fmla="*/ 2147483647 h 53"/>
                <a:gd name="T90" fmla="*/ 2147483647 w 203"/>
                <a:gd name="T91" fmla="*/ 2147483647 h 53"/>
                <a:gd name="T92" fmla="*/ 2147483647 w 203"/>
                <a:gd name="T93" fmla="*/ 2147483647 h 53"/>
                <a:gd name="T94" fmla="*/ 2147483647 w 203"/>
                <a:gd name="T95" fmla="*/ 2147483647 h 53"/>
                <a:gd name="T96" fmla="*/ 2147483647 w 203"/>
                <a:gd name="T97" fmla="*/ 2147483647 h 53"/>
                <a:gd name="T98" fmla="*/ 2147483647 w 203"/>
                <a:gd name="T99" fmla="*/ 2147483647 h 53"/>
                <a:gd name="T100" fmla="*/ 2147483647 w 203"/>
                <a:gd name="T101" fmla="*/ 2147483647 h 53"/>
                <a:gd name="T102" fmla="*/ 2147483647 w 203"/>
                <a:gd name="T103" fmla="*/ 2147483647 h 53"/>
                <a:gd name="T104" fmla="*/ 2147483647 w 203"/>
                <a:gd name="T105" fmla="*/ 2147483647 h 53"/>
                <a:gd name="T106" fmla="*/ 2147483647 w 203"/>
                <a:gd name="T107" fmla="*/ 2147483647 h 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3"/>
                <a:gd name="T163" fmla="*/ 0 h 53"/>
                <a:gd name="T164" fmla="*/ 203 w 203"/>
                <a:gd name="T165" fmla="*/ 53 h 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3" h="53">
                  <a:moveTo>
                    <a:pt x="203" y="5"/>
                  </a:moveTo>
                  <a:lnTo>
                    <a:pt x="203" y="0"/>
                  </a:lnTo>
                  <a:lnTo>
                    <a:pt x="181" y="2"/>
                  </a:lnTo>
                  <a:lnTo>
                    <a:pt x="164" y="9"/>
                  </a:lnTo>
                  <a:lnTo>
                    <a:pt x="146" y="9"/>
                  </a:lnTo>
                  <a:lnTo>
                    <a:pt x="133" y="13"/>
                  </a:lnTo>
                  <a:lnTo>
                    <a:pt x="110" y="13"/>
                  </a:lnTo>
                  <a:lnTo>
                    <a:pt x="101" y="9"/>
                  </a:lnTo>
                  <a:lnTo>
                    <a:pt x="96" y="13"/>
                  </a:lnTo>
                  <a:lnTo>
                    <a:pt x="88" y="17"/>
                  </a:lnTo>
                  <a:lnTo>
                    <a:pt x="71" y="17"/>
                  </a:lnTo>
                  <a:lnTo>
                    <a:pt x="65" y="19"/>
                  </a:lnTo>
                  <a:lnTo>
                    <a:pt x="57" y="17"/>
                  </a:lnTo>
                  <a:lnTo>
                    <a:pt x="54" y="23"/>
                  </a:lnTo>
                  <a:lnTo>
                    <a:pt x="50" y="25"/>
                  </a:lnTo>
                  <a:lnTo>
                    <a:pt x="42" y="28"/>
                  </a:lnTo>
                  <a:lnTo>
                    <a:pt x="36" y="27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34" y="31"/>
                  </a:lnTo>
                  <a:lnTo>
                    <a:pt x="42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14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14" y="47"/>
                  </a:lnTo>
                  <a:lnTo>
                    <a:pt x="18" y="48"/>
                  </a:lnTo>
                  <a:lnTo>
                    <a:pt x="28" y="50"/>
                  </a:lnTo>
                  <a:lnTo>
                    <a:pt x="34" y="51"/>
                  </a:lnTo>
                  <a:lnTo>
                    <a:pt x="39" y="53"/>
                  </a:lnTo>
                  <a:lnTo>
                    <a:pt x="45" y="53"/>
                  </a:lnTo>
                  <a:lnTo>
                    <a:pt x="43" y="47"/>
                  </a:lnTo>
                  <a:lnTo>
                    <a:pt x="46" y="47"/>
                  </a:lnTo>
                  <a:lnTo>
                    <a:pt x="53" y="47"/>
                  </a:lnTo>
                  <a:lnTo>
                    <a:pt x="54" y="42"/>
                  </a:lnTo>
                  <a:lnTo>
                    <a:pt x="59" y="44"/>
                  </a:lnTo>
                  <a:lnTo>
                    <a:pt x="60" y="44"/>
                  </a:lnTo>
                  <a:lnTo>
                    <a:pt x="60" y="34"/>
                  </a:lnTo>
                  <a:lnTo>
                    <a:pt x="74" y="33"/>
                  </a:lnTo>
                  <a:lnTo>
                    <a:pt x="81" y="36"/>
                  </a:lnTo>
                  <a:lnTo>
                    <a:pt x="87" y="34"/>
                  </a:lnTo>
                  <a:lnTo>
                    <a:pt x="88" y="31"/>
                  </a:lnTo>
                  <a:lnTo>
                    <a:pt x="85" y="27"/>
                  </a:lnTo>
                  <a:lnTo>
                    <a:pt x="109" y="23"/>
                  </a:lnTo>
                  <a:lnTo>
                    <a:pt x="138" y="20"/>
                  </a:lnTo>
                  <a:lnTo>
                    <a:pt x="177" y="14"/>
                  </a:lnTo>
                  <a:lnTo>
                    <a:pt x="191" y="13"/>
                  </a:lnTo>
                  <a:lnTo>
                    <a:pt x="200" y="13"/>
                  </a:lnTo>
                  <a:lnTo>
                    <a:pt x="203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" name="Freeform 514"/>
            <p:cNvSpPr>
              <a:spLocks/>
            </p:cNvSpPr>
            <p:nvPr/>
          </p:nvSpPr>
          <p:spPr bwMode="auto">
            <a:xfrm>
              <a:off x="6586711" y="1854031"/>
              <a:ext cx="4763" cy="3176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0 h 2"/>
                <a:gd name="T4" fmla="*/ 0 w 2"/>
                <a:gd name="T5" fmla="*/ 0 h 2"/>
                <a:gd name="T6" fmla="*/ 2147483647 w 2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6" name="Freeform 515"/>
            <p:cNvSpPr>
              <a:spLocks/>
            </p:cNvSpPr>
            <p:nvPr/>
          </p:nvSpPr>
          <p:spPr bwMode="auto">
            <a:xfrm>
              <a:off x="6689915" y="1696832"/>
              <a:ext cx="31755" cy="11115"/>
            </a:xfrm>
            <a:custGeom>
              <a:avLst/>
              <a:gdLst>
                <a:gd name="T0" fmla="*/ 2147483647 w 19"/>
                <a:gd name="T1" fmla="*/ 2147483647 h 6"/>
                <a:gd name="T2" fmla="*/ 2147483647 w 19"/>
                <a:gd name="T3" fmla="*/ 0 h 6"/>
                <a:gd name="T4" fmla="*/ 2147483647 w 19"/>
                <a:gd name="T5" fmla="*/ 0 h 6"/>
                <a:gd name="T6" fmla="*/ 2147483647 w 19"/>
                <a:gd name="T7" fmla="*/ 0 h 6"/>
                <a:gd name="T8" fmla="*/ 2147483647 w 19"/>
                <a:gd name="T9" fmla="*/ 0 h 6"/>
                <a:gd name="T10" fmla="*/ 2147483647 w 19"/>
                <a:gd name="T11" fmla="*/ 2147483647 h 6"/>
                <a:gd name="T12" fmla="*/ 2147483647 w 19"/>
                <a:gd name="T13" fmla="*/ 2147483647 h 6"/>
                <a:gd name="T14" fmla="*/ 2147483647 w 19"/>
                <a:gd name="T15" fmla="*/ 2147483647 h 6"/>
                <a:gd name="T16" fmla="*/ 2147483647 w 19"/>
                <a:gd name="T17" fmla="*/ 2147483647 h 6"/>
                <a:gd name="T18" fmla="*/ 0 w 19"/>
                <a:gd name="T19" fmla="*/ 2147483647 h 6"/>
                <a:gd name="T20" fmla="*/ 0 w 19"/>
                <a:gd name="T21" fmla="*/ 2147483647 h 6"/>
                <a:gd name="T22" fmla="*/ 0 w 19"/>
                <a:gd name="T23" fmla="*/ 2147483647 h 6"/>
                <a:gd name="T24" fmla="*/ 0 w 19"/>
                <a:gd name="T25" fmla="*/ 2147483647 h 6"/>
                <a:gd name="T26" fmla="*/ 0 w 19"/>
                <a:gd name="T27" fmla="*/ 2147483647 h 6"/>
                <a:gd name="T28" fmla="*/ 0 w 19"/>
                <a:gd name="T29" fmla="*/ 2147483647 h 6"/>
                <a:gd name="T30" fmla="*/ 2147483647 w 19"/>
                <a:gd name="T31" fmla="*/ 2147483647 h 6"/>
                <a:gd name="T32" fmla="*/ 2147483647 w 19"/>
                <a:gd name="T33" fmla="*/ 2147483647 h 6"/>
                <a:gd name="T34" fmla="*/ 2147483647 w 19"/>
                <a:gd name="T35" fmla="*/ 2147483647 h 6"/>
                <a:gd name="T36" fmla="*/ 2147483647 w 19"/>
                <a:gd name="T37" fmla="*/ 2147483647 h 6"/>
                <a:gd name="T38" fmla="*/ 2147483647 w 19"/>
                <a:gd name="T39" fmla="*/ 2147483647 h 6"/>
                <a:gd name="T40" fmla="*/ 2147483647 w 19"/>
                <a:gd name="T41" fmla="*/ 2147483647 h 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6"/>
                <a:gd name="T65" fmla="*/ 19 w 19"/>
                <a:gd name="T66" fmla="*/ 6 h 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6">
                  <a:moveTo>
                    <a:pt x="19" y="3"/>
                  </a:moveTo>
                  <a:lnTo>
                    <a:pt x="19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7" name="Freeform 516"/>
            <p:cNvSpPr>
              <a:spLocks/>
            </p:cNvSpPr>
            <p:nvPr/>
          </p:nvSpPr>
          <p:spPr bwMode="auto">
            <a:xfrm>
              <a:off x="6713732" y="1671426"/>
              <a:ext cx="55571" cy="22230"/>
            </a:xfrm>
            <a:custGeom>
              <a:avLst/>
              <a:gdLst>
                <a:gd name="T0" fmla="*/ 2147483647 w 33"/>
                <a:gd name="T1" fmla="*/ 0 h 12"/>
                <a:gd name="T2" fmla="*/ 2147483647 w 33"/>
                <a:gd name="T3" fmla="*/ 0 h 12"/>
                <a:gd name="T4" fmla="*/ 2147483647 w 33"/>
                <a:gd name="T5" fmla="*/ 2147483647 h 12"/>
                <a:gd name="T6" fmla="*/ 2147483647 w 33"/>
                <a:gd name="T7" fmla="*/ 2147483647 h 12"/>
                <a:gd name="T8" fmla="*/ 2147483647 w 33"/>
                <a:gd name="T9" fmla="*/ 2147483647 h 12"/>
                <a:gd name="T10" fmla="*/ 2147483647 w 33"/>
                <a:gd name="T11" fmla="*/ 2147483647 h 12"/>
                <a:gd name="T12" fmla="*/ 2147483647 w 33"/>
                <a:gd name="T13" fmla="*/ 2147483647 h 12"/>
                <a:gd name="T14" fmla="*/ 2147483647 w 33"/>
                <a:gd name="T15" fmla="*/ 2147483647 h 12"/>
                <a:gd name="T16" fmla="*/ 2147483647 w 33"/>
                <a:gd name="T17" fmla="*/ 2147483647 h 12"/>
                <a:gd name="T18" fmla="*/ 2147483647 w 33"/>
                <a:gd name="T19" fmla="*/ 2147483647 h 12"/>
                <a:gd name="T20" fmla="*/ 0 w 33"/>
                <a:gd name="T21" fmla="*/ 2147483647 h 12"/>
                <a:gd name="T22" fmla="*/ 0 w 33"/>
                <a:gd name="T23" fmla="*/ 2147483647 h 12"/>
                <a:gd name="T24" fmla="*/ 0 w 33"/>
                <a:gd name="T25" fmla="*/ 2147483647 h 12"/>
                <a:gd name="T26" fmla="*/ 2147483647 w 33"/>
                <a:gd name="T27" fmla="*/ 2147483647 h 12"/>
                <a:gd name="T28" fmla="*/ 2147483647 w 33"/>
                <a:gd name="T29" fmla="*/ 2147483647 h 12"/>
                <a:gd name="T30" fmla="*/ 2147483647 w 33"/>
                <a:gd name="T31" fmla="*/ 2147483647 h 12"/>
                <a:gd name="T32" fmla="*/ 2147483647 w 33"/>
                <a:gd name="T33" fmla="*/ 2147483647 h 12"/>
                <a:gd name="T34" fmla="*/ 2147483647 w 33"/>
                <a:gd name="T35" fmla="*/ 2147483647 h 12"/>
                <a:gd name="T36" fmla="*/ 2147483647 w 33"/>
                <a:gd name="T37" fmla="*/ 2147483647 h 12"/>
                <a:gd name="T38" fmla="*/ 2147483647 w 33"/>
                <a:gd name="T39" fmla="*/ 2147483647 h 12"/>
                <a:gd name="T40" fmla="*/ 2147483647 w 33"/>
                <a:gd name="T41" fmla="*/ 2147483647 h 12"/>
                <a:gd name="T42" fmla="*/ 2147483647 w 33"/>
                <a:gd name="T43" fmla="*/ 2147483647 h 12"/>
                <a:gd name="T44" fmla="*/ 2147483647 w 33"/>
                <a:gd name="T45" fmla="*/ 2147483647 h 12"/>
                <a:gd name="T46" fmla="*/ 2147483647 w 33"/>
                <a:gd name="T47" fmla="*/ 2147483647 h 12"/>
                <a:gd name="T48" fmla="*/ 2147483647 w 33"/>
                <a:gd name="T49" fmla="*/ 2147483647 h 12"/>
                <a:gd name="T50" fmla="*/ 2147483647 w 33"/>
                <a:gd name="T51" fmla="*/ 2147483647 h 12"/>
                <a:gd name="T52" fmla="*/ 2147483647 w 33"/>
                <a:gd name="T53" fmla="*/ 2147483647 h 12"/>
                <a:gd name="T54" fmla="*/ 2147483647 w 33"/>
                <a:gd name="T55" fmla="*/ 2147483647 h 12"/>
                <a:gd name="T56" fmla="*/ 2147483647 w 33"/>
                <a:gd name="T57" fmla="*/ 2147483647 h 12"/>
                <a:gd name="T58" fmla="*/ 2147483647 w 33"/>
                <a:gd name="T59" fmla="*/ 0 h 12"/>
                <a:gd name="T60" fmla="*/ 2147483647 w 33"/>
                <a:gd name="T61" fmla="*/ 0 h 12"/>
                <a:gd name="T62" fmla="*/ 2147483647 w 33"/>
                <a:gd name="T63" fmla="*/ 0 h 12"/>
                <a:gd name="T64" fmla="*/ 2147483647 w 33"/>
                <a:gd name="T65" fmla="*/ 0 h 12"/>
                <a:gd name="T66" fmla="*/ 2147483647 w 33"/>
                <a:gd name="T67" fmla="*/ 2147483647 h 12"/>
                <a:gd name="T68" fmla="*/ 2147483647 w 33"/>
                <a:gd name="T69" fmla="*/ 2147483647 h 12"/>
                <a:gd name="T70" fmla="*/ 2147483647 w 33"/>
                <a:gd name="T71" fmla="*/ 0 h 12"/>
                <a:gd name="T72" fmla="*/ 2147483647 w 33"/>
                <a:gd name="T73" fmla="*/ 0 h 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"/>
                <a:gd name="T112" fmla="*/ 0 h 12"/>
                <a:gd name="T113" fmla="*/ 33 w 33"/>
                <a:gd name="T114" fmla="*/ 12 h 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" h="12">
                  <a:moveTo>
                    <a:pt x="14" y="0"/>
                  </a:moveTo>
                  <a:lnTo>
                    <a:pt x="14" y="0"/>
                  </a:lnTo>
                  <a:lnTo>
                    <a:pt x="11" y="3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11" y="7"/>
                  </a:lnTo>
                  <a:lnTo>
                    <a:pt x="14" y="6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8" name="Freeform 517"/>
            <p:cNvSpPr>
              <a:spLocks/>
            </p:cNvSpPr>
            <p:nvPr/>
          </p:nvSpPr>
          <p:spPr bwMode="auto">
            <a:xfrm>
              <a:off x="6593062" y="1652372"/>
              <a:ext cx="131783" cy="50812"/>
            </a:xfrm>
            <a:custGeom>
              <a:avLst/>
              <a:gdLst>
                <a:gd name="T0" fmla="*/ 2147483647 w 80"/>
                <a:gd name="T1" fmla="*/ 0 h 29"/>
                <a:gd name="T2" fmla="*/ 2147483647 w 80"/>
                <a:gd name="T3" fmla="*/ 2147483647 h 29"/>
                <a:gd name="T4" fmla="*/ 2147483647 w 80"/>
                <a:gd name="T5" fmla="*/ 2147483647 h 29"/>
                <a:gd name="T6" fmla="*/ 2147483647 w 80"/>
                <a:gd name="T7" fmla="*/ 2147483647 h 29"/>
                <a:gd name="T8" fmla="*/ 2147483647 w 80"/>
                <a:gd name="T9" fmla="*/ 2147483647 h 29"/>
                <a:gd name="T10" fmla="*/ 2147483647 w 80"/>
                <a:gd name="T11" fmla="*/ 2147483647 h 29"/>
                <a:gd name="T12" fmla="*/ 2147483647 w 80"/>
                <a:gd name="T13" fmla="*/ 2147483647 h 29"/>
                <a:gd name="T14" fmla="*/ 2147483647 w 80"/>
                <a:gd name="T15" fmla="*/ 2147483647 h 29"/>
                <a:gd name="T16" fmla="*/ 2147483647 w 80"/>
                <a:gd name="T17" fmla="*/ 2147483647 h 29"/>
                <a:gd name="T18" fmla="*/ 2147483647 w 80"/>
                <a:gd name="T19" fmla="*/ 2147483647 h 29"/>
                <a:gd name="T20" fmla="*/ 2147483647 w 80"/>
                <a:gd name="T21" fmla="*/ 2147483647 h 29"/>
                <a:gd name="T22" fmla="*/ 2147483647 w 80"/>
                <a:gd name="T23" fmla="*/ 2147483647 h 29"/>
                <a:gd name="T24" fmla="*/ 2147483647 w 80"/>
                <a:gd name="T25" fmla="*/ 2147483647 h 29"/>
                <a:gd name="T26" fmla="*/ 2147483647 w 80"/>
                <a:gd name="T27" fmla="*/ 2147483647 h 29"/>
                <a:gd name="T28" fmla="*/ 2147483647 w 80"/>
                <a:gd name="T29" fmla="*/ 2147483647 h 29"/>
                <a:gd name="T30" fmla="*/ 2147483647 w 80"/>
                <a:gd name="T31" fmla="*/ 2147483647 h 29"/>
                <a:gd name="T32" fmla="*/ 2147483647 w 80"/>
                <a:gd name="T33" fmla="*/ 2147483647 h 29"/>
                <a:gd name="T34" fmla="*/ 2147483647 w 80"/>
                <a:gd name="T35" fmla="*/ 2147483647 h 29"/>
                <a:gd name="T36" fmla="*/ 0 w 80"/>
                <a:gd name="T37" fmla="*/ 2147483647 h 29"/>
                <a:gd name="T38" fmla="*/ 2147483647 w 80"/>
                <a:gd name="T39" fmla="*/ 2147483647 h 29"/>
                <a:gd name="T40" fmla="*/ 2147483647 w 80"/>
                <a:gd name="T41" fmla="*/ 2147483647 h 29"/>
                <a:gd name="T42" fmla="*/ 2147483647 w 80"/>
                <a:gd name="T43" fmla="*/ 2147483647 h 29"/>
                <a:gd name="T44" fmla="*/ 2147483647 w 80"/>
                <a:gd name="T45" fmla="*/ 2147483647 h 29"/>
                <a:gd name="T46" fmla="*/ 2147483647 w 80"/>
                <a:gd name="T47" fmla="*/ 2147483647 h 29"/>
                <a:gd name="T48" fmla="*/ 2147483647 w 80"/>
                <a:gd name="T49" fmla="*/ 2147483647 h 29"/>
                <a:gd name="T50" fmla="*/ 2147483647 w 80"/>
                <a:gd name="T51" fmla="*/ 2147483647 h 29"/>
                <a:gd name="T52" fmla="*/ 2147483647 w 80"/>
                <a:gd name="T53" fmla="*/ 2147483647 h 29"/>
                <a:gd name="T54" fmla="*/ 2147483647 w 80"/>
                <a:gd name="T55" fmla="*/ 2147483647 h 29"/>
                <a:gd name="T56" fmla="*/ 2147483647 w 80"/>
                <a:gd name="T57" fmla="*/ 2147483647 h 29"/>
                <a:gd name="T58" fmla="*/ 2147483647 w 80"/>
                <a:gd name="T59" fmla="*/ 2147483647 h 29"/>
                <a:gd name="T60" fmla="*/ 2147483647 w 80"/>
                <a:gd name="T61" fmla="*/ 2147483647 h 29"/>
                <a:gd name="T62" fmla="*/ 2147483647 w 80"/>
                <a:gd name="T63" fmla="*/ 2147483647 h 29"/>
                <a:gd name="T64" fmla="*/ 2147483647 w 80"/>
                <a:gd name="T65" fmla="*/ 2147483647 h 29"/>
                <a:gd name="T66" fmla="*/ 2147483647 w 80"/>
                <a:gd name="T67" fmla="*/ 2147483647 h 29"/>
                <a:gd name="T68" fmla="*/ 2147483647 w 80"/>
                <a:gd name="T69" fmla="*/ 2147483647 h 29"/>
                <a:gd name="T70" fmla="*/ 2147483647 w 80"/>
                <a:gd name="T71" fmla="*/ 2147483647 h 29"/>
                <a:gd name="T72" fmla="*/ 2147483647 w 80"/>
                <a:gd name="T73" fmla="*/ 2147483647 h 29"/>
                <a:gd name="T74" fmla="*/ 2147483647 w 80"/>
                <a:gd name="T75" fmla="*/ 2147483647 h 29"/>
                <a:gd name="T76" fmla="*/ 2147483647 w 80"/>
                <a:gd name="T77" fmla="*/ 2147483647 h 29"/>
                <a:gd name="T78" fmla="*/ 2147483647 w 80"/>
                <a:gd name="T79" fmla="*/ 2147483647 h 29"/>
                <a:gd name="T80" fmla="*/ 2147483647 w 80"/>
                <a:gd name="T81" fmla="*/ 2147483647 h 29"/>
                <a:gd name="T82" fmla="*/ 2147483647 w 80"/>
                <a:gd name="T83" fmla="*/ 2147483647 h 29"/>
                <a:gd name="T84" fmla="*/ 2147483647 w 80"/>
                <a:gd name="T85" fmla="*/ 2147483647 h 29"/>
                <a:gd name="T86" fmla="*/ 2147483647 w 80"/>
                <a:gd name="T87" fmla="*/ 2147483647 h 29"/>
                <a:gd name="T88" fmla="*/ 2147483647 w 80"/>
                <a:gd name="T89" fmla="*/ 2147483647 h 29"/>
                <a:gd name="T90" fmla="*/ 2147483647 w 80"/>
                <a:gd name="T91" fmla="*/ 2147483647 h 29"/>
                <a:gd name="T92" fmla="*/ 2147483647 w 80"/>
                <a:gd name="T93" fmla="*/ 2147483647 h 29"/>
                <a:gd name="T94" fmla="*/ 2147483647 w 80"/>
                <a:gd name="T95" fmla="*/ 2147483647 h 29"/>
                <a:gd name="T96" fmla="*/ 2147483647 w 80"/>
                <a:gd name="T97" fmla="*/ 2147483647 h 29"/>
                <a:gd name="T98" fmla="*/ 2147483647 w 80"/>
                <a:gd name="T99" fmla="*/ 2147483647 h 29"/>
                <a:gd name="T100" fmla="*/ 2147483647 w 80"/>
                <a:gd name="T101" fmla="*/ 2147483647 h 29"/>
                <a:gd name="T102" fmla="*/ 2147483647 w 80"/>
                <a:gd name="T103" fmla="*/ 2147483647 h 29"/>
                <a:gd name="T104" fmla="*/ 2147483647 w 80"/>
                <a:gd name="T105" fmla="*/ 2147483647 h 29"/>
                <a:gd name="T106" fmla="*/ 2147483647 w 80"/>
                <a:gd name="T107" fmla="*/ 2147483647 h 29"/>
                <a:gd name="T108" fmla="*/ 2147483647 w 80"/>
                <a:gd name="T109" fmla="*/ 2147483647 h 29"/>
                <a:gd name="T110" fmla="*/ 2147483647 w 80"/>
                <a:gd name="T111" fmla="*/ 2147483647 h 29"/>
                <a:gd name="T112" fmla="*/ 2147483647 w 80"/>
                <a:gd name="T113" fmla="*/ 2147483647 h 29"/>
                <a:gd name="T114" fmla="*/ 2147483647 w 80"/>
                <a:gd name="T115" fmla="*/ 2147483647 h 29"/>
                <a:gd name="T116" fmla="*/ 2147483647 w 80"/>
                <a:gd name="T117" fmla="*/ 2147483647 h 29"/>
                <a:gd name="T118" fmla="*/ 2147483647 w 80"/>
                <a:gd name="T119" fmla="*/ 0 h 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0"/>
                <a:gd name="T181" fmla="*/ 0 h 29"/>
                <a:gd name="T182" fmla="*/ 80 w 80"/>
                <a:gd name="T183" fmla="*/ 29 h 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0" h="29">
                  <a:moveTo>
                    <a:pt x="76" y="0"/>
                  </a:moveTo>
                  <a:lnTo>
                    <a:pt x="76" y="0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3" y="4"/>
                  </a:lnTo>
                  <a:lnTo>
                    <a:pt x="45" y="6"/>
                  </a:lnTo>
                  <a:lnTo>
                    <a:pt x="41" y="6"/>
                  </a:lnTo>
                  <a:lnTo>
                    <a:pt x="39" y="9"/>
                  </a:lnTo>
                  <a:lnTo>
                    <a:pt x="35" y="9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4" y="11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38" y="20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2" y="25"/>
                  </a:lnTo>
                  <a:lnTo>
                    <a:pt x="49" y="28"/>
                  </a:lnTo>
                  <a:lnTo>
                    <a:pt x="52" y="29"/>
                  </a:lnTo>
                  <a:lnTo>
                    <a:pt x="55" y="25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2" y="20"/>
                  </a:lnTo>
                  <a:lnTo>
                    <a:pt x="47" y="22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3" y="15"/>
                  </a:lnTo>
                  <a:lnTo>
                    <a:pt x="70" y="1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1" y="14"/>
                  </a:lnTo>
                  <a:lnTo>
                    <a:pt x="58" y="14"/>
                  </a:lnTo>
                  <a:lnTo>
                    <a:pt x="53" y="12"/>
                  </a:lnTo>
                  <a:lnTo>
                    <a:pt x="58" y="11"/>
                  </a:lnTo>
                  <a:lnTo>
                    <a:pt x="58" y="9"/>
                  </a:lnTo>
                  <a:lnTo>
                    <a:pt x="55" y="9"/>
                  </a:lnTo>
                  <a:lnTo>
                    <a:pt x="52" y="9"/>
                  </a:lnTo>
                  <a:lnTo>
                    <a:pt x="55" y="6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9" y="6"/>
                  </a:lnTo>
                  <a:lnTo>
                    <a:pt x="75" y="6"/>
                  </a:lnTo>
                  <a:lnTo>
                    <a:pt x="78" y="4"/>
                  </a:lnTo>
                  <a:lnTo>
                    <a:pt x="80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9" name="Freeform 518"/>
            <p:cNvSpPr>
              <a:spLocks/>
            </p:cNvSpPr>
            <p:nvPr/>
          </p:nvSpPr>
          <p:spPr bwMode="auto">
            <a:xfrm>
              <a:off x="6634344" y="1692068"/>
              <a:ext cx="26991" cy="9527"/>
            </a:xfrm>
            <a:custGeom>
              <a:avLst/>
              <a:gdLst>
                <a:gd name="T0" fmla="*/ 2147483647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2147483647 h 6"/>
                <a:gd name="T6" fmla="*/ 2147483647 w 16"/>
                <a:gd name="T7" fmla="*/ 0 h 6"/>
                <a:gd name="T8" fmla="*/ 2147483647 w 16"/>
                <a:gd name="T9" fmla="*/ 0 h 6"/>
                <a:gd name="T10" fmla="*/ 2147483647 w 16"/>
                <a:gd name="T11" fmla="*/ 0 h 6"/>
                <a:gd name="T12" fmla="*/ 2147483647 w 16"/>
                <a:gd name="T13" fmla="*/ 0 h 6"/>
                <a:gd name="T14" fmla="*/ 2147483647 w 16"/>
                <a:gd name="T15" fmla="*/ 2147483647 h 6"/>
                <a:gd name="T16" fmla="*/ 2147483647 w 16"/>
                <a:gd name="T17" fmla="*/ 2147483647 h 6"/>
                <a:gd name="T18" fmla="*/ 2147483647 w 16"/>
                <a:gd name="T19" fmla="*/ 2147483647 h 6"/>
                <a:gd name="T20" fmla="*/ 2147483647 w 16"/>
                <a:gd name="T21" fmla="*/ 2147483647 h 6"/>
                <a:gd name="T22" fmla="*/ 0 w 16"/>
                <a:gd name="T23" fmla="*/ 2147483647 h 6"/>
                <a:gd name="T24" fmla="*/ 0 w 16"/>
                <a:gd name="T25" fmla="*/ 2147483647 h 6"/>
                <a:gd name="T26" fmla="*/ 0 w 16"/>
                <a:gd name="T27" fmla="*/ 2147483647 h 6"/>
                <a:gd name="T28" fmla="*/ 2147483647 w 16"/>
                <a:gd name="T29" fmla="*/ 2147483647 h 6"/>
                <a:gd name="T30" fmla="*/ 2147483647 w 16"/>
                <a:gd name="T31" fmla="*/ 2147483647 h 6"/>
                <a:gd name="T32" fmla="*/ 2147483647 w 16"/>
                <a:gd name="T33" fmla="*/ 2147483647 h 6"/>
                <a:gd name="T34" fmla="*/ 2147483647 w 16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6"/>
                <a:gd name="T56" fmla="*/ 16 w 1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6">
                  <a:moveTo>
                    <a:pt x="14" y="3"/>
                  </a:moveTo>
                  <a:lnTo>
                    <a:pt x="16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6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4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0" name="Freeform 519"/>
            <p:cNvSpPr>
              <a:spLocks/>
            </p:cNvSpPr>
            <p:nvPr/>
          </p:nvSpPr>
          <p:spPr bwMode="auto">
            <a:xfrm>
              <a:off x="6499384" y="1698419"/>
              <a:ext cx="39694" cy="9527"/>
            </a:xfrm>
            <a:custGeom>
              <a:avLst/>
              <a:gdLst>
                <a:gd name="T0" fmla="*/ 2147483647 w 24"/>
                <a:gd name="T1" fmla="*/ 2147483647 h 5"/>
                <a:gd name="T2" fmla="*/ 2147483647 w 24"/>
                <a:gd name="T3" fmla="*/ 2147483647 h 5"/>
                <a:gd name="T4" fmla="*/ 2147483647 w 24"/>
                <a:gd name="T5" fmla="*/ 2147483647 h 5"/>
                <a:gd name="T6" fmla="*/ 2147483647 w 24"/>
                <a:gd name="T7" fmla="*/ 2147483647 h 5"/>
                <a:gd name="T8" fmla="*/ 2147483647 w 24"/>
                <a:gd name="T9" fmla="*/ 0 h 5"/>
                <a:gd name="T10" fmla="*/ 2147483647 w 24"/>
                <a:gd name="T11" fmla="*/ 0 h 5"/>
                <a:gd name="T12" fmla="*/ 2147483647 w 24"/>
                <a:gd name="T13" fmla="*/ 0 h 5"/>
                <a:gd name="T14" fmla="*/ 2147483647 w 24"/>
                <a:gd name="T15" fmla="*/ 0 h 5"/>
                <a:gd name="T16" fmla="*/ 2147483647 w 24"/>
                <a:gd name="T17" fmla="*/ 0 h 5"/>
                <a:gd name="T18" fmla="*/ 2147483647 w 24"/>
                <a:gd name="T19" fmla="*/ 0 h 5"/>
                <a:gd name="T20" fmla="*/ 2147483647 w 24"/>
                <a:gd name="T21" fmla="*/ 0 h 5"/>
                <a:gd name="T22" fmla="*/ 2147483647 w 24"/>
                <a:gd name="T23" fmla="*/ 0 h 5"/>
                <a:gd name="T24" fmla="*/ 2147483647 w 24"/>
                <a:gd name="T25" fmla="*/ 0 h 5"/>
                <a:gd name="T26" fmla="*/ 2147483647 w 24"/>
                <a:gd name="T27" fmla="*/ 0 h 5"/>
                <a:gd name="T28" fmla="*/ 2147483647 w 24"/>
                <a:gd name="T29" fmla="*/ 0 h 5"/>
                <a:gd name="T30" fmla="*/ 0 w 24"/>
                <a:gd name="T31" fmla="*/ 2147483647 h 5"/>
                <a:gd name="T32" fmla="*/ 2147483647 w 24"/>
                <a:gd name="T33" fmla="*/ 2147483647 h 5"/>
                <a:gd name="T34" fmla="*/ 2147483647 w 24"/>
                <a:gd name="T35" fmla="*/ 2147483647 h 5"/>
                <a:gd name="T36" fmla="*/ 2147483647 w 24"/>
                <a:gd name="T37" fmla="*/ 2147483647 h 5"/>
                <a:gd name="T38" fmla="*/ 2147483647 w 24"/>
                <a:gd name="T39" fmla="*/ 2147483647 h 5"/>
                <a:gd name="T40" fmla="*/ 2147483647 w 24"/>
                <a:gd name="T41" fmla="*/ 2147483647 h 5"/>
                <a:gd name="T42" fmla="*/ 2147483647 w 24"/>
                <a:gd name="T43" fmla="*/ 2147483647 h 5"/>
                <a:gd name="T44" fmla="*/ 2147483647 w 24"/>
                <a:gd name="T45" fmla="*/ 2147483647 h 5"/>
                <a:gd name="T46" fmla="*/ 2147483647 w 24"/>
                <a:gd name="T47" fmla="*/ 2147483647 h 5"/>
                <a:gd name="T48" fmla="*/ 2147483647 w 24"/>
                <a:gd name="T49" fmla="*/ 2147483647 h 5"/>
                <a:gd name="T50" fmla="*/ 2147483647 w 24"/>
                <a:gd name="T51" fmla="*/ 2147483647 h 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5"/>
                <a:gd name="T80" fmla="*/ 24 w 24"/>
                <a:gd name="T81" fmla="*/ 5 h 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5">
                  <a:moveTo>
                    <a:pt x="22" y="2"/>
                  </a:moveTo>
                  <a:lnTo>
                    <a:pt x="22" y="2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5" y="5"/>
                  </a:lnTo>
                  <a:lnTo>
                    <a:pt x="8" y="5"/>
                  </a:lnTo>
                  <a:lnTo>
                    <a:pt x="16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1" name="Freeform 520"/>
            <p:cNvSpPr>
              <a:spLocks/>
            </p:cNvSpPr>
            <p:nvPr/>
          </p:nvSpPr>
          <p:spPr bwMode="auto">
            <a:xfrm>
              <a:off x="6551780" y="1687305"/>
              <a:ext cx="22229" cy="14290"/>
            </a:xfrm>
            <a:custGeom>
              <a:avLst/>
              <a:gdLst>
                <a:gd name="T0" fmla="*/ 2147483647 w 13"/>
                <a:gd name="T1" fmla="*/ 2147483647 h 8"/>
                <a:gd name="T2" fmla="*/ 2147483647 w 13"/>
                <a:gd name="T3" fmla="*/ 2147483647 h 8"/>
                <a:gd name="T4" fmla="*/ 2147483647 w 13"/>
                <a:gd name="T5" fmla="*/ 2147483647 h 8"/>
                <a:gd name="T6" fmla="*/ 2147483647 w 13"/>
                <a:gd name="T7" fmla="*/ 2147483647 h 8"/>
                <a:gd name="T8" fmla="*/ 2147483647 w 13"/>
                <a:gd name="T9" fmla="*/ 2147483647 h 8"/>
                <a:gd name="T10" fmla="*/ 0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2147483647 h 8"/>
                <a:gd name="T18" fmla="*/ 2147483647 w 13"/>
                <a:gd name="T19" fmla="*/ 2147483647 h 8"/>
                <a:gd name="T20" fmla="*/ 2147483647 w 13"/>
                <a:gd name="T21" fmla="*/ 2147483647 h 8"/>
                <a:gd name="T22" fmla="*/ 2147483647 w 13"/>
                <a:gd name="T23" fmla="*/ 2147483647 h 8"/>
                <a:gd name="T24" fmla="*/ 2147483647 w 13"/>
                <a:gd name="T25" fmla="*/ 2147483647 h 8"/>
                <a:gd name="T26" fmla="*/ 2147483647 w 13"/>
                <a:gd name="T27" fmla="*/ 2147483647 h 8"/>
                <a:gd name="T28" fmla="*/ 2147483647 w 13"/>
                <a:gd name="T29" fmla="*/ 2147483647 h 8"/>
                <a:gd name="T30" fmla="*/ 2147483647 w 13"/>
                <a:gd name="T31" fmla="*/ 0 h 8"/>
                <a:gd name="T32" fmla="*/ 2147483647 w 13"/>
                <a:gd name="T33" fmla="*/ 0 h 8"/>
                <a:gd name="T34" fmla="*/ 2147483647 w 13"/>
                <a:gd name="T35" fmla="*/ 2147483647 h 8"/>
                <a:gd name="T36" fmla="*/ 2147483647 w 13"/>
                <a:gd name="T37" fmla="*/ 2147483647 h 8"/>
                <a:gd name="T38" fmla="*/ 2147483647 w 13"/>
                <a:gd name="T39" fmla="*/ 2147483647 h 8"/>
                <a:gd name="T40" fmla="*/ 2147483647 w 13"/>
                <a:gd name="T41" fmla="*/ 2147483647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8"/>
                <a:gd name="T65" fmla="*/ 13 w 13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8">
                  <a:moveTo>
                    <a:pt x="6" y="2"/>
                  </a:moveTo>
                  <a:lnTo>
                    <a:pt x="6" y="2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4" y="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2" name="Freeform 521"/>
            <p:cNvSpPr>
              <a:spLocks/>
            </p:cNvSpPr>
            <p:nvPr/>
          </p:nvSpPr>
          <p:spPr bwMode="auto">
            <a:xfrm>
              <a:off x="6534315" y="1861971"/>
              <a:ext cx="141311" cy="71454"/>
            </a:xfrm>
            <a:custGeom>
              <a:avLst/>
              <a:gdLst>
                <a:gd name="T0" fmla="*/ 2147483647 w 85"/>
                <a:gd name="T1" fmla="*/ 2147483647 h 40"/>
                <a:gd name="T2" fmla="*/ 2147483647 w 85"/>
                <a:gd name="T3" fmla="*/ 0 h 40"/>
                <a:gd name="T4" fmla="*/ 2147483647 w 85"/>
                <a:gd name="T5" fmla="*/ 2147483647 h 40"/>
                <a:gd name="T6" fmla="*/ 2147483647 w 85"/>
                <a:gd name="T7" fmla="*/ 2147483647 h 40"/>
                <a:gd name="T8" fmla="*/ 2147483647 w 85"/>
                <a:gd name="T9" fmla="*/ 2147483647 h 40"/>
                <a:gd name="T10" fmla="*/ 2147483647 w 85"/>
                <a:gd name="T11" fmla="*/ 2147483647 h 40"/>
                <a:gd name="T12" fmla="*/ 0 w 85"/>
                <a:gd name="T13" fmla="*/ 2147483647 h 40"/>
                <a:gd name="T14" fmla="*/ 2147483647 w 85"/>
                <a:gd name="T15" fmla="*/ 2147483647 h 40"/>
                <a:gd name="T16" fmla="*/ 2147483647 w 85"/>
                <a:gd name="T17" fmla="*/ 2147483647 h 40"/>
                <a:gd name="T18" fmla="*/ 2147483647 w 85"/>
                <a:gd name="T19" fmla="*/ 2147483647 h 40"/>
                <a:gd name="T20" fmla="*/ 2147483647 w 85"/>
                <a:gd name="T21" fmla="*/ 2147483647 h 40"/>
                <a:gd name="T22" fmla="*/ 2147483647 w 85"/>
                <a:gd name="T23" fmla="*/ 2147483647 h 40"/>
                <a:gd name="T24" fmla="*/ 2147483647 w 85"/>
                <a:gd name="T25" fmla="*/ 2147483647 h 40"/>
                <a:gd name="T26" fmla="*/ 2147483647 w 85"/>
                <a:gd name="T27" fmla="*/ 2147483647 h 40"/>
                <a:gd name="T28" fmla="*/ 2147483647 w 85"/>
                <a:gd name="T29" fmla="*/ 2147483647 h 40"/>
                <a:gd name="T30" fmla="*/ 2147483647 w 85"/>
                <a:gd name="T31" fmla="*/ 2147483647 h 40"/>
                <a:gd name="T32" fmla="*/ 2147483647 w 85"/>
                <a:gd name="T33" fmla="*/ 2147483647 h 40"/>
                <a:gd name="T34" fmla="*/ 2147483647 w 85"/>
                <a:gd name="T35" fmla="*/ 2147483647 h 40"/>
                <a:gd name="T36" fmla="*/ 2147483647 w 85"/>
                <a:gd name="T37" fmla="*/ 2147483647 h 40"/>
                <a:gd name="T38" fmla="*/ 2147483647 w 85"/>
                <a:gd name="T39" fmla="*/ 2147483647 h 40"/>
                <a:gd name="T40" fmla="*/ 2147483647 w 85"/>
                <a:gd name="T41" fmla="*/ 2147483647 h 40"/>
                <a:gd name="T42" fmla="*/ 2147483647 w 85"/>
                <a:gd name="T43" fmla="*/ 2147483647 h 40"/>
                <a:gd name="T44" fmla="*/ 2147483647 w 85"/>
                <a:gd name="T45" fmla="*/ 2147483647 h 40"/>
                <a:gd name="T46" fmla="*/ 2147483647 w 85"/>
                <a:gd name="T47" fmla="*/ 2147483647 h 40"/>
                <a:gd name="T48" fmla="*/ 2147483647 w 85"/>
                <a:gd name="T49" fmla="*/ 2147483647 h 40"/>
                <a:gd name="T50" fmla="*/ 2147483647 w 85"/>
                <a:gd name="T51" fmla="*/ 2147483647 h 40"/>
                <a:gd name="T52" fmla="*/ 2147483647 w 85"/>
                <a:gd name="T53" fmla="*/ 2147483647 h 40"/>
                <a:gd name="T54" fmla="*/ 2147483647 w 85"/>
                <a:gd name="T55" fmla="*/ 2147483647 h 40"/>
                <a:gd name="T56" fmla="*/ 2147483647 w 85"/>
                <a:gd name="T57" fmla="*/ 2147483647 h 40"/>
                <a:gd name="T58" fmla="*/ 2147483647 w 85"/>
                <a:gd name="T59" fmla="*/ 2147483647 h 40"/>
                <a:gd name="T60" fmla="*/ 2147483647 w 85"/>
                <a:gd name="T61" fmla="*/ 2147483647 h 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"/>
                <a:gd name="T94" fmla="*/ 0 h 40"/>
                <a:gd name="T95" fmla="*/ 85 w 85"/>
                <a:gd name="T96" fmla="*/ 40 h 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" h="40">
                  <a:moveTo>
                    <a:pt x="48" y="1"/>
                  </a:moveTo>
                  <a:lnTo>
                    <a:pt x="38" y="0"/>
                  </a:lnTo>
                  <a:lnTo>
                    <a:pt x="34" y="1"/>
                  </a:lnTo>
                  <a:lnTo>
                    <a:pt x="26" y="11"/>
                  </a:lnTo>
                  <a:lnTo>
                    <a:pt x="17" y="15"/>
                  </a:lnTo>
                  <a:lnTo>
                    <a:pt x="3" y="17"/>
                  </a:lnTo>
                  <a:lnTo>
                    <a:pt x="0" y="22"/>
                  </a:lnTo>
                  <a:lnTo>
                    <a:pt x="3" y="25"/>
                  </a:lnTo>
                  <a:lnTo>
                    <a:pt x="14" y="25"/>
                  </a:lnTo>
                  <a:lnTo>
                    <a:pt x="29" y="26"/>
                  </a:lnTo>
                  <a:lnTo>
                    <a:pt x="32" y="29"/>
                  </a:lnTo>
                  <a:lnTo>
                    <a:pt x="29" y="32"/>
                  </a:lnTo>
                  <a:lnTo>
                    <a:pt x="29" y="36"/>
                  </a:lnTo>
                  <a:lnTo>
                    <a:pt x="35" y="39"/>
                  </a:lnTo>
                  <a:lnTo>
                    <a:pt x="57" y="39"/>
                  </a:lnTo>
                  <a:lnTo>
                    <a:pt x="65" y="40"/>
                  </a:lnTo>
                  <a:lnTo>
                    <a:pt x="85" y="39"/>
                  </a:lnTo>
                  <a:lnTo>
                    <a:pt x="76" y="34"/>
                  </a:lnTo>
                  <a:lnTo>
                    <a:pt x="65" y="28"/>
                  </a:lnTo>
                  <a:lnTo>
                    <a:pt x="59" y="25"/>
                  </a:lnTo>
                  <a:lnTo>
                    <a:pt x="54" y="17"/>
                  </a:lnTo>
                  <a:lnTo>
                    <a:pt x="54" y="11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59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3" name="Freeform 522"/>
            <p:cNvSpPr>
              <a:spLocks/>
            </p:cNvSpPr>
            <p:nvPr/>
          </p:nvSpPr>
          <p:spPr bwMode="auto">
            <a:xfrm>
              <a:off x="6548605" y="1912783"/>
              <a:ext cx="25404" cy="15879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2147483647 h 9"/>
                <a:gd name="T12" fmla="*/ 2147483647 w 15"/>
                <a:gd name="T13" fmla="*/ 2147483647 h 9"/>
                <a:gd name="T14" fmla="*/ 2147483647 w 15"/>
                <a:gd name="T15" fmla="*/ 2147483647 h 9"/>
                <a:gd name="T16" fmla="*/ 2147483647 w 15"/>
                <a:gd name="T17" fmla="*/ 0 h 9"/>
                <a:gd name="T18" fmla="*/ 2147483647 w 15"/>
                <a:gd name="T19" fmla="*/ 0 h 9"/>
                <a:gd name="T20" fmla="*/ 2147483647 w 15"/>
                <a:gd name="T21" fmla="*/ 0 h 9"/>
                <a:gd name="T22" fmla="*/ 2147483647 w 15"/>
                <a:gd name="T23" fmla="*/ 0 h 9"/>
                <a:gd name="T24" fmla="*/ 0 w 15"/>
                <a:gd name="T25" fmla="*/ 0 h 9"/>
                <a:gd name="T26" fmla="*/ 0 w 15"/>
                <a:gd name="T27" fmla="*/ 2147483647 h 9"/>
                <a:gd name="T28" fmla="*/ 0 w 15"/>
                <a:gd name="T29" fmla="*/ 2147483647 h 9"/>
                <a:gd name="T30" fmla="*/ 2147483647 w 15"/>
                <a:gd name="T31" fmla="*/ 2147483647 h 9"/>
                <a:gd name="T32" fmla="*/ 2147483647 w 15"/>
                <a:gd name="T33" fmla="*/ 2147483647 h 9"/>
                <a:gd name="T34" fmla="*/ 2147483647 w 15"/>
                <a:gd name="T35" fmla="*/ 2147483647 h 9"/>
                <a:gd name="T36" fmla="*/ 2147483647 w 15"/>
                <a:gd name="T37" fmla="*/ 2147483647 h 9"/>
                <a:gd name="T38" fmla="*/ 2147483647 w 15"/>
                <a:gd name="T39" fmla="*/ 2147483647 h 9"/>
                <a:gd name="T40" fmla="*/ 2147483647 w 15"/>
                <a:gd name="T41" fmla="*/ 2147483647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9"/>
                <a:gd name="T65" fmla="*/ 15 w 15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9">
                  <a:moveTo>
                    <a:pt x="6" y="4"/>
                  </a:moveTo>
                  <a:lnTo>
                    <a:pt x="6" y="4"/>
                  </a:lnTo>
                  <a:lnTo>
                    <a:pt x="9" y="6"/>
                  </a:lnTo>
                  <a:lnTo>
                    <a:pt x="15" y="9"/>
                  </a:lnTo>
                  <a:lnTo>
                    <a:pt x="14" y="4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4" name="Freeform 523"/>
            <p:cNvSpPr>
              <a:spLocks/>
            </p:cNvSpPr>
            <p:nvPr/>
          </p:nvSpPr>
          <p:spPr bwMode="auto">
            <a:xfrm>
              <a:off x="6689915" y="1938189"/>
              <a:ext cx="22229" cy="15879"/>
            </a:xfrm>
            <a:custGeom>
              <a:avLst/>
              <a:gdLst>
                <a:gd name="T0" fmla="*/ 2147483647 w 13"/>
                <a:gd name="T1" fmla="*/ 0 h 9"/>
                <a:gd name="T2" fmla="*/ 2147483647 w 13"/>
                <a:gd name="T3" fmla="*/ 0 h 9"/>
                <a:gd name="T4" fmla="*/ 0 w 13"/>
                <a:gd name="T5" fmla="*/ 2147483647 h 9"/>
                <a:gd name="T6" fmla="*/ 0 w 13"/>
                <a:gd name="T7" fmla="*/ 2147483647 h 9"/>
                <a:gd name="T8" fmla="*/ 0 w 13"/>
                <a:gd name="T9" fmla="*/ 2147483647 h 9"/>
                <a:gd name="T10" fmla="*/ 2147483647 w 13"/>
                <a:gd name="T11" fmla="*/ 2147483647 h 9"/>
                <a:gd name="T12" fmla="*/ 2147483647 w 13"/>
                <a:gd name="T13" fmla="*/ 2147483647 h 9"/>
                <a:gd name="T14" fmla="*/ 2147483647 w 13"/>
                <a:gd name="T15" fmla="*/ 2147483647 h 9"/>
                <a:gd name="T16" fmla="*/ 2147483647 w 13"/>
                <a:gd name="T17" fmla="*/ 2147483647 h 9"/>
                <a:gd name="T18" fmla="*/ 2147483647 w 13"/>
                <a:gd name="T19" fmla="*/ 0 h 9"/>
                <a:gd name="T20" fmla="*/ 2147483647 w 13"/>
                <a:gd name="T21" fmla="*/ 0 h 9"/>
                <a:gd name="T22" fmla="*/ 2147483647 w 13"/>
                <a:gd name="T23" fmla="*/ 0 h 9"/>
                <a:gd name="T24" fmla="*/ 2147483647 w 13"/>
                <a:gd name="T25" fmla="*/ 0 h 9"/>
                <a:gd name="T26" fmla="*/ 2147483647 w 13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9"/>
                <a:gd name="T44" fmla="*/ 13 w 13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9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6"/>
                  </a:lnTo>
                  <a:lnTo>
                    <a:pt x="8" y="8"/>
                  </a:lnTo>
                  <a:lnTo>
                    <a:pt x="10" y="9"/>
                  </a:lnTo>
                  <a:lnTo>
                    <a:pt x="13" y="8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5" name="Freeform 524"/>
            <p:cNvSpPr>
              <a:spLocks/>
            </p:cNvSpPr>
            <p:nvPr/>
          </p:nvSpPr>
          <p:spPr bwMode="auto">
            <a:xfrm>
              <a:off x="6385066" y="1677778"/>
              <a:ext cx="90503" cy="23818"/>
            </a:xfrm>
            <a:custGeom>
              <a:avLst/>
              <a:gdLst>
                <a:gd name="T0" fmla="*/ 2147483647 w 55"/>
                <a:gd name="T1" fmla="*/ 0 h 14"/>
                <a:gd name="T2" fmla="*/ 2147483647 w 55"/>
                <a:gd name="T3" fmla="*/ 0 h 14"/>
                <a:gd name="T4" fmla="*/ 2147483647 w 55"/>
                <a:gd name="T5" fmla="*/ 2147483647 h 14"/>
                <a:gd name="T6" fmla="*/ 2147483647 w 55"/>
                <a:gd name="T7" fmla="*/ 2147483647 h 14"/>
                <a:gd name="T8" fmla="*/ 2147483647 w 55"/>
                <a:gd name="T9" fmla="*/ 2147483647 h 14"/>
                <a:gd name="T10" fmla="*/ 2147483647 w 55"/>
                <a:gd name="T11" fmla="*/ 2147483647 h 14"/>
                <a:gd name="T12" fmla="*/ 2147483647 w 55"/>
                <a:gd name="T13" fmla="*/ 2147483647 h 14"/>
                <a:gd name="T14" fmla="*/ 2147483647 w 55"/>
                <a:gd name="T15" fmla="*/ 2147483647 h 14"/>
                <a:gd name="T16" fmla="*/ 0 w 55"/>
                <a:gd name="T17" fmla="*/ 2147483647 h 14"/>
                <a:gd name="T18" fmla="*/ 2147483647 w 55"/>
                <a:gd name="T19" fmla="*/ 2147483647 h 14"/>
                <a:gd name="T20" fmla="*/ 2147483647 w 55"/>
                <a:gd name="T21" fmla="*/ 2147483647 h 14"/>
                <a:gd name="T22" fmla="*/ 2147483647 w 55"/>
                <a:gd name="T23" fmla="*/ 2147483647 h 14"/>
                <a:gd name="T24" fmla="*/ 2147483647 w 55"/>
                <a:gd name="T25" fmla="*/ 2147483647 h 14"/>
                <a:gd name="T26" fmla="*/ 2147483647 w 55"/>
                <a:gd name="T27" fmla="*/ 2147483647 h 14"/>
                <a:gd name="T28" fmla="*/ 2147483647 w 55"/>
                <a:gd name="T29" fmla="*/ 2147483647 h 14"/>
                <a:gd name="T30" fmla="*/ 2147483647 w 55"/>
                <a:gd name="T31" fmla="*/ 2147483647 h 14"/>
                <a:gd name="T32" fmla="*/ 2147483647 w 55"/>
                <a:gd name="T33" fmla="*/ 2147483647 h 14"/>
                <a:gd name="T34" fmla="*/ 2147483647 w 55"/>
                <a:gd name="T35" fmla="*/ 2147483647 h 14"/>
                <a:gd name="T36" fmla="*/ 2147483647 w 55"/>
                <a:gd name="T37" fmla="*/ 2147483647 h 14"/>
                <a:gd name="T38" fmla="*/ 2147483647 w 55"/>
                <a:gd name="T39" fmla="*/ 2147483647 h 14"/>
                <a:gd name="T40" fmla="*/ 2147483647 w 55"/>
                <a:gd name="T41" fmla="*/ 2147483647 h 14"/>
                <a:gd name="T42" fmla="*/ 2147483647 w 55"/>
                <a:gd name="T43" fmla="*/ 2147483647 h 14"/>
                <a:gd name="T44" fmla="*/ 2147483647 w 55"/>
                <a:gd name="T45" fmla="*/ 2147483647 h 14"/>
                <a:gd name="T46" fmla="*/ 2147483647 w 55"/>
                <a:gd name="T47" fmla="*/ 2147483647 h 14"/>
                <a:gd name="T48" fmla="*/ 2147483647 w 55"/>
                <a:gd name="T49" fmla="*/ 2147483647 h 14"/>
                <a:gd name="T50" fmla="*/ 2147483647 w 55"/>
                <a:gd name="T51" fmla="*/ 2147483647 h 14"/>
                <a:gd name="T52" fmla="*/ 2147483647 w 55"/>
                <a:gd name="T53" fmla="*/ 2147483647 h 14"/>
                <a:gd name="T54" fmla="*/ 2147483647 w 55"/>
                <a:gd name="T55" fmla="*/ 2147483647 h 14"/>
                <a:gd name="T56" fmla="*/ 2147483647 w 55"/>
                <a:gd name="T57" fmla="*/ 2147483647 h 14"/>
                <a:gd name="T58" fmla="*/ 2147483647 w 55"/>
                <a:gd name="T59" fmla="*/ 2147483647 h 14"/>
                <a:gd name="T60" fmla="*/ 2147483647 w 55"/>
                <a:gd name="T61" fmla="*/ 2147483647 h 14"/>
                <a:gd name="T62" fmla="*/ 2147483647 w 55"/>
                <a:gd name="T63" fmla="*/ 2147483647 h 14"/>
                <a:gd name="T64" fmla="*/ 2147483647 w 55"/>
                <a:gd name="T65" fmla="*/ 2147483647 h 14"/>
                <a:gd name="T66" fmla="*/ 2147483647 w 55"/>
                <a:gd name="T67" fmla="*/ 0 h 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14"/>
                <a:gd name="T104" fmla="*/ 55 w 55"/>
                <a:gd name="T105" fmla="*/ 14 h 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14">
                  <a:moveTo>
                    <a:pt x="40" y="0"/>
                  </a:moveTo>
                  <a:lnTo>
                    <a:pt x="37" y="0"/>
                  </a:lnTo>
                  <a:lnTo>
                    <a:pt x="34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7" y="8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35" y="14"/>
                  </a:lnTo>
                  <a:lnTo>
                    <a:pt x="40" y="14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34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4"/>
                  </a:lnTo>
                  <a:lnTo>
                    <a:pt x="54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6" name="Freeform 525"/>
            <p:cNvSpPr>
              <a:spLocks/>
            </p:cNvSpPr>
            <p:nvPr/>
          </p:nvSpPr>
          <p:spPr bwMode="auto">
            <a:xfrm>
              <a:off x="6459691" y="1957243"/>
              <a:ext cx="25404" cy="15879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0 w 15"/>
                <a:gd name="T7" fmla="*/ 2147483647 h 9"/>
                <a:gd name="T8" fmla="*/ 0 w 15"/>
                <a:gd name="T9" fmla="*/ 2147483647 h 9"/>
                <a:gd name="T10" fmla="*/ 0 w 15"/>
                <a:gd name="T11" fmla="*/ 2147483647 h 9"/>
                <a:gd name="T12" fmla="*/ 2147483647 w 15"/>
                <a:gd name="T13" fmla="*/ 2147483647 h 9"/>
                <a:gd name="T14" fmla="*/ 2147483647 w 15"/>
                <a:gd name="T15" fmla="*/ 2147483647 h 9"/>
                <a:gd name="T16" fmla="*/ 2147483647 w 15"/>
                <a:gd name="T17" fmla="*/ 2147483647 h 9"/>
                <a:gd name="T18" fmla="*/ 2147483647 w 15"/>
                <a:gd name="T19" fmla="*/ 2147483647 h 9"/>
                <a:gd name="T20" fmla="*/ 2147483647 w 15"/>
                <a:gd name="T21" fmla="*/ 2147483647 h 9"/>
                <a:gd name="T22" fmla="*/ 2147483647 w 15"/>
                <a:gd name="T23" fmla="*/ 2147483647 h 9"/>
                <a:gd name="T24" fmla="*/ 2147483647 w 15"/>
                <a:gd name="T25" fmla="*/ 0 h 9"/>
                <a:gd name="T26" fmla="*/ 2147483647 w 15"/>
                <a:gd name="T27" fmla="*/ 0 h 9"/>
                <a:gd name="T28" fmla="*/ 2147483647 w 15"/>
                <a:gd name="T29" fmla="*/ 0 h 9"/>
                <a:gd name="T30" fmla="*/ 2147483647 w 15"/>
                <a:gd name="T31" fmla="*/ 0 h 9"/>
                <a:gd name="T32" fmla="*/ 2147483647 w 15"/>
                <a:gd name="T33" fmla="*/ 0 h 9"/>
                <a:gd name="T34" fmla="*/ 2147483647 w 15"/>
                <a:gd name="T35" fmla="*/ 2147483647 h 9"/>
                <a:gd name="T36" fmla="*/ 2147483647 w 15"/>
                <a:gd name="T37" fmla="*/ 2147483647 h 9"/>
                <a:gd name="T38" fmla="*/ 2147483647 w 15"/>
                <a:gd name="T39" fmla="*/ 2147483647 h 9"/>
                <a:gd name="T40" fmla="*/ 2147483647 w 15"/>
                <a:gd name="T41" fmla="*/ 2147483647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9"/>
                <a:gd name="T65" fmla="*/ 15 w 15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9">
                  <a:moveTo>
                    <a:pt x="6" y="4"/>
                  </a:moveTo>
                  <a:lnTo>
                    <a:pt x="6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6" y="7"/>
                  </a:lnTo>
                  <a:lnTo>
                    <a:pt x="14" y="3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7" name="Freeform 526"/>
            <p:cNvSpPr>
              <a:spLocks/>
            </p:cNvSpPr>
            <p:nvPr/>
          </p:nvSpPr>
          <p:spPr bwMode="auto">
            <a:xfrm>
              <a:off x="6113560" y="1692068"/>
              <a:ext cx="11114" cy="6351"/>
            </a:xfrm>
            <a:custGeom>
              <a:avLst/>
              <a:gdLst>
                <a:gd name="T0" fmla="*/ 2147483647 w 7"/>
                <a:gd name="T1" fmla="*/ 0 h 4"/>
                <a:gd name="T2" fmla="*/ 2147483647 w 7"/>
                <a:gd name="T3" fmla="*/ 0 h 4"/>
                <a:gd name="T4" fmla="*/ 0 w 7"/>
                <a:gd name="T5" fmla="*/ 2147483647 h 4"/>
                <a:gd name="T6" fmla="*/ 2147483647 w 7"/>
                <a:gd name="T7" fmla="*/ 2147483647 h 4"/>
                <a:gd name="T8" fmla="*/ 2147483647 w 7"/>
                <a:gd name="T9" fmla="*/ 2147483647 h 4"/>
                <a:gd name="T10" fmla="*/ 2147483647 w 7"/>
                <a:gd name="T11" fmla="*/ 2147483647 h 4"/>
                <a:gd name="T12" fmla="*/ 2147483647 w 7"/>
                <a:gd name="T13" fmla="*/ 2147483647 h 4"/>
                <a:gd name="T14" fmla="*/ 2147483647 w 7"/>
                <a:gd name="T15" fmla="*/ 2147483647 h 4"/>
                <a:gd name="T16" fmla="*/ 2147483647 w 7"/>
                <a:gd name="T17" fmla="*/ 0 h 4"/>
                <a:gd name="T18" fmla="*/ 2147483647 w 7"/>
                <a:gd name="T19" fmla="*/ 0 h 4"/>
                <a:gd name="T20" fmla="*/ 2147483647 w 7"/>
                <a:gd name="T21" fmla="*/ 0 h 4"/>
                <a:gd name="T22" fmla="*/ 2147483647 w 7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4"/>
                <a:gd name="T38" fmla="*/ 7 w 7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8" name="Freeform 527"/>
            <p:cNvSpPr>
              <a:spLocks/>
            </p:cNvSpPr>
            <p:nvPr/>
          </p:nvSpPr>
          <p:spPr bwMode="auto">
            <a:xfrm>
              <a:off x="6008768" y="1723825"/>
              <a:ext cx="31755" cy="7940"/>
            </a:xfrm>
            <a:custGeom>
              <a:avLst/>
              <a:gdLst>
                <a:gd name="T0" fmla="*/ 0 w 19"/>
                <a:gd name="T1" fmla="*/ 2147483647 h 5"/>
                <a:gd name="T2" fmla="*/ 0 w 19"/>
                <a:gd name="T3" fmla="*/ 2147483647 h 5"/>
                <a:gd name="T4" fmla="*/ 0 w 19"/>
                <a:gd name="T5" fmla="*/ 2147483647 h 5"/>
                <a:gd name="T6" fmla="*/ 0 w 19"/>
                <a:gd name="T7" fmla="*/ 2147483647 h 5"/>
                <a:gd name="T8" fmla="*/ 2147483647 w 19"/>
                <a:gd name="T9" fmla="*/ 2147483647 h 5"/>
                <a:gd name="T10" fmla="*/ 2147483647 w 19"/>
                <a:gd name="T11" fmla="*/ 2147483647 h 5"/>
                <a:gd name="T12" fmla="*/ 2147483647 w 19"/>
                <a:gd name="T13" fmla="*/ 2147483647 h 5"/>
                <a:gd name="T14" fmla="*/ 2147483647 w 19"/>
                <a:gd name="T15" fmla="*/ 2147483647 h 5"/>
                <a:gd name="T16" fmla="*/ 2147483647 w 19"/>
                <a:gd name="T17" fmla="*/ 2147483647 h 5"/>
                <a:gd name="T18" fmla="*/ 2147483647 w 19"/>
                <a:gd name="T19" fmla="*/ 2147483647 h 5"/>
                <a:gd name="T20" fmla="*/ 2147483647 w 19"/>
                <a:gd name="T21" fmla="*/ 2147483647 h 5"/>
                <a:gd name="T22" fmla="*/ 2147483647 w 19"/>
                <a:gd name="T23" fmla="*/ 2147483647 h 5"/>
                <a:gd name="T24" fmla="*/ 2147483647 w 19"/>
                <a:gd name="T25" fmla="*/ 0 h 5"/>
                <a:gd name="T26" fmla="*/ 2147483647 w 19"/>
                <a:gd name="T27" fmla="*/ 0 h 5"/>
                <a:gd name="T28" fmla="*/ 2147483647 w 19"/>
                <a:gd name="T29" fmla="*/ 0 h 5"/>
                <a:gd name="T30" fmla="*/ 2147483647 w 19"/>
                <a:gd name="T31" fmla="*/ 0 h 5"/>
                <a:gd name="T32" fmla="*/ 2147483647 w 19"/>
                <a:gd name="T33" fmla="*/ 0 h 5"/>
                <a:gd name="T34" fmla="*/ 0 w 19"/>
                <a:gd name="T35" fmla="*/ 2147483647 h 5"/>
                <a:gd name="T36" fmla="*/ 0 w 19"/>
                <a:gd name="T37" fmla="*/ 2147483647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"/>
                <a:gd name="T59" fmla="*/ 19 w 19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">
                  <a:moveTo>
                    <a:pt x="0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4" y="5"/>
                  </a:lnTo>
                  <a:lnTo>
                    <a:pt x="8" y="5"/>
                  </a:lnTo>
                  <a:lnTo>
                    <a:pt x="14" y="5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9" name="Freeform 528"/>
            <p:cNvSpPr>
              <a:spLocks/>
            </p:cNvSpPr>
            <p:nvPr/>
          </p:nvSpPr>
          <p:spPr bwMode="auto">
            <a:xfrm>
              <a:off x="5962722" y="1727001"/>
              <a:ext cx="11115" cy="11116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2147483647 w 7"/>
                <a:gd name="T11" fmla="*/ 2147483647 h 6"/>
                <a:gd name="T12" fmla="*/ 2147483647 w 7"/>
                <a:gd name="T13" fmla="*/ 2147483647 h 6"/>
                <a:gd name="T14" fmla="*/ 2147483647 w 7"/>
                <a:gd name="T15" fmla="*/ 0 h 6"/>
                <a:gd name="T16" fmla="*/ 2147483647 w 7"/>
                <a:gd name="T17" fmla="*/ 0 h 6"/>
                <a:gd name="T18" fmla="*/ 2147483647 w 7"/>
                <a:gd name="T19" fmla="*/ 0 h 6"/>
                <a:gd name="T20" fmla="*/ 2147483647 w 7"/>
                <a:gd name="T21" fmla="*/ 2147483647 h 6"/>
                <a:gd name="T22" fmla="*/ 0 w 7"/>
                <a:gd name="T23" fmla="*/ 2147483647 h 6"/>
                <a:gd name="T24" fmla="*/ 2147483647 w 7"/>
                <a:gd name="T25" fmla="*/ 2147483647 h 6"/>
                <a:gd name="T26" fmla="*/ 2147483647 w 7"/>
                <a:gd name="T27" fmla="*/ 2147483647 h 6"/>
                <a:gd name="T28" fmla="*/ 2147483647 w 7"/>
                <a:gd name="T29" fmla="*/ 2147483647 h 6"/>
                <a:gd name="T30" fmla="*/ 2147483647 w 7"/>
                <a:gd name="T31" fmla="*/ 2147483647 h 6"/>
                <a:gd name="T32" fmla="*/ 2147483647 w 7"/>
                <a:gd name="T33" fmla="*/ 2147483647 h 6"/>
                <a:gd name="T34" fmla="*/ 2147483647 w 7"/>
                <a:gd name="T35" fmla="*/ 2147483647 h 6"/>
                <a:gd name="T36" fmla="*/ 2147483647 w 7"/>
                <a:gd name="T37" fmla="*/ 2147483647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"/>
                <a:gd name="T58" fmla="*/ 0 h 6"/>
                <a:gd name="T59" fmla="*/ 7 w 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" h="6">
                  <a:moveTo>
                    <a:pt x="7" y="4"/>
                  </a:moveTo>
                  <a:lnTo>
                    <a:pt x="7" y="3"/>
                  </a:lnTo>
                  <a:lnTo>
                    <a:pt x="7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5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0" name="Freeform 529"/>
            <p:cNvSpPr>
              <a:spLocks/>
            </p:cNvSpPr>
            <p:nvPr/>
          </p:nvSpPr>
          <p:spPr bwMode="auto">
            <a:xfrm>
              <a:off x="5815062" y="1692068"/>
              <a:ext cx="114318" cy="31757"/>
            </a:xfrm>
            <a:custGeom>
              <a:avLst/>
              <a:gdLst>
                <a:gd name="T0" fmla="*/ 2147483647 w 68"/>
                <a:gd name="T1" fmla="*/ 2147483647 h 18"/>
                <a:gd name="T2" fmla="*/ 2147483647 w 68"/>
                <a:gd name="T3" fmla="*/ 2147483647 h 18"/>
                <a:gd name="T4" fmla="*/ 2147483647 w 68"/>
                <a:gd name="T5" fmla="*/ 2147483647 h 18"/>
                <a:gd name="T6" fmla="*/ 2147483647 w 68"/>
                <a:gd name="T7" fmla="*/ 2147483647 h 18"/>
                <a:gd name="T8" fmla="*/ 2147483647 w 68"/>
                <a:gd name="T9" fmla="*/ 2147483647 h 18"/>
                <a:gd name="T10" fmla="*/ 2147483647 w 68"/>
                <a:gd name="T11" fmla="*/ 2147483647 h 18"/>
                <a:gd name="T12" fmla="*/ 2147483647 w 68"/>
                <a:gd name="T13" fmla="*/ 2147483647 h 18"/>
                <a:gd name="T14" fmla="*/ 2147483647 w 68"/>
                <a:gd name="T15" fmla="*/ 2147483647 h 18"/>
                <a:gd name="T16" fmla="*/ 2147483647 w 68"/>
                <a:gd name="T17" fmla="*/ 0 h 18"/>
                <a:gd name="T18" fmla="*/ 2147483647 w 68"/>
                <a:gd name="T19" fmla="*/ 0 h 18"/>
                <a:gd name="T20" fmla="*/ 2147483647 w 68"/>
                <a:gd name="T21" fmla="*/ 0 h 18"/>
                <a:gd name="T22" fmla="*/ 2147483647 w 68"/>
                <a:gd name="T23" fmla="*/ 0 h 18"/>
                <a:gd name="T24" fmla="*/ 2147483647 w 68"/>
                <a:gd name="T25" fmla="*/ 2147483647 h 18"/>
                <a:gd name="T26" fmla="*/ 2147483647 w 68"/>
                <a:gd name="T27" fmla="*/ 2147483647 h 18"/>
                <a:gd name="T28" fmla="*/ 2147483647 w 68"/>
                <a:gd name="T29" fmla="*/ 2147483647 h 18"/>
                <a:gd name="T30" fmla="*/ 2147483647 w 68"/>
                <a:gd name="T31" fmla="*/ 2147483647 h 18"/>
                <a:gd name="T32" fmla="*/ 2147483647 w 68"/>
                <a:gd name="T33" fmla="*/ 2147483647 h 18"/>
                <a:gd name="T34" fmla="*/ 2147483647 w 68"/>
                <a:gd name="T35" fmla="*/ 2147483647 h 18"/>
                <a:gd name="T36" fmla="*/ 2147483647 w 68"/>
                <a:gd name="T37" fmla="*/ 2147483647 h 18"/>
                <a:gd name="T38" fmla="*/ 2147483647 w 68"/>
                <a:gd name="T39" fmla="*/ 2147483647 h 18"/>
                <a:gd name="T40" fmla="*/ 2147483647 w 68"/>
                <a:gd name="T41" fmla="*/ 2147483647 h 18"/>
                <a:gd name="T42" fmla="*/ 2147483647 w 68"/>
                <a:gd name="T43" fmla="*/ 2147483647 h 18"/>
                <a:gd name="T44" fmla="*/ 2147483647 w 68"/>
                <a:gd name="T45" fmla="*/ 2147483647 h 18"/>
                <a:gd name="T46" fmla="*/ 2147483647 w 68"/>
                <a:gd name="T47" fmla="*/ 2147483647 h 18"/>
                <a:gd name="T48" fmla="*/ 2147483647 w 68"/>
                <a:gd name="T49" fmla="*/ 2147483647 h 18"/>
                <a:gd name="T50" fmla="*/ 2147483647 w 68"/>
                <a:gd name="T51" fmla="*/ 2147483647 h 18"/>
                <a:gd name="T52" fmla="*/ 0 w 68"/>
                <a:gd name="T53" fmla="*/ 2147483647 h 18"/>
                <a:gd name="T54" fmla="*/ 0 w 68"/>
                <a:gd name="T55" fmla="*/ 2147483647 h 18"/>
                <a:gd name="T56" fmla="*/ 2147483647 w 68"/>
                <a:gd name="T57" fmla="*/ 2147483647 h 18"/>
                <a:gd name="T58" fmla="*/ 2147483647 w 68"/>
                <a:gd name="T59" fmla="*/ 2147483647 h 18"/>
                <a:gd name="T60" fmla="*/ 2147483647 w 68"/>
                <a:gd name="T61" fmla="*/ 2147483647 h 18"/>
                <a:gd name="T62" fmla="*/ 2147483647 w 68"/>
                <a:gd name="T63" fmla="*/ 2147483647 h 18"/>
                <a:gd name="T64" fmla="*/ 2147483647 w 68"/>
                <a:gd name="T65" fmla="*/ 2147483647 h 18"/>
                <a:gd name="T66" fmla="*/ 2147483647 w 68"/>
                <a:gd name="T67" fmla="*/ 2147483647 h 18"/>
                <a:gd name="T68" fmla="*/ 2147483647 w 68"/>
                <a:gd name="T69" fmla="*/ 2147483647 h 18"/>
                <a:gd name="T70" fmla="*/ 2147483647 w 68"/>
                <a:gd name="T71" fmla="*/ 2147483647 h 18"/>
                <a:gd name="T72" fmla="*/ 2147483647 w 68"/>
                <a:gd name="T73" fmla="*/ 2147483647 h 18"/>
                <a:gd name="T74" fmla="*/ 2147483647 w 68"/>
                <a:gd name="T75" fmla="*/ 2147483647 h 18"/>
                <a:gd name="T76" fmla="*/ 2147483647 w 68"/>
                <a:gd name="T77" fmla="*/ 2147483647 h 18"/>
                <a:gd name="T78" fmla="*/ 2147483647 w 68"/>
                <a:gd name="T79" fmla="*/ 2147483647 h 18"/>
                <a:gd name="T80" fmla="*/ 2147483647 w 68"/>
                <a:gd name="T81" fmla="*/ 2147483647 h 18"/>
                <a:gd name="T82" fmla="*/ 2147483647 w 68"/>
                <a:gd name="T83" fmla="*/ 2147483647 h 18"/>
                <a:gd name="T84" fmla="*/ 2147483647 w 68"/>
                <a:gd name="T85" fmla="*/ 2147483647 h 18"/>
                <a:gd name="T86" fmla="*/ 2147483647 w 68"/>
                <a:gd name="T87" fmla="*/ 2147483647 h 18"/>
                <a:gd name="T88" fmla="*/ 2147483647 w 68"/>
                <a:gd name="T89" fmla="*/ 2147483647 h 18"/>
                <a:gd name="T90" fmla="*/ 2147483647 w 68"/>
                <a:gd name="T91" fmla="*/ 2147483647 h 18"/>
                <a:gd name="T92" fmla="*/ 2147483647 w 68"/>
                <a:gd name="T93" fmla="*/ 2147483647 h 18"/>
                <a:gd name="T94" fmla="*/ 2147483647 w 68"/>
                <a:gd name="T95" fmla="*/ 2147483647 h 18"/>
                <a:gd name="T96" fmla="*/ 2147483647 w 68"/>
                <a:gd name="T97" fmla="*/ 2147483647 h 18"/>
                <a:gd name="T98" fmla="*/ 2147483647 w 68"/>
                <a:gd name="T99" fmla="*/ 2147483647 h 18"/>
                <a:gd name="T100" fmla="*/ 2147483647 w 68"/>
                <a:gd name="T101" fmla="*/ 0 h 18"/>
                <a:gd name="T102" fmla="*/ 2147483647 w 68"/>
                <a:gd name="T103" fmla="*/ 0 h 18"/>
                <a:gd name="T104" fmla="*/ 2147483647 w 68"/>
                <a:gd name="T105" fmla="*/ 2147483647 h 18"/>
                <a:gd name="T106" fmla="*/ 2147483647 w 68"/>
                <a:gd name="T107" fmla="*/ 2147483647 h 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"/>
                <a:gd name="T163" fmla="*/ 0 h 18"/>
                <a:gd name="T164" fmla="*/ 68 w 68"/>
                <a:gd name="T165" fmla="*/ 18 h 1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" h="18">
                  <a:moveTo>
                    <a:pt x="50" y="1"/>
                  </a:moveTo>
                  <a:lnTo>
                    <a:pt x="50" y="1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0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4" y="3"/>
                  </a:lnTo>
                  <a:lnTo>
                    <a:pt x="33" y="6"/>
                  </a:lnTo>
                  <a:lnTo>
                    <a:pt x="29" y="7"/>
                  </a:lnTo>
                  <a:lnTo>
                    <a:pt x="26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5" y="10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8" y="15"/>
                  </a:lnTo>
                  <a:lnTo>
                    <a:pt x="14" y="15"/>
                  </a:lnTo>
                  <a:lnTo>
                    <a:pt x="22" y="17"/>
                  </a:lnTo>
                  <a:lnTo>
                    <a:pt x="33" y="15"/>
                  </a:lnTo>
                  <a:lnTo>
                    <a:pt x="39" y="17"/>
                  </a:lnTo>
                  <a:lnTo>
                    <a:pt x="42" y="17"/>
                  </a:lnTo>
                  <a:lnTo>
                    <a:pt x="45" y="18"/>
                  </a:lnTo>
                  <a:lnTo>
                    <a:pt x="53" y="17"/>
                  </a:lnTo>
                  <a:lnTo>
                    <a:pt x="57" y="14"/>
                  </a:lnTo>
                  <a:lnTo>
                    <a:pt x="62" y="9"/>
                  </a:lnTo>
                  <a:lnTo>
                    <a:pt x="68" y="1"/>
                  </a:lnTo>
                  <a:lnTo>
                    <a:pt x="62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1" name="Freeform 530"/>
            <p:cNvSpPr>
              <a:spLocks/>
            </p:cNvSpPr>
            <p:nvPr/>
          </p:nvSpPr>
          <p:spPr bwMode="auto">
            <a:xfrm>
              <a:off x="5764253" y="1687305"/>
              <a:ext cx="93677" cy="22230"/>
            </a:xfrm>
            <a:custGeom>
              <a:avLst/>
              <a:gdLst>
                <a:gd name="T0" fmla="*/ 2147483647 w 56"/>
                <a:gd name="T1" fmla="*/ 2147483647 h 12"/>
                <a:gd name="T2" fmla="*/ 2147483647 w 56"/>
                <a:gd name="T3" fmla="*/ 2147483647 h 12"/>
                <a:gd name="T4" fmla="*/ 2147483647 w 56"/>
                <a:gd name="T5" fmla="*/ 2147483647 h 12"/>
                <a:gd name="T6" fmla="*/ 2147483647 w 56"/>
                <a:gd name="T7" fmla="*/ 2147483647 h 12"/>
                <a:gd name="T8" fmla="*/ 2147483647 w 56"/>
                <a:gd name="T9" fmla="*/ 2147483647 h 12"/>
                <a:gd name="T10" fmla="*/ 2147483647 w 56"/>
                <a:gd name="T11" fmla="*/ 2147483647 h 12"/>
                <a:gd name="T12" fmla="*/ 2147483647 w 56"/>
                <a:gd name="T13" fmla="*/ 0 h 12"/>
                <a:gd name="T14" fmla="*/ 2147483647 w 56"/>
                <a:gd name="T15" fmla="*/ 0 h 12"/>
                <a:gd name="T16" fmla="*/ 2147483647 w 56"/>
                <a:gd name="T17" fmla="*/ 0 h 12"/>
                <a:gd name="T18" fmla="*/ 2147483647 w 56"/>
                <a:gd name="T19" fmla="*/ 0 h 12"/>
                <a:gd name="T20" fmla="*/ 2147483647 w 56"/>
                <a:gd name="T21" fmla="*/ 0 h 12"/>
                <a:gd name="T22" fmla="*/ 2147483647 w 56"/>
                <a:gd name="T23" fmla="*/ 2147483647 h 12"/>
                <a:gd name="T24" fmla="*/ 2147483647 w 56"/>
                <a:gd name="T25" fmla="*/ 2147483647 h 12"/>
                <a:gd name="T26" fmla="*/ 2147483647 w 56"/>
                <a:gd name="T27" fmla="*/ 2147483647 h 12"/>
                <a:gd name="T28" fmla="*/ 2147483647 w 56"/>
                <a:gd name="T29" fmla="*/ 2147483647 h 12"/>
                <a:gd name="T30" fmla="*/ 2147483647 w 56"/>
                <a:gd name="T31" fmla="*/ 2147483647 h 12"/>
                <a:gd name="T32" fmla="*/ 2147483647 w 56"/>
                <a:gd name="T33" fmla="*/ 2147483647 h 12"/>
                <a:gd name="T34" fmla="*/ 2147483647 w 56"/>
                <a:gd name="T35" fmla="*/ 2147483647 h 12"/>
                <a:gd name="T36" fmla="*/ 2147483647 w 56"/>
                <a:gd name="T37" fmla="*/ 2147483647 h 12"/>
                <a:gd name="T38" fmla="*/ 2147483647 w 56"/>
                <a:gd name="T39" fmla="*/ 2147483647 h 12"/>
                <a:gd name="T40" fmla="*/ 0 w 56"/>
                <a:gd name="T41" fmla="*/ 2147483647 h 12"/>
                <a:gd name="T42" fmla="*/ 0 w 56"/>
                <a:gd name="T43" fmla="*/ 2147483647 h 12"/>
                <a:gd name="T44" fmla="*/ 0 w 56"/>
                <a:gd name="T45" fmla="*/ 2147483647 h 12"/>
                <a:gd name="T46" fmla="*/ 2147483647 w 56"/>
                <a:gd name="T47" fmla="*/ 2147483647 h 12"/>
                <a:gd name="T48" fmla="*/ 2147483647 w 56"/>
                <a:gd name="T49" fmla="*/ 2147483647 h 12"/>
                <a:gd name="T50" fmla="*/ 2147483647 w 56"/>
                <a:gd name="T51" fmla="*/ 2147483647 h 12"/>
                <a:gd name="T52" fmla="*/ 2147483647 w 56"/>
                <a:gd name="T53" fmla="*/ 2147483647 h 12"/>
                <a:gd name="T54" fmla="*/ 2147483647 w 56"/>
                <a:gd name="T55" fmla="*/ 2147483647 h 12"/>
                <a:gd name="T56" fmla="*/ 2147483647 w 56"/>
                <a:gd name="T57" fmla="*/ 2147483647 h 12"/>
                <a:gd name="T58" fmla="*/ 2147483647 w 56"/>
                <a:gd name="T59" fmla="*/ 2147483647 h 12"/>
                <a:gd name="T60" fmla="*/ 2147483647 w 56"/>
                <a:gd name="T61" fmla="*/ 2147483647 h 12"/>
                <a:gd name="T62" fmla="*/ 2147483647 w 56"/>
                <a:gd name="T63" fmla="*/ 2147483647 h 12"/>
                <a:gd name="T64" fmla="*/ 2147483647 w 56"/>
                <a:gd name="T65" fmla="*/ 2147483647 h 12"/>
                <a:gd name="T66" fmla="*/ 2147483647 w 56"/>
                <a:gd name="T67" fmla="*/ 2147483647 h 12"/>
                <a:gd name="T68" fmla="*/ 2147483647 w 56"/>
                <a:gd name="T69" fmla="*/ 2147483647 h 12"/>
                <a:gd name="T70" fmla="*/ 2147483647 w 56"/>
                <a:gd name="T71" fmla="*/ 2147483647 h 12"/>
                <a:gd name="T72" fmla="*/ 2147483647 w 56"/>
                <a:gd name="T73" fmla="*/ 2147483647 h 12"/>
                <a:gd name="T74" fmla="*/ 2147483647 w 56"/>
                <a:gd name="T75" fmla="*/ 2147483647 h 12"/>
                <a:gd name="T76" fmla="*/ 2147483647 w 56"/>
                <a:gd name="T77" fmla="*/ 2147483647 h 12"/>
                <a:gd name="T78" fmla="*/ 2147483647 w 56"/>
                <a:gd name="T79" fmla="*/ 2147483647 h 12"/>
                <a:gd name="T80" fmla="*/ 2147483647 w 56"/>
                <a:gd name="T81" fmla="*/ 2147483647 h 12"/>
                <a:gd name="T82" fmla="*/ 2147483647 w 56"/>
                <a:gd name="T83" fmla="*/ 2147483647 h 12"/>
                <a:gd name="T84" fmla="*/ 2147483647 w 56"/>
                <a:gd name="T85" fmla="*/ 2147483647 h 12"/>
                <a:gd name="T86" fmla="*/ 2147483647 w 56"/>
                <a:gd name="T87" fmla="*/ 2147483647 h 12"/>
                <a:gd name="T88" fmla="*/ 2147483647 w 56"/>
                <a:gd name="T89" fmla="*/ 2147483647 h 12"/>
                <a:gd name="T90" fmla="*/ 2147483647 w 56"/>
                <a:gd name="T91" fmla="*/ 2147483647 h 12"/>
                <a:gd name="T92" fmla="*/ 2147483647 w 56"/>
                <a:gd name="T93" fmla="*/ 2147483647 h 12"/>
                <a:gd name="T94" fmla="*/ 2147483647 w 56"/>
                <a:gd name="T95" fmla="*/ 2147483647 h 12"/>
                <a:gd name="T96" fmla="*/ 2147483647 w 56"/>
                <a:gd name="T97" fmla="*/ 2147483647 h 12"/>
                <a:gd name="T98" fmla="*/ 2147483647 w 56"/>
                <a:gd name="T99" fmla="*/ 2147483647 h 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6"/>
                <a:gd name="T151" fmla="*/ 0 h 12"/>
                <a:gd name="T152" fmla="*/ 56 w 56"/>
                <a:gd name="T153" fmla="*/ 12 h 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6" h="12">
                  <a:moveTo>
                    <a:pt x="56" y="8"/>
                  </a:moveTo>
                  <a:lnTo>
                    <a:pt x="51" y="6"/>
                  </a:lnTo>
                  <a:lnTo>
                    <a:pt x="47" y="6"/>
                  </a:lnTo>
                  <a:lnTo>
                    <a:pt x="36" y="3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5" y="5"/>
                  </a:lnTo>
                  <a:lnTo>
                    <a:pt x="19" y="6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7" y="12"/>
                  </a:lnTo>
                  <a:lnTo>
                    <a:pt x="23" y="12"/>
                  </a:lnTo>
                  <a:lnTo>
                    <a:pt x="29" y="11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51" y="9"/>
                  </a:lnTo>
                  <a:lnTo>
                    <a:pt x="54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2" name="Freeform 531"/>
            <p:cNvSpPr>
              <a:spLocks/>
            </p:cNvSpPr>
            <p:nvPr/>
          </p:nvSpPr>
          <p:spPr bwMode="auto">
            <a:xfrm>
              <a:off x="5667400" y="1701595"/>
              <a:ext cx="195295" cy="87333"/>
            </a:xfrm>
            <a:custGeom>
              <a:avLst/>
              <a:gdLst>
                <a:gd name="T0" fmla="*/ 2147483647 w 117"/>
                <a:gd name="T1" fmla="*/ 2147483647 h 49"/>
                <a:gd name="T2" fmla="*/ 2147483647 w 117"/>
                <a:gd name="T3" fmla="*/ 2147483647 h 49"/>
                <a:gd name="T4" fmla="*/ 2147483647 w 117"/>
                <a:gd name="T5" fmla="*/ 2147483647 h 49"/>
                <a:gd name="T6" fmla="*/ 2147483647 w 117"/>
                <a:gd name="T7" fmla="*/ 2147483647 h 49"/>
                <a:gd name="T8" fmla="*/ 2147483647 w 117"/>
                <a:gd name="T9" fmla="*/ 2147483647 h 49"/>
                <a:gd name="T10" fmla="*/ 2147483647 w 117"/>
                <a:gd name="T11" fmla="*/ 2147483647 h 49"/>
                <a:gd name="T12" fmla="*/ 2147483647 w 117"/>
                <a:gd name="T13" fmla="*/ 2147483647 h 49"/>
                <a:gd name="T14" fmla="*/ 2147483647 w 117"/>
                <a:gd name="T15" fmla="*/ 2147483647 h 49"/>
                <a:gd name="T16" fmla="*/ 2147483647 w 117"/>
                <a:gd name="T17" fmla="*/ 2147483647 h 49"/>
                <a:gd name="T18" fmla="*/ 2147483647 w 117"/>
                <a:gd name="T19" fmla="*/ 2147483647 h 49"/>
                <a:gd name="T20" fmla="*/ 2147483647 w 117"/>
                <a:gd name="T21" fmla="*/ 2147483647 h 49"/>
                <a:gd name="T22" fmla="*/ 2147483647 w 117"/>
                <a:gd name="T23" fmla="*/ 2147483647 h 49"/>
                <a:gd name="T24" fmla="*/ 2147483647 w 117"/>
                <a:gd name="T25" fmla="*/ 0 h 49"/>
                <a:gd name="T26" fmla="*/ 2147483647 w 117"/>
                <a:gd name="T27" fmla="*/ 2147483647 h 49"/>
                <a:gd name="T28" fmla="*/ 2147483647 w 117"/>
                <a:gd name="T29" fmla="*/ 2147483647 h 49"/>
                <a:gd name="T30" fmla="*/ 2147483647 w 117"/>
                <a:gd name="T31" fmla="*/ 2147483647 h 49"/>
                <a:gd name="T32" fmla="*/ 2147483647 w 117"/>
                <a:gd name="T33" fmla="*/ 2147483647 h 49"/>
                <a:gd name="T34" fmla="*/ 2147483647 w 117"/>
                <a:gd name="T35" fmla="*/ 2147483647 h 49"/>
                <a:gd name="T36" fmla="*/ 2147483647 w 117"/>
                <a:gd name="T37" fmla="*/ 2147483647 h 49"/>
                <a:gd name="T38" fmla="*/ 2147483647 w 117"/>
                <a:gd name="T39" fmla="*/ 2147483647 h 49"/>
                <a:gd name="T40" fmla="*/ 2147483647 w 117"/>
                <a:gd name="T41" fmla="*/ 2147483647 h 49"/>
                <a:gd name="T42" fmla="*/ 2147483647 w 117"/>
                <a:gd name="T43" fmla="*/ 2147483647 h 49"/>
                <a:gd name="T44" fmla="*/ 0 w 117"/>
                <a:gd name="T45" fmla="*/ 2147483647 h 49"/>
                <a:gd name="T46" fmla="*/ 2147483647 w 117"/>
                <a:gd name="T47" fmla="*/ 2147483647 h 49"/>
                <a:gd name="T48" fmla="*/ 2147483647 w 117"/>
                <a:gd name="T49" fmla="*/ 2147483647 h 49"/>
                <a:gd name="T50" fmla="*/ 2147483647 w 117"/>
                <a:gd name="T51" fmla="*/ 2147483647 h 49"/>
                <a:gd name="T52" fmla="*/ 2147483647 w 117"/>
                <a:gd name="T53" fmla="*/ 2147483647 h 49"/>
                <a:gd name="T54" fmla="*/ 2147483647 w 117"/>
                <a:gd name="T55" fmla="*/ 2147483647 h 49"/>
                <a:gd name="T56" fmla="*/ 2147483647 w 117"/>
                <a:gd name="T57" fmla="*/ 2147483647 h 49"/>
                <a:gd name="T58" fmla="*/ 2147483647 w 117"/>
                <a:gd name="T59" fmla="*/ 2147483647 h 49"/>
                <a:gd name="T60" fmla="*/ 2147483647 w 117"/>
                <a:gd name="T61" fmla="*/ 2147483647 h 49"/>
                <a:gd name="T62" fmla="*/ 2147483647 w 117"/>
                <a:gd name="T63" fmla="*/ 2147483647 h 49"/>
                <a:gd name="T64" fmla="*/ 2147483647 w 117"/>
                <a:gd name="T65" fmla="*/ 2147483647 h 49"/>
                <a:gd name="T66" fmla="*/ 2147483647 w 117"/>
                <a:gd name="T67" fmla="*/ 2147483647 h 49"/>
                <a:gd name="T68" fmla="*/ 2147483647 w 117"/>
                <a:gd name="T69" fmla="*/ 2147483647 h 49"/>
                <a:gd name="T70" fmla="*/ 2147483647 w 117"/>
                <a:gd name="T71" fmla="*/ 2147483647 h 49"/>
                <a:gd name="T72" fmla="*/ 2147483647 w 117"/>
                <a:gd name="T73" fmla="*/ 2147483647 h 49"/>
                <a:gd name="T74" fmla="*/ 2147483647 w 117"/>
                <a:gd name="T75" fmla="*/ 2147483647 h 49"/>
                <a:gd name="T76" fmla="*/ 2147483647 w 117"/>
                <a:gd name="T77" fmla="*/ 2147483647 h 49"/>
                <a:gd name="T78" fmla="*/ 2147483647 w 117"/>
                <a:gd name="T79" fmla="*/ 2147483647 h 49"/>
                <a:gd name="T80" fmla="*/ 2147483647 w 117"/>
                <a:gd name="T81" fmla="*/ 2147483647 h 49"/>
                <a:gd name="T82" fmla="*/ 2147483647 w 117"/>
                <a:gd name="T83" fmla="*/ 2147483647 h 49"/>
                <a:gd name="T84" fmla="*/ 2147483647 w 117"/>
                <a:gd name="T85" fmla="*/ 2147483647 h 49"/>
                <a:gd name="T86" fmla="*/ 2147483647 w 117"/>
                <a:gd name="T87" fmla="*/ 2147483647 h 49"/>
                <a:gd name="T88" fmla="*/ 2147483647 w 117"/>
                <a:gd name="T89" fmla="*/ 2147483647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7"/>
                <a:gd name="T136" fmla="*/ 0 h 49"/>
                <a:gd name="T137" fmla="*/ 117 w 117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7" h="49">
                  <a:moveTo>
                    <a:pt x="115" y="23"/>
                  </a:moveTo>
                  <a:lnTo>
                    <a:pt x="115" y="23"/>
                  </a:lnTo>
                  <a:lnTo>
                    <a:pt x="114" y="20"/>
                  </a:lnTo>
                  <a:lnTo>
                    <a:pt x="112" y="18"/>
                  </a:lnTo>
                  <a:lnTo>
                    <a:pt x="108" y="17"/>
                  </a:lnTo>
                  <a:lnTo>
                    <a:pt x="105" y="15"/>
                  </a:lnTo>
                  <a:lnTo>
                    <a:pt x="103" y="15"/>
                  </a:lnTo>
                  <a:lnTo>
                    <a:pt x="101" y="15"/>
                  </a:lnTo>
                  <a:lnTo>
                    <a:pt x="100" y="14"/>
                  </a:lnTo>
                  <a:lnTo>
                    <a:pt x="97" y="14"/>
                  </a:lnTo>
                  <a:lnTo>
                    <a:pt x="91" y="14"/>
                  </a:lnTo>
                  <a:lnTo>
                    <a:pt x="86" y="12"/>
                  </a:lnTo>
                  <a:lnTo>
                    <a:pt x="75" y="12"/>
                  </a:lnTo>
                  <a:lnTo>
                    <a:pt x="72" y="11"/>
                  </a:lnTo>
                  <a:lnTo>
                    <a:pt x="70" y="8"/>
                  </a:lnTo>
                  <a:lnTo>
                    <a:pt x="69" y="6"/>
                  </a:lnTo>
                  <a:lnTo>
                    <a:pt x="67" y="6"/>
                  </a:lnTo>
                  <a:lnTo>
                    <a:pt x="66" y="4"/>
                  </a:lnTo>
                  <a:lnTo>
                    <a:pt x="63" y="6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4"/>
                  </a:lnTo>
                  <a:lnTo>
                    <a:pt x="56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9" y="3"/>
                  </a:lnTo>
                  <a:lnTo>
                    <a:pt x="39" y="11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7" y="20"/>
                  </a:lnTo>
                  <a:lnTo>
                    <a:pt x="50" y="22"/>
                  </a:lnTo>
                  <a:lnTo>
                    <a:pt x="41" y="23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0" y="28"/>
                  </a:lnTo>
                  <a:lnTo>
                    <a:pt x="5" y="34"/>
                  </a:lnTo>
                  <a:lnTo>
                    <a:pt x="11" y="40"/>
                  </a:lnTo>
                  <a:lnTo>
                    <a:pt x="19" y="42"/>
                  </a:lnTo>
                  <a:lnTo>
                    <a:pt x="22" y="43"/>
                  </a:lnTo>
                  <a:lnTo>
                    <a:pt x="27" y="45"/>
                  </a:lnTo>
                  <a:lnTo>
                    <a:pt x="35" y="49"/>
                  </a:lnTo>
                  <a:lnTo>
                    <a:pt x="39" y="49"/>
                  </a:lnTo>
                  <a:lnTo>
                    <a:pt x="49" y="45"/>
                  </a:lnTo>
                  <a:lnTo>
                    <a:pt x="52" y="42"/>
                  </a:lnTo>
                  <a:lnTo>
                    <a:pt x="53" y="39"/>
                  </a:lnTo>
                  <a:lnTo>
                    <a:pt x="58" y="35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9" y="28"/>
                  </a:lnTo>
                  <a:lnTo>
                    <a:pt x="70" y="28"/>
                  </a:lnTo>
                  <a:lnTo>
                    <a:pt x="72" y="28"/>
                  </a:lnTo>
                  <a:lnTo>
                    <a:pt x="75" y="28"/>
                  </a:lnTo>
                  <a:lnTo>
                    <a:pt x="77" y="26"/>
                  </a:lnTo>
                  <a:lnTo>
                    <a:pt x="77" y="25"/>
                  </a:lnTo>
                  <a:lnTo>
                    <a:pt x="77" y="23"/>
                  </a:lnTo>
                  <a:lnTo>
                    <a:pt x="78" y="22"/>
                  </a:lnTo>
                  <a:lnTo>
                    <a:pt x="80" y="22"/>
                  </a:lnTo>
                  <a:lnTo>
                    <a:pt x="83" y="20"/>
                  </a:lnTo>
                  <a:lnTo>
                    <a:pt x="86" y="20"/>
                  </a:lnTo>
                  <a:lnTo>
                    <a:pt x="91" y="18"/>
                  </a:lnTo>
                  <a:lnTo>
                    <a:pt x="95" y="18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08" y="23"/>
                  </a:lnTo>
                  <a:lnTo>
                    <a:pt x="106" y="23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100" y="25"/>
                  </a:lnTo>
                  <a:lnTo>
                    <a:pt x="98" y="25"/>
                  </a:lnTo>
                  <a:lnTo>
                    <a:pt x="97" y="25"/>
                  </a:lnTo>
                  <a:lnTo>
                    <a:pt x="98" y="26"/>
                  </a:lnTo>
                  <a:lnTo>
                    <a:pt x="108" y="26"/>
                  </a:lnTo>
                  <a:lnTo>
                    <a:pt x="117" y="25"/>
                  </a:lnTo>
                  <a:lnTo>
                    <a:pt x="115" y="2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3" name="Freeform 532"/>
            <p:cNvSpPr>
              <a:spLocks/>
            </p:cNvSpPr>
            <p:nvPr/>
          </p:nvSpPr>
          <p:spPr bwMode="auto">
            <a:xfrm>
              <a:off x="5872221" y="1746056"/>
              <a:ext cx="60335" cy="26994"/>
            </a:xfrm>
            <a:custGeom>
              <a:avLst/>
              <a:gdLst>
                <a:gd name="T0" fmla="*/ 2147483647 w 36"/>
                <a:gd name="T1" fmla="*/ 2147483647 h 15"/>
                <a:gd name="T2" fmla="*/ 2147483647 w 36"/>
                <a:gd name="T3" fmla="*/ 2147483647 h 15"/>
                <a:gd name="T4" fmla="*/ 2147483647 w 36"/>
                <a:gd name="T5" fmla="*/ 2147483647 h 15"/>
                <a:gd name="T6" fmla="*/ 2147483647 w 36"/>
                <a:gd name="T7" fmla="*/ 2147483647 h 15"/>
                <a:gd name="T8" fmla="*/ 0 w 36"/>
                <a:gd name="T9" fmla="*/ 2147483647 h 15"/>
                <a:gd name="T10" fmla="*/ 0 w 36"/>
                <a:gd name="T11" fmla="*/ 2147483647 h 15"/>
                <a:gd name="T12" fmla="*/ 0 w 36"/>
                <a:gd name="T13" fmla="*/ 2147483647 h 15"/>
                <a:gd name="T14" fmla="*/ 2147483647 w 36"/>
                <a:gd name="T15" fmla="*/ 2147483647 h 15"/>
                <a:gd name="T16" fmla="*/ 2147483647 w 36"/>
                <a:gd name="T17" fmla="*/ 2147483647 h 15"/>
                <a:gd name="T18" fmla="*/ 2147483647 w 36"/>
                <a:gd name="T19" fmla="*/ 2147483647 h 15"/>
                <a:gd name="T20" fmla="*/ 2147483647 w 36"/>
                <a:gd name="T21" fmla="*/ 2147483647 h 15"/>
                <a:gd name="T22" fmla="*/ 2147483647 w 36"/>
                <a:gd name="T23" fmla="*/ 2147483647 h 15"/>
                <a:gd name="T24" fmla="*/ 2147483647 w 36"/>
                <a:gd name="T25" fmla="*/ 2147483647 h 15"/>
                <a:gd name="T26" fmla="*/ 2147483647 w 36"/>
                <a:gd name="T27" fmla="*/ 2147483647 h 15"/>
                <a:gd name="T28" fmla="*/ 2147483647 w 36"/>
                <a:gd name="T29" fmla="*/ 2147483647 h 15"/>
                <a:gd name="T30" fmla="*/ 2147483647 w 36"/>
                <a:gd name="T31" fmla="*/ 2147483647 h 15"/>
                <a:gd name="T32" fmla="*/ 2147483647 w 36"/>
                <a:gd name="T33" fmla="*/ 2147483647 h 15"/>
                <a:gd name="T34" fmla="*/ 2147483647 w 36"/>
                <a:gd name="T35" fmla="*/ 2147483647 h 15"/>
                <a:gd name="T36" fmla="*/ 2147483647 w 36"/>
                <a:gd name="T37" fmla="*/ 2147483647 h 15"/>
                <a:gd name="T38" fmla="*/ 2147483647 w 36"/>
                <a:gd name="T39" fmla="*/ 2147483647 h 15"/>
                <a:gd name="T40" fmla="*/ 2147483647 w 36"/>
                <a:gd name="T41" fmla="*/ 2147483647 h 15"/>
                <a:gd name="T42" fmla="*/ 2147483647 w 36"/>
                <a:gd name="T43" fmla="*/ 2147483647 h 15"/>
                <a:gd name="T44" fmla="*/ 2147483647 w 36"/>
                <a:gd name="T45" fmla="*/ 2147483647 h 15"/>
                <a:gd name="T46" fmla="*/ 2147483647 w 36"/>
                <a:gd name="T47" fmla="*/ 2147483647 h 15"/>
                <a:gd name="T48" fmla="*/ 2147483647 w 36"/>
                <a:gd name="T49" fmla="*/ 2147483647 h 15"/>
                <a:gd name="T50" fmla="*/ 2147483647 w 36"/>
                <a:gd name="T51" fmla="*/ 2147483647 h 15"/>
                <a:gd name="T52" fmla="*/ 2147483647 w 36"/>
                <a:gd name="T53" fmla="*/ 2147483647 h 15"/>
                <a:gd name="T54" fmla="*/ 2147483647 w 36"/>
                <a:gd name="T55" fmla="*/ 2147483647 h 15"/>
                <a:gd name="T56" fmla="*/ 2147483647 w 36"/>
                <a:gd name="T57" fmla="*/ 0 h 15"/>
                <a:gd name="T58" fmla="*/ 2147483647 w 36"/>
                <a:gd name="T59" fmla="*/ 0 h 15"/>
                <a:gd name="T60" fmla="*/ 2147483647 w 36"/>
                <a:gd name="T61" fmla="*/ 0 h 15"/>
                <a:gd name="T62" fmla="*/ 2147483647 w 36"/>
                <a:gd name="T63" fmla="*/ 2147483647 h 15"/>
                <a:gd name="T64" fmla="*/ 2147483647 w 36"/>
                <a:gd name="T65" fmla="*/ 2147483647 h 15"/>
                <a:gd name="T66" fmla="*/ 2147483647 w 36"/>
                <a:gd name="T67" fmla="*/ 2147483647 h 15"/>
                <a:gd name="T68" fmla="*/ 2147483647 w 36"/>
                <a:gd name="T69" fmla="*/ 2147483647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"/>
                <a:gd name="T106" fmla="*/ 0 h 15"/>
                <a:gd name="T107" fmla="*/ 36 w 36"/>
                <a:gd name="T108" fmla="*/ 15 h 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" h="15">
                  <a:moveTo>
                    <a:pt x="3" y="6"/>
                  </a:moveTo>
                  <a:lnTo>
                    <a:pt x="3" y="6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9" y="12"/>
                  </a:lnTo>
                  <a:lnTo>
                    <a:pt x="20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30" y="9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0" y="3"/>
                  </a:lnTo>
                  <a:lnTo>
                    <a:pt x="14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4" name="Freeform 533"/>
            <p:cNvSpPr>
              <a:spLocks/>
            </p:cNvSpPr>
            <p:nvPr/>
          </p:nvSpPr>
          <p:spPr bwMode="auto">
            <a:xfrm>
              <a:off x="5924616" y="1779401"/>
              <a:ext cx="20641" cy="14290"/>
            </a:xfrm>
            <a:custGeom>
              <a:avLst/>
              <a:gdLst>
                <a:gd name="T0" fmla="*/ 0 w 13"/>
                <a:gd name="T1" fmla="*/ 2147483647 h 8"/>
                <a:gd name="T2" fmla="*/ 0 w 13"/>
                <a:gd name="T3" fmla="*/ 2147483647 h 8"/>
                <a:gd name="T4" fmla="*/ 0 w 13"/>
                <a:gd name="T5" fmla="*/ 2147483647 h 8"/>
                <a:gd name="T6" fmla="*/ 2147483647 w 13"/>
                <a:gd name="T7" fmla="*/ 2147483647 h 8"/>
                <a:gd name="T8" fmla="*/ 2147483647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2147483647 h 8"/>
                <a:gd name="T18" fmla="*/ 2147483647 w 13"/>
                <a:gd name="T19" fmla="*/ 0 h 8"/>
                <a:gd name="T20" fmla="*/ 2147483647 w 13"/>
                <a:gd name="T21" fmla="*/ 2147483647 h 8"/>
                <a:gd name="T22" fmla="*/ 2147483647 w 13"/>
                <a:gd name="T23" fmla="*/ 2147483647 h 8"/>
                <a:gd name="T24" fmla="*/ 2147483647 w 13"/>
                <a:gd name="T25" fmla="*/ 2147483647 h 8"/>
                <a:gd name="T26" fmla="*/ 2147483647 w 13"/>
                <a:gd name="T27" fmla="*/ 2147483647 h 8"/>
                <a:gd name="T28" fmla="*/ 2147483647 w 13"/>
                <a:gd name="T29" fmla="*/ 2147483647 h 8"/>
                <a:gd name="T30" fmla="*/ 2147483647 w 13"/>
                <a:gd name="T31" fmla="*/ 2147483647 h 8"/>
                <a:gd name="T32" fmla="*/ 0 w 13"/>
                <a:gd name="T33" fmla="*/ 2147483647 h 8"/>
                <a:gd name="T34" fmla="*/ 0 w 13"/>
                <a:gd name="T35" fmla="*/ 2147483647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8"/>
                <a:gd name="T56" fmla="*/ 13 w 13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8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6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" name="Freeform 534"/>
            <p:cNvSpPr>
              <a:spLocks/>
            </p:cNvSpPr>
            <p:nvPr/>
          </p:nvSpPr>
          <p:spPr bwMode="auto">
            <a:xfrm>
              <a:off x="5599127" y="1701595"/>
              <a:ext cx="136547" cy="44460"/>
            </a:xfrm>
            <a:custGeom>
              <a:avLst/>
              <a:gdLst>
                <a:gd name="T0" fmla="*/ 2147483647 w 82"/>
                <a:gd name="T1" fmla="*/ 2147483647 h 25"/>
                <a:gd name="T2" fmla="*/ 2147483647 w 82"/>
                <a:gd name="T3" fmla="*/ 2147483647 h 25"/>
                <a:gd name="T4" fmla="*/ 2147483647 w 82"/>
                <a:gd name="T5" fmla="*/ 2147483647 h 25"/>
                <a:gd name="T6" fmla="*/ 2147483647 w 82"/>
                <a:gd name="T7" fmla="*/ 2147483647 h 25"/>
                <a:gd name="T8" fmla="*/ 2147483647 w 82"/>
                <a:gd name="T9" fmla="*/ 2147483647 h 25"/>
                <a:gd name="T10" fmla="*/ 2147483647 w 82"/>
                <a:gd name="T11" fmla="*/ 2147483647 h 25"/>
                <a:gd name="T12" fmla="*/ 2147483647 w 82"/>
                <a:gd name="T13" fmla="*/ 2147483647 h 25"/>
                <a:gd name="T14" fmla="*/ 2147483647 w 82"/>
                <a:gd name="T15" fmla="*/ 0 h 25"/>
                <a:gd name="T16" fmla="*/ 2147483647 w 82"/>
                <a:gd name="T17" fmla="*/ 2147483647 h 25"/>
                <a:gd name="T18" fmla="*/ 2147483647 w 82"/>
                <a:gd name="T19" fmla="*/ 2147483647 h 25"/>
                <a:gd name="T20" fmla="*/ 2147483647 w 82"/>
                <a:gd name="T21" fmla="*/ 2147483647 h 25"/>
                <a:gd name="T22" fmla="*/ 2147483647 w 82"/>
                <a:gd name="T23" fmla="*/ 2147483647 h 25"/>
                <a:gd name="T24" fmla="*/ 2147483647 w 82"/>
                <a:gd name="T25" fmla="*/ 2147483647 h 25"/>
                <a:gd name="T26" fmla="*/ 2147483647 w 82"/>
                <a:gd name="T27" fmla="*/ 2147483647 h 25"/>
                <a:gd name="T28" fmla="*/ 0 w 82"/>
                <a:gd name="T29" fmla="*/ 2147483647 h 25"/>
                <a:gd name="T30" fmla="*/ 2147483647 w 82"/>
                <a:gd name="T31" fmla="*/ 2147483647 h 25"/>
                <a:gd name="T32" fmla="*/ 2147483647 w 82"/>
                <a:gd name="T33" fmla="*/ 2147483647 h 25"/>
                <a:gd name="T34" fmla="*/ 2147483647 w 82"/>
                <a:gd name="T35" fmla="*/ 2147483647 h 25"/>
                <a:gd name="T36" fmla="*/ 2147483647 w 82"/>
                <a:gd name="T37" fmla="*/ 2147483647 h 25"/>
                <a:gd name="T38" fmla="*/ 2147483647 w 82"/>
                <a:gd name="T39" fmla="*/ 2147483647 h 25"/>
                <a:gd name="T40" fmla="*/ 2147483647 w 82"/>
                <a:gd name="T41" fmla="*/ 2147483647 h 25"/>
                <a:gd name="T42" fmla="*/ 2147483647 w 82"/>
                <a:gd name="T43" fmla="*/ 2147483647 h 25"/>
                <a:gd name="T44" fmla="*/ 2147483647 w 82"/>
                <a:gd name="T45" fmla="*/ 2147483647 h 25"/>
                <a:gd name="T46" fmla="*/ 2147483647 w 82"/>
                <a:gd name="T47" fmla="*/ 2147483647 h 25"/>
                <a:gd name="T48" fmla="*/ 2147483647 w 82"/>
                <a:gd name="T49" fmla="*/ 2147483647 h 25"/>
                <a:gd name="T50" fmla="*/ 2147483647 w 82"/>
                <a:gd name="T51" fmla="*/ 2147483647 h 25"/>
                <a:gd name="T52" fmla="*/ 2147483647 w 82"/>
                <a:gd name="T53" fmla="*/ 2147483647 h 25"/>
                <a:gd name="T54" fmla="*/ 2147483647 w 82"/>
                <a:gd name="T55" fmla="*/ 2147483647 h 25"/>
                <a:gd name="T56" fmla="*/ 2147483647 w 82"/>
                <a:gd name="T57" fmla="*/ 2147483647 h 25"/>
                <a:gd name="T58" fmla="*/ 2147483647 w 82"/>
                <a:gd name="T59" fmla="*/ 2147483647 h 25"/>
                <a:gd name="T60" fmla="*/ 2147483647 w 82"/>
                <a:gd name="T61" fmla="*/ 2147483647 h 25"/>
                <a:gd name="T62" fmla="*/ 2147483647 w 82"/>
                <a:gd name="T63" fmla="*/ 2147483647 h 25"/>
                <a:gd name="T64" fmla="*/ 2147483647 w 82"/>
                <a:gd name="T65" fmla="*/ 2147483647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25"/>
                <a:gd name="T101" fmla="*/ 82 w 82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25">
                  <a:moveTo>
                    <a:pt x="82" y="18"/>
                  </a:moveTo>
                  <a:lnTo>
                    <a:pt x="80" y="15"/>
                  </a:lnTo>
                  <a:lnTo>
                    <a:pt x="76" y="11"/>
                  </a:lnTo>
                  <a:lnTo>
                    <a:pt x="65" y="6"/>
                  </a:lnTo>
                  <a:lnTo>
                    <a:pt x="59" y="3"/>
                  </a:lnTo>
                  <a:lnTo>
                    <a:pt x="54" y="4"/>
                  </a:lnTo>
                  <a:lnTo>
                    <a:pt x="48" y="9"/>
                  </a:lnTo>
                  <a:lnTo>
                    <a:pt x="41" y="8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37" y="3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0" y="6"/>
                  </a:lnTo>
                  <a:lnTo>
                    <a:pt x="7" y="14"/>
                  </a:lnTo>
                  <a:lnTo>
                    <a:pt x="14" y="17"/>
                  </a:lnTo>
                  <a:lnTo>
                    <a:pt x="20" y="18"/>
                  </a:lnTo>
                  <a:lnTo>
                    <a:pt x="27" y="20"/>
                  </a:lnTo>
                  <a:lnTo>
                    <a:pt x="35" y="22"/>
                  </a:lnTo>
                  <a:lnTo>
                    <a:pt x="34" y="23"/>
                  </a:lnTo>
                  <a:lnTo>
                    <a:pt x="35" y="25"/>
                  </a:lnTo>
                  <a:lnTo>
                    <a:pt x="40" y="25"/>
                  </a:lnTo>
                  <a:lnTo>
                    <a:pt x="46" y="25"/>
                  </a:lnTo>
                  <a:lnTo>
                    <a:pt x="52" y="25"/>
                  </a:lnTo>
                  <a:lnTo>
                    <a:pt x="57" y="23"/>
                  </a:lnTo>
                  <a:lnTo>
                    <a:pt x="62" y="22"/>
                  </a:lnTo>
                  <a:lnTo>
                    <a:pt x="63" y="18"/>
                  </a:lnTo>
                  <a:lnTo>
                    <a:pt x="63" y="17"/>
                  </a:lnTo>
                  <a:lnTo>
                    <a:pt x="66" y="17"/>
                  </a:lnTo>
                  <a:lnTo>
                    <a:pt x="68" y="18"/>
                  </a:lnTo>
                  <a:lnTo>
                    <a:pt x="69" y="22"/>
                  </a:lnTo>
                  <a:lnTo>
                    <a:pt x="82" y="1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6" name="Freeform 535"/>
            <p:cNvSpPr>
              <a:spLocks/>
            </p:cNvSpPr>
            <p:nvPr/>
          </p:nvSpPr>
          <p:spPr bwMode="auto">
            <a:xfrm>
              <a:off x="5788069" y="1831801"/>
              <a:ext cx="12702" cy="7940"/>
            </a:xfrm>
            <a:custGeom>
              <a:avLst/>
              <a:gdLst>
                <a:gd name="T0" fmla="*/ 2147483647 w 8"/>
                <a:gd name="T1" fmla="*/ 2147483647 h 4"/>
                <a:gd name="T2" fmla="*/ 2147483647 w 8"/>
                <a:gd name="T3" fmla="*/ 2147483647 h 4"/>
                <a:gd name="T4" fmla="*/ 0 w 8"/>
                <a:gd name="T5" fmla="*/ 0 h 4"/>
                <a:gd name="T6" fmla="*/ 0 w 8"/>
                <a:gd name="T7" fmla="*/ 2147483647 h 4"/>
                <a:gd name="T8" fmla="*/ 2147483647 w 8"/>
                <a:gd name="T9" fmla="*/ 2147483647 h 4"/>
                <a:gd name="T10" fmla="*/ 2147483647 w 8"/>
                <a:gd name="T11" fmla="*/ 2147483647 h 4"/>
                <a:gd name="T12" fmla="*/ 2147483647 w 8"/>
                <a:gd name="T13" fmla="*/ 2147483647 h 4"/>
                <a:gd name="T14" fmla="*/ 2147483647 w 8"/>
                <a:gd name="T15" fmla="*/ 2147483647 h 4"/>
                <a:gd name="T16" fmla="*/ 2147483647 w 8"/>
                <a:gd name="T17" fmla="*/ 2147483647 h 4"/>
                <a:gd name="T18" fmla="*/ 2147483647 w 8"/>
                <a:gd name="T19" fmla="*/ 2147483647 h 4"/>
                <a:gd name="T20" fmla="*/ 2147483647 w 8"/>
                <a:gd name="T21" fmla="*/ 2147483647 h 4"/>
                <a:gd name="T22" fmla="*/ 2147483647 w 8"/>
                <a:gd name="T23" fmla="*/ 2147483647 h 4"/>
                <a:gd name="T24" fmla="*/ 2147483647 w 8"/>
                <a:gd name="T25" fmla="*/ 2147483647 h 4"/>
                <a:gd name="T26" fmla="*/ 2147483647 w 8"/>
                <a:gd name="T27" fmla="*/ 2147483647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4"/>
                <a:gd name="T44" fmla="*/ 8 w 8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4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4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7" name="Freeform 536"/>
            <p:cNvSpPr>
              <a:spLocks/>
            </p:cNvSpPr>
            <p:nvPr/>
          </p:nvSpPr>
          <p:spPr bwMode="auto">
            <a:xfrm>
              <a:off x="5686453" y="1969946"/>
              <a:ext cx="28580" cy="19054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0 h 11"/>
                <a:gd name="T4" fmla="*/ 2147483647 w 17"/>
                <a:gd name="T5" fmla="*/ 2147483647 h 11"/>
                <a:gd name="T6" fmla="*/ 2147483647 w 17"/>
                <a:gd name="T7" fmla="*/ 2147483647 h 11"/>
                <a:gd name="T8" fmla="*/ 2147483647 w 17"/>
                <a:gd name="T9" fmla="*/ 2147483647 h 11"/>
                <a:gd name="T10" fmla="*/ 2147483647 w 17"/>
                <a:gd name="T11" fmla="*/ 2147483647 h 11"/>
                <a:gd name="T12" fmla="*/ 2147483647 w 17"/>
                <a:gd name="T13" fmla="*/ 2147483647 h 11"/>
                <a:gd name="T14" fmla="*/ 2147483647 w 17"/>
                <a:gd name="T15" fmla="*/ 2147483647 h 11"/>
                <a:gd name="T16" fmla="*/ 2147483647 w 17"/>
                <a:gd name="T17" fmla="*/ 2147483647 h 11"/>
                <a:gd name="T18" fmla="*/ 2147483647 w 17"/>
                <a:gd name="T19" fmla="*/ 2147483647 h 11"/>
                <a:gd name="T20" fmla="*/ 0 w 17"/>
                <a:gd name="T21" fmla="*/ 2147483647 h 11"/>
                <a:gd name="T22" fmla="*/ 2147483647 w 17"/>
                <a:gd name="T23" fmla="*/ 2147483647 h 11"/>
                <a:gd name="T24" fmla="*/ 2147483647 w 17"/>
                <a:gd name="T25" fmla="*/ 2147483647 h 11"/>
                <a:gd name="T26" fmla="*/ 2147483647 w 17"/>
                <a:gd name="T27" fmla="*/ 2147483647 h 11"/>
                <a:gd name="T28" fmla="*/ 2147483647 w 17"/>
                <a:gd name="T29" fmla="*/ 2147483647 h 11"/>
                <a:gd name="T30" fmla="*/ 2147483647 w 17"/>
                <a:gd name="T31" fmla="*/ 2147483647 h 11"/>
                <a:gd name="T32" fmla="*/ 2147483647 w 17"/>
                <a:gd name="T33" fmla="*/ 2147483647 h 11"/>
                <a:gd name="T34" fmla="*/ 2147483647 w 17"/>
                <a:gd name="T35" fmla="*/ 2147483647 h 11"/>
                <a:gd name="T36" fmla="*/ 2147483647 w 17"/>
                <a:gd name="T37" fmla="*/ 2147483647 h 11"/>
                <a:gd name="T38" fmla="*/ 2147483647 w 17"/>
                <a:gd name="T39" fmla="*/ 2147483647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1"/>
                <a:gd name="T62" fmla="*/ 17 w 17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1">
                  <a:moveTo>
                    <a:pt x="16" y="2"/>
                  </a:moveTo>
                  <a:lnTo>
                    <a:pt x="14" y="0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8" name="Freeform 537"/>
            <p:cNvSpPr>
              <a:spLocks/>
            </p:cNvSpPr>
            <p:nvPr/>
          </p:nvSpPr>
          <p:spPr bwMode="auto">
            <a:xfrm>
              <a:off x="5824588" y="1938189"/>
              <a:ext cx="11114" cy="14290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0 h 8"/>
                <a:gd name="T6" fmla="*/ 2147483647 w 7"/>
                <a:gd name="T7" fmla="*/ 2147483647 h 8"/>
                <a:gd name="T8" fmla="*/ 2147483647 w 7"/>
                <a:gd name="T9" fmla="*/ 2147483647 h 8"/>
                <a:gd name="T10" fmla="*/ 0 w 7"/>
                <a:gd name="T11" fmla="*/ 2147483647 h 8"/>
                <a:gd name="T12" fmla="*/ 0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8"/>
                <a:gd name="T29" fmla="*/ 7 w 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8">
                  <a:moveTo>
                    <a:pt x="4" y="4"/>
                  </a:moveTo>
                  <a:lnTo>
                    <a:pt x="7" y="3"/>
                  </a:lnTo>
                  <a:lnTo>
                    <a:pt x="6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9" name="Freeform 538"/>
            <p:cNvSpPr>
              <a:spLocks/>
            </p:cNvSpPr>
            <p:nvPr/>
          </p:nvSpPr>
          <p:spPr bwMode="auto">
            <a:xfrm>
              <a:off x="5665812" y="1987412"/>
              <a:ext cx="20640" cy="7940"/>
            </a:xfrm>
            <a:custGeom>
              <a:avLst/>
              <a:gdLst>
                <a:gd name="T0" fmla="*/ 2147483647 w 12"/>
                <a:gd name="T1" fmla="*/ 2147483647 h 4"/>
                <a:gd name="T2" fmla="*/ 2147483647 w 12"/>
                <a:gd name="T3" fmla="*/ 2147483647 h 4"/>
                <a:gd name="T4" fmla="*/ 2147483647 w 12"/>
                <a:gd name="T5" fmla="*/ 0 h 4"/>
                <a:gd name="T6" fmla="*/ 2147483647 w 12"/>
                <a:gd name="T7" fmla="*/ 2147483647 h 4"/>
                <a:gd name="T8" fmla="*/ 2147483647 w 12"/>
                <a:gd name="T9" fmla="*/ 2147483647 h 4"/>
                <a:gd name="T10" fmla="*/ 2147483647 w 12"/>
                <a:gd name="T11" fmla="*/ 0 h 4"/>
                <a:gd name="T12" fmla="*/ 2147483647 w 12"/>
                <a:gd name="T13" fmla="*/ 0 h 4"/>
                <a:gd name="T14" fmla="*/ 2147483647 w 12"/>
                <a:gd name="T15" fmla="*/ 0 h 4"/>
                <a:gd name="T16" fmla="*/ 2147483647 w 12"/>
                <a:gd name="T17" fmla="*/ 2147483647 h 4"/>
                <a:gd name="T18" fmla="*/ 2147483647 w 12"/>
                <a:gd name="T19" fmla="*/ 2147483647 h 4"/>
                <a:gd name="T20" fmla="*/ 0 w 12"/>
                <a:gd name="T21" fmla="*/ 2147483647 h 4"/>
                <a:gd name="T22" fmla="*/ 0 w 12"/>
                <a:gd name="T23" fmla="*/ 2147483647 h 4"/>
                <a:gd name="T24" fmla="*/ 2147483647 w 12"/>
                <a:gd name="T25" fmla="*/ 2147483647 h 4"/>
                <a:gd name="T26" fmla="*/ 2147483647 w 12"/>
                <a:gd name="T27" fmla="*/ 2147483647 h 4"/>
                <a:gd name="T28" fmla="*/ 2147483647 w 12"/>
                <a:gd name="T29" fmla="*/ 2147483647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4"/>
                <a:gd name="T47" fmla="*/ 12 w 12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4">
                  <a:moveTo>
                    <a:pt x="11" y="4"/>
                  </a:moveTo>
                  <a:lnTo>
                    <a:pt x="12" y="3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0" name="Freeform 539"/>
            <p:cNvSpPr>
              <a:spLocks/>
            </p:cNvSpPr>
            <p:nvPr/>
          </p:nvSpPr>
          <p:spPr bwMode="auto">
            <a:xfrm>
              <a:off x="5810298" y="2181133"/>
              <a:ext cx="11115" cy="11116"/>
            </a:xfrm>
            <a:custGeom>
              <a:avLst/>
              <a:gdLst>
                <a:gd name="T0" fmla="*/ 2147483647 w 6"/>
                <a:gd name="T1" fmla="*/ 0 h 7"/>
                <a:gd name="T2" fmla="*/ 0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2147483647 w 6"/>
                <a:gd name="T13" fmla="*/ 0 h 7"/>
                <a:gd name="T14" fmla="*/ 2147483647 w 6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7"/>
                <a:gd name="T26" fmla="*/ 6 w 6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7">
                  <a:moveTo>
                    <a:pt x="1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1" name="Freeform 541"/>
            <p:cNvSpPr>
              <a:spLocks/>
            </p:cNvSpPr>
            <p:nvPr/>
          </p:nvSpPr>
          <p:spPr bwMode="auto">
            <a:xfrm>
              <a:off x="5796009" y="2225593"/>
              <a:ext cx="9527" cy="7940"/>
            </a:xfrm>
            <a:custGeom>
              <a:avLst/>
              <a:gdLst>
                <a:gd name="T0" fmla="*/ 2147483647 w 6"/>
                <a:gd name="T1" fmla="*/ 0 h 5"/>
                <a:gd name="T2" fmla="*/ 0 w 6"/>
                <a:gd name="T3" fmla="*/ 0 h 5"/>
                <a:gd name="T4" fmla="*/ 0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5"/>
                <a:gd name="T26" fmla="*/ 6 w 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2" name="Freeform 542"/>
            <p:cNvSpPr>
              <a:spLocks/>
            </p:cNvSpPr>
            <p:nvPr/>
          </p:nvSpPr>
          <p:spPr bwMode="auto">
            <a:xfrm>
              <a:off x="5732498" y="2254175"/>
              <a:ext cx="19053" cy="30170"/>
            </a:xfrm>
            <a:custGeom>
              <a:avLst/>
              <a:gdLst>
                <a:gd name="T0" fmla="*/ 2147483647 w 11"/>
                <a:gd name="T1" fmla="*/ 2147483647 h 17"/>
                <a:gd name="T2" fmla="*/ 2147483647 w 11"/>
                <a:gd name="T3" fmla="*/ 2147483647 h 17"/>
                <a:gd name="T4" fmla="*/ 2147483647 w 11"/>
                <a:gd name="T5" fmla="*/ 0 h 17"/>
                <a:gd name="T6" fmla="*/ 2147483647 w 11"/>
                <a:gd name="T7" fmla="*/ 0 h 17"/>
                <a:gd name="T8" fmla="*/ 2147483647 w 11"/>
                <a:gd name="T9" fmla="*/ 0 h 17"/>
                <a:gd name="T10" fmla="*/ 2147483647 w 11"/>
                <a:gd name="T11" fmla="*/ 2147483647 h 17"/>
                <a:gd name="T12" fmla="*/ 2147483647 w 11"/>
                <a:gd name="T13" fmla="*/ 2147483647 h 17"/>
                <a:gd name="T14" fmla="*/ 2147483647 w 11"/>
                <a:gd name="T15" fmla="*/ 2147483647 h 17"/>
                <a:gd name="T16" fmla="*/ 2147483647 w 11"/>
                <a:gd name="T17" fmla="*/ 2147483647 h 17"/>
                <a:gd name="T18" fmla="*/ 0 w 11"/>
                <a:gd name="T19" fmla="*/ 2147483647 h 17"/>
                <a:gd name="T20" fmla="*/ 0 w 11"/>
                <a:gd name="T21" fmla="*/ 2147483647 h 17"/>
                <a:gd name="T22" fmla="*/ 2147483647 w 11"/>
                <a:gd name="T23" fmla="*/ 2147483647 h 17"/>
                <a:gd name="T24" fmla="*/ 2147483647 w 11"/>
                <a:gd name="T25" fmla="*/ 2147483647 h 17"/>
                <a:gd name="T26" fmla="*/ 2147483647 w 11"/>
                <a:gd name="T27" fmla="*/ 214748364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7"/>
                <a:gd name="T44" fmla="*/ 11 w 11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7">
                  <a:moveTo>
                    <a:pt x="8" y="9"/>
                  </a:moveTo>
                  <a:lnTo>
                    <a:pt x="8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5" y="6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3" name="Freeform 543"/>
            <p:cNvSpPr>
              <a:spLocks/>
            </p:cNvSpPr>
            <p:nvPr/>
          </p:nvSpPr>
          <p:spPr bwMode="auto">
            <a:xfrm>
              <a:off x="5694392" y="2304987"/>
              <a:ext cx="14289" cy="11116"/>
            </a:xfrm>
            <a:custGeom>
              <a:avLst/>
              <a:gdLst>
                <a:gd name="T0" fmla="*/ 2147483647 w 9"/>
                <a:gd name="T1" fmla="*/ 0 h 6"/>
                <a:gd name="T2" fmla="*/ 0 w 9"/>
                <a:gd name="T3" fmla="*/ 0 h 6"/>
                <a:gd name="T4" fmla="*/ 0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6"/>
                  </a:lnTo>
                  <a:lnTo>
                    <a:pt x="9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4" name="Freeform 544"/>
            <p:cNvSpPr>
              <a:spLocks/>
            </p:cNvSpPr>
            <p:nvPr/>
          </p:nvSpPr>
          <p:spPr bwMode="auto">
            <a:xfrm>
              <a:off x="5903976" y="2233533"/>
              <a:ext cx="6351" cy="11115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2147483647 w 4"/>
                <a:gd name="T9" fmla="*/ 0 h 6"/>
                <a:gd name="T10" fmla="*/ 0 w 4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6"/>
                <a:gd name="T20" fmla="*/ 4 w 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6">
                  <a:moveTo>
                    <a:pt x="0" y="1"/>
                  </a:moveTo>
                  <a:lnTo>
                    <a:pt x="1" y="5"/>
                  </a:lnTo>
                  <a:lnTo>
                    <a:pt x="4" y="6"/>
                  </a:lnTo>
                  <a:lnTo>
                    <a:pt x="4" y="3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5" name="Freeform 545"/>
            <p:cNvSpPr>
              <a:spLocks/>
            </p:cNvSpPr>
            <p:nvPr/>
          </p:nvSpPr>
          <p:spPr bwMode="auto">
            <a:xfrm>
              <a:off x="6175482" y="2062043"/>
              <a:ext cx="6351" cy="11115"/>
            </a:xfrm>
            <a:custGeom>
              <a:avLst/>
              <a:gdLst>
                <a:gd name="T0" fmla="*/ 0 w 4"/>
                <a:gd name="T1" fmla="*/ 2147483647 h 6"/>
                <a:gd name="T2" fmla="*/ 0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2147483647 w 4"/>
                <a:gd name="T9" fmla="*/ 0 h 6"/>
                <a:gd name="T10" fmla="*/ 0 w 4"/>
                <a:gd name="T11" fmla="*/ 2147483647 h 6"/>
                <a:gd name="T12" fmla="*/ 0 w 4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6" name="Freeform 546"/>
            <p:cNvSpPr>
              <a:spLocks/>
            </p:cNvSpPr>
            <p:nvPr/>
          </p:nvSpPr>
          <p:spPr bwMode="auto">
            <a:xfrm>
              <a:off x="5950020" y="2700368"/>
              <a:ext cx="19053" cy="6351"/>
            </a:xfrm>
            <a:custGeom>
              <a:avLst/>
              <a:gdLst>
                <a:gd name="T0" fmla="*/ 2147483647 w 11"/>
                <a:gd name="T1" fmla="*/ 0 h 4"/>
                <a:gd name="T2" fmla="*/ 2147483647 w 11"/>
                <a:gd name="T3" fmla="*/ 0 h 4"/>
                <a:gd name="T4" fmla="*/ 2147483647 w 11"/>
                <a:gd name="T5" fmla="*/ 0 h 4"/>
                <a:gd name="T6" fmla="*/ 2147483647 w 11"/>
                <a:gd name="T7" fmla="*/ 0 h 4"/>
                <a:gd name="T8" fmla="*/ 2147483647 w 11"/>
                <a:gd name="T9" fmla="*/ 0 h 4"/>
                <a:gd name="T10" fmla="*/ 2147483647 w 11"/>
                <a:gd name="T11" fmla="*/ 0 h 4"/>
                <a:gd name="T12" fmla="*/ 0 w 11"/>
                <a:gd name="T13" fmla="*/ 0 h 4"/>
                <a:gd name="T14" fmla="*/ 0 w 11"/>
                <a:gd name="T15" fmla="*/ 0 h 4"/>
                <a:gd name="T16" fmla="*/ 0 w 11"/>
                <a:gd name="T17" fmla="*/ 2147483647 h 4"/>
                <a:gd name="T18" fmla="*/ 2147483647 w 11"/>
                <a:gd name="T19" fmla="*/ 2147483647 h 4"/>
                <a:gd name="T20" fmla="*/ 2147483647 w 11"/>
                <a:gd name="T21" fmla="*/ 2147483647 h 4"/>
                <a:gd name="T22" fmla="*/ 2147483647 w 11"/>
                <a:gd name="T23" fmla="*/ 2147483647 h 4"/>
                <a:gd name="T24" fmla="*/ 2147483647 w 11"/>
                <a:gd name="T25" fmla="*/ 2147483647 h 4"/>
                <a:gd name="T26" fmla="*/ 2147483647 w 11"/>
                <a:gd name="T27" fmla="*/ 2147483647 h 4"/>
                <a:gd name="T28" fmla="*/ 2147483647 w 11"/>
                <a:gd name="T29" fmla="*/ 2147483647 h 4"/>
                <a:gd name="T30" fmla="*/ 2147483647 w 11"/>
                <a:gd name="T31" fmla="*/ 2147483647 h 4"/>
                <a:gd name="T32" fmla="*/ 2147483647 w 11"/>
                <a:gd name="T33" fmla="*/ 2147483647 h 4"/>
                <a:gd name="T34" fmla="*/ 2147483647 w 11"/>
                <a:gd name="T35" fmla="*/ 2147483647 h 4"/>
                <a:gd name="T36" fmla="*/ 2147483647 w 11"/>
                <a:gd name="T37" fmla="*/ 2147483647 h 4"/>
                <a:gd name="T38" fmla="*/ 2147483647 w 11"/>
                <a:gd name="T39" fmla="*/ 0 h 4"/>
                <a:gd name="T40" fmla="*/ 2147483647 w 11"/>
                <a:gd name="T41" fmla="*/ 0 h 4"/>
                <a:gd name="T42" fmla="*/ 2147483647 w 11"/>
                <a:gd name="T43" fmla="*/ 0 h 4"/>
                <a:gd name="T44" fmla="*/ 2147483647 w 11"/>
                <a:gd name="T45" fmla="*/ 0 h 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"/>
                <a:gd name="T70" fmla="*/ 0 h 4"/>
                <a:gd name="T71" fmla="*/ 11 w 11"/>
                <a:gd name="T72" fmla="*/ 4 h 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" h="4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7" name="Freeform 547"/>
            <p:cNvSpPr>
              <a:spLocks/>
            </p:cNvSpPr>
            <p:nvPr/>
          </p:nvSpPr>
          <p:spPr bwMode="auto">
            <a:xfrm>
              <a:off x="5950020" y="2716246"/>
              <a:ext cx="6351" cy="9527"/>
            </a:xfrm>
            <a:custGeom>
              <a:avLst/>
              <a:gdLst>
                <a:gd name="T0" fmla="*/ 2147483647 w 4"/>
                <a:gd name="T1" fmla="*/ 0 h 6"/>
                <a:gd name="T2" fmla="*/ 0 w 4"/>
                <a:gd name="T3" fmla="*/ 2147483647 h 6"/>
                <a:gd name="T4" fmla="*/ 0 w 4"/>
                <a:gd name="T5" fmla="*/ 2147483647 h 6"/>
                <a:gd name="T6" fmla="*/ 2147483647 w 4"/>
                <a:gd name="T7" fmla="*/ 2147483647 h 6"/>
                <a:gd name="T8" fmla="*/ 2147483647 w 4"/>
                <a:gd name="T9" fmla="*/ 2147483647 h 6"/>
                <a:gd name="T10" fmla="*/ 2147483647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2147483647 w 4"/>
                <a:gd name="T21" fmla="*/ 2147483647 h 6"/>
                <a:gd name="T22" fmla="*/ 2147483647 w 4"/>
                <a:gd name="T23" fmla="*/ 2147483647 h 6"/>
                <a:gd name="T24" fmla="*/ 2147483647 w 4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6"/>
                <a:gd name="T41" fmla="*/ 4 w 4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6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8" name="Freeform 548"/>
            <p:cNvSpPr>
              <a:spLocks/>
            </p:cNvSpPr>
            <p:nvPr/>
          </p:nvSpPr>
          <p:spPr bwMode="auto">
            <a:xfrm>
              <a:off x="5913502" y="2701955"/>
              <a:ext cx="14289" cy="14291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0 w 8"/>
                <a:gd name="T15" fmla="*/ 2147483647 h 8"/>
                <a:gd name="T16" fmla="*/ 0 w 8"/>
                <a:gd name="T17" fmla="*/ 2147483647 h 8"/>
                <a:gd name="T18" fmla="*/ 2147483647 w 8"/>
                <a:gd name="T19" fmla="*/ 2147483647 h 8"/>
                <a:gd name="T20" fmla="*/ 2147483647 w 8"/>
                <a:gd name="T21" fmla="*/ 2147483647 h 8"/>
                <a:gd name="T22" fmla="*/ 2147483647 w 8"/>
                <a:gd name="T23" fmla="*/ 2147483647 h 8"/>
                <a:gd name="T24" fmla="*/ 2147483647 w 8"/>
                <a:gd name="T25" fmla="*/ 2147483647 h 8"/>
                <a:gd name="T26" fmla="*/ 2147483647 w 8"/>
                <a:gd name="T27" fmla="*/ 2147483647 h 8"/>
                <a:gd name="T28" fmla="*/ 2147483647 w 8"/>
                <a:gd name="T29" fmla="*/ 2147483647 h 8"/>
                <a:gd name="T30" fmla="*/ 2147483647 w 8"/>
                <a:gd name="T31" fmla="*/ 2147483647 h 8"/>
                <a:gd name="T32" fmla="*/ 2147483647 w 8"/>
                <a:gd name="T33" fmla="*/ 2147483647 h 8"/>
                <a:gd name="T34" fmla="*/ 2147483647 w 8"/>
                <a:gd name="T35" fmla="*/ 2147483647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8"/>
                <a:gd name="T56" fmla="*/ 8 w 8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8" y="5"/>
                  </a:lnTo>
                  <a:lnTo>
                    <a:pt x="6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9" name="Freeform 549"/>
            <p:cNvSpPr>
              <a:spLocks/>
            </p:cNvSpPr>
            <p:nvPr/>
          </p:nvSpPr>
          <p:spPr bwMode="auto">
            <a:xfrm>
              <a:off x="5950475" y="2735330"/>
              <a:ext cx="14969" cy="14275"/>
            </a:xfrm>
            <a:custGeom>
              <a:avLst/>
              <a:gdLst>
                <a:gd name="T0" fmla="*/ 0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2147483647 w 9"/>
                <a:gd name="T15" fmla="*/ 2147483647 h 8"/>
                <a:gd name="T16" fmla="*/ 2147483647 w 9"/>
                <a:gd name="T17" fmla="*/ 2147483647 h 8"/>
                <a:gd name="T18" fmla="*/ 2147483647 w 9"/>
                <a:gd name="T19" fmla="*/ 2147483647 h 8"/>
                <a:gd name="T20" fmla="*/ 2147483647 w 9"/>
                <a:gd name="T21" fmla="*/ 2147483647 h 8"/>
                <a:gd name="T22" fmla="*/ 2147483647 w 9"/>
                <a:gd name="T23" fmla="*/ 0 h 8"/>
                <a:gd name="T24" fmla="*/ 2147483647 w 9"/>
                <a:gd name="T25" fmla="*/ 0 h 8"/>
                <a:gd name="T26" fmla="*/ 2147483647 w 9"/>
                <a:gd name="T27" fmla="*/ 0 h 8"/>
                <a:gd name="T28" fmla="*/ 2147483647 w 9"/>
                <a:gd name="T29" fmla="*/ 2147483647 h 8"/>
                <a:gd name="T30" fmla="*/ 2147483647 w 9"/>
                <a:gd name="T31" fmla="*/ 2147483647 h 8"/>
                <a:gd name="T32" fmla="*/ 2147483647 w 9"/>
                <a:gd name="T33" fmla="*/ 2147483647 h 8"/>
                <a:gd name="T34" fmla="*/ 2147483647 w 9"/>
                <a:gd name="T35" fmla="*/ 2147483647 h 8"/>
                <a:gd name="T36" fmla="*/ 2147483647 w 9"/>
                <a:gd name="T37" fmla="*/ 2147483647 h 8"/>
                <a:gd name="T38" fmla="*/ 0 w 9"/>
                <a:gd name="T39" fmla="*/ 2147483647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"/>
                <a:gd name="T61" fmla="*/ 0 h 8"/>
                <a:gd name="T62" fmla="*/ 9 w 9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" h="8">
                  <a:moveTo>
                    <a:pt x="0" y="4"/>
                  </a:moveTo>
                  <a:lnTo>
                    <a:pt x="1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7" y="4"/>
                  </a:lnTo>
                  <a:lnTo>
                    <a:pt x="9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0" name="Freeform 550"/>
            <p:cNvSpPr>
              <a:spLocks/>
            </p:cNvSpPr>
            <p:nvPr/>
          </p:nvSpPr>
          <p:spPr bwMode="auto">
            <a:xfrm>
              <a:off x="5829060" y="2726409"/>
              <a:ext cx="69854" cy="53535"/>
            </a:xfrm>
            <a:custGeom>
              <a:avLst/>
              <a:gdLst>
                <a:gd name="T0" fmla="*/ 2147483647 w 42"/>
                <a:gd name="T1" fmla="*/ 2147483647 h 30"/>
                <a:gd name="T2" fmla="*/ 2147483647 w 42"/>
                <a:gd name="T3" fmla="*/ 2147483647 h 30"/>
                <a:gd name="T4" fmla="*/ 2147483647 w 42"/>
                <a:gd name="T5" fmla="*/ 2147483647 h 30"/>
                <a:gd name="T6" fmla="*/ 2147483647 w 42"/>
                <a:gd name="T7" fmla="*/ 2147483647 h 30"/>
                <a:gd name="T8" fmla="*/ 2147483647 w 42"/>
                <a:gd name="T9" fmla="*/ 0 h 30"/>
                <a:gd name="T10" fmla="*/ 2147483647 w 42"/>
                <a:gd name="T11" fmla="*/ 0 h 30"/>
                <a:gd name="T12" fmla="*/ 2147483647 w 42"/>
                <a:gd name="T13" fmla="*/ 2147483647 h 30"/>
                <a:gd name="T14" fmla="*/ 2147483647 w 42"/>
                <a:gd name="T15" fmla="*/ 2147483647 h 30"/>
                <a:gd name="T16" fmla="*/ 2147483647 w 42"/>
                <a:gd name="T17" fmla="*/ 2147483647 h 30"/>
                <a:gd name="T18" fmla="*/ 2147483647 w 42"/>
                <a:gd name="T19" fmla="*/ 2147483647 h 30"/>
                <a:gd name="T20" fmla="*/ 0 w 42"/>
                <a:gd name="T21" fmla="*/ 2147483647 h 30"/>
                <a:gd name="T22" fmla="*/ 0 w 42"/>
                <a:gd name="T23" fmla="*/ 2147483647 h 30"/>
                <a:gd name="T24" fmla="*/ 2147483647 w 42"/>
                <a:gd name="T25" fmla="*/ 2147483647 h 30"/>
                <a:gd name="T26" fmla="*/ 2147483647 w 42"/>
                <a:gd name="T27" fmla="*/ 2147483647 h 30"/>
                <a:gd name="T28" fmla="*/ 2147483647 w 42"/>
                <a:gd name="T29" fmla="*/ 2147483647 h 30"/>
                <a:gd name="T30" fmla="*/ 2147483647 w 42"/>
                <a:gd name="T31" fmla="*/ 2147483647 h 30"/>
                <a:gd name="T32" fmla="*/ 2147483647 w 42"/>
                <a:gd name="T33" fmla="*/ 2147483647 h 30"/>
                <a:gd name="T34" fmla="*/ 2147483647 w 42"/>
                <a:gd name="T35" fmla="*/ 2147483647 h 30"/>
                <a:gd name="T36" fmla="*/ 2147483647 w 42"/>
                <a:gd name="T37" fmla="*/ 2147483647 h 30"/>
                <a:gd name="T38" fmla="*/ 2147483647 w 42"/>
                <a:gd name="T39" fmla="*/ 2147483647 h 30"/>
                <a:gd name="T40" fmla="*/ 2147483647 w 42"/>
                <a:gd name="T41" fmla="*/ 2147483647 h 30"/>
                <a:gd name="T42" fmla="*/ 2147483647 w 42"/>
                <a:gd name="T43" fmla="*/ 2147483647 h 30"/>
                <a:gd name="T44" fmla="*/ 2147483647 w 42"/>
                <a:gd name="T45" fmla="*/ 2147483647 h 30"/>
                <a:gd name="T46" fmla="*/ 2147483647 w 42"/>
                <a:gd name="T47" fmla="*/ 2147483647 h 30"/>
                <a:gd name="T48" fmla="*/ 2147483647 w 42"/>
                <a:gd name="T49" fmla="*/ 2147483647 h 30"/>
                <a:gd name="T50" fmla="*/ 2147483647 w 42"/>
                <a:gd name="T51" fmla="*/ 2147483647 h 30"/>
                <a:gd name="T52" fmla="*/ 2147483647 w 42"/>
                <a:gd name="T53" fmla="*/ 2147483647 h 30"/>
                <a:gd name="T54" fmla="*/ 2147483647 w 42"/>
                <a:gd name="T55" fmla="*/ 2147483647 h 30"/>
                <a:gd name="T56" fmla="*/ 2147483647 w 42"/>
                <a:gd name="T57" fmla="*/ 2147483647 h 30"/>
                <a:gd name="T58" fmla="*/ 2147483647 w 42"/>
                <a:gd name="T59" fmla="*/ 2147483647 h 30"/>
                <a:gd name="T60" fmla="*/ 2147483647 w 42"/>
                <a:gd name="T61" fmla="*/ 2147483647 h 30"/>
                <a:gd name="T62" fmla="*/ 2147483647 w 42"/>
                <a:gd name="T63" fmla="*/ 2147483647 h 30"/>
                <a:gd name="T64" fmla="*/ 2147483647 w 42"/>
                <a:gd name="T65" fmla="*/ 2147483647 h 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30"/>
                <a:gd name="T101" fmla="*/ 42 w 42"/>
                <a:gd name="T102" fmla="*/ 30 h 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30">
                  <a:moveTo>
                    <a:pt x="39" y="13"/>
                  </a:moveTo>
                  <a:lnTo>
                    <a:pt x="42" y="14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3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8"/>
                  </a:lnTo>
                  <a:lnTo>
                    <a:pt x="11" y="6"/>
                  </a:lnTo>
                  <a:lnTo>
                    <a:pt x="15" y="11"/>
                  </a:lnTo>
                  <a:lnTo>
                    <a:pt x="15" y="16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29" y="19"/>
                  </a:lnTo>
                  <a:lnTo>
                    <a:pt x="32" y="22"/>
                  </a:lnTo>
                  <a:lnTo>
                    <a:pt x="34" y="27"/>
                  </a:lnTo>
                  <a:lnTo>
                    <a:pt x="34" y="30"/>
                  </a:lnTo>
                  <a:lnTo>
                    <a:pt x="37" y="28"/>
                  </a:lnTo>
                  <a:lnTo>
                    <a:pt x="35" y="22"/>
                  </a:lnTo>
                  <a:lnTo>
                    <a:pt x="31" y="16"/>
                  </a:lnTo>
                  <a:lnTo>
                    <a:pt x="29" y="9"/>
                  </a:lnTo>
                  <a:lnTo>
                    <a:pt x="32" y="9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1" name="Rectangle 552"/>
            <p:cNvSpPr>
              <a:spLocks noChangeArrowheads="1"/>
            </p:cNvSpPr>
            <p:nvPr/>
          </p:nvSpPr>
          <p:spPr bwMode="auto">
            <a:xfrm>
              <a:off x="5870643" y="2771021"/>
              <a:ext cx="1664" cy="1785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2" name="Freeform 555"/>
            <p:cNvSpPr>
              <a:spLocks/>
            </p:cNvSpPr>
            <p:nvPr/>
          </p:nvSpPr>
          <p:spPr bwMode="auto">
            <a:xfrm>
              <a:off x="5684363" y="2776375"/>
              <a:ext cx="9979" cy="10706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0 h 6"/>
                <a:gd name="T12" fmla="*/ 2147483647 w 6"/>
                <a:gd name="T13" fmla="*/ 0 h 6"/>
                <a:gd name="T14" fmla="*/ 0 w 6"/>
                <a:gd name="T15" fmla="*/ 0 h 6"/>
                <a:gd name="T16" fmla="*/ 0 w 6"/>
                <a:gd name="T17" fmla="*/ 2147483647 h 6"/>
                <a:gd name="T18" fmla="*/ 0 w 6"/>
                <a:gd name="T19" fmla="*/ 2147483647 h 6"/>
                <a:gd name="T20" fmla="*/ 0 w 6"/>
                <a:gd name="T21" fmla="*/ 2147483647 h 6"/>
                <a:gd name="T22" fmla="*/ 0 w 6"/>
                <a:gd name="T23" fmla="*/ 2147483647 h 6"/>
                <a:gd name="T24" fmla="*/ 0 w 6"/>
                <a:gd name="T25" fmla="*/ 2147483647 h 6"/>
                <a:gd name="T26" fmla="*/ 0 w 6"/>
                <a:gd name="T27" fmla="*/ 2147483647 h 6"/>
                <a:gd name="T28" fmla="*/ 2147483647 w 6"/>
                <a:gd name="T29" fmla="*/ 2147483647 h 6"/>
                <a:gd name="T30" fmla="*/ 2147483647 w 6"/>
                <a:gd name="T31" fmla="*/ 2147483647 h 6"/>
                <a:gd name="T32" fmla="*/ 2147483647 w 6"/>
                <a:gd name="T33" fmla="*/ 2147483647 h 6"/>
                <a:gd name="T34" fmla="*/ 2147483647 w 6"/>
                <a:gd name="T35" fmla="*/ 2147483647 h 6"/>
                <a:gd name="T36" fmla="*/ 2147483647 w 6"/>
                <a:gd name="T37" fmla="*/ 2147483647 h 6"/>
                <a:gd name="T38" fmla="*/ 2147483647 w 6"/>
                <a:gd name="T39" fmla="*/ 2147483647 h 6"/>
                <a:gd name="T40" fmla="*/ 2147483647 w 6"/>
                <a:gd name="T41" fmla="*/ 2147483647 h 6"/>
                <a:gd name="T42" fmla="*/ 2147483647 w 6"/>
                <a:gd name="T43" fmla="*/ 2147483647 h 6"/>
                <a:gd name="T44" fmla="*/ 2147483647 w 6"/>
                <a:gd name="T45" fmla="*/ 2147483647 h 6"/>
                <a:gd name="T46" fmla="*/ 2147483647 w 6"/>
                <a:gd name="T47" fmla="*/ 2147483647 h 6"/>
                <a:gd name="T48" fmla="*/ 2147483647 w 6"/>
                <a:gd name="T49" fmla="*/ 2147483647 h 6"/>
                <a:gd name="T50" fmla="*/ 2147483647 w 6"/>
                <a:gd name="T51" fmla="*/ 2147483647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"/>
                <a:gd name="T79" fmla="*/ 0 h 6"/>
                <a:gd name="T80" fmla="*/ 6 w 6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3" name="Freeform 556"/>
            <p:cNvSpPr>
              <a:spLocks/>
            </p:cNvSpPr>
            <p:nvPr/>
          </p:nvSpPr>
          <p:spPr bwMode="auto">
            <a:xfrm>
              <a:off x="6146732" y="2787081"/>
              <a:ext cx="4990" cy="5353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0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0 h 3"/>
                <a:gd name="T14" fmla="*/ 2147483647 w 3"/>
                <a:gd name="T15" fmla="*/ 0 h 3"/>
                <a:gd name="T16" fmla="*/ 2147483647 w 3"/>
                <a:gd name="T17" fmla="*/ 2147483647 h 3"/>
                <a:gd name="T18" fmla="*/ 2147483647 w 3"/>
                <a:gd name="T19" fmla="*/ 2147483647 h 3"/>
                <a:gd name="T20" fmla="*/ 0 w 3"/>
                <a:gd name="T21" fmla="*/ 2147483647 h 3"/>
                <a:gd name="T22" fmla="*/ 0 w 3"/>
                <a:gd name="T23" fmla="*/ 2147483647 h 3"/>
                <a:gd name="T24" fmla="*/ 0 w 3"/>
                <a:gd name="T25" fmla="*/ 2147483647 h 3"/>
                <a:gd name="T26" fmla="*/ 0 w 3"/>
                <a:gd name="T27" fmla="*/ 2147483647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2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4" name="Freeform 558"/>
            <p:cNvSpPr>
              <a:spLocks/>
            </p:cNvSpPr>
            <p:nvPr/>
          </p:nvSpPr>
          <p:spPr bwMode="auto">
            <a:xfrm>
              <a:off x="5975422" y="2781729"/>
              <a:ext cx="8317" cy="17845"/>
            </a:xfrm>
            <a:custGeom>
              <a:avLst/>
              <a:gdLst>
                <a:gd name="T0" fmla="*/ 0 w 5"/>
                <a:gd name="T1" fmla="*/ 2147483647 h 10"/>
                <a:gd name="T2" fmla="*/ 0 w 5"/>
                <a:gd name="T3" fmla="*/ 2147483647 h 10"/>
                <a:gd name="T4" fmla="*/ 2147483647 w 5"/>
                <a:gd name="T5" fmla="*/ 2147483647 h 10"/>
                <a:gd name="T6" fmla="*/ 2147483647 w 5"/>
                <a:gd name="T7" fmla="*/ 2147483647 h 10"/>
                <a:gd name="T8" fmla="*/ 2147483647 w 5"/>
                <a:gd name="T9" fmla="*/ 2147483647 h 10"/>
                <a:gd name="T10" fmla="*/ 2147483647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0 h 10"/>
                <a:gd name="T16" fmla="*/ 0 w 5"/>
                <a:gd name="T17" fmla="*/ 0 h 10"/>
                <a:gd name="T18" fmla="*/ 0 w 5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0"/>
                <a:gd name="T32" fmla="*/ 5 w 5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0">
                  <a:moveTo>
                    <a:pt x="0" y="3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5" name="Freeform 559"/>
            <p:cNvSpPr>
              <a:spLocks/>
            </p:cNvSpPr>
            <p:nvPr/>
          </p:nvSpPr>
          <p:spPr bwMode="auto">
            <a:xfrm>
              <a:off x="6545429" y="3360923"/>
              <a:ext cx="17465" cy="7939"/>
            </a:xfrm>
            <a:custGeom>
              <a:avLst/>
              <a:gdLst>
                <a:gd name="T0" fmla="*/ 2147483647 w 10"/>
                <a:gd name="T1" fmla="*/ 2147483647 h 4"/>
                <a:gd name="T2" fmla="*/ 2147483647 w 10"/>
                <a:gd name="T3" fmla="*/ 2147483647 h 4"/>
                <a:gd name="T4" fmla="*/ 2147483647 w 10"/>
                <a:gd name="T5" fmla="*/ 2147483647 h 4"/>
                <a:gd name="T6" fmla="*/ 2147483647 w 10"/>
                <a:gd name="T7" fmla="*/ 0 h 4"/>
                <a:gd name="T8" fmla="*/ 2147483647 w 10"/>
                <a:gd name="T9" fmla="*/ 0 h 4"/>
                <a:gd name="T10" fmla="*/ 0 w 10"/>
                <a:gd name="T11" fmla="*/ 2147483647 h 4"/>
                <a:gd name="T12" fmla="*/ 0 w 10"/>
                <a:gd name="T13" fmla="*/ 2147483647 h 4"/>
                <a:gd name="T14" fmla="*/ 2147483647 w 10"/>
                <a:gd name="T15" fmla="*/ 2147483647 h 4"/>
                <a:gd name="T16" fmla="*/ 2147483647 w 10"/>
                <a:gd name="T17" fmla="*/ 2147483647 h 4"/>
                <a:gd name="T18" fmla="*/ 2147483647 w 10"/>
                <a:gd name="T19" fmla="*/ 2147483647 h 4"/>
                <a:gd name="T20" fmla="*/ 2147483647 w 10"/>
                <a:gd name="T21" fmla="*/ 2147483647 h 4"/>
                <a:gd name="T22" fmla="*/ 2147483647 w 10"/>
                <a:gd name="T23" fmla="*/ 2147483647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4"/>
                <a:gd name="T38" fmla="*/ 10 w 10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4">
                  <a:moveTo>
                    <a:pt x="8" y="4"/>
                  </a:moveTo>
                  <a:lnTo>
                    <a:pt x="8" y="4"/>
                  </a:lnTo>
                  <a:lnTo>
                    <a:pt x="10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6" name="Freeform 560"/>
            <p:cNvSpPr>
              <a:spLocks/>
            </p:cNvSpPr>
            <p:nvPr/>
          </p:nvSpPr>
          <p:spPr bwMode="auto">
            <a:xfrm>
              <a:off x="6577185" y="3352983"/>
              <a:ext cx="33342" cy="11116"/>
            </a:xfrm>
            <a:custGeom>
              <a:avLst/>
              <a:gdLst>
                <a:gd name="T0" fmla="*/ 2147483647 w 20"/>
                <a:gd name="T1" fmla="*/ 0 h 6"/>
                <a:gd name="T2" fmla="*/ 0 w 20"/>
                <a:gd name="T3" fmla="*/ 2147483647 h 6"/>
                <a:gd name="T4" fmla="*/ 0 w 20"/>
                <a:gd name="T5" fmla="*/ 2147483647 h 6"/>
                <a:gd name="T6" fmla="*/ 2147483647 w 20"/>
                <a:gd name="T7" fmla="*/ 2147483647 h 6"/>
                <a:gd name="T8" fmla="*/ 2147483647 w 20"/>
                <a:gd name="T9" fmla="*/ 2147483647 h 6"/>
                <a:gd name="T10" fmla="*/ 2147483647 w 20"/>
                <a:gd name="T11" fmla="*/ 2147483647 h 6"/>
                <a:gd name="T12" fmla="*/ 2147483647 w 20"/>
                <a:gd name="T13" fmla="*/ 2147483647 h 6"/>
                <a:gd name="T14" fmla="*/ 2147483647 w 20"/>
                <a:gd name="T15" fmla="*/ 2147483647 h 6"/>
                <a:gd name="T16" fmla="*/ 2147483647 w 20"/>
                <a:gd name="T17" fmla="*/ 2147483647 h 6"/>
                <a:gd name="T18" fmla="*/ 2147483647 w 20"/>
                <a:gd name="T19" fmla="*/ 2147483647 h 6"/>
                <a:gd name="T20" fmla="*/ 2147483647 w 20"/>
                <a:gd name="T21" fmla="*/ 2147483647 h 6"/>
                <a:gd name="T22" fmla="*/ 2147483647 w 20"/>
                <a:gd name="T23" fmla="*/ 2147483647 h 6"/>
                <a:gd name="T24" fmla="*/ 2147483647 w 20"/>
                <a:gd name="T25" fmla="*/ 2147483647 h 6"/>
                <a:gd name="T26" fmla="*/ 2147483647 w 20"/>
                <a:gd name="T27" fmla="*/ 2147483647 h 6"/>
                <a:gd name="T28" fmla="*/ 2147483647 w 20"/>
                <a:gd name="T29" fmla="*/ 2147483647 h 6"/>
                <a:gd name="T30" fmla="*/ 2147483647 w 20"/>
                <a:gd name="T31" fmla="*/ 2147483647 h 6"/>
                <a:gd name="T32" fmla="*/ 2147483647 w 2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6"/>
                <a:gd name="T53" fmla="*/ 20 w 2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6">
                  <a:moveTo>
                    <a:pt x="3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7" name="Freeform 561"/>
            <p:cNvSpPr>
              <a:spLocks/>
            </p:cNvSpPr>
            <p:nvPr/>
          </p:nvSpPr>
          <p:spPr bwMode="auto">
            <a:xfrm>
              <a:off x="6312029" y="3243420"/>
              <a:ext cx="12702" cy="12703"/>
            </a:xfrm>
            <a:custGeom>
              <a:avLst/>
              <a:gdLst>
                <a:gd name="T0" fmla="*/ 2147483647 w 8"/>
                <a:gd name="T1" fmla="*/ 0 h 7"/>
                <a:gd name="T2" fmla="*/ 2147483647 w 8"/>
                <a:gd name="T3" fmla="*/ 2147483647 h 7"/>
                <a:gd name="T4" fmla="*/ 0 w 8"/>
                <a:gd name="T5" fmla="*/ 2147483647 h 7"/>
                <a:gd name="T6" fmla="*/ 2147483647 w 8"/>
                <a:gd name="T7" fmla="*/ 2147483647 h 7"/>
                <a:gd name="T8" fmla="*/ 2147483647 w 8"/>
                <a:gd name="T9" fmla="*/ 2147483647 h 7"/>
                <a:gd name="T10" fmla="*/ 2147483647 w 8"/>
                <a:gd name="T11" fmla="*/ 2147483647 h 7"/>
                <a:gd name="T12" fmla="*/ 2147483647 w 8"/>
                <a:gd name="T13" fmla="*/ 2147483647 h 7"/>
                <a:gd name="T14" fmla="*/ 2147483647 w 8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7"/>
                <a:gd name="T26" fmla="*/ 8 w 8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7">
                  <a:moveTo>
                    <a:pt x="3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6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8" name="Freeform 562"/>
            <p:cNvSpPr>
              <a:spLocks/>
            </p:cNvSpPr>
            <p:nvPr/>
          </p:nvSpPr>
          <p:spPr bwMode="auto">
            <a:xfrm>
              <a:off x="6263155" y="3788195"/>
              <a:ext cx="6653" cy="14275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0 h 8"/>
                <a:gd name="T4" fmla="*/ 2147483647 w 4"/>
                <a:gd name="T5" fmla="*/ 0 h 8"/>
                <a:gd name="T6" fmla="*/ 0 w 4"/>
                <a:gd name="T7" fmla="*/ 2147483647 h 8"/>
                <a:gd name="T8" fmla="*/ 2147483647 w 4"/>
                <a:gd name="T9" fmla="*/ 2147483647 h 8"/>
                <a:gd name="T10" fmla="*/ 2147483647 w 4"/>
                <a:gd name="T11" fmla="*/ 2147483647 h 8"/>
                <a:gd name="T12" fmla="*/ 2147483647 w 4"/>
                <a:gd name="T13" fmla="*/ 2147483647 h 8"/>
                <a:gd name="T14" fmla="*/ 2147483647 w 4"/>
                <a:gd name="T15" fmla="*/ 2147483647 h 8"/>
                <a:gd name="T16" fmla="*/ 2147483647 w 4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4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9" name="Freeform 563"/>
            <p:cNvSpPr>
              <a:spLocks/>
            </p:cNvSpPr>
            <p:nvPr/>
          </p:nvSpPr>
          <p:spPr bwMode="auto">
            <a:xfrm>
              <a:off x="6349642" y="3963078"/>
              <a:ext cx="167982" cy="328351"/>
            </a:xfrm>
            <a:custGeom>
              <a:avLst/>
              <a:gdLst>
                <a:gd name="T0" fmla="*/ 2147483647 w 101"/>
                <a:gd name="T1" fmla="*/ 2147483647 h 184"/>
                <a:gd name="T2" fmla="*/ 2147483647 w 101"/>
                <a:gd name="T3" fmla="*/ 2147483647 h 184"/>
                <a:gd name="T4" fmla="*/ 2147483647 w 101"/>
                <a:gd name="T5" fmla="*/ 0 h 184"/>
                <a:gd name="T6" fmla="*/ 2147483647 w 101"/>
                <a:gd name="T7" fmla="*/ 2147483647 h 184"/>
                <a:gd name="T8" fmla="*/ 2147483647 w 101"/>
                <a:gd name="T9" fmla="*/ 2147483647 h 184"/>
                <a:gd name="T10" fmla="*/ 2147483647 w 101"/>
                <a:gd name="T11" fmla="*/ 2147483647 h 184"/>
                <a:gd name="T12" fmla="*/ 2147483647 w 101"/>
                <a:gd name="T13" fmla="*/ 2147483647 h 184"/>
                <a:gd name="T14" fmla="*/ 2147483647 w 101"/>
                <a:gd name="T15" fmla="*/ 2147483647 h 184"/>
                <a:gd name="T16" fmla="*/ 2147483647 w 101"/>
                <a:gd name="T17" fmla="*/ 2147483647 h 184"/>
                <a:gd name="T18" fmla="*/ 2147483647 w 101"/>
                <a:gd name="T19" fmla="*/ 2147483647 h 184"/>
                <a:gd name="T20" fmla="*/ 2147483647 w 101"/>
                <a:gd name="T21" fmla="*/ 2147483647 h 184"/>
                <a:gd name="T22" fmla="*/ 2147483647 w 101"/>
                <a:gd name="T23" fmla="*/ 2147483647 h 184"/>
                <a:gd name="T24" fmla="*/ 2147483647 w 101"/>
                <a:gd name="T25" fmla="*/ 2147483647 h 184"/>
                <a:gd name="T26" fmla="*/ 2147483647 w 101"/>
                <a:gd name="T27" fmla="*/ 2147483647 h 184"/>
                <a:gd name="T28" fmla="*/ 2147483647 w 101"/>
                <a:gd name="T29" fmla="*/ 2147483647 h 184"/>
                <a:gd name="T30" fmla="*/ 2147483647 w 101"/>
                <a:gd name="T31" fmla="*/ 2147483647 h 184"/>
                <a:gd name="T32" fmla="*/ 2147483647 w 101"/>
                <a:gd name="T33" fmla="*/ 2147483647 h 184"/>
                <a:gd name="T34" fmla="*/ 2147483647 w 101"/>
                <a:gd name="T35" fmla="*/ 2147483647 h 184"/>
                <a:gd name="T36" fmla="*/ 2147483647 w 101"/>
                <a:gd name="T37" fmla="*/ 2147483647 h 184"/>
                <a:gd name="T38" fmla="*/ 2147483647 w 101"/>
                <a:gd name="T39" fmla="*/ 2147483647 h 184"/>
                <a:gd name="T40" fmla="*/ 2147483647 w 101"/>
                <a:gd name="T41" fmla="*/ 2147483647 h 184"/>
                <a:gd name="T42" fmla="*/ 2147483647 w 101"/>
                <a:gd name="T43" fmla="*/ 2147483647 h 184"/>
                <a:gd name="T44" fmla="*/ 0 w 101"/>
                <a:gd name="T45" fmla="*/ 2147483647 h 184"/>
                <a:gd name="T46" fmla="*/ 0 w 101"/>
                <a:gd name="T47" fmla="*/ 2147483647 h 184"/>
                <a:gd name="T48" fmla="*/ 2147483647 w 101"/>
                <a:gd name="T49" fmla="*/ 2147483647 h 184"/>
                <a:gd name="T50" fmla="*/ 2147483647 w 101"/>
                <a:gd name="T51" fmla="*/ 2147483647 h 184"/>
                <a:gd name="T52" fmla="*/ 2147483647 w 101"/>
                <a:gd name="T53" fmla="*/ 2147483647 h 184"/>
                <a:gd name="T54" fmla="*/ 2147483647 w 101"/>
                <a:gd name="T55" fmla="*/ 2147483647 h 184"/>
                <a:gd name="T56" fmla="*/ 2147483647 w 101"/>
                <a:gd name="T57" fmla="*/ 2147483647 h 184"/>
                <a:gd name="T58" fmla="*/ 2147483647 w 101"/>
                <a:gd name="T59" fmla="*/ 2147483647 h 184"/>
                <a:gd name="T60" fmla="*/ 2147483647 w 101"/>
                <a:gd name="T61" fmla="*/ 2147483647 h 184"/>
                <a:gd name="T62" fmla="*/ 2147483647 w 101"/>
                <a:gd name="T63" fmla="*/ 2147483647 h 184"/>
                <a:gd name="T64" fmla="*/ 2147483647 w 101"/>
                <a:gd name="T65" fmla="*/ 2147483647 h 184"/>
                <a:gd name="T66" fmla="*/ 2147483647 w 101"/>
                <a:gd name="T67" fmla="*/ 2147483647 h 184"/>
                <a:gd name="T68" fmla="*/ 2147483647 w 101"/>
                <a:gd name="T69" fmla="*/ 2147483647 h 184"/>
                <a:gd name="T70" fmla="*/ 2147483647 w 101"/>
                <a:gd name="T71" fmla="*/ 2147483647 h 184"/>
                <a:gd name="T72" fmla="*/ 2147483647 w 101"/>
                <a:gd name="T73" fmla="*/ 2147483647 h 184"/>
                <a:gd name="T74" fmla="*/ 2147483647 w 101"/>
                <a:gd name="T75" fmla="*/ 2147483647 h 184"/>
                <a:gd name="T76" fmla="*/ 2147483647 w 101"/>
                <a:gd name="T77" fmla="*/ 2147483647 h 184"/>
                <a:gd name="T78" fmla="*/ 2147483647 w 101"/>
                <a:gd name="T79" fmla="*/ 2147483647 h 184"/>
                <a:gd name="T80" fmla="*/ 2147483647 w 101"/>
                <a:gd name="T81" fmla="*/ 2147483647 h 184"/>
                <a:gd name="T82" fmla="*/ 2147483647 w 101"/>
                <a:gd name="T83" fmla="*/ 2147483647 h 184"/>
                <a:gd name="T84" fmla="*/ 2147483647 w 101"/>
                <a:gd name="T85" fmla="*/ 2147483647 h 184"/>
                <a:gd name="T86" fmla="*/ 2147483647 w 101"/>
                <a:gd name="T87" fmla="*/ 2147483647 h 184"/>
                <a:gd name="T88" fmla="*/ 2147483647 w 101"/>
                <a:gd name="T89" fmla="*/ 2147483647 h 184"/>
                <a:gd name="T90" fmla="*/ 2147483647 w 101"/>
                <a:gd name="T91" fmla="*/ 2147483647 h 184"/>
                <a:gd name="T92" fmla="*/ 2147483647 w 101"/>
                <a:gd name="T93" fmla="*/ 2147483647 h 184"/>
                <a:gd name="T94" fmla="*/ 2147483647 w 101"/>
                <a:gd name="T95" fmla="*/ 2147483647 h 1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1"/>
                <a:gd name="T145" fmla="*/ 0 h 184"/>
                <a:gd name="T146" fmla="*/ 101 w 101"/>
                <a:gd name="T147" fmla="*/ 184 h 1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1" h="184">
                  <a:moveTo>
                    <a:pt x="89" y="9"/>
                  </a:moveTo>
                  <a:lnTo>
                    <a:pt x="84" y="4"/>
                  </a:lnTo>
                  <a:lnTo>
                    <a:pt x="81" y="0"/>
                  </a:lnTo>
                  <a:lnTo>
                    <a:pt x="76" y="17"/>
                  </a:lnTo>
                  <a:lnTo>
                    <a:pt x="70" y="23"/>
                  </a:lnTo>
                  <a:lnTo>
                    <a:pt x="64" y="21"/>
                  </a:lnTo>
                  <a:lnTo>
                    <a:pt x="66" y="29"/>
                  </a:lnTo>
                  <a:lnTo>
                    <a:pt x="61" y="31"/>
                  </a:lnTo>
                  <a:lnTo>
                    <a:pt x="64" y="37"/>
                  </a:lnTo>
                  <a:lnTo>
                    <a:pt x="45" y="45"/>
                  </a:lnTo>
                  <a:lnTo>
                    <a:pt x="44" y="52"/>
                  </a:lnTo>
                  <a:lnTo>
                    <a:pt x="42" y="51"/>
                  </a:lnTo>
                  <a:lnTo>
                    <a:pt x="35" y="49"/>
                  </a:lnTo>
                  <a:lnTo>
                    <a:pt x="31" y="55"/>
                  </a:lnTo>
                  <a:lnTo>
                    <a:pt x="22" y="54"/>
                  </a:lnTo>
                  <a:lnTo>
                    <a:pt x="14" y="59"/>
                  </a:lnTo>
                  <a:lnTo>
                    <a:pt x="11" y="69"/>
                  </a:lnTo>
                  <a:lnTo>
                    <a:pt x="10" y="79"/>
                  </a:lnTo>
                  <a:lnTo>
                    <a:pt x="14" y="96"/>
                  </a:lnTo>
                  <a:lnTo>
                    <a:pt x="17" y="102"/>
                  </a:lnTo>
                  <a:lnTo>
                    <a:pt x="16" y="108"/>
                  </a:lnTo>
                  <a:lnTo>
                    <a:pt x="11" y="119"/>
                  </a:lnTo>
                  <a:lnTo>
                    <a:pt x="0" y="135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7" y="159"/>
                  </a:lnTo>
                  <a:lnTo>
                    <a:pt x="5" y="164"/>
                  </a:lnTo>
                  <a:lnTo>
                    <a:pt x="8" y="173"/>
                  </a:lnTo>
                  <a:lnTo>
                    <a:pt x="14" y="178"/>
                  </a:lnTo>
                  <a:lnTo>
                    <a:pt x="22" y="183"/>
                  </a:lnTo>
                  <a:lnTo>
                    <a:pt x="28" y="184"/>
                  </a:lnTo>
                  <a:lnTo>
                    <a:pt x="55" y="177"/>
                  </a:lnTo>
                  <a:lnTo>
                    <a:pt x="66" y="139"/>
                  </a:lnTo>
                  <a:lnTo>
                    <a:pt x="70" y="127"/>
                  </a:lnTo>
                  <a:lnTo>
                    <a:pt x="73" y="114"/>
                  </a:lnTo>
                  <a:lnTo>
                    <a:pt x="84" y="82"/>
                  </a:lnTo>
                  <a:lnTo>
                    <a:pt x="86" y="71"/>
                  </a:lnTo>
                  <a:lnTo>
                    <a:pt x="87" y="68"/>
                  </a:lnTo>
                  <a:lnTo>
                    <a:pt x="92" y="65"/>
                  </a:lnTo>
                  <a:lnTo>
                    <a:pt x="89" y="60"/>
                  </a:lnTo>
                  <a:lnTo>
                    <a:pt x="87" y="48"/>
                  </a:lnTo>
                  <a:lnTo>
                    <a:pt x="101" y="43"/>
                  </a:lnTo>
                  <a:lnTo>
                    <a:pt x="98" y="40"/>
                  </a:lnTo>
                  <a:lnTo>
                    <a:pt x="94" y="28"/>
                  </a:lnTo>
                  <a:lnTo>
                    <a:pt x="92" y="14"/>
                  </a:lnTo>
                  <a:lnTo>
                    <a:pt x="89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0" name="Freeform 564"/>
            <p:cNvSpPr>
              <a:spLocks/>
            </p:cNvSpPr>
            <p:nvPr/>
          </p:nvSpPr>
          <p:spPr bwMode="auto">
            <a:xfrm>
              <a:off x="6251512" y="3802472"/>
              <a:ext cx="8317" cy="12491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0 h 7"/>
                <a:gd name="T6" fmla="*/ 2147483647 w 5"/>
                <a:gd name="T7" fmla="*/ 0 h 7"/>
                <a:gd name="T8" fmla="*/ 2147483647 w 5"/>
                <a:gd name="T9" fmla="*/ 2147483647 h 7"/>
                <a:gd name="T10" fmla="*/ 0 w 5"/>
                <a:gd name="T11" fmla="*/ 2147483647 h 7"/>
                <a:gd name="T12" fmla="*/ 0 w 5"/>
                <a:gd name="T13" fmla="*/ 2147483647 h 7"/>
                <a:gd name="T14" fmla="*/ 2147483647 w 5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7"/>
                <a:gd name="T26" fmla="*/ 5 w 5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7">
                  <a:moveTo>
                    <a:pt x="4" y="6"/>
                  </a:moveTo>
                  <a:lnTo>
                    <a:pt x="5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1" name="Freeform 565"/>
            <p:cNvSpPr>
              <a:spLocks/>
            </p:cNvSpPr>
            <p:nvPr/>
          </p:nvSpPr>
          <p:spPr bwMode="auto">
            <a:xfrm>
              <a:off x="7856916" y="3146559"/>
              <a:ext cx="6351" cy="4764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2147483647 h 3"/>
                <a:gd name="T4" fmla="*/ 0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0 h 3"/>
                <a:gd name="T12" fmla="*/ 0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2" name="Freeform 566"/>
            <p:cNvSpPr>
              <a:spLocks/>
            </p:cNvSpPr>
            <p:nvPr/>
          </p:nvSpPr>
          <p:spPr bwMode="auto">
            <a:xfrm>
              <a:off x="7825161" y="3167202"/>
              <a:ext cx="4763" cy="9527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0 h 5"/>
                <a:gd name="T10" fmla="*/ 0 w 3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2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3" name="Freeform 567"/>
            <p:cNvSpPr>
              <a:spLocks/>
            </p:cNvSpPr>
            <p:nvPr/>
          </p:nvSpPr>
          <p:spPr bwMode="auto">
            <a:xfrm>
              <a:off x="7852152" y="3171965"/>
              <a:ext cx="52396" cy="49225"/>
            </a:xfrm>
            <a:custGeom>
              <a:avLst/>
              <a:gdLst>
                <a:gd name="T0" fmla="*/ 2147483647 w 32"/>
                <a:gd name="T1" fmla="*/ 2147483647 h 27"/>
                <a:gd name="T2" fmla="*/ 2147483647 w 32"/>
                <a:gd name="T3" fmla="*/ 0 h 27"/>
                <a:gd name="T4" fmla="*/ 2147483647 w 32"/>
                <a:gd name="T5" fmla="*/ 2147483647 h 27"/>
                <a:gd name="T6" fmla="*/ 2147483647 w 32"/>
                <a:gd name="T7" fmla="*/ 2147483647 h 27"/>
                <a:gd name="T8" fmla="*/ 2147483647 w 32"/>
                <a:gd name="T9" fmla="*/ 2147483647 h 27"/>
                <a:gd name="T10" fmla="*/ 0 w 32"/>
                <a:gd name="T11" fmla="*/ 2147483647 h 27"/>
                <a:gd name="T12" fmla="*/ 0 w 32"/>
                <a:gd name="T13" fmla="*/ 2147483647 h 27"/>
                <a:gd name="T14" fmla="*/ 0 w 32"/>
                <a:gd name="T15" fmla="*/ 2147483647 h 27"/>
                <a:gd name="T16" fmla="*/ 2147483647 w 32"/>
                <a:gd name="T17" fmla="*/ 2147483647 h 27"/>
                <a:gd name="T18" fmla="*/ 2147483647 w 32"/>
                <a:gd name="T19" fmla="*/ 2147483647 h 27"/>
                <a:gd name="T20" fmla="*/ 2147483647 w 32"/>
                <a:gd name="T21" fmla="*/ 2147483647 h 27"/>
                <a:gd name="T22" fmla="*/ 2147483647 w 32"/>
                <a:gd name="T23" fmla="*/ 2147483647 h 27"/>
                <a:gd name="T24" fmla="*/ 2147483647 w 32"/>
                <a:gd name="T25" fmla="*/ 2147483647 h 27"/>
                <a:gd name="T26" fmla="*/ 2147483647 w 32"/>
                <a:gd name="T27" fmla="*/ 2147483647 h 27"/>
                <a:gd name="T28" fmla="*/ 2147483647 w 32"/>
                <a:gd name="T29" fmla="*/ 2147483647 h 27"/>
                <a:gd name="T30" fmla="*/ 2147483647 w 32"/>
                <a:gd name="T31" fmla="*/ 2147483647 h 27"/>
                <a:gd name="T32" fmla="*/ 2147483647 w 32"/>
                <a:gd name="T33" fmla="*/ 0 h 27"/>
                <a:gd name="T34" fmla="*/ 2147483647 w 32"/>
                <a:gd name="T35" fmla="*/ 0 h 27"/>
                <a:gd name="T36" fmla="*/ 2147483647 w 32"/>
                <a:gd name="T37" fmla="*/ 2147483647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27"/>
                <a:gd name="T59" fmla="*/ 32 w 32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27">
                  <a:moveTo>
                    <a:pt x="15" y="2"/>
                  </a:move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6" y="25"/>
                  </a:lnTo>
                  <a:lnTo>
                    <a:pt x="10" y="27"/>
                  </a:lnTo>
                  <a:lnTo>
                    <a:pt x="15" y="25"/>
                  </a:lnTo>
                  <a:lnTo>
                    <a:pt x="20" y="23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32" y="5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4" name="Freeform 568"/>
            <p:cNvSpPr>
              <a:spLocks/>
            </p:cNvSpPr>
            <p:nvPr/>
          </p:nvSpPr>
          <p:spPr bwMode="auto">
            <a:xfrm>
              <a:off x="7852152" y="3402207"/>
              <a:ext cx="6351" cy="9527"/>
            </a:xfrm>
            <a:custGeom>
              <a:avLst/>
              <a:gdLst>
                <a:gd name="T0" fmla="*/ 0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0 h 5"/>
                <a:gd name="T10" fmla="*/ 2147483647 w 4"/>
                <a:gd name="T11" fmla="*/ 0 h 5"/>
                <a:gd name="T12" fmla="*/ 0 w 4"/>
                <a:gd name="T13" fmla="*/ 2147483647 h 5"/>
                <a:gd name="T14" fmla="*/ 0 w 4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5"/>
                <a:gd name="T26" fmla="*/ 4 w 4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5">
                  <a:moveTo>
                    <a:pt x="0" y="3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5" name="Freeform 569"/>
            <p:cNvSpPr>
              <a:spLocks/>
            </p:cNvSpPr>
            <p:nvPr/>
          </p:nvSpPr>
          <p:spPr bwMode="auto">
            <a:xfrm>
              <a:off x="7479030" y="3327577"/>
              <a:ext cx="20640" cy="65103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2147483647 w 12"/>
                <a:gd name="T5" fmla="*/ 2147483647 h 36"/>
                <a:gd name="T6" fmla="*/ 2147483647 w 12"/>
                <a:gd name="T7" fmla="*/ 2147483647 h 36"/>
                <a:gd name="T8" fmla="*/ 2147483647 w 12"/>
                <a:gd name="T9" fmla="*/ 2147483647 h 36"/>
                <a:gd name="T10" fmla="*/ 2147483647 w 12"/>
                <a:gd name="T11" fmla="*/ 2147483647 h 36"/>
                <a:gd name="T12" fmla="*/ 2147483647 w 12"/>
                <a:gd name="T13" fmla="*/ 2147483647 h 36"/>
                <a:gd name="T14" fmla="*/ 2147483647 w 12"/>
                <a:gd name="T15" fmla="*/ 2147483647 h 36"/>
                <a:gd name="T16" fmla="*/ 0 w 12"/>
                <a:gd name="T17" fmla="*/ 2147483647 h 36"/>
                <a:gd name="T18" fmla="*/ 0 w 12"/>
                <a:gd name="T19" fmla="*/ 2147483647 h 36"/>
                <a:gd name="T20" fmla="*/ 0 w 12"/>
                <a:gd name="T21" fmla="*/ 2147483647 h 36"/>
                <a:gd name="T22" fmla="*/ 0 w 12"/>
                <a:gd name="T23" fmla="*/ 2147483647 h 36"/>
                <a:gd name="T24" fmla="*/ 0 w 12"/>
                <a:gd name="T25" fmla="*/ 2147483647 h 36"/>
                <a:gd name="T26" fmla="*/ 0 w 12"/>
                <a:gd name="T27" fmla="*/ 2147483647 h 36"/>
                <a:gd name="T28" fmla="*/ 2147483647 w 12"/>
                <a:gd name="T29" fmla="*/ 2147483647 h 36"/>
                <a:gd name="T30" fmla="*/ 2147483647 w 12"/>
                <a:gd name="T31" fmla="*/ 2147483647 h 36"/>
                <a:gd name="T32" fmla="*/ 2147483647 w 12"/>
                <a:gd name="T33" fmla="*/ 2147483647 h 36"/>
                <a:gd name="T34" fmla="*/ 2147483647 w 12"/>
                <a:gd name="T35" fmla="*/ 2147483647 h 36"/>
                <a:gd name="T36" fmla="*/ 2147483647 w 12"/>
                <a:gd name="T37" fmla="*/ 2147483647 h 36"/>
                <a:gd name="T38" fmla="*/ 2147483647 w 12"/>
                <a:gd name="T39" fmla="*/ 2147483647 h 36"/>
                <a:gd name="T40" fmla="*/ 2147483647 w 12"/>
                <a:gd name="T41" fmla="*/ 2147483647 h 36"/>
                <a:gd name="T42" fmla="*/ 2147483647 w 12"/>
                <a:gd name="T43" fmla="*/ 2147483647 h 36"/>
                <a:gd name="T44" fmla="*/ 2147483647 w 12"/>
                <a:gd name="T45" fmla="*/ 2147483647 h 36"/>
                <a:gd name="T46" fmla="*/ 2147483647 w 12"/>
                <a:gd name="T47" fmla="*/ 2147483647 h 36"/>
                <a:gd name="T48" fmla="*/ 2147483647 w 12"/>
                <a:gd name="T49" fmla="*/ 2147483647 h 36"/>
                <a:gd name="T50" fmla="*/ 2147483647 w 12"/>
                <a:gd name="T51" fmla="*/ 2147483647 h 36"/>
                <a:gd name="T52" fmla="*/ 2147483647 w 12"/>
                <a:gd name="T53" fmla="*/ 2147483647 h 36"/>
                <a:gd name="T54" fmla="*/ 2147483647 w 12"/>
                <a:gd name="T55" fmla="*/ 2147483647 h 36"/>
                <a:gd name="T56" fmla="*/ 2147483647 w 12"/>
                <a:gd name="T57" fmla="*/ 2147483647 h 36"/>
                <a:gd name="T58" fmla="*/ 2147483647 w 12"/>
                <a:gd name="T59" fmla="*/ 2147483647 h 36"/>
                <a:gd name="T60" fmla="*/ 2147483647 w 12"/>
                <a:gd name="T61" fmla="*/ 2147483647 h 36"/>
                <a:gd name="T62" fmla="*/ 2147483647 w 12"/>
                <a:gd name="T63" fmla="*/ 2147483647 h 36"/>
                <a:gd name="T64" fmla="*/ 2147483647 w 12"/>
                <a:gd name="T65" fmla="*/ 2147483647 h 36"/>
                <a:gd name="T66" fmla="*/ 2147483647 w 12"/>
                <a:gd name="T67" fmla="*/ 2147483647 h 36"/>
                <a:gd name="T68" fmla="*/ 2147483647 w 12"/>
                <a:gd name="T69" fmla="*/ 2147483647 h 36"/>
                <a:gd name="T70" fmla="*/ 2147483647 w 12"/>
                <a:gd name="T71" fmla="*/ 2147483647 h 36"/>
                <a:gd name="T72" fmla="*/ 2147483647 w 12"/>
                <a:gd name="T73" fmla="*/ 2147483647 h 36"/>
                <a:gd name="T74" fmla="*/ 2147483647 w 12"/>
                <a:gd name="T75" fmla="*/ 2147483647 h 36"/>
                <a:gd name="T76" fmla="*/ 2147483647 w 12"/>
                <a:gd name="T77" fmla="*/ 2147483647 h 36"/>
                <a:gd name="T78" fmla="*/ 2147483647 w 12"/>
                <a:gd name="T79" fmla="*/ 2147483647 h 36"/>
                <a:gd name="T80" fmla="*/ 2147483647 w 12"/>
                <a:gd name="T81" fmla="*/ 2147483647 h 36"/>
                <a:gd name="T82" fmla="*/ 2147483647 w 12"/>
                <a:gd name="T83" fmla="*/ 2147483647 h 36"/>
                <a:gd name="T84" fmla="*/ 2147483647 w 12"/>
                <a:gd name="T85" fmla="*/ 2147483647 h 36"/>
                <a:gd name="T86" fmla="*/ 2147483647 w 12"/>
                <a:gd name="T87" fmla="*/ 2147483647 h 36"/>
                <a:gd name="T88" fmla="*/ 2147483647 w 12"/>
                <a:gd name="T89" fmla="*/ 0 h 36"/>
                <a:gd name="T90" fmla="*/ 2147483647 w 12"/>
                <a:gd name="T91" fmla="*/ 0 h 36"/>
                <a:gd name="T92" fmla="*/ 2147483647 w 12"/>
                <a:gd name="T93" fmla="*/ 0 h 36"/>
                <a:gd name="T94" fmla="*/ 2147483647 w 12"/>
                <a:gd name="T95" fmla="*/ 2147483647 h 36"/>
                <a:gd name="T96" fmla="*/ 2147483647 w 12"/>
                <a:gd name="T97" fmla="*/ 2147483647 h 36"/>
                <a:gd name="T98" fmla="*/ 2147483647 w 12"/>
                <a:gd name="T99" fmla="*/ 2147483647 h 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"/>
                <a:gd name="T151" fmla="*/ 0 h 36"/>
                <a:gd name="T152" fmla="*/ 12 w 12"/>
                <a:gd name="T153" fmla="*/ 36 h 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" h="36">
                  <a:moveTo>
                    <a:pt x="2" y="12"/>
                  </a:moveTo>
                  <a:lnTo>
                    <a:pt x="2" y="12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1" y="20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1" y="9"/>
                  </a:lnTo>
                  <a:lnTo>
                    <a:pt x="9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6" name="Freeform 570"/>
            <p:cNvSpPr>
              <a:spLocks/>
            </p:cNvSpPr>
            <p:nvPr/>
          </p:nvSpPr>
          <p:spPr bwMode="auto">
            <a:xfrm>
              <a:off x="7469504" y="3378389"/>
              <a:ext cx="6351" cy="7940"/>
            </a:xfrm>
            <a:custGeom>
              <a:avLst/>
              <a:gdLst>
                <a:gd name="T0" fmla="*/ 2147483647 w 4"/>
                <a:gd name="T1" fmla="*/ 0 h 5"/>
                <a:gd name="T2" fmla="*/ 0 w 4"/>
                <a:gd name="T3" fmla="*/ 0 h 5"/>
                <a:gd name="T4" fmla="*/ 0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2147483647 h 5"/>
                <a:gd name="T10" fmla="*/ 2147483647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7" name="Freeform 571"/>
            <p:cNvSpPr>
              <a:spLocks/>
            </p:cNvSpPr>
            <p:nvPr/>
          </p:nvSpPr>
          <p:spPr bwMode="auto">
            <a:xfrm>
              <a:off x="7474266" y="3397443"/>
              <a:ext cx="7939" cy="11116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0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2147483647 h 6"/>
                <a:gd name="T20" fmla="*/ 2147483647 w 5"/>
                <a:gd name="T21" fmla="*/ 2147483647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6"/>
                <a:gd name="T35" fmla="*/ 5 w 5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8" name="Freeform 572"/>
            <p:cNvSpPr>
              <a:spLocks/>
            </p:cNvSpPr>
            <p:nvPr/>
          </p:nvSpPr>
          <p:spPr bwMode="auto">
            <a:xfrm>
              <a:off x="7606051" y="3338692"/>
              <a:ext cx="9527" cy="1111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0 h 6"/>
                <a:gd name="T8" fmla="*/ 0 w 6"/>
                <a:gd name="T9" fmla="*/ 0 h 6"/>
                <a:gd name="T10" fmla="*/ 0 w 6"/>
                <a:gd name="T11" fmla="*/ 2147483647 h 6"/>
                <a:gd name="T12" fmla="*/ 0 w 6"/>
                <a:gd name="T13" fmla="*/ 2147483647 h 6"/>
                <a:gd name="T14" fmla="*/ 0 w 6"/>
                <a:gd name="T15" fmla="*/ 2147483647 h 6"/>
                <a:gd name="T16" fmla="*/ 0 w 6"/>
                <a:gd name="T17" fmla="*/ 2147483647 h 6"/>
                <a:gd name="T18" fmla="*/ 0 w 6"/>
                <a:gd name="T19" fmla="*/ 2147483647 h 6"/>
                <a:gd name="T20" fmla="*/ 2147483647 w 6"/>
                <a:gd name="T21" fmla="*/ 2147483647 h 6"/>
                <a:gd name="T22" fmla="*/ 2147483647 w 6"/>
                <a:gd name="T23" fmla="*/ 2147483647 h 6"/>
                <a:gd name="T24" fmla="*/ 2147483647 w 6"/>
                <a:gd name="T25" fmla="*/ 2147483647 h 6"/>
                <a:gd name="T26" fmla="*/ 2147483647 w 6"/>
                <a:gd name="T27" fmla="*/ 2147483647 h 6"/>
                <a:gd name="T28" fmla="*/ 2147483647 w 6"/>
                <a:gd name="T29" fmla="*/ 0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6"/>
                <a:gd name="T47" fmla="*/ 6 w 6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6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6"/>
                  </a:lnTo>
                  <a:lnTo>
                    <a:pt x="3" y="6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9" name="Freeform 573"/>
            <p:cNvSpPr>
              <a:spLocks/>
            </p:cNvSpPr>
            <p:nvPr/>
          </p:nvSpPr>
          <p:spPr bwMode="auto">
            <a:xfrm>
              <a:off x="7502846" y="3297408"/>
              <a:ext cx="7939" cy="476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2147483647 w 5"/>
                <a:gd name="T5" fmla="*/ 0 h 3"/>
                <a:gd name="T6" fmla="*/ 0 w 5"/>
                <a:gd name="T7" fmla="*/ 2147483647 h 3"/>
                <a:gd name="T8" fmla="*/ 0 w 5"/>
                <a:gd name="T9" fmla="*/ 2147483647 h 3"/>
                <a:gd name="T10" fmla="*/ 2147483647 w 5"/>
                <a:gd name="T11" fmla="*/ 2147483647 h 3"/>
                <a:gd name="T12" fmla="*/ 2147483647 w 5"/>
                <a:gd name="T13" fmla="*/ 2147483647 h 3"/>
                <a:gd name="T14" fmla="*/ 2147483647 w 5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3"/>
                <a:gd name="T26" fmla="*/ 5 w 5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3">
                  <a:moveTo>
                    <a:pt x="5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0" name="Freeform 574"/>
            <p:cNvSpPr>
              <a:spLocks/>
            </p:cNvSpPr>
            <p:nvPr/>
          </p:nvSpPr>
          <p:spPr bwMode="auto">
            <a:xfrm>
              <a:off x="7493319" y="3313286"/>
              <a:ext cx="9527" cy="9527"/>
            </a:xfrm>
            <a:custGeom>
              <a:avLst/>
              <a:gdLst>
                <a:gd name="T0" fmla="*/ 2147483647 w 5"/>
                <a:gd name="T1" fmla="*/ 0 h 5"/>
                <a:gd name="T2" fmla="*/ 2147483647 w 5"/>
                <a:gd name="T3" fmla="*/ 0 h 5"/>
                <a:gd name="T4" fmla="*/ 2147483647 w 5"/>
                <a:gd name="T5" fmla="*/ 0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0 w 5"/>
                <a:gd name="T11" fmla="*/ 2147483647 h 5"/>
                <a:gd name="T12" fmla="*/ 0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2147483647 w 5"/>
                <a:gd name="T21" fmla="*/ 2147483647 h 5"/>
                <a:gd name="T22" fmla="*/ 2147483647 w 5"/>
                <a:gd name="T23" fmla="*/ 2147483647 h 5"/>
                <a:gd name="T24" fmla="*/ 2147483647 w 5"/>
                <a:gd name="T25" fmla="*/ 2147483647 h 5"/>
                <a:gd name="T26" fmla="*/ 2147483647 w 5"/>
                <a:gd name="T27" fmla="*/ 2147483647 h 5"/>
                <a:gd name="T28" fmla="*/ 2147483647 w 5"/>
                <a:gd name="T29" fmla="*/ 0 h 5"/>
                <a:gd name="T30" fmla="*/ 2147483647 w 5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5"/>
                <a:gd name="T50" fmla="*/ 5 w 5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5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1" name="Freeform 575"/>
            <p:cNvSpPr>
              <a:spLocks/>
            </p:cNvSpPr>
            <p:nvPr/>
          </p:nvSpPr>
          <p:spPr bwMode="auto">
            <a:xfrm>
              <a:off x="7515548" y="3330752"/>
              <a:ext cx="6351" cy="7940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0 h 4"/>
                <a:gd name="T4" fmla="*/ 0 w 4"/>
                <a:gd name="T5" fmla="*/ 0 h 4"/>
                <a:gd name="T6" fmla="*/ 0 w 4"/>
                <a:gd name="T7" fmla="*/ 2147483647 h 4"/>
                <a:gd name="T8" fmla="*/ 0 w 4"/>
                <a:gd name="T9" fmla="*/ 2147483647 h 4"/>
                <a:gd name="T10" fmla="*/ 0 w 4"/>
                <a:gd name="T11" fmla="*/ 2147483647 h 4"/>
                <a:gd name="T12" fmla="*/ 2147483647 w 4"/>
                <a:gd name="T13" fmla="*/ 2147483647 h 4"/>
                <a:gd name="T14" fmla="*/ 2147483647 w 4"/>
                <a:gd name="T15" fmla="*/ 0 h 4"/>
                <a:gd name="T16" fmla="*/ 2147483647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3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2" name="Freeform 576"/>
            <p:cNvSpPr>
              <a:spLocks/>
            </p:cNvSpPr>
            <p:nvPr/>
          </p:nvSpPr>
          <p:spPr bwMode="auto">
            <a:xfrm>
              <a:off x="7507610" y="3357747"/>
              <a:ext cx="4763" cy="11115"/>
            </a:xfrm>
            <a:custGeom>
              <a:avLst/>
              <a:gdLst>
                <a:gd name="T0" fmla="*/ 2147483647 w 3"/>
                <a:gd name="T1" fmla="*/ 0 h 6"/>
                <a:gd name="T2" fmla="*/ 0 w 3"/>
                <a:gd name="T3" fmla="*/ 2147483647 h 6"/>
                <a:gd name="T4" fmla="*/ 0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2147483647 h 6"/>
                <a:gd name="T10" fmla="*/ 2147483647 w 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6"/>
                <a:gd name="T20" fmla="*/ 3 w 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6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3" name="Freeform 577"/>
            <p:cNvSpPr>
              <a:spLocks/>
            </p:cNvSpPr>
            <p:nvPr/>
          </p:nvSpPr>
          <p:spPr bwMode="auto">
            <a:xfrm>
              <a:off x="7596524" y="3343455"/>
              <a:ext cx="7938" cy="17467"/>
            </a:xfrm>
            <a:custGeom>
              <a:avLst/>
              <a:gdLst>
                <a:gd name="T0" fmla="*/ 2147483647 w 4"/>
                <a:gd name="T1" fmla="*/ 2147483647 h 10"/>
                <a:gd name="T2" fmla="*/ 2147483647 w 4"/>
                <a:gd name="T3" fmla="*/ 0 h 10"/>
                <a:gd name="T4" fmla="*/ 2147483647 w 4"/>
                <a:gd name="T5" fmla="*/ 2147483647 h 10"/>
                <a:gd name="T6" fmla="*/ 0 w 4"/>
                <a:gd name="T7" fmla="*/ 2147483647 h 10"/>
                <a:gd name="T8" fmla="*/ 0 w 4"/>
                <a:gd name="T9" fmla="*/ 2147483647 h 10"/>
                <a:gd name="T10" fmla="*/ 0 w 4"/>
                <a:gd name="T11" fmla="*/ 2147483647 h 10"/>
                <a:gd name="T12" fmla="*/ 0 w 4"/>
                <a:gd name="T13" fmla="*/ 2147483647 h 10"/>
                <a:gd name="T14" fmla="*/ 2147483647 w 4"/>
                <a:gd name="T15" fmla="*/ 2147483647 h 10"/>
                <a:gd name="T16" fmla="*/ 2147483647 w 4"/>
                <a:gd name="T17" fmla="*/ 2147483647 h 10"/>
                <a:gd name="T18" fmla="*/ 2147483647 w 4"/>
                <a:gd name="T19" fmla="*/ 2147483647 h 10"/>
                <a:gd name="T20" fmla="*/ 2147483647 w 4"/>
                <a:gd name="T21" fmla="*/ 2147483647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10"/>
                <a:gd name="T35" fmla="*/ 4 w 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10">
                  <a:moveTo>
                    <a:pt x="4" y="3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4" name="Freeform 578"/>
            <p:cNvSpPr>
              <a:spLocks/>
            </p:cNvSpPr>
            <p:nvPr/>
          </p:nvSpPr>
          <p:spPr bwMode="auto">
            <a:xfrm>
              <a:off x="7590173" y="3372037"/>
              <a:ext cx="6351" cy="6351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0 h 3"/>
                <a:gd name="T8" fmla="*/ 0 w 4"/>
                <a:gd name="T9" fmla="*/ 2147483647 h 3"/>
                <a:gd name="T10" fmla="*/ 0 w 4"/>
                <a:gd name="T11" fmla="*/ 2147483647 h 3"/>
                <a:gd name="T12" fmla="*/ 2147483647 w 4"/>
                <a:gd name="T13" fmla="*/ 2147483647 h 3"/>
                <a:gd name="T14" fmla="*/ 2147483647 w 4"/>
                <a:gd name="T15" fmla="*/ 2147483647 h 3"/>
                <a:gd name="T16" fmla="*/ 2147483647 w 4"/>
                <a:gd name="T17" fmla="*/ 2147483647 h 3"/>
                <a:gd name="T18" fmla="*/ 2147483647 w 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"/>
                <a:gd name="T32" fmla="*/ 4 w 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5" name="Freeform 579"/>
            <p:cNvSpPr>
              <a:spLocks/>
            </p:cNvSpPr>
            <p:nvPr/>
          </p:nvSpPr>
          <p:spPr bwMode="auto">
            <a:xfrm>
              <a:off x="7599700" y="3397443"/>
              <a:ext cx="11114" cy="15879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0 h 9"/>
                <a:gd name="T4" fmla="*/ 2147483647 w 6"/>
                <a:gd name="T5" fmla="*/ 0 h 9"/>
                <a:gd name="T6" fmla="*/ 2147483647 w 6"/>
                <a:gd name="T7" fmla="*/ 0 h 9"/>
                <a:gd name="T8" fmla="*/ 2147483647 w 6"/>
                <a:gd name="T9" fmla="*/ 2147483647 h 9"/>
                <a:gd name="T10" fmla="*/ 2147483647 w 6"/>
                <a:gd name="T11" fmla="*/ 2147483647 h 9"/>
                <a:gd name="T12" fmla="*/ 2147483647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0 w 6"/>
                <a:gd name="T21" fmla="*/ 2147483647 h 9"/>
                <a:gd name="T22" fmla="*/ 0 w 6"/>
                <a:gd name="T23" fmla="*/ 2147483647 h 9"/>
                <a:gd name="T24" fmla="*/ 0 w 6"/>
                <a:gd name="T25" fmla="*/ 2147483647 h 9"/>
                <a:gd name="T26" fmla="*/ 2147483647 w 6"/>
                <a:gd name="T27" fmla="*/ 2147483647 h 9"/>
                <a:gd name="T28" fmla="*/ 2147483647 w 6"/>
                <a:gd name="T29" fmla="*/ 2147483647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9"/>
                <a:gd name="T47" fmla="*/ 6 w 6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9">
                  <a:moveTo>
                    <a:pt x="6" y="6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5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6" name="Freeform 580"/>
            <p:cNvSpPr>
              <a:spLocks/>
            </p:cNvSpPr>
            <p:nvPr/>
          </p:nvSpPr>
          <p:spPr bwMode="auto">
            <a:xfrm>
              <a:off x="7596524" y="3392680"/>
              <a:ext cx="9527" cy="9527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0 h 6"/>
                <a:gd name="T4" fmla="*/ 2147483647 w 5"/>
                <a:gd name="T5" fmla="*/ 0 h 6"/>
                <a:gd name="T6" fmla="*/ 0 w 5"/>
                <a:gd name="T7" fmla="*/ 2147483647 h 6"/>
                <a:gd name="T8" fmla="*/ 0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5" y="3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7" name="Freeform 581"/>
            <p:cNvSpPr>
              <a:spLocks/>
            </p:cNvSpPr>
            <p:nvPr/>
          </p:nvSpPr>
          <p:spPr bwMode="auto">
            <a:xfrm>
              <a:off x="7502846" y="3449843"/>
              <a:ext cx="4764" cy="7939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0 w 3"/>
                <a:gd name="T9" fmla="*/ 0 h 5"/>
                <a:gd name="T10" fmla="*/ 0 w 3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0" y="3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8" name="Freeform 582"/>
            <p:cNvSpPr>
              <a:spLocks/>
            </p:cNvSpPr>
            <p:nvPr/>
          </p:nvSpPr>
          <p:spPr bwMode="auto">
            <a:xfrm>
              <a:off x="7493319" y="3460958"/>
              <a:ext cx="12702" cy="12703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0 h 7"/>
                <a:gd name="T4" fmla="*/ 2147483647 w 7"/>
                <a:gd name="T5" fmla="*/ 0 h 7"/>
                <a:gd name="T6" fmla="*/ 2147483647 w 7"/>
                <a:gd name="T7" fmla="*/ 0 h 7"/>
                <a:gd name="T8" fmla="*/ 2147483647 w 7"/>
                <a:gd name="T9" fmla="*/ 0 h 7"/>
                <a:gd name="T10" fmla="*/ 2147483647 w 7"/>
                <a:gd name="T11" fmla="*/ 0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0 w 7"/>
                <a:gd name="T17" fmla="*/ 2147483647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2147483647 h 7"/>
                <a:gd name="T26" fmla="*/ 2147483647 w 7"/>
                <a:gd name="T27" fmla="*/ 2147483647 h 7"/>
                <a:gd name="T28" fmla="*/ 2147483647 w 7"/>
                <a:gd name="T29" fmla="*/ 0 h 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"/>
                <a:gd name="T46" fmla="*/ 0 h 7"/>
                <a:gd name="T47" fmla="*/ 7 w 7"/>
                <a:gd name="T48" fmla="*/ 7 h 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" h="7">
                  <a:moveTo>
                    <a:pt x="7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6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9" name="Freeform 583"/>
            <p:cNvSpPr>
              <a:spLocks/>
            </p:cNvSpPr>
            <p:nvPr/>
          </p:nvSpPr>
          <p:spPr bwMode="auto">
            <a:xfrm>
              <a:off x="7486968" y="3457782"/>
              <a:ext cx="6351" cy="6351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0 h 3"/>
                <a:gd name="T6" fmla="*/ 2147483647 w 4"/>
                <a:gd name="T7" fmla="*/ 2147483647 h 3"/>
                <a:gd name="T8" fmla="*/ 0 w 4"/>
                <a:gd name="T9" fmla="*/ 2147483647 h 3"/>
                <a:gd name="T10" fmla="*/ 2147483647 w 4"/>
                <a:gd name="T11" fmla="*/ 2147483647 h 3"/>
                <a:gd name="T12" fmla="*/ 2147483647 w 4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3" y="3"/>
                  </a:moveTo>
                  <a:lnTo>
                    <a:pt x="4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0" name="Freeform 584"/>
            <p:cNvSpPr>
              <a:spLocks/>
            </p:cNvSpPr>
            <p:nvPr/>
          </p:nvSpPr>
          <p:spPr bwMode="auto">
            <a:xfrm>
              <a:off x="7499670" y="3480013"/>
              <a:ext cx="12702" cy="19054"/>
            </a:xfrm>
            <a:custGeom>
              <a:avLst/>
              <a:gdLst>
                <a:gd name="T0" fmla="*/ 2147483647 w 8"/>
                <a:gd name="T1" fmla="*/ 0 h 11"/>
                <a:gd name="T2" fmla="*/ 2147483647 w 8"/>
                <a:gd name="T3" fmla="*/ 0 h 11"/>
                <a:gd name="T4" fmla="*/ 2147483647 w 8"/>
                <a:gd name="T5" fmla="*/ 0 h 11"/>
                <a:gd name="T6" fmla="*/ 2147483647 w 8"/>
                <a:gd name="T7" fmla="*/ 0 h 11"/>
                <a:gd name="T8" fmla="*/ 2147483647 w 8"/>
                <a:gd name="T9" fmla="*/ 0 h 11"/>
                <a:gd name="T10" fmla="*/ 2147483647 w 8"/>
                <a:gd name="T11" fmla="*/ 0 h 11"/>
                <a:gd name="T12" fmla="*/ 2147483647 w 8"/>
                <a:gd name="T13" fmla="*/ 0 h 11"/>
                <a:gd name="T14" fmla="*/ 0 w 8"/>
                <a:gd name="T15" fmla="*/ 2147483647 h 11"/>
                <a:gd name="T16" fmla="*/ 2147483647 w 8"/>
                <a:gd name="T17" fmla="*/ 2147483647 h 11"/>
                <a:gd name="T18" fmla="*/ 2147483647 w 8"/>
                <a:gd name="T19" fmla="*/ 2147483647 h 11"/>
                <a:gd name="T20" fmla="*/ 2147483647 w 8"/>
                <a:gd name="T21" fmla="*/ 2147483647 h 11"/>
                <a:gd name="T22" fmla="*/ 2147483647 w 8"/>
                <a:gd name="T23" fmla="*/ 2147483647 h 11"/>
                <a:gd name="T24" fmla="*/ 2147483647 w 8"/>
                <a:gd name="T25" fmla="*/ 2147483647 h 11"/>
                <a:gd name="T26" fmla="*/ 2147483647 w 8"/>
                <a:gd name="T27" fmla="*/ 2147483647 h 11"/>
                <a:gd name="T28" fmla="*/ 2147483647 w 8"/>
                <a:gd name="T29" fmla="*/ 2147483647 h 11"/>
                <a:gd name="T30" fmla="*/ 2147483647 w 8"/>
                <a:gd name="T31" fmla="*/ 2147483647 h 11"/>
                <a:gd name="T32" fmla="*/ 2147483647 w 8"/>
                <a:gd name="T33" fmla="*/ 2147483647 h 11"/>
                <a:gd name="T34" fmla="*/ 2147483647 w 8"/>
                <a:gd name="T35" fmla="*/ 2147483647 h 11"/>
                <a:gd name="T36" fmla="*/ 2147483647 w 8"/>
                <a:gd name="T37" fmla="*/ 2147483647 h 11"/>
                <a:gd name="T38" fmla="*/ 2147483647 w 8"/>
                <a:gd name="T39" fmla="*/ 2147483647 h 11"/>
                <a:gd name="T40" fmla="*/ 2147483647 w 8"/>
                <a:gd name="T41" fmla="*/ 2147483647 h 11"/>
                <a:gd name="T42" fmla="*/ 2147483647 w 8"/>
                <a:gd name="T43" fmla="*/ 0 h 11"/>
                <a:gd name="T44" fmla="*/ 2147483647 w 8"/>
                <a:gd name="T45" fmla="*/ 0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11"/>
                <a:gd name="T71" fmla="*/ 8 w 8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11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7"/>
                  </a:lnTo>
                  <a:lnTo>
                    <a:pt x="8" y="5"/>
                  </a:lnTo>
                  <a:lnTo>
                    <a:pt x="7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1" name="Freeform 585"/>
            <p:cNvSpPr>
              <a:spLocks/>
            </p:cNvSpPr>
            <p:nvPr/>
          </p:nvSpPr>
          <p:spPr bwMode="auto">
            <a:xfrm>
              <a:off x="7539365" y="3522886"/>
              <a:ext cx="254041" cy="292169"/>
            </a:xfrm>
            <a:custGeom>
              <a:avLst/>
              <a:gdLst>
                <a:gd name="T0" fmla="*/ 2147483647 w 153"/>
                <a:gd name="T1" fmla="*/ 2147483647 h 164"/>
                <a:gd name="T2" fmla="*/ 2147483647 w 153"/>
                <a:gd name="T3" fmla="*/ 2147483647 h 164"/>
                <a:gd name="T4" fmla="*/ 2147483647 w 153"/>
                <a:gd name="T5" fmla="*/ 2147483647 h 164"/>
                <a:gd name="T6" fmla="*/ 2147483647 w 153"/>
                <a:gd name="T7" fmla="*/ 2147483647 h 164"/>
                <a:gd name="T8" fmla="*/ 2147483647 w 153"/>
                <a:gd name="T9" fmla="*/ 2147483647 h 164"/>
                <a:gd name="T10" fmla="*/ 2147483647 w 153"/>
                <a:gd name="T11" fmla="*/ 2147483647 h 164"/>
                <a:gd name="T12" fmla="*/ 2147483647 w 153"/>
                <a:gd name="T13" fmla="*/ 2147483647 h 164"/>
                <a:gd name="T14" fmla="*/ 2147483647 w 153"/>
                <a:gd name="T15" fmla="*/ 2147483647 h 164"/>
                <a:gd name="T16" fmla="*/ 2147483647 w 153"/>
                <a:gd name="T17" fmla="*/ 2147483647 h 164"/>
                <a:gd name="T18" fmla="*/ 2147483647 w 153"/>
                <a:gd name="T19" fmla="*/ 2147483647 h 164"/>
                <a:gd name="T20" fmla="*/ 2147483647 w 153"/>
                <a:gd name="T21" fmla="*/ 2147483647 h 164"/>
                <a:gd name="T22" fmla="*/ 2147483647 w 153"/>
                <a:gd name="T23" fmla="*/ 2147483647 h 164"/>
                <a:gd name="T24" fmla="*/ 2147483647 w 153"/>
                <a:gd name="T25" fmla="*/ 2147483647 h 164"/>
                <a:gd name="T26" fmla="*/ 2147483647 w 153"/>
                <a:gd name="T27" fmla="*/ 2147483647 h 164"/>
                <a:gd name="T28" fmla="*/ 2147483647 w 153"/>
                <a:gd name="T29" fmla="*/ 2147483647 h 164"/>
                <a:gd name="T30" fmla="*/ 2147483647 w 153"/>
                <a:gd name="T31" fmla="*/ 2147483647 h 164"/>
                <a:gd name="T32" fmla="*/ 2147483647 w 153"/>
                <a:gd name="T33" fmla="*/ 2147483647 h 164"/>
                <a:gd name="T34" fmla="*/ 2147483647 w 153"/>
                <a:gd name="T35" fmla="*/ 2147483647 h 164"/>
                <a:gd name="T36" fmla="*/ 2147483647 w 153"/>
                <a:gd name="T37" fmla="*/ 2147483647 h 164"/>
                <a:gd name="T38" fmla="*/ 2147483647 w 153"/>
                <a:gd name="T39" fmla="*/ 2147483647 h 164"/>
                <a:gd name="T40" fmla="*/ 2147483647 w 153"/>
                <a:gd name="T41" fmla="*/ 2147483647 h 164"/>
                <a:gd name="T42" fmla="*/ 2147483647 w 153"/>
                <a:gd name="T43" fmla="*/ 2147483647 h 164"/>
                <a:gd name="T44" fmla="*/ 2147483647 w 153"/>
                <a:gd name="T45" fmla="*/ 2147483647 h 164"/>
                <a:gd name="T46" fmla="*/ 2147483647 w 153"/>
                <a:gd name="T47" fmla="*/ 2147483647 h 164"/>
                <a:gd name="T48" fmla="*/ 2147483647 w 153"/>
                <a:gd name="T49" fmla="*/ 2147483647 h 164"/>
                <a:gd name="T50" fmla="*/ 2147483647 w 153"/>
                <a:gd name="T51" fmla="*/ 2147483647 h 164"/>
                <a:gd name="T52" fmla="*/ 2147483647 w 153"/>
                <a:gd name="T53" fmla="*/ 2147483647 h 164"/>
                <a:gd name="T54" fmla="*/ 2147483647 w 153"/>
                <a:gd name="T55" fmla="*/ 2147483647 h 164"/>
                <a:gd name="T56" fmla="*/ 2147483647 w 153"/>
                <a:gd name="T57" fmla="*/ 2147483647 h 164"/>
                <a:gd name="T58" fmla="*/ 2147483647 w 153"/>
                <a:gd name="T59" fmla="*/ 2147483647 h 164"/>
                <a:gd name="T60" fmla="*/ 2147483647 w 153"/>
                <a:gd name="T61" fmla="*/ 2147483647 h 164"/>
                <a:gd name="T62" fmla="*/ 2147483647 w 153"/>
                <a:gd name="T63" fmla="*/ 2147483647 h 164"/>
                <a:gd name="T64" fmla="*/ 2147483647 w 153"/>
                <a:gd name="T65" fmla="*/ 2147483647 h 164"/>
                <a:gd name="T66" fmla="*/ 2147483647 w 153"/>
                <a:gd name="T67" fmla="*/ 2147483647 h 164"/>
                <a:gd name="T68" fmla="*/ 2147483647 w 153"/>
                <a:gd name="T69" fmla="*/ 2147483647 h 164"/>
                <a:gd name="T70" fmla="*/ 2147483647 w 153"/>
                <a:gd name="T71" fmla="*/ 2147483647 h 164"/>
                <a:gd name="T72" fmla="*/ 2147483647 w 153"/>
                <a:gd name="T73" fmla="*/ 2147483647 h 164"/>
                <a:gd name="T74" fmla="*/ 2147483647 w 153"/>
                <a:gd name="T75" fmla="*/ 2147483647 h 164"/>
                <a:gd name="T76" fmla="*/ 2147483647 w 153"/>
                <a:gd name="T77" fmla="*/ 2147483647 h 164"/>
                <a:gd name="T78" fmla="*/ 2147483647 w 153"/>
                <a:gd name="T79" fmla="*/ 2147483647 h 164"/>
                <a:gd name="T80" fmla="*/ 2147483647 w 153"/>
                <a:gd name="T81" fmla="*/ 2147483647 h 164"/>
                <a:gd name="T82" fmla="*/ 2147483647 w 153"/>
                <a:gd name="T83" fmla="*/ 2147483647 h 164"/>
                <a:gd name="T84" fmla="*/ 2147483647 w 153"/>
                <a:gd name="T85" fmla="*/ 2147483647 h 164"/>
                <a:gd name="T86" fmla="*/ 2147483647 w 153"/>
                <a:gd name="T87" fmla="*/ 2147483647 h 164"/>
                <a:gd name="T88" fmla="*/ 2147483647 w 153"/>
                <a:gd name="T89" fmla="*/ 2147483647 h 164"/>
                <a:gd name="T90" fmla="*/ 0 w 153"/>
                <a:gd name="T91" fmla="*/ 2147483647 h 1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64"/>
                <a:gd name="T140" fmla="*/ 153 w 153"/>
                <a:gd name="T141" fmla="*/ 164 h 1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64">
                  <a:moveTo>
                    <a:pt x="3" y="15"/>
                  </a:moveTo>
                  <a:lnTo>
                    <a:pt x="7" y="18"/>
                  </a:lnTo>
                  <a:lnTo>
                    <a:pt x="17" y="31"/>
                  </a:lnTo>
                  <a:lnTo>
                    <a:pt x="23" y="31"/>
                  </a:lnTo>
                  <a:lnTo>
                    <a:pt x="34" y="43"/>
                  </a:lnTo>
                  <a:lnTo>
                    <a:pt x="32" y="49"/>
                  </a:lnTo>
                  <a:lnTo>
                    <a:pt x="45" y="54"/>
                  </a:lnTo>
                  <a:lnTo>
                    <a:pt x="48" y="57"/>
                  </a:lnTo>
                  <a:lnTo>
                    <a:pt x="54" y="71"/>
                  </a:lnTo>
                  <a:lnTo>
                    <a:pt x="54" y="77"/>
                  </a:lnTo>
                  <a:lnTo>
                    <a:pt x="59" y="79"/>
                  </a:lnTo>
                  <a:lnTo>
                    <a:pt x="62" y="80"/>
                  </a:lnTo>
                  <a:lnTo>
                    <a:pt x="71" y="94"/>
                  </a:lnTo>
                  <a:lnTo>
                    <a:pt x="76" y="105"/>
                  </a:lnTo>
                  <a:lnTo>
                    <a:pt x="82" y="118"/>
                  </a:lnTo>
                  <a:lnTo>
                    <a:pt x="107" y="143"/>
                  </a:lnTo>
                  <a:lnTo>
                    <a:pt x="116" y="147"/>
                  </a:lnTo>
                  <a:lnTo>
                    <a:pt x="116" y="149"/>
                  </a:lnTo>
                  <a:lnTo>
                    <a:pt x="118" y="152"/>
                  </a:lnTo>
                  <a:lnTo>
                    <a:pt x="132" y="164"/>
                  </a:lnTo>
                  <a:lnTo>
                    <a:pt x="135" y="163"/>
                  </a:lnTo>
                  <a:lnTo>
                    <a:pt x="144" y="163"/>
                  </a:lnTo>
                  <a:lnTo>
                    <a:pt x="149" y="160"/>
                  </a:lnTo>
                  <a:lnTo>
                    <a:pt x="149" y="141"/>
                  </a:lnTo>
                  <a:lnTo>
                    <a:pt x="150" y="135"/>
                  </a:lnTo>
                  <a:lnTo>
                    <a:pt x="149" y="130"/>
                  </a:lnTo>
                  <a:lnTo>
                    <a:pt x="153" y="125"/>
                  </a:lnTo>
                  <a:lnTo>
                    <a:pt x="146" y="121"/>
                  </a:lnTo>
                  <a:lnTo>
                    <a:pt x="143" y="115"/>
                  </a:lnTo>
                  <a:lnTo>
                    <a:pt x="136" y="110"/>
                  </a:lnTo>
                  <a:lnTo>
                    <a:pt x="133" y="110"/>
                  </a:lnTo>
                  <a:lnTo>
                    <a:pt x="132" y="108"/>
                  </a:lnTo>
                  <a:lnTo>
                    <a:pt x="129" y="107"/>
                  </a:lnTo>
                  <a:lnTo>
                    <a:pt x="127" y="104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1" y="94"/>
                  </a:lnTo>
                  <a:lnTo>
                    <a:pt x="118" y="93"/>
                  </a:lnTo>
                  <a:lnTo>
                    <a:pt x="118" y="90"/>
                  </a:lnTo>
                  <a:lnTo>
                    <a:pt x="119" y="87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16" y="74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1" y="71"/>
                  </a:lnTo>
                  <a:lnTo>
                    <a:pt x="111" y="70"/>
                  </a:lnTo>
                  <a:lnTo>
                    <a:pt x="110" y="68"/>
                  </a:lnTo>
                  <a:lnTo>
                    <a:pt x="107" y="65"/>
                  </a:lnTo>
                  <a:lnTo>
                    <a:pt x="101" y="68"/>
                  </a:lnTo>
                  <a:lnTo>
                    <a:pt x="104" y="65"/>
                  </a:lnTo>
                  <a:lnTo>
                    <a:pt x="99" y="62"/>
                  </a:lnTo>
                  <a:lnTo>
                    <a:pt x="96" y="60"/>
                  </a:lnTo>
                  <a:lnTo>
                    <a:pt x="93" y="59"/>
                  </a:lnTo>
                  <a:lnTo>
                    <a:pt x="93" y="56"/>
                  </a:lnTo>
                  <a:lnTo>
                    <a:pt x="91" y="53"/>
                  </a:lnTo>
                  <a:lnTo>
                    <a:pt x="87" y="53"/>
                  </a:lnTo>
                  <a:lnTo>
                    <a:pt x="82" y="49"/>
                  </a:lnTo>
                  <a:lnTo>
                    <a:pt x="71" y="48"/>
                  </a:lnTo>
                  <a:lnTo>
                    <a:pt x="65" y="43"/>
                  </a:lnTo>
                  <a:lnTo>
                    <a:pt x="65" y="39"/>
                  </a:lnTo>
                  <a:lnTo>
                    <a:pt x="56" y="32"/>
                  </a:lnTo>
                  <a:lnTo>
                    <a:pt x="48" y="28"/>
                  </a:lnTo>
                  <a:lnTo>
                    <a:pt x="43" y="23"/>
                  </a:lnTo>
                  <a:lnTo>
                    <a:pt x="43" y="20"/>
                  </a:lnTo>
                  <a:lnTo>
                    <a:pt x="39" y="15"/>
                  </a:lnTo>
                  <a:lnTo>
                    <a:pt x="32" y="9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17" y="9"/>
                  </a:lnTo>
                  <a:lnTo>
                    <a:pt x="12" y="6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2" name="Freeform 586"/>
            <p:cNvSpPr>
              <a:spLocks/>
            </p:cNvSpPr>
            <p:nvPr/>
          </p:nvSpPr>
          <p:spPr bwMode="auto">
            <a:xfrm>
              <a:off x="7550479" y="3597515"/>
              <a:ext cx="22229" cy="12703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2147483647 h 7"/>
                <a:gd name="T18" fmla="*/ 2147483647 w 13"/>
                <a:gd name="T19" fmla="*/ 2147483647 h 7"/>
                <a:gd name="T20" fmla="*/ 2147483647 w 13"/>
                <a:gd name="T21" fmla="*/ 2147483647 h 7"/>
                <a:gd name="T22" fmla="*/ 2147483647 w 13"/>
                <a:gd name="T23" fmla="*/ 2147483647 h 7"/>
                <a:gd name="T24" fmla="*/ 2147483647 w 13"/>
                <a:gd name="T25" fmla="*/ 2147483647 h 7"/>
                <a:gd name="T26" fmla="*/ 2147483647 w 13"/>
                <a:gd name="T27" fmla="*/ 2147483647 h 7"/>
                <a:gd name="T28" fmla="*/ 2147483647 w 13"/>
                <a:gd name="T29" fmla="*/ 0 h 7"/>
                <a:gd name="T30" fmla="*/ 2147483647 w 13"/>
                <a:gd name="T31" fmla="*/ 0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7"/>
                <a:gd name="T50" fmla="*/ 13 w 13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7">
                  <a:moveTo>
                    <a:pt x="2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4" y="4"/>
                  </a:lnTo>
                  <a:lnTo>
                    <a:pt x="5" y="6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8" y="3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3" name="Freeform 587"/>
            <p:cNvSpPr>
              <a:spLocks/>
            </p:cNvSpPr>
            <p:nvPr/>
          </p:nvSpPr>
          <p:spPr bwMode="auto">
            <a:xfrm>
              <a:off x="7580647" y="3610218"/>
              <a:ext cx="11114" cy="1270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0 h 7"/>
                <a:gd name="T4" fmla="*/ 2147483647 w 7"/>
                <a:gd name="T5" fmla="*/ 0 h 7"/>
                <a:gd name="T6" fmla="*/ 0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6" y="2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4" name="Freeform 588"/>
            <p:cNvSpPr>
              <a:spLocks/>
            </p:cNvSpPr>
            <p:nvPr/>
          </p:nvSpPr>
          <p:spPr bwMode="auto">
            <a:xfrm>
              <a:off x="7479030" y="3432376"/>
              <a:ext cx="7938" cy="9527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0 w 5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0" y="2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5" name="Freeform 589"/>
            <p:cNvSpPr>
              <a:spLocks/>
            </p:cNvSpPr>
            <p:nvPr/>
          </p:nvSpPr>
          <p:spPr bwMode="auto">
            <a:xfrm>
              <a:off x="7585409" y="3629273"/>
              <a:ext cx="20641" cy="25406"/>
            </a:xfrm>
            <a:custGeom>
              <a:avLst/>
              <a:gdLst>
                <a:gd name="T0" fmla="*/ 2147483647 w 12"/>
                <a:gd name="T1" fmla="*/ 2147483647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2147483647 w 12"/>
                <a:gd name="T7" fmla="*/ 0 h 14"/>
                <a:gd name="T8" fmla="*/ 2147483647 w 12"/>
                <a:gd name="T9" fmla="*/ 2147483647 h 14"/>
                <a:gd name="T10" fmla="*/ 0 w 12"/>
                <a:gd name="T11" fmla="*/ 2147483647 h 14"/>
                <a:gd name="T12" fmla="*/ 0 w 12"/>
                <a:gd name="T13" fmla="*/ 2147483647 h 14"/>
                <a:gd name="T14" fmla="*/ 0 w 12"/>
                <a:gd name="T15" fmla="*/ 2147483647 h 14"/>
                <a:gd name="T16" fmla="*/ 2147483647 w 12"/>
                <a:gd name="T17" fmla="*/ 2147483647 h 14"/>
                <a:gd name="T18" fmla="*/ 2147483647 w 12"/>
                <a:gd name="T19" fmla="*/ 2147483647 h 14"/>
                <a:gd name="T20" fmla="*/ 2147483647 w 12"/>
                <a:gd name="T21" fmla="*/ 2147483647 h 14"/>
                <a:gd name="T22" fmla="*/ 2147483647 w 12"/>
                <a:gd name="T23" fmla="*/ 2147483647 h 14"/>
                <a:gd name="T24" fmla="*/ 2147483647 w 12"/>
                <a:gd name="T25" fmla="*/ 2147483647 h 14"/>
                <a:gd name="T26" fmla="*/ 2147483647 w 12"/>
                <a:gd name="T27" fmla="*/ 2147483647 h 14"/>
                <a:gd name="T28" fmla="*/ 2147483647 w 12"/>
                <a:gd name="T29" fmla="*/ 2147483647 h 14"/>
                <a:gd name="T30" fmla="*/ 2147483647 w 12"/>
                <a:gd name="T31" fmla="*/ 2147483647 h 14"/>
                <a:gd name="T32" fmla="*/ 2147483647 w 12"/>
                <a:gd name="T33" fmla="*/ 2147483647 h 14"/>
                <a:gd name="T34" fmla="*/ 2147483647 w 12"/>
                <a:gd name="T35" fmla="*/ 2147483647 h 14"/>
                <a:gd name="T36" fmla="*/ 2147483647 w 12"/>
                <a:gd name="T37" fmla="*/ 2147483647 h 14"/>
                <a:gd name="T38" fmla="*/ 2147483647 w 12"/>
                <a:gd name="T39" fmla="*/ 2147483647 h 14"/>
                <a:gd name="T40" fmla="*/ 2147483647 w 12"/>
                <a:gd name="T41" fmla="*/ 2147483647 h 14"/>
                <a:gd name="T42" fmla="*/ 2147483647 w 12"/>
                <a:gd name="T43" fmla="*/ 2147483647 h 14"/>
                <a:gd name="T44" fmla="*/ 2147483647 w 12"/>
                <a:gd name="T45" fmla="*/ 2147483647 h 14"/>
                <a:gd name="T46" fmla="*/ 2147483647 w 12"/>
                <a:gd name="T47" fmla="*/ 2147483647 h 14"/>
                <a:gd name="T48" fmla="*/ 2147483647 w 12"/>
                <a:gd name="T49" fmla="*/ 2147483647 h 14"/>
                <a:gd name="T50" fmla="*/ 2147483647 w 12"/>
                <a:gd name="T51" fmla="*/ 2147483647 h 14"/>
                <a:gd name="T52" fmla="*/ 2147483647 w 12"/>
                <a:gd name="T53" fmla="*/ 2147483647 h 14"/>
                <a:gd name="T54" fmla="*/ 2147483647 w 12"/>
                <a:gd name="T55" fmla="*/ 2147483647 h 14"/>
                <a:gd name="T56" fmla="*/ 2147483647 w 12"/>
                <a:gd name="T57" fmla="*/ 2147483647 h 14"/>
                <a:gd name="T58" fmla="*/ 2147483647 w 12"/>
                <a:gd name="T59" fmla="*/ 2147483647 h 14"/>
                <a:gd name="T60" fmla="*/ 2147483647 w 12"/>
                <a:gd name="T61" fmla="*/ 2147483647 h 14"/>
                <a:gd name="T62" fmla="*/ 2147483647 w 12"/>
                <a:gd name="T63" fmla="*/ 2147483647 h 14"/>
                <a:gd name="T64" fmla="*/ 2147483647 w 12"/>
                <a:gd name="T65" fmla="*/ 2147483647 h 14"/>
                <a:gd name="T66" fmla="*/ 2147483647 w 12"/>
                <a:gd name="T67" fmla="*/ 2147483647 h 14"/>
                <a:gd name="T68" fmla="*/ 2147483647 w 12"/>
                <a:gd name="T69" fmla="*/ 2147483647 h 14"/>
                <a:gd name="T70" fmla="*/ 2147483647 w 12"/>
                <a:gd name="T71" fmla="*/ 2147483647 h 14"/>
                <a:gd name="T72" fmla="*/ 2147483647 w 12"/>
                <a:gd name="T73" fmla="*/ 2147483647 h 14"/>
                <a:gd name="T74" fmla="*/ 2147483647 w 12"/>
                <a:gd name="T75" fmla="*/ 2147483647 h 14"/>
                <a:gd name="T76" fmla="*/ 2147483647 w 12"/>
                <a:gd name="T77" fmla="*/ 2147483647 h 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"/>
                <a:gd name="T118" fmla="*/ 0 h 14"/>
                <a:gd name="T119" fmla="*/ 12 w 12"/>
                <a:gd name="T120" fmla="*/ 14 h 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" h="14">
                  <a:moveTo>
                    <a:pt x="4" y="2"/>
                  </a:moveTo>
                  <a:lnTo>
                    <a:pt x="4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9" y="6"/>
                  </a:lnTo>
                  <a:lnTo>
                    <a:pt x="7" y="5"/>
                  </a:lnTo>
                  <a:lnTo>
                    <a:pt x="6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6" name="Freeform 590"/>
            <p:cNvSpPr>
              <a:spLocks/>
            </p:cNvSpPr>
            <p:nvPr/>
          </p:nvSpPr>
          <p:spPr bwMode="auto">
            <a:xfrm>
              <a:off x="7610813" y="3668970"/>
              <a:ext cx="7939" cy="15879"/>
            </a:xfrm>
            <a:custGeom>
              <a:avLst/>
              <a:gdLst>
                <a:gd name="T0" fmla="*/ 2147483647 w 5"/>
                <a:gd name="T1" fmla="*/ 2147483647 h 9"/>
                <a:gd name="T2" fmla="*/ 2147483647 w 5"/>
                <a:gd name="T3" fmla="*/ 2147483647 h 9"/>
                <a:gd name="T4" fmla="*/ 2147483647 w 5"/>
                <a:gd name="T5" fmla="*/ 2147483647 h 9"/>
                <a:gd name="T6" fmla="*/ 2147483647 w 5"/>
                <a:gd name="T7" fmla="*/ 0 h 9"/>
                <a:gd name="T8" fmla="*/ 2147483647 w 5"/>
                <a:gd name="T9" fmla="*/ 0 h 9"/>
                <a:gd name="T10" fmla="*/ 0 w 5"/>
                <a:gd name="T11" fmla="*/ 2147483647 h 9"/>
                <a:gd name="T12" fmla="*/ 0 w 5"/>
                <a:gd name="T13" fmla="*/ 2147483647 h 9"/>
                <a:gd name="T14" fmla="*/ 2147483647 w 5"/>
                <a:gd name="T15" fmla="*/ 2147483647 h 9"/>
                <a:gd name="T16" fmla="*/ 2147483647 w 5"/>
                <a:gd name="T17" fmla="*/ 2147483647 h 9"/>
                <a:gd name="T18" fmla="*/ 2147483647 w 5"/>
                <a:gd name="T19" fmla="*/ 2147483647 h 9"/>
                <a:gd name="T20" fmla="*/ 2147483647 w 5"/>
                <a:gd name="T21" fmla="*/ 2147483647 h 9"/>
                <a:gd name="T22" fmla="*/ 2147483647 w 5"/>
                <a:gd name="T23" fmla="*/ 2147483647 h 9"/>
                <a:gd name="T24" fmla="*/ 2147483647 w 5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9"/>
                <a:gd name="T41" fmla="*/ 5 w 5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9">
                  <a:moveTo>
                    <a:pt x="3" y="6"/>
                  </a:moveTo>
                  <a:lnTo>
                    <a:pt x="3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" name="Freeform 591"/>
            <p:cNvSpPr>
              <a:spLocks/>
            </p:cNvSpPr>
            <p:nvPr/>
          </p:nvSpPr>
          <p:spPr bwMode="auto">
            <a:xfrm>
              <a:off x="7618753" y="3689612"/>
              <a:ext cx="14289" cy="25406"/>
            </a:xfrm>
            <a:custGeom>
              <a:avLst/>
              <a:gdLst>
                <a:gd name="T0" fmla="*/ 2147483647 w 9"/>
                <a:gd name="T1" fmla="*/ 0 h 14"/>
                <a:gd name="T2" fmla="*/ 0 w 9"/>
                <a:gd name="T3" fmla="*/ 0 h 14"/>
                <a:gd name="T4" fmla="*/ 2147483647 w 9"/>
                <a:gd name="T5" fmla="*/ 2147483647 h 14"/>
                <a:gd name="T6" fmla="*/ 2147483647 w 9"/>
                <a:gd name="T7" fmla="*/ 2147483647 h 14"/>
                <a:gd name="T8" fmla="*/ 2147483647 w 9"/>
                <a:gd name="T9" fmla="*/ 2147483647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2147483647 w 9"/>
                <a:gd name="T21" fmla="*/ 2147483647 h 14"/>
                <a:gd name="T22" fmla="*/ 2147483647 w 9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4"/>
                <a:gd name="T38" fmla="*/ 9 w 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4">
                  <a:moveTo>
                    <a:pt x="3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4" y="10"/>
                  </a:lnTo>
                  <a:lnTo>
                    <a:pt x="6" y="13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8" name="Freeform 592"/>
            <p:cNvSpPr>
              <a:spLocks/>
            </p:cNvSpPr>
            <p:nvPr/>
          </p:nvSpPr>
          <p:spPr bwMode="auto">
            <a:xfrm>
              <a:off x="7799757" y="3446668"/>
              <a:ext cx="4763" cy="6351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0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9" name="Freeform 593"/>
            <p:cNvSpPr>
              <a:spLocks/>
            </p:cNvSpPr>
            <p:nvPr/>
          </p:nvSpPr>
          <p:spPr bwMode="auto">
            <a:xfrm>
              <a:off x="7829924" y="3559406"/>
              <a:ext cx="7939" cy="17467"/>
            </a:xfrm>
            <a:custGeom>
              <a:avLst/>
              <a:gdLst>
                <a:gd name="T0" fmla="*/ 2147483647 w 5"/>
                <a:gd name="T1" fmla="*/ 0 h 10"/>
                <a:gd name="T2" fmla="*/ 2147483647 w 5"/>
                <a:gd name="T3" fmla="*/ 0 h 10"/>
                <a:gd name="T4" fmla="*/ 0 w 5"/>
                <a:gd name="T5" fmla="*/ 2147483647 h 10"/>
                <a:gd name="T6" fmla="*/ 0 w 5"/>
                <a:gd name="T7" fmla="*/ 2147483647 h 10"/>
                <a:gd name="T8" fmla="*/ 0 w 5"/>
                <a:gd name="T9" fmla="*/ 2147483647 h 10"/>
                <a:gd name="T10" fmla="*/ 0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2147483647 h 10"/>
                <a:gd name="T16" fmla="*/ 2147483647 w 5"/>
                <a:gd name="T17" fmla="*/ 2147483647 h 10"/>
                <a:gd name="T18" fmla="*/ 2147483647 w 5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0"/>
                <a:gd name="T32" fmla="*/ 5 w 5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10"/>
                  </a:lnTo>
                  <a:lnTo>
                    <a:pt x="5" y="8"/>
                  </a:lnTo>
                  <a:lnTo>
                    <a:pt x="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0" name="Freeform 594"/>
            <p:cNvSpPr>
              <a:spLocks/>
            </p:cNvSpPr>
            <p:nvPr/>
          </p:nvSpPr>
          <p:spPr bwMode="auto">
            <a:xfrm>
              <a:off x="7782291" y="3587988"/>
              <a:ext cx="6351" cy="11116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2147483647 w 4"/>
                <a:gd name="T9" fmla="*/ 0 h 6"/>
                <a:gd name="T10" fmla="*/ 0 w 4"/>
                <a:gd name="T11" fmla="*/ 2147483647 h 6"/>
                <a:gd name="T12" fmla="*/ 0 w 4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0" y="5"/>
                  </a:moveTo>
                  <a:lnTo>
                    <a:pt x="1" y="6"/>
                  </a:lnTo>
                  <a:lnTo>
                    <a:pt x="4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1" name="Freeform 595"/>
            <p:cNvSpPr>
              <a:spLocks/>
            </p:cNvSpPr>
            <p:nvPr/>
          </p:nvSpPr>
          <p:spPr bwMode="auto">
            <a:xfrm>
              <a:off x="7793406" y="3576873"/>
              <a:ext cx="7938" cy="22230"/>
            </a:xfrm>
            <a:custGeom>
              <a:avLst/>
              <a:gdLst>
                <a:gd name="T0" fmla="*/ 0 w 5"/>
                <a:gd name="T1" fmla="*/ 2147483647 h 12"/>
                <a:gd name="T2" fmla="*/ 2147483647 w 5"/>
                <a:gd name="T3" fmla="*/ 2147483647 h 12"/>
                <a:gd name="T4" fmla="*/ 2147483647 w 5"/>
                <a:gd name="T5" fmla="*/ 2147483647 h 12"/>
                <a:gd name="T6" fmla="*/ 2147483647 w 5"/>
                <a:gd name="T7" fmla="*/ 2147483647 h 12"/>
                <a:gd name="T8" fmla="*/ 2147483647 w 5"/>
                <a:gd name="T9" fmla="*/ 2147483647 h 12"/>
                <a:gd name="T10" fmla="*/ 2147483647 w 5"/>
                <a:gd name="T11" fmla="*/ 2147483647 h 12"/>
                <a:gd name="T12" fmla="*/ 2147483647 w 5"/>
                <a:gd name="T13" fmla="*/ 2147483647 h 12"/>
                <a:gd name="T14" fmla="*/ 2147483647 w 5"/>
                <a:gd name="T15" fmla="*/ 0 h 12"/>
                <a:gd name="T16" fmla="*/ 2147483647 w 5"/>
                <a:gd name="T17" fmla="*/ 0 h 12"/>
                <a:gd name="T18" fmla="*/ 0 w 5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2"/>
                <a:gd name="T32" fmla="*/ 5 w 5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2">
                  <a:moveTo>
                    <a:pt x="0" y="9"/>
                  </a:moveTo>
                  <a:lnTo>
                    <a:pt x="4" y="12"/>
                  </a:lnTo>
                  <a:lnTo>
                    <a:pt x="5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2" name="Freeform 596"/>
            <p:cNvSpPr>
              <a:spLocks/>
            </p:cNvSpPr>
            <p:nvPr/>
          </p:nvSpPr>
          <p:spPr bwMode="auto">
            <a:xfrm>
              <a:off x="7847390" y="3599103"/>
              <a:ext cx="9527" cy="4763"/>
            </a:xfrm>
            <a:custGeom>
              <a:avLst/>
              <a:gdLst>
                <a:gd name="T0" fmla="*/ 2147483647 w 5"/>
                <a:gd name="T1" fmla="*/ 0 h 3"/>
                <a:gd name="T2" fmla="*/ 0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0 h 3"/>
                <a:gd name="T10" fmla="*/ 2147483647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3" name="Freeform 597"/>
            <p:cNvSpPr>
              <a:spLocks/>
            </p:cNvSpPr>
            <p:nvPr/>
          </p:nvSpPr>
          <p:spPr bwMode="auto">
            <a:xfrm>
              <a:off x="7842626" y="3587988"/>
              <a:ext cx="11115" cy="9527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0 h 5"/>
                <a:gd name="T12" fmla="*/ 0 w 6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5"/>
                <a:gd name="T23" fmla="*/ 6 w 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5">
                  <a:moveTo>
                    <a:pt x="0" y="2"/>
                  </a:moveTo>
                  <a:lnTo>
                    <a:pt x="1" y="3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4" name="Freeform 598"/>
            <p:cNvSpPr>
              <a:spLocks/>
            </p:cNvSpPr>
            <p:nvPr/>
          </p:nvSpPr>
          <p:spPr bwMode="auto">
            <a:xfrm>
              <a:off x="7747360" y="3653091"/>
              <a:ext cx="12702" cy="26993"/>
            </a:xfrm>
            <a:custGeom>
              <a:avLst/>
              <a:gdLst>
                <a:gd name="T0" fmla="*/ 2147483647 w 8"/>
                <a:gd name="T1" fmla="*/ 0 h 15"/>
                <a:gd name="T2" fmla="*/ 2147483647 w 8"/>
                <a:gd name="T3" fmla="*/ 0 h 15"/>
                <a:gd name="T4" fmla="*/ 2147483647 w 8"/>
                <a:gd name="T5" fmla="*/ 0 h 15"/>
                <a:gd name="T6" fmla="*/ 0 w 8"/>
                <a:gd name="T7" fmla="*/ 2147483647 h 15"/>
                <a:gd name="T8" fmla="*/ 0 w 8"/>
                <a:gd name="T9" fmla="*/ 2147483647 h 15"/>
                <a:gd name="T10" fmla="*/ 2147483647 w 8"/>
                <a:gd name="T11" fmla="*/ 2147483647 h 15"/>
                <a:gd name="T12" fmla="*/ 2147483647 w 8"/>
                <a:gd name="T13" fmla="*/ 2147483647 h 15"/>
                <a:gd name="T14" fmla="*/ 2147483647 w 8"/>
                <a:gd name="T15" fmla="*/ 2147483647 h 15"/>
                <a:gd name="T16" fmla="*/ 2147483647 w 8"/>
                <a:gd name="T17" fmla="*/ 2147483647 h 15"/>
                <a:gd name="T18" fmla="*/ 2147483647 w 8"/>
                <a:gd name="T19" fmla="*/ 2147483647 h 15"/>
                <a:gd name="T20" fmla="*/ 2147483647 w 8"/>
                <a:gd name="T21" fmla="*/ 2147483647 h 15"/>
                <a:gd name="T22" fmla="*/ 2147483647 w 8"/>
                <a:gd name="T23" fmla="*/ 2147483647 h 15"/>
                <a:gd name="T24" fmla="*/ 2147483647 w 8"/>
                <a:gd name="T25" fmla="*/ 2147483647 h 15"/>
                <a:gd name="T26" fmla="*/ 2147483647 w 8"/>
                <a:gd name="T27" fmla="*/ 2147483647 h 15"/>
                <a:gd name="T28" fmla="*/ 2147483647 w 8"/>
                <a:gd name="T29" fmla="*/ 2147483647 h 15"/>
                <a:gd name="T30" fmla="*/ 2147483647 w 8"/>
                <a:gd name="T31" fmla="*/ 2147483647 h 15"/>
                <a:gd name="T32" fmla="*/ 2147483647 w 8"/>
                <a:gd name="T33" fmla="*/ 2147483647 h 15"/>
                <a:gd name="T34" fmla="*/ 2147483647 w 8"/>
                <a:gd name="T35" fmla="*/ 2147483647 h 15"/>
                <a:gd name="T36" fmla="*/ 2147483647 w 8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15"/>
                <a:gd name="T59" fmla="*/ 8 w 8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15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4" y="7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8" y="7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5" name="Freeform 599"/>
            <p:cNvSpPr>
              <a:spLocks/>
            </p:cNvSpPr>
            <p:nvPr/>
          </p:nvSpPr>
          <p:spPr bwMode="auto">
            <a:xfrm>
              <a:off x="7656859" y="3738836"/>
              <a:ext cx="4763" cy="6351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2147483647 h 4"/>
                <a:gd name="T4" fmla="*/ 2147483647 w 3"/>
                <a:gd name="T5" fmla="*/ 0 h 4"/>
                <a:gd name="T6" fmla="*/ 0 w 3"/>
                <a:gd name="T7" fmla="*/ 2147483647 h 4"/>
                <a:gd name="T8" fmla="*/ 0 w 3"/>
                <a:gd name="T9" fmla="*/ 2147483647 h 4"/>
                <a:gd name="T10" fmla="*/ 0 w 3"/>
                <a:gd name="T11" fmla="*/ 2147483647 h 4"/>
                <a:gd name="T12" fmla="*/ 0 w 3"/>
                <a:gd name="T13" fmla="*/ 2147483647 h 4"/>
                <a:gd name="T14" fmla="*/ 2147483647 w 3"/>
                <a:gd name="T15" fmla="*/ 2147483647 h 4"/>
                <a:gd name="T16" fmla="*/ 2147483647 w 3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3" y="4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6" name="Freeform 600"/>
            <p:cNvSpPr>
              <a:spLocks/>
            </p:cNvSpPr>
            <p:nvPr/>
          </p:nvSpPr>
          <p:spPr bwMode="auto">
            <a:xfrm>
              <a:off x="7636218" y="3715018"/>
              <a:ext cx="12702" cy="1270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0 w 7"/>
                <a:gd name="T11" fmla="*/ 0 h 7"/>
                <a:gd name="T12" fmla="*/ 0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7" y="7"/>
                  </a:moveTo>
                  <a:lnTo>
                    <a:pt x="7" y="3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4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7" name="Freeform 601"/>
            <p:cNvSpPr>
              <a:spLocks/>
            </p:cNvSpPr>
            <p:nvPr/>
          </p:nvSpPr>
          <p:spPr bwMode="auto">
            <a:xfrm>
              <a:off x="7648920" y="3732485"/>
              <a:ext cx="6351" cy="6351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2147483647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0 h 3"/>
                <a:gd name="T10" fmla="*/ 2147483647 w 4"/>
                <a:gd name="T11" fmla="*/ 0 h 3"/>
                <a:gd name="T12" fmla="*/ 0 w 4"/>
                <a:gd name="T13" fmla="*/ 0 h 3"/>
                <a:gd name="T14" fmla="*/ 0 w 4"/>
                <a:gd name="T15" fmla="*/ 0 h 3"/>
                <a:gd name="T16" fmla="*/ 0 w 4"/>
                <a:gd name="T17" fmla="*/ 0 h 3"/>
                <a:gd name="T18" fmla="*/ 0 w 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"/>
                <a:gd name="T32" fmla="*/ 4 w 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8" name="Freeform 602"/>
            <p:cNvSpPr>
              <a:spLocks/>
            </p:cNvSpPr>
            <p:nvPr/>
          </p:nvSpPr>
          <p:spPr bwMode="auto">
            <a:xfrm>
              <a:off x="7842626" y="3699139"/>
              <a:ext cx="9527" cy="4764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0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2147483647 w 5"/>
                <a:gd name="T11" fmla="*/ 2147483647 h 3"/>
                <a:gd name="T12" fmla="*/ 2147483647 w 5"/>
                <a:gd name="T13" fmla="*/ 2147483647 h 3"/>
                <a:gd name="T14" fmla="*/ 2147483647 w 5"/>
                <a:gd name="T15" fmla="*/ 2147483647 h 3"/>
                <a:gd name="T16" fmla="*/ 2147483647 w 5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"/>
                <a:gd name="T29" fmla="*/ 5 w 5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9" name="Freeform 603"/>
            <p:cNvSpPr>
              <a:spLocks/>
            </p:cNvSpPr>
            <p:nvPr/>
          </p:nvSpPr>
          <p:spPr bwMode="auto">
            <a:xfrm>
              <a:off x="7764826" y="3702315"/>
              <a:ext cx="44457" cy="42873"/>
            </a:xfrm>
            <a:custGeom>
              <a:avLst/>
              <a:gdLst>
                <a:gd name="T0" fmla="*/ 2147483647 w 27"/>
                <a:gd name="T1" fmla="*/ 2147483647 h 24"/>
                <a:gd name="T2" fmla="*/ 2147483647 w 27"/>
                <a:gd name="T3" fmla="*/ 2147483647 h 24"/>
                <a:gd name="T4" fmla="*/ 2147483647 w 27"/>
                <a:gd name="T5" fmla="*/ 2147483647 h 24"/>
                <a:gd name="T6" fmla="*/ 2147483647 w 27"/>
                <a:gd name="T7" fmla="*/ 2147483647 h 24"/>
                <a:gd name="T8" fmla="*/ 2147483647 w 27"/>
                <a:gd name="T9" fmla="*/ 2147483647 h 24"/>
                <a:gd name="T10" fmla="*/ 2147483647 w 27"/>
                <a:gd name="T11" fmla="*/ 2147483647 h 24"/>
                <a:gd name="T12" fmla="*/ 2147483647 w 27"/>
                <a:gd name="T13" fmla="*/ 2147483647 h 24"/>
                <a:gd name="T14" fmla="*/ 2147483647 w 27"/>
                <a:gd name="T15" fmla="*/ 2147483647 h 24"/>
                <a:gd name="T16" fmla="*/ 2147483647 w 27"/>
                <a:gd name="T17" fmla="*/ 2147483647 h 24"/>
                <a:gd name="T18" fmla="*/ 2147483647 w 27"/>
                <a:gd name="T19" fmla="*/ 2147483647 h 24"/>
                <a:gd name="T20" fmla="*/ 2147483647 w 27"/>
                <a:gd name="T21" fmla="*/ 2147483647 h 24"/>
                <a:gd name="T22" fmla="*/ 2147483647 w 27"/>
                <a:gd name="T23" fmla="*/ 2147483647 h 24"/>
                <a:gd name="T24" fmla="*/ 2147483647 w 27"/>
                <a:gd name="T25" fmla="*/ 0 h 24"/>
                <a:gd name="T26" fmla="*/ 2147483647 w 27"/>
                <a:gd name="T27" fmla="*/ 2147483647 h 24"/>
                <a:gd name="T28" fmla="*/ 2147483647 w 27"/>
                <a:gd name="T29" fmla="*/ 2147483647 h 24"/>
                <a:gd name="T30" fmla="*/ 2147483647 w 27"/>
                <a:gd name="T31" fmla="*/ 2147483647 h 24"/>
                <a:gd name="T32" fmla="*/ 2147483647 w 27"/>
                <a:gd name="T33" fmla="*/ 2147483647 h 24"/>
                <a:gd name="T34" fmla="*/ 0 w 27"/>
                <a:gd name="T35" fmla="*/ 2147483647 h 24"/>
                <a:gd name="T36" fmla="*/ 2147483647 w 27"/>
                <a:gd name="T37" fmla="*/ 2147483647 h 24"/>
                <a:gd name="T38" fmla="*/ 2147483647 w 27"/>
                <a:gd name="T39" fmla="*/ 2147483647 h 24"/>
                <a:gd name="T40" fmla="*/ 2147483647 w 27"/>
                <a:gd name="T41" fmla="*/ 2147483647 h 24"/>
                <a:gd name="T42" fmla="*/ 2147483647 w 27"/>
                <a:gd name="T43" fmla="*/ 2147483647 h 24"/>
                <a:gd name="T44" fmla="*/ 2147483647 w 27"/>
                <a:gd name="T45" fmla="*/ 2147483647 h 24"/>
                <a:gd name="T46" fmla="*/ 2147483647 w 27"/>
                <a:gd name="T47" fmla="*/ 2147483647 h 24"/>
                <a:gd name="T48" fmla="*/ 2147483647 w 27"/>
                <a:gd name="T49" fmla="*/ 2147483647 h 24"/>
                <a:gd name="T50" fmla="*/ 2147483647 w 27"/>
                <a:gd name="T51" fmla="*/ 2147483647 h 24"/>
                <a:gd name="T52" fmla="*/ 2147483647 w 27"/>
                <a:gd name="T53" fmla="*/ 2147483647 h 24"/>
                <a:gd name="T54" fmla="*/ 2147483647 w 27"/>
                <a:gd name="T55" fmla="*/ 2147483647 h 24"/>
                <a:gd name="T56" fmla="*/ 2147483647 w 27"/>
                <a:gd name="T57" fmla="*/ 2147483647 h 24"/>
                <a:gd name="T58" fmla="*/ 2147483647 w 27"/>
                <a:gd name="T59" fmla="*/ 2147483647 h 24"/>
                <a:gd name="T60" fmla="*/ 2147483647 w 27"/>
                <a:gd name="T61" fmla="*/ 2147483647 h 24"/>
                <a:gd name="T62" fmla="*/ 2147483647 w 27"/>
                <a:gd name="T63" fmla="*/ 2147483647 h 24"/>
                <a:gd name="T64" fmla="*/ 2147483647 w 27"/>
                <a:gd name="T65" fmla="*/ 2147483647 h 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"/>
                <a:gd name="T100" fmla="*/ 0 h 24"/>
                <a:gd name="T101" fmla="*/ 27 w 27"/>
                <a:gd name="T102" fmla="*/ 24 h 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" h="24">
                  <a:moveTo>
                    <a:pt x="22" y="24"/>
                  </a:moveTo>
                  <a:lnTo>
                    <a:pt x="22" y="24"/>
                  </a:lnTo>
                  <a:lnTo>
                    <a:pt x="24" y="24"/>
                  </a:lnTo>
                  <a:lnTo>
                    <a:pt x="27" y="21"/>
                  </a:lnTo>
                  <a:lnTo>
                    <a:pt x="22" y="20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19" y="14"/>
                  </a:lnTo>
                  <a:lnTo>
                    <a:pt x="16" y="9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9"/>
                  </a:lnTo>
                  <a:lnTo>
                    <a:pt x="10" y="10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0" name="Freeform 604"/>
            <p:cNvSpPr>
              <a:spLocks/>
            </p:cNvSpPr>
            <p:nvPr/>
          </p:nvSpPr>
          <p:spPr bwMode="auto">
            <a:xfrm>
              <a:off x="7825161" y="3729309"/>
              <a:ext cx="19053" cy="15879"/>
            </a:xfrm>
            <a:custGeom>
              <a:avLst/>
              <a:gdLst>
                <a:gd name="T0" fmla="*/ 0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2147483647 w 12"/>
                <a:gd name="T21" fmla="*/ 2147483647 h 9"/>
                <a:gd name="T22" fmla="*/ 2147483647 w 12"/>
                <a:gd name="T23" fmla="*/ 0 h 9"/>
                <a:gd name="T24" fmla="*/ 2147483647 w 12"/>
                <a:gd name="T25" fmla="*/ 0 h 9"/>
                <a:gd name="T26" fmla="*/ 0 w 12"/>
                <a:gd name="T27" fmla="*/ 2147483647 h 9"/>
                <a:gd name="T28" fmla="*/ 0 w 12"/>
                <a:gd name="T29" fmla="*/ 2147483647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9"/>
                <a:gd name="T47" fmla="*/ 12 w 12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9">
                  <a:moveTo>
                    <a:pt x="0" y="8"/>
                  </a:moveTo>
                  <a:lnTo>
                    <a:pt x="2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1" name="Freeform 605"/>
            <p:cNvSpPr>
              <a:spLocks/>
            </p:cNvSpPr>
            <p:nvPr/>
          </p:nvSpPr>
          <p:spPr bwMode="auto">
            <a:xfrm>
              <a:off x="7185295" y="3422849"/>
              <a:ext cx="47633" cy="100036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0 h 56"/>
                <a:gd name="T4" fmla="*/ 2147483647 w 29"/>
                <a:gd name="T5" fmla="*/ 2147483647 h 56"/>
                <a:gd name="T6" fmla="*/ 2147483647 w 29"/>
                <a:gd name="T7" fmla="*/ 2147483647 h 56"/>
                <a:gd name="T8" fmla="*/ 2147483647 w 29"/>
                <a:gd name="T9" fmla="*/ 2147483647 h 56"/>
                <a:gd name="T10" fmla="*/ 2147483647 w 29"/>
                <a:gd name="T11" fmla="*/ 2147483647 h 56"/>
                <a:gd name="T12" fmla="*/ 0 w 29"/>
                <a:gd name="T13" fmla="*/ 2147483647 h 56"/>
                <a:gd name="T14" fmla="*/ 2147483647 w 29"/>
                <a:gd name="T15" fmla="*/ 2147483647 h 56"/>
                <a:gd name="T16" fmla="*/ 2147483647 w 29"/>
                <a:gd name="T17" fmla="*/ 2147483647 h 56"/>
                <a:gd name="T18" fmla="*/ 2147483647 w 29"/>
                <a:gd name="T19" fmla="*/ 2147483647 h 56"/>
                <a:gd name="T20" fmla="*/ 2147483647 w 29"/>
                <a:gd name="T21" fmla="*/ 2147483647 h 56"/>
                <a:gd name="T22" fmla="*/ 2147483647 w 29"/>
                <a:gd name="T23" fmla="*/ 2147483647 h 56"/>
                <a:gd name="T24" fmla="*/ 2147483647 w 29"/>
                <a:gd name="T25" fmla="*/ 2147483647 h 56"/>
                <a:gd name="T26" fmla="*/ 2147483647 w 29"/>
                <a:gd name="T27" fmla="*/ 2147483647 h 56"/>
                <a:gd name="T28" fmla="*/ 2147483647 w 29"/>
                <a:gd name="T29" fmla="*/ 2147483647 h 56"/>
                <a:gd name="T30" fmla="*/ 2147483647 w 29"/>
                <a:gd name="T31" fmla="*/ 2147483647 h 56"/>
                <a:gd name="T32" fmla="*/ 2147483647 w 29"/>
                <a:gd name="T33" fmla="*/ 2147483647 h 56"/>
                <a:gd name="T34" fmla="*/ 2147483647 w 29"/>
                <a:gd name="T35" fmla="*/ 2147483647 h 56"/>
                <a:gd name="T36" fmla="*/ 2147483647 w 29"/>
                <a:gd name="T37" fmla="*/ 2147483647 h 56"/>
                <a:gd name="T38" fmla="*/ 2147483647 w 29"/>
                <a:gd name="T39" fmla="*/ 2147483647 h 56"/>
                <a:gd name="T40" fmla="*/ 2147483647 w 29"/>
                <a:gd name="T41" fmla="*/ 2147483647 h 56"/>
                <a:gd name="T42" fmla="*/ 2147483647 w 29"/>
                <a:gd name="T43" fmla="*/ 2147483647 h 56"/>
                <a:gd name="T44" fmla="*/ 2147483647 w 29"/>
                <a:gd name="T45" fmla="*/ 2147483647 h 56"/>
                <a:gd name="T46" fmla="*/ 2147483647 w 29"/>
                <a:gd name="T47" fmla="*/ 2147483647 h 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"/>
                <a:gd name="T73" fmla="*/ 0 h 56"/>
                <a:gd name="T74" fmla="*/ 29 w 29"/>
                <a:gd name="T75" fmla="*/ 56 h 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" h="56">
                  <a:moveTo>
                    <a:pt x="11" y="3"/>
                  </a:moveTo>
                  <a:lnTo>
                    <a:pt x="6" y="0"/>
                  </a:lnTo>
                  <a:lnTo>
                    <a:pt x="3" y="6"/>
                  </a:lnTo>
                  <a:lnTo>
                    <a:pt x="6" y="9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3" y="48"/>
                  </a:lnTo>
                  <a:lnTo>
                    <a:pt x="5" y="51"/>
                  </a:lnTo>
                  <a:lnTo>
                    <a:pt x="8" y="54"/>
                  </a:lnTo>
                  <a:lnTo>
                    <a:pt x="14" y="56"/>
                  </a:lnTo>
                  <a:lnTo>
                    <a:pt x="28" y="46"/>
                  </a:lnTo>
                  <a:lnTo>
                    <a:pt x="29" y="39"/>
                  </a:lnTo>
                  <a:lnTo>
                    <a:pt x="29" y="31"/>
                  </a:lnTo>
                  <a:lnTo>
                    <a:pt x="26" y="28"/>
                  </a:lnTo>
                  <a:lnTo>
                    <a:pt x="22" y="18"/>
                  </a:lnTo>
                  <a:lnTo>
                    <a:pt x="17" y="12"/>
                  </a:lnTo>
                  <a:lnTo>
                    <a:pt x="15" y="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2" name="Freeform 606"/>
            <p:cNvSpPr>
              <a:spLocks/>
            </p:cNvSpPr>
            <p:nvPr/>
          </p:nvSpPr>
          <p:spPr bwMode="auto">
            <a:xfrm>
              <a:off x="7009054" y="3378389"/>
              <a:ext cx="7938" cy="4764"/>
            </a:xfrm>
            <a:custGeom>
              <a:avLst/>
              <a:gdLst>
                <a:gd name="T0" fmla="*/ 2147483647 w 5"/>
                <a:gd name="T1" fmla="*/ 0 h 3"/>
                <a:gd name="T2" fmla="*/ 2147483647 w 5"/>
                <a:gd name="T3" fmla="*/ 0 h 3"/>
                <a:gd name="T4" fmla="*/ 2147483647 w 5"/>
                <a:gd name="T5" fmla="*/ 0 h 3"/>
                <a:gd name="T6" fmla="*/ 0 w 5"/>
                <a:gd name="T7" fmla="*/ 0 h 3"/>
                <a:gd name="T8" fmla="*/ 0 w 5"/>
                <a:gd name="T9" fmla="*/ 2147483647 h 3"/>
                <a:gd name="T10" fmla="*/ 0 w 5"/>
                <a:gd name="T11" fmla="*/ 2147483647 h 3"/>
                <a:gd name="T12" fmla="*/ 0 w 5"/>
                <a:gd name="T13" fmla="*/ 2147483647 h 3"/>
                <a:gd name="T14" fmla="*/ 0 w 5"/>
                <a:gd name="T15" fmla="*/ 2147483647 h 3"/>
                <a:gd name="T16" fmla="*/ 0 w 5"/>
                <a:gd name="T17" fmla="*/ 2147483647 h 3"/>
                <a:gd name="T18" fmla="*/ 0 w 5"/>
                <a:gd name="T19" fmla="*/ 2147483647 h 3"/>
                <a:gd name="T20" fmla="*/ 2147483647 w 5"/>
                <a:gd name="T21" fmla="*/ 2147483647 h 3"/>
                <a:gd name="T22" fmla="*/ 2147483647 w 5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3"/>
                <a:gd name="T38" fmla="*/ 5 w 5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3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3" name="Freeform 608"/>
            <p:cNvSpPr>
              <a:spLocks/>
            </p:cNvSpPr>
            <p:nvPr/>
          </p:nvSpPr>
          <p:spPr bwMode="auto">
            <a:xfrm>
              <a:off x="7020168" y="3386329"/>
              <a:ext cx="9527" cy="11115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2147483647 w 6"/>
                <a:gd name="T5" fmla="*/ 0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0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2147483647 h 6"/>
                <a:gd name="T20" fmla="*/ 2147483647 w 6"/>
                <a:gd name="T21" fmla="*/ 0 h 6"/>
                <a:gd name="T22" fmla="*/ 2147483647 w 6"/>
                <a:gd name="T23" fmla="*/ 0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4" name="Freeform 609"/>
            <p:cNvSpPr>
              <a:spLocks/>
            </p:cNvSpPr>
            <p:nvPr/>
          </p:nvSpPr>
          <p:spPr bwMode="auto">
            <a:xfrm>
              <a:off x="7021756" y="3372037"/>
              <a:ext cx="7938" cy="9527"/>
            </a:xfrm>
            <a:custGeom>
              <a:avLst/>
              <a:gdLst>
                <a:gd name="T0" fmla="*/ 2147483647 w 5"/>
                <a:gd name="T1" fmla="*/ 0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5" name="Freeform 610"/>
            <p:cNvSpPr>
              <a:spLocks/>
            </p:cNvSpPr>
            <p:nvPr/>
          </p:nvSpPr>
          <p:spPr bwMode="auto">
            <a:xfrm>
              <a:off x="7029695" y="3378389"/>
              <a:ext cx="4764" cy="7940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5"/>
                <a:gd name="T26" fmla="*/ 3 w 3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5">
                  <a:moveTo>
                    <a:pt x="1" y="0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6" name="Freeform 611"/>
            <p:cNvSpPr>
              <a:spLocks/>
            </p:cNvSpPr>
            <p:nvPr/>
          </p:nvSpPr>
          <p:spPr bwMode="auto">
            <a:xfrm>
              <a:off x="7020168" y="3397443"/>
              <a:ext cx="6351" cy="11116"/>
            </a:xfrm>
            <a:custGeom>
              <a:avLst/>
              <a:gdLst>
                <a:gd name="T0" fmla="*/ 0 w 4"/>
                <a:gd name="T1" fmla="*/ 2147483647 h 6"/>
                <a:gd name="T2" fmla="*/ 0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2147483647 w 4"/>
                <a:gd name="T9" fmla="*/ 2147483647 h 6"/>
                <a:gd name="T10" fmla="*/ 2147483647 w 4"/>
                <a:gd name="T11" fmla="*/ 2147483647 h 6"/>
                <a:gd name="T12" fmla="*/ 2147483647 w 4"/>
                <a:gd name="T13" fmla="*/ 0 h 6"/>
                <a:gd name="T14" fmla="*/ 0 w 4"/>
                <a:gd name="T15" fmla="*/ 2147483647 h 6"/>
                <a:gd name="T16" fmla="*/ 0 w 4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1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7" name="Freeform 612"/>
            <p:cNvSpPr>
              <a:spLocks/>
            </p:cNvSpPr>
            <p:nvPr/>
          </p:nvSpPr>
          <p:spPr bwMode="auto">
            <a:xfrm>
              <a:off x="7005879" y="3386329"/>
              <a:ext cx="11114" cy="15879"/>
            </a:xfrm>
            <a:custGeom>
              <a:avLst/>
              <a:gdLst>
                <a:gd name="T0" fmla="*/ 2147483647 w 6"/>
                <a:gd name="T1" fmla="*/ 2147483647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2147483647 h 9"/>
                <a:gd name="T8" fmla="*/ 2147483647 w 6"/>
                <a:gd name="T9" fmla="*/ 2147483647 h 9"/>
                <a:gd name="T10" fmla="*/ 2147483647 w 6"/>
                <a:gd name="T11" fmla="*/ 0 h 9"/>
                <a:gd name="T12" fmla="*/ 2147483647 w 6"/>
                <a:gd name="T13" fmla="*/ 0 h 9"/>
                <a:gd name="T14" fmla="*/ 2147483647 w 6"/>
                <a:gd name="T15" fmla="*/ 0 h 9"/>
                <a:gd name="T16" fmla="*/ 0 w 6"/>
                <a:gd name="T17" fmla="*/ 2147483647 h 9"/>
                <a:gd name="T18" fmla="*/ 0 w 6"/>
                <a:gd name="T19" fmla="*/ 2147483647 h 9"/>
                <a:gd name="T20" fmla="*/ 2147483647 w 6"/>
                <a:gd name="T21" fmla="*/ 2147483647 h 9"/>
                <a:gd name="T22" fmla="*/ 2147483647 w 6"/>
                <a:gd name="T23" fmla="*/ 2147483647 h 9"/>
                <a:gd name="T24" fmla="*/ 2147483647 w 6"/>
                <a:gd name="T25" fmla="*/ 2147483647 h 9"/>
                <a:gd name="T26" fmla="*/ 2147483647 w 6"/>
                <a:gd name="T27" fmla="*/ 2147483647 h 9"/>
                <a:gd name="T28" fmla="*/ 2147483647 w 6"/>
                <a:gd name="T29" fmla="*/ 2147483647 h 9"/>
                <a:gd name="T30" fmla="*/ 2147483647 w 6"/>
                <a:gd name="T31" fmla="*/ 2147483647 h 9"/>
                <a:gd name="T32" fmla="*/ 2147483647 w 6"/>
                <a:gd name="T33" fmla="*/ 2147483647 h 9"/>
                <a:gd name="T34" fmla="*/ 2147483647 w 6"/>
                <a:gd name="T35" fmla="*/ 2147483647 h 9"/>
                <a:gd name="T36" fmla="*/ 2147483647 w 6"/>
                <a:gd name="T37" fmla="*/ 2147483647 h 9"/>
                <a:gd name="T38" fmla="*/ 2147483647 w 6"/>
                <a:gd name="T39" fmla="*/ 2147483647 h 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"/>
                <a:gd name="T61" fmla="*/ 0 h 9"/>
                <a:gd name="T62" fmla="*/ 6 w 6"/>
                <a:gd name="T63" fmla="*/ 9 h 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" h="9">
                  <a:moveTo>
                    <a:pt x="6" y="4"/>
                  </a:moveTo>
                  <a:lnTo>
                    <a:pt x="6" y="4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3" y="7"/>
                  </a:lnTo>
                  <a:lnTo>
                    <a:pt x="4" y="9"/>
                  </a:lnTo>
                  <a:lnTo>
                    <a:pt x="6" y="6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8" name="Freeform 613"/>
            <p:cNvSpPr>
              <a:spLocks/>
            </p:cNvSpPr>
            <p:nvPr/>
          </p:nvSpPr>
          <p:spPr bwMode="auto">
            <a:xfrm>
              <a:off x="7012230" y="3413322"/>
              <a:ext cx="7938" cy="9527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0 h 5"/>
                <a:gd name="T16" fmla="*/ 0 w 5"/>
                <a:gd name="T17" fmla="*/ 0 h 5"/>
                <a:gd name="T18" fmla="*/ 0 w 5"/>
                <a:gd name="T19" fmla="*/ 2147483647 h 5"/>
                <a:gd name="T20" fmla="*/ 0 w 5"/>
                <a:gd name="T21" fmla="*/ 2147483647 h 5"/>
                <a:gd name="T22" fmla="*/ 0 w 5"/>
                <a:gd name="T23" fmla="*/ 2147483647 h 5"/>
                <a:gd name="T24" fmla="*/ 0 w 5"/>
                <a:gd name="T25" fmla="*/ 2147483647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3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9" name="Freeform 614"/>
            <p:cNvSpPr>
              <a:spLocks/>
            </p:cNvSpPr>
            <p:nvPr/>
          </p:nvSpPr>
          <p:spPr bwMode="auto">
            <a:xfrm>
              <a:off x="7043985" y="3397443"/>
              <a:ext cx="4763" cy="4764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2147483647 h 3"/>
                <a:gd name="T14" fmla="*/ 2147483647 w 3"/>
                <a:gd name="T15" fmla="*/ 2147483647 h 3"/>
                <a:gd name="T16" fmla="*/ 2147483647 w 3"/>
                <a:gd name="T17" fmla="*/ 0 h 3"/>
                <a:gd name="T18" fmla="*/ 2147483647 w 3"/>
                <a:gd name="T19" fmla="*/ 0 h 3"/>
                <a:gd name="T20" fmla="*/ 2147483647 w 3"/>
                <a:gd name="T21" fmla="*/ 0 h 3"/>
                <a:gd name="T22" fmla="*/ 0 w 3"/>
                <a:gd name="T23" fmla="*/ 2147483647 h 3"/>
                <a:gd name="T24" fmla="*/ 0 w 3"/>
                <a:gd name="T25" fmla="*/ 2147483647 h 3"/>
                <a:gd name="T26" fmla="*/ 2147483647 w 3"/>
                <a:gd name="T27" fmla="*/ 2147483647 h 3"/>
                <a:gd name="T28" fmla="*/ 2147483647 w 3"/>
                <a:gd name="T29" fmla="*/ 2147483647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3"/>
                <a:gd name="T47" fmla="*/ 3 w 3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0" name="Freeform 615"/>
            <p:cNvSpPr>
              <a:spLocks/>
            </p:cNvSpPr>
            <p:nvPr/>
          </p:nvSpPr>
          <p:spPr bwMode="auto">
            <a:xfrm>
              <a:off x="7043985" y="3411734"/>
              <a:ext cx="6351" cy="11115"/>
            </a:xfrm>
            <a:custGeom>
              <a:avLst/>
              <a:gdLst>
                <a:gd name="T0" fmla="*/ 2147483647 w 4"/>
                <a:gd name="T1" fmla="*/ 0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0 w 4"/>
                <a:gd name="T7" fmla="*/ 2147483647 h 6"/>
                <a:gd name="T8" fmla="*/ 0 w 4"/>
                <a:gd name="T9" fmla="*/ 2147483647 h 6"/>
                <a:gd name="T10" fmla="*/ 0 w 4"/>
                <a:gd name="T11" fmla="*/ 2147483647 h 6"/>
                <a:gd name="T12" fmla="*/ 0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2147483647 w 4"/>
                <a:gd name="T21" fmla="*/ 2147483647 h 6"/>
                <a:gd name="T22" fmla="*/ 2147483647 w 4"/>
                <a:gd name="T23" fmla="*/ 2147483647 h 6"/>
                <a:gd name="T24" fmla="*/ 2147483647 w 4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6"/>
                <a:gd name="T41" fmla="*/ 4 w 4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6">
                  <a:moveTo>
                    <a:pt x="3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6"/>
                  </a:lnTo>
                  <a:lnTo>
                    <a:pt x="4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1" name="Freeform 616"/>
            <p:cNvSpPr>
              <a:spLocks/>
            </p:cNvSpPr>
            <p:nvPr/>
          </p:nvSpPr>
          <p:spPr bwMode="auto">
            <a:xfrm>
              <a:off x="7029695" y="3457782"/>
              <a:ext cx="6351" cy="9527"/>
            </a:xfrm>
            <a:custGeom>
              <a:avLst/>
              <a:gdLst>
                <a:gd name="T0" fmla="*/ 2147483647 w 4"/>
                <a:gd name="T1" fmla="*/ 2147483647 h 5"/>
                <a:gd name="T2" fmla="*/ 0 w 4"/>
                <a:gd name="T3" fmla="*/ 2147483647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0 h 5"/>
                <a:gd name="T10" fmla="*/ 2147483647 w 4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1" y="2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4" y="2"/>
                  </a:ln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2" name="Freeform 617"/>
            <p:cNvSpPr>
              <a:spLocks/>
            </p:cNvSpPr>
            <p:nvPr/>
          </p:nvSpPr>
          <p:spPr bwMode="auto">
            <a:xfrm>
              <a:off x="7024932" y="3487952"/>
              <a:ext cx="23816" cy="60339"/>
            </a:xfrm>
            <a:custGeom>
              <a:avLst/>
              <a:gdLst>
                <a:gd name="T0" fmla="*/ 2147483647 w 14"/>
                <a:gd name="T1" fmla="*/ 2147483647 h 34"/>
                <a:gd name="T2" fmla="*/ 2147483647 w 14"/>
                <a:gd name="T3" fmla="*/ 0 h 34"/>
                <a:gd name="T4" fmla="*/ 2147483647 w 14"/>
                <a:gd name="T5" fmla="*/ 0 h 34"/>
                <a:gd name="T6" fmla="*/ 0 w 14"/>
                <a:gd name="T7" fmla="*/ 2147483647 h 34"/>
                <a:gd name="T8" fmla="*/ 0 w 14"/>
                <a:gd name="T9" fmla="*/ 2147483647 h 34"/>
                <a:gd name="T10" fmla="*/ 2147483647 w 14"/>
                <a:gd name="T11" fmla="*/ 2147483647 h 34"/>
                <a:gd name="T12" fmla="*/ 2147483647 w 14"/>
                <a:gd name="T13" fmla="*/ 2147483647 h 34"/>
                <a:gd name="T14" fmla="*/ 2147483647 w 14"/>
                <a:gd name="T15" fmla="*/ 2147483647 h 34"/>
                <a:gd name="T16" fmla="*/ 2147483647 w 14"/>
                <a:gd name="T17" fmla="*/ 2147483647 h 34"/>
                <a:gd name="T18" fmla="*/ 2147483647 w 14"/>
                <a:gd name="T19" fmla="*/ 2147483647 h 34"/>
                <a:gd name="T20" fmla="*/ 2147483647 w 14"/>
                <a:gd name="T21" fmla="*/ 2147483647 h 34"/>
                <a:gd name="T22" fmla="*/ 2147483647 w 14"/>
                <a:gd name="T23" fmla="*/ 2147483647 h 34"/>
                <a:gd name="T24" fmla="*/ 2147483647 w 14"/>
                <a:gd name="T25" fmla="*/ 2147483647 h 34"/>
                <a:gd name="T26" fmla="*/ 2147483647 w 14"/>
                <a:gd name="T27" fmla="*/ 2147483647 h 34"/>
                <a:gd name="T28" fmla="*/ 2147483647 w 14"/>
                <a:gd name="T29" fmla="*/ 2147483647 h 34"/>
                <a:gd name="T30" fmla="*/ 2147483647 w 14"/>
                <a:gd name="T31" fmla="*/ 2147483647 h 34"/>
                <a:gd name="T32" fmla="*/ 2147483647 w 14"/>
                <a:gd name="T33" fmla="*/ 2147483647 h 34"/>
                <a:gd name="T34" fmla="*/ 2147483647 w 14"/>
                <a:gd name="T35" fmla="*/ 2147483647 h 34"/>
                <a:gd name="T36" fmla="*/ 2147483647 w 14"/>
                <a:gd name="T37" fmla="*/ 2147483647 h 34"/>
                <a:gd name="T38" fmla="*/ 2147483647 w 14"/>
                <a:gd name="T39" fmla="*/ 2147483647 h 34"/>
                <a:gd name="T40" fmla="*/ 2147483647 w 14"/>
                <a:gd name="T41" fmla="*/ 2147483647 h 34"/>
                <a:gd name="T42" fmla="*/ 2147483647 w 14"/>
                <a:gd name="T43" fmla="*/ 2147483647 h 34"/>
                <a:gd name="T44" fmla="*/ 2147483647 w 14"/>
                <a:gd name="T45" fmla="*/ 2147483647 h 34"/>
                <a:gd name="T46" fmla="*/ 2147483647 w 14"/>
                <a:gd name="T47" fmla="*/ 2147483647 h 34"/>
                <a:gd name="T48" fmla="*/ 2147483647 w 14"/>
                <a:gd name="T49" fmla="*/ 2147483647 h 34"/>
                <a:gd name="T50" fmla="*/ 2147483647 w 14"/>
                <a:gd name="T51" fmla="*/ 2147483647 h 34"/>
                <a:gd name="T52" fmla="*/ 2147483647 w 14"/>
                <a:gd name="T53" fmla="*/ 2147483647 h 34"/>
                <a:gd name="T54" fmla="*/ 2147483647 w 14"/>
                <a:gd name="T55" fmla="*/ 2147483647 h 34"/>
                <a:gd name="T56" fmla="*/ 2147483647 w 14"/>
                <a:gd name="T57" fmla="*/ 2147483647 h 34"/>
                <a:gd name="T58" fmla="*/ 2147483647 w 14"/>
                <a:gd name="T59" fmla="*/ 2147483647 h 34"/>
                <a:gd name="T60" fmla="*/ 2147483647 w 14"/>
                <a:gd name="T61" fmla="*/ 2147483647 h 34"/>
                <a:gd name="T62" fmla="*/ 2147483647 w 14"/>
                <a:gd name="T63" fmla="*/ 2147483647 h 34"/>
                <a:gd name="T64" fmla="*/ 2147483647 w 14"/>
                <a:gd name="T65" fmla="*/ 2147483647 h 34"/>
                <a:gd name="T66" fmla="*/ 2147483647 w 14"/>
                <a:gd name="T67" fmla="*/ 2147483647 h 34"/>
                <a:gd name="T68" fmla="*/ 2147483647 w 14"/>
                <a:gd name="T69" fmla="*/ 2147483647 h 34"/>
                <a:gd name="T70" fmla="*/ 2147483647 w 14"/>
                <a:gd name="T71" fmla="*/ 2147483647 h 34"/>
                <a:gd name="T72" fmla="*/ 2147483647 w 14"/>
                <a:gd name="T73" fmla="*/ 2147483647 h 34"/>
                <a:gd name="T74" fmla="*/ 2147483647 w 14"/>
                <a:gd name="T75" fmla="*/ 2147483647 h 34"/>
                <a:gd name="T76" fmla="*/ 2147483647 w 14"/>
                <a:gd name="T77" fmla="*/ 2147483647 h 34"/>
                <a:gd name="T78" fmla="*/ 2147483647 w 14"/>
                <a:gd name="T79" fmla="*/ 2147483647 h 34"/>
                <a:gd name="T80" fmla="*/ 2147483647 w 14"/>
                <a:gd name="T81" fmla="*/ 2147483647 h 34"/>
                <a:gd name="T82" fmla="*/ 2147483647 w 14"/>
                <a:gd name="T83" fmla="*/ 2147483647 h 34"/>
                <a:gd name="T84" fmla="*/ 2147483647 w 14"/>
                <a:gd name="T85" fmla="*/ 2147483647 h 34"/>
                <a:gd name="T86" fmla="*/ 2147483647 w 14"/>
                <a:gd name="T87" fmla="*/ 2147483647 h 34"/>
                <a:gd name="T88" fmla="*/ 2147483647 w 14"/>
                <a:gd name="T89" fmla="*/ 2147483647 h 34"/>
                <a:gd name="T90" fmla="*/ 2147483647 w 14"/>
                <a:gd name="T91" fmla="*/ 2147483647 h 34"/>
                <a:gd name="T92" fmla="*/ 2147483647 w 14"/>
                <a:gd name="T93" fmla="*/ 2147483647 h 34"/>
                <a:gd name="T94" fmla="*/ 2147483647 w 14"/>
                <a:gd name="T95" fmla="*/ 2147483647 h 34"/>
                <a:gd name="T96" fmla="*/ 2147483647 w 14"/>
                <a:gd name="T97" fmla="*/ 2147483647 h 34"/>
                <a:gd name="T98" fmla="*/ 2147483647 w 14"/>
                <a:gd name="T99" fmla="*/ 2147483647 h 34"/>
                <a:gd name="T100" fmla="*/ 2147483647 w 14"/>
                <a:gd name="T101" fmla="*/ 2147483647 h 34"/>
                <a:gd name="T102" fmla="*/ 2147483647 w 14"/>
                <a:gd name="T103" fmla="*/ 2147483647 h 34"/>
                <a:gd name="T104" fmla="*/ 2147483647 w 14"/>
                <a:gd name="T105" fmla="*/ 2147483647 h 34"/>
                <a:gd name="T106" fmla="*/ 2147483647 w 14"/>
                <a:gd name="T107" fmla="*/ 2147483647 h 34"/>
                <a:gd name="T108" fmla="*/ 2147483647 w 14"/>
                <a:gd name="T109" fmla="*/ 2147483647 h 34"/>
                <a:gd name="T110" fmla="*/ 2147483647 w 14"/>
                <a:gd name="T111" fmla="*/ 2147483647 h 34"/>
                <a:gd name="T112" fmla="*/ 2147483647 w 14"/>
                <a:gd name="T113" fmla="*/ 2147483647 h 34"/>
                <a:gd name="T114" fmla="*/ 2147483647 w 14"/>
                <a:gd name="T115" fmla="*/ 2147483647 h 34"/>
                <a:gd name="T116" fmla="*/ 2147483647 w 14"/>
                <a:gd name="T117" fmla="*/ 2147483647 h 34"/>
                <a:gd name="T118" fmla="*/ 2147483647 w 14"/>
                <a:gd name="T119" fmla="*/ 2147483647 h 34"/>
                <a:gd name="T120" fmla="*/ 2147483647 w 14"/>
                <a:gd name="T121" fmla="*/ 2147483647 h 34"/>
                <a:gd name="T122" fmla="*/ 2147483647 w 14"/>
                <a:gd name="T123" fmla="*/ 2147483647 h 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"/>
                <a:gd name="T187" fmla="*/ 0 h 34"/>
                <a:gd name="T188" fmla="*/ 14 w 14"/>
                <a:gd name="T189" fmla="*/ 34 h 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" h="34">
                  <a:moveTo>
                    <a:pt x="4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6"/>
                  </a:lnTo>
                  <a:lnTo>
                    <a:pt x="4" y="3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7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4" y="34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4" y="23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6" y="9"/>
                  </a:lnTo>
                  <a:lnTo>
                    <a:pt x="6" y="6"/>
                  </a:lnTo>
                  <a:lnTo>
                    <a:pt x="9" y="5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3" name="Freeform 618"/>
            <p:cNvSpPr>
              <a:spLocks/>
            </p:cNvSpPr>
            <p:nvPr/>
          </p:nvSpPr>
          <p:spPr bwMode="auto">
            <a:xfrm>
              <a:off x="7026519" y="3511770"/>
              <a:ext cx="4764" cy="4764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2147483647 h 3"/>
                <a:gd name="T14" fmla="*/ 2147483647 w 3"/>
                <a:gd name="T15" fmla="*/ 2147483647 h 3"/>
                <a:gd name="T16" fmla="*/ 2147483647 w 3"/>
                <a:gd name="T17" fmla="*/ 0 h 3"/>
                <a:gd name="T18" fmla="*/ 2147483647 w 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4" name="Freeform 619"/>
            <p:cNvSpPr>
              <a:spLocks/>
            </p:cNvSpPr>
            <p:nvPr/>
          </p:nvSpPr>
          <p:spPr bwMode="auto">
            <a:xfrm>
              <a:off x="7020168" y="3503831"/>
              <a:ext cx="6351" cy="7939"/>
            </a:xfrm>
            <a:custGeom>
              <a:avLst/>
              <a:gdLst>
                <a:gd name="T0" fmla="*/ 2147483647 w 4"/>
                <a:gd name="T1" fmla="*/ 0 h 4"/>
                <a:gd name="T2" fmla="*/ 0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0 h 4"/>
                <a:gd name="T12" fmla="*/ 2147483647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5" name="Freeform 620"/>
            <p:cNvSpPr>
              <a:spLocks/>
            </p:cNvSpPr>
            <p:nvPr/>
          </p:nvSpPr>
          <p:spPr bwMode="auto">
            <a:xfrm>
              <a:off x="7024932" y="3513358"/>
              <a:ext cx="9527" cy="14290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0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2147483647 w 6"/>
                <a:gd name="T21" fmla="*/ 2147483647 h 8"/>
                <a:gd name="T22" fmla="*/ 2147483647 w 6"/>
                <a:gd name="T23" fmla="*/ 2147483647 h 8"/>
                <a:gd name="T24" fmla="*/ 2147483647 w 6"/>
                <a:gd name="T25" fmla="*/ 0 h 8"/>
                <a:gd name="T26" fmla="*/ 2147483647 w 6"/>
                <a:gd name="T27" fmla="*/ 0 h 8"/>
                <a:gd name="T28" fmla="*/ 0 w 6"/>
                <a:gd name="T29" fmla="*/ 2147483647 h 8"/>
                <a:gd name="T30" fmla="*/ 0 w 6"/>
                <a:gd name="T31" fmla="*/ 2147483647 h 8"/>
                <a:gd name="T32" fmla="*/ 0 w 6"/>
                <a:gd name="T33" fmla="*/ 2147483647 h 8"/>
                <a:gd name="T34" fmla="*/ 0 w 6"/>
                <a:gd name="T35" fmla="*/ 2147483647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8"/>
                <a:gd name="T56" fmla="*/ 6 w 6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8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6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6" name="Freeform 621"/>
            <p:cNvSpPr>
              <a:spLocks/>
            </p:cNvSpPr>
            <p:nvPr/>
          </p:nvSpPr>
          <p:spPr bwMode="auto">
            <a:xfrm>
              <a:off x="7034458" y="3541940"/>
              <a:ext cx="19053" cy="31757"/>
            </a:xfrm>
            <a:custGeom>
              <a:avLst/>
              <a:gdLst>
                <a:gd name="T0" fmla="*/ 2147483647 w 11"/>
                <a:gd name="T1" fmla="*/ 0 h 18"/>
                <a:gd name="T2" fmla="*/ 2147483647 w 11"/>
                <a:gd name="T3" fmla="*/ 0 h 18"/>
                <a:gd name="T4" fmla="*/ 2147483647 w 11"/>
                <a:gd name="T5" fmla="*/ 2147483647 h 18"/>
                <a:gd name="T6" fmla="*/ 2147483647 w 11"/>
                <a:gd name="T7" fmla="*/ 2147483647 h 18"/>
                <a:gd name="T8" fmla="*/ 0 w 11"/>
                <a:gd name="T9" fmla="*/ 2147483647 h 18"/>
                <a:gd name="T10" fmla="*/ 2147483647 w 11"/>
                <a:gd name="T11" fmla="*/ 2147483647 h 18"/>
                <a:gd name="T12" fmla="*/ 2147483647 w 11"/>
                <a:gd name="T13" fmla="*/ 2147483647 h 18"/>
                <a:gd name="T14" fmla="*/ 2147483647 w 11"/>
                <a:gd name="T15" fmla="*/ 2147483647 h 18"/>
                <a:gd name="T16" fmla="*/ 2147483647 w 11"/>
                <a:gd name="T17" fmla="*/ 2147483647 h 18"/>
                <a:gd name="T18" fmla="*/ 0 w 11"/>
                <a:gd name="T19" fmla="*/ 2147483647 h 18"/>
                <a:gd name="T20" fmla="*/ 0 w 11"/>
                <a:gd name="T21" fmla="*/ 2147483647 h 18"/>
                <a:gd name="T22" fmla="*/ 0 w 11"/>
                <a:gd name="T23" fmla="*/ 2147483647 h 18"/>
                <a:gd name="T24" fmla="*/ 0 w 11"/>
                <a:gd name="T25" fmla="*/ 2147483647 h 18"/>
                <a:gd name="T26" fmla="*/ 2147483647 w 11"/>
                <a:gd name="T27" fmla="*/ 2147483647 h 18"/>
                <a:gd name="T28" fmla="*/ 2147483647 w 11"/>
                <a:gd name="T29" fmla="*/ 2147483647 h 18"/>
                <a:gd name="T30" fmla="*/ 2147483647 w 11"/>
                <a:gd name="T31" fmla="*/ 2147483647 h 18"/>
                <a:gd name="T32" fmla="*/ 2147483647 w 11"/>
                <a:gd name="T33" fmla="*/ 2147483647 h 18"/>
                <a:gd name="T34" fmla="*/ 2147483647 w 11"/>
                <a:gd name="T35" fmla="*/ 2147483647 h 18"/>
                <a:gd name="T36" fmla="*/ 2147483647 w 11"/>
                <a:gd name="T37" fmla="*/ 2147483647 h 18"/>
                <a:gd name="T38" fmla="*/ 2147483647 w 11"/>
                <a:gd name="T39" fmla="*/ 2147483647 h 18"/>
                <a:gd name="T40" fmla="*/ 2147483647 w 11"/>
                <a:gd name="T41" fmla="*/ 2147483647 h 18"/>
                <a:gd name="T42" fmla="*/ 2147483647 w 11"/>
                <a:gd name="T43" fmla="*/ 2147483647 h 18"/>
                <a:gd name="T44" fmla="*/ 2147483647 w 11"/>
                <a:gd name="T45" fmla="*/ 2147483647 h 18"/>
                <a:gd name="T46" fmla="*/ 2147483647 w 11"/>
                <a:gd name="T47" fmla="*/ 2147483647 h 18"/>
                <a:gd name="T48" fmla="*/ 2147483647 w 11"/>
                <a:gd name="T49" fmla="*/ 2147483647 h 18"/>
                <a:gd name="T50" fmla="*/ 2147483647 w 11"/>
                <a:gd name="T51" fmla="*/ 2147483647 h 18"/>
                <a:gd name="T52" fmla="*/ 2147483647 w 11"/>
                <a:gd name="T53" fmla="*/ 2147483647 h 18"/>
                <a:gd name="T54" fmla="*/ 2147483647 w 11"/>
                <a:gd name="T55" fmla="*/ 2147483647 h 18"/>
                <a:gd name="T56" fmla="*/ 2147483647 w 11"/>
                <a:gd name="T57" fmla="*/ 2147483647 h 18"/>
                <a:gd name="T58" fmla="*/ 2147483647 w 11"/>
                <a:gd name="T59" fmla="*/ 2147483647 h 18"/>
                <a:gd name="T60" fmla="*/ 2147483647 w 11"/>
                <a:gd name="T61" fmla="*/ 2147483647 h 18"/>
                <a:gd name="T62" fmla="*/ 2147483647 w 11"/>
                <a:gd name="T63" fmla="*/ 2147483647 h 18"/>
                <a:gd name="T64" fmla="*/ 2147483647 w 11"/>
                <a:gd name="T65" fmla="*/ 2147483647 h 18"/>
                <a:gd name="T66" fmla="*/ 2147483647 w 11"/>
                <a:gd name="T67" fmla="*/ 2147483647 h 18"/>
                <a:gd name="T68" fmla="*/ 2147483647 w 11"/>
                <a:gd name="T69" fmla="*/ 2147483647 h 18"/>
                <a:gd name="T70" fmla="*/ 2147483647 w 11"/>
                <a:gd name="T71" fmla="*/ 2147483647 h 18"/>
                <a:gd name="T72" fmla="*/ 2147483647 w 11"/>
                <a:gd name="T73" fmla="*/ 2147483647 h 18"/>
                <a:gd name="T74" fmla="*/ 2147483647 w 11"/>
                <a:gd name="T75" fmla="*/ 2147483647 h 18"/>
                <a:gd name="T76" fmla="*/ 2147483647 w 11"/>
                <a:gd name="T77" fmla="*/ 2147483647 h 18"/>
                <a:gd name="T78" fmla="*/ 2147483647 w 11"/>
                <a:gd name="T79" fmla="*/ 0 h 18"/>
                <a:gd name="T80" fmla="*/ 2147483647 w 11"/>
                <a:gd name="T81" fmla="*/ 0 h 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"/>
                <a:gd name="T124" fmla="*/ 0 h 18"/>
                <a:gd name="T125" fmla="*/ 11 w 11"/>
                <a:gd name="T126" fmla="*/ 18 h 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" h="18">
                  <a:moveTo>
                    <a:pt x="3" y="0"/>
                  </a:moveTo>
                  <a:lnTo>
                    <a:pt x="1" y="0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5" y="9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8" y="4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7" name="Freeform 622"/>
            <p:cNvSpPr>
              <a:spLocks/>
            </p:cNvSpPr>
            <p:nvPr/>
          </p:nvSpPr>
          <p:spPr bwMode="auto">
            <a:xfrm>
              <a:off x="7026519" y="3554643"/>
              <a:ext cx="7939" cy="7939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0 h 5"/>
                <a:gd name="T4" fmla="*/ 2147483647 w 5"/>
                <a:gd name="T5" fmla="*/ 0 h 5"/>
                <a:gd name="T6" fmla="*/ 0 w 5"/>
                <a:gd name="T7" fmla="*/ 2147483647 h 5"/>
                <a:gd name="T8" fmla="*/ 0 w 5"/>
                <a:gd name="T9" fmla="*/ 2147483647 h 5"/>
                <a:gd name="T10" fmla="*/ 0 w 5"/>
                <a:gd name="T11" fmla="*/ 2147483647 h 5"/>
                <a:gd name="T12" fmla="*/ 0 w 5"/>
                <a:gd name="T13" fmla="*/ 2147483647 h 5"/>
                <a:gd name="T14" fmla="*/ 0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2147483647 w 5"/>
                <a:gd name="T21" fmla="*/ 2147483647 h 5"/>
                <a:gd name="T22" fmla="*/ 2147483647 w 5"/>
                <a:gd name="T23" fmla="*/ 2147483647 h 5"/>
                <a:gd name="T24" fmla="*/ 2147483647 w 5"/>
                <a:gd name="T25" fmla="*/ 2147483647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3" y="2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" name="Freeform 623"/>
            <p:cNvSpPr>
              <a:spLocks/>
            </p:cNvSpPr>
            <p:nvPr/>
          </p:nvSpPr>
          <p:spPr bwMode="auto">
            <a:xfrm>
              <a:off x="7020168" y="3562582"/>
              <a:ext cx="14290" cy="20643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0 h 11"/>
                <a:gd name="T4" fmla="*/ 2147483647 w 9"/>
                <a:gd name="T5" fmla="*/ 0 h 11"/>
                <a:gd name="T6" fmla="*/ 2147483647 w 9"/>
                <a:gd name="T7" fmla="*/ 0 h 11"/>
                <a:gd name="T8" fmla="*/ 0 w 9"/>
                <a:gd name="T9" fmla="*/ 2147483647 h 11"/>
                <a:gd name="T10" fmla="*/ 0 w 9"/>
                <a:gd name="T11" fmla="*/ 2147483647 h 11"/>
                <a:gd name="T12" fmla="*/ 0 w 9"/>
                <a:gd name="T13" fmla="*/ 2147483647 h 11"/>
                <a:gd name="T14" fmla="*/ 0 w 9"/>
                <a:gd name="T15" fmla="*/ 2147483647 h 11"/>
                <a:gd name="T16" fmla="*/ 2147483647 w 9"/>
                <a:gd name="T17" fmla="*/ 2147483647 h 11"/>
                <a:gd name="T18" fmla="*/ 2147483647 w 9"/>
                <a:gd name="T19" fmla="*/ 2147483647 h 11"/>
                <a:gd name="T20" fmla="*/ 0 w 9"/>
                <a:gd name="T21" fmla="*/ 2147483647 h 11"/>
                <a:gd name="T22" fmla="*/ 0 w 9"/>
                <a:gd name="T23" fmla="*/ 2147483647 h 11"/>
                <a:gd name="T24" fmla="*/ 0 w 9"/>
                <a:gd name="T25" fmla="*/ 2147483647 h 11"/>
                <a:gd name="T26" fmla="*/ 2147483647 w 9"/>
                <a:gd name="T27" fmla="*/ 2147483647 h 11"/>
                <a:gd name="T28" fmla="*/ 2147483647 w 9"/>
                <a:gd name="T29" fmla="*/ 2147483647 h 11"/>
                <a:gd name="T30" fmla="*/ 2147483647 w 9"/>
                <a:gd name="T31" fmla="*/ 2147483647 h 11"/>
                <a:gd name="T32" fmla="*/ 2147483647 w 9"/>
                <a:gd name="T33" fmla="*/ 2147483647 h 11"/>
                <a:gd name="T34" fmla="*/ 2147483647 w 9"/>
                <a:gd name="T35" fmla="*/ 2147483647 h 11"/>
                <a:gd name="T36" fmla="*/ 2147483647 w 9"/>
                <a:gd name="T37" fmla="*/ 2147483647 h 11"/>
                <a:gd name="T38" fmla="*/ 2147483647 w 9"/>
                <a:gd name="T39" fmla="*/ 2147483647 h 11"/>
                <a:gd name="T40" fmla="*/ 2147483647 w 9"/>
                <a:gd name="T41" fmla="*/ 2147483647 h 11"/>
                <a:gd name="T42" fmla="*/ 2147483647 w 9"/>
                <a:gd name="T43" fmla="*/ 2147483647 h 11"/>
                <a:gd name="T44" fmla="*/ 2147483647 w 9"/>
                <a:gd name="T45" fmla="*/ 2147483647 h 11"/>
                <a:gd name="T46" fmla="*/ 2147483647 w 9"/>
                <a:gd name="T47" fmla="*/ 2147483647 h 11"/>
                <a:gd name="T48" fmla="*/ 2147483647 w 9"/>
                <a:gd name="T49" fmla="*/ 2147483647 h 11"/>
                <a:gd name="T50" fmla="*/ 2147483647 w 9"/>
                <a:gd name="T51" fmla="*/ 2147483647 h 11"/>
                <a:gd name="T52" fmla="*/ 2147483647 w 9"/>
                <a:gd name="T53" fmla="*/ 2147483647 h 11"/>
                <a:gd name="T54" fmla="*/ 2147483647 w 9"/>
                <a:gd name="T55" fmla="*/ 2147483647 h 11"/>
                <a:gd name="T56" fmla="*/ 2147483647 w 9"/>
                <a:gd name="T57" fmla="*/ 2147483647 h 11"/>
                <a:gd name="T58" fmla="*/ 2147483647 w 9"/>
                <a:gd name="T59" fmla="*/ 2147483647 h 11"/>
                <a:gd name="T60" fmla="*/ 2147483647 w 9"/>
                <a:gd name="T61" fmla="*/ 2147483647 h 11"/>
                <a:gd name="T62" fmla="*/ 2147483647 w 9"/>
                <a:gd name="T63" fmla="*/ 2147483647 h 11"/>
                <a:gd name="T64" fmla="*/ 2147483647 w 9"/>
                <a:gd name="T65" fmla="*/ 2147483647 h 11"/>
                <a:gd name="T66" fmla="*/ 2147483647 w 9"/>
                <a:gd name="T67" fmla="*/ 2147483647 h 11"/>
                <a:gd name="T68" fmla="*/ 2147483647 w 9"/>
                <a:gd name="T69" fmla="*/ 2147483647 h 11"/>
                <a:gd name="T70" fmla="*/ 2147483647 w 9"/>
                <a:gd name="T71" fmla="*/ 2147483647 h 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"/>
                <a:gd name="T109" fmla="*/ 0 h 11"/>
                <a:gd name="T110" fmla="*/ 9 w 9"/>
                <a:gd name="T111" fmla="*/ 11 h 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" h="11">
                  <a:moveTo>
                    <a:pt x="4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7" y="8"/>
                  </a:lnTo>
                  <a:lnTo>
                    <a:pt x="6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9" name="Freeform 624"/>
            <p:cNvSpPr>
              <a:spLocks/>
            </p:cNvSpPr>
            <p:nvPr/>
          </p:nvSpPr>
          <p:spPr bwMode="auto">
            <a:xfrm>
              <a:off x="7024932" y="3584812"/>
              <a:ext cx="9527" cy="17467"/>
            </a:xfrm>
            <a:custGeom>
              <a:avLst/>
              <a:gdLst>
                <a:gd name="T0" fmla="*/ 2147483647 w 6"/>
                <a:gd name="T1" fmla="*/ 2147483647 h 10"/>
                <a:gd name="T2" fmla="*/ 2147483647 w 6"/>
                <a:gd name="T3" fmla="*/ 2147483647 h 10"/>
                <a:gd name="T4" fmla="*/ 2147483647 w 6"/>
                <a:gd name="T5" fmla="*/ 0 h 10"/>
                <a:gd name="T6" fmla="*/ 2147483647 w 6"/>
                <a:gd name="T7" fmla="*/ 0 h 10"/>
                <a:gd name="T8" fmla="*/ 2147483647 w 6"/>
                <a:gd name="T9" fmla="*/ 0 h 10"/>
                <a:gd name="T10" fmla="*/ 2147483647 w 6"/>
                <a:gd name="T11" fmla="*/ 0 h 10"/>
                <a:gd name="T12" fmla="*/ 2147483647 w 6"/>
                <a:gd name="T13" fmla="*/ 0 h 10"/>
                <a:gd name="T14" fmla="*/ 2147483647 w 6"/>
                <a:gd name="T15" fmla="*/ 2147483647 h 10"/>
                <a:gd name="T16" fmla="*/ 2147483647 w 6"/>
                <a:gd name="T17" fmla="*/ 2147483647 h 10"/>
                <a:gd name="T18" fmla="*/ 2147483647 w 6"/>
                <a:gd name="T19" fmla="*/ 2147483647 h 10"/>
                <a:gd name="T20" fmla="*/ 2147483647 w 6"/>
                <a:gd name="T21" fmla="*/ 2147483647 h 10"/>
                <a:gd name="T22" fmla="*/ 2147483647 w 6"/>
                <a:gd name="T23" fmla="*/ 2147483647 h 10"/>
                <a:gd name="T24" fmla="*/ 0 w 6"/>
                <a:gd name="T25" fmla="*/ 2147483647 h 10"/>
                <a:gd name="T26" fmla="*/ 0 w 6"/>
                <a:gd name="T27" fmla="*/ 2147483647 h 10"/>
                <a:gd name="T28" fmla="*/ 0 w 6"/>
                <a:gd name="T29" fmla="*/ 2147483647 h 10"/>
                <a:gd name="T30" fmla="*/ 2147483647 w 6"/>
                <a:gd name="T31" fmla="*/ 2147483647 h 10"/>
                <a:gd name="T32" fmla="*/ 2147483647 w 6"/>
                <a:gd name="T33" fmla="*/ 2147483647 h 10"/>
                <a:gd name="T34" fmla="*/ 2147483647 w 6"/>
                <a:gd name="T35" fmla="*/ 2147483647 h 10"/>
                <a:gd name="T36" fmla="*/ 2147483647 w 6"/>
                <a:gd name="T37" fmla="*/ 2147483647 h 10"/>
                <a:gd name="T38" fmla="*/ 2147483647 w 6"/>
                <a:gd name="T39" fmla="*/ 2147483647 h 10"/>
                <a:gd name="T40" fmla="*/ 2147483647 w 6"/>
                <a:gd name="T41" fmla="*/ 2147483647 h 10"/>
                <a:gd name="T42" fmla="*/ 2147483647 w 6"/>
                <a:gd name="T43" fmla="*/ 2147483647 h 10"/>
                <a:gd name="T44" fmla="*/ 2147483647 w 6"/>
                <a:gd name="T45" fmla="*/ 2147483647 h 10"/>
                <a:gd name="T46" fmla="*/ 2147483647 w 6"/>
                <a:gd name="T47" fmla="*/ 2147483647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"/>
                <a:gd name="T73" fmla="*/ 0 h 10"/>
                <a:gd name="T74" fmla="*/ 6 w 6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" h="10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0" name="Freeform 625"/>
            <p:cNvSpPr>
              <a:spLocks/>
            </p:cNvSpPr>
            <p:nvPr/>
          </p:nvSpPr>
          <p:spPr bwMode="auto">
            <a:xfrm>
              <a:off x="7026519" y="3591164"/>
              <a:ext cx="22229" cy="36522"/>
            </a:xfrm>
            <a:custGeom>
              <a:avLst/>
              <a:gdLst>
                <a:gd name="T0" fmla="*/ 2147483647 w 13"/>
                <a:gd name="T1" fmla="*/ 2147483647 h 20"/>
                <a:gd name="T2" fmla="*/ 2147483647 w 13"/>
                <a:gd name="T3" fmla="*/ 2147483647 h 20"/>
                <a:gd name="T4" fmla="*/ 2147483647 w 13"/>
                <a:gd name="T5" fmla="*/ 2147483647 h 20"/>
                <a:gd name="T6" fmla="*/ 2147483647 w 13"/>
                <a:gd name="T7" fmla="*/ 2147483647 h 20"/>
                <a:gd name="T8" fmla="*/ 2147483647 w 13"/>
                <a:gd name="T9" fmla="*/ 2147483647 h 20"/>
                <a:gd name="T10" fmla="*/ 0 w 13"/>
                <a:gd name="T11" fmla="*/ 2147483647 h 20"/>
                <a:gd name="T12" fmla="*/ 0 w 13"/>
                <a:gd name="T13" fmla="*/ 2147483647 h 20"/>
                <a:gd name="T14" fmla="*/ 0 w 13"/>
                <a:gd name="T15" fmla="*/ 2147483647 h 20"/>
                <a:gd name="T16" fmla="*/ 2147483647 w 13"/>
                <a:gd name="T17" fmla="*/ 2147483647 h 20"/>
                <a:gd name="T18" fmla="*/ 2147483647 w 13"/>
                <a:gd name="T19" fmla="*/ 2147483647 h 20"/>
                <a:gd name="T20" fmla="*/ 2147483647 w 13"/>
                <a:gd name="T21" fmla="*/ 2147483647 h 20"/>
                <a:gd name="T22" fmla="*/ 2147483647 w 13"/>
                <a:gd name="T23" fmla="*/ 2147483647 h 20"/>
                <a:gd name="T24" fmla="*/ 2147483647 w 13"/>
                <a:gd name="T25" fmla="*/ 2147483647 h 20"/>
                <a:gd name="T26" fmla="*/ 2147483647 w 13"/>
                <a:gd name="T27" fmla="*/ 2147483647 h 20"/>
                <a:gd name="T28" fmla="*/ 2147483647 w 13"/>
                <a:gd name="T29" fmla="*/ 2147483647 h 20"/>
                <a:gd name="T30" fmla="*/ 2147483647 w 13"/>
                <a:gd name="T31" fmla="*/ 2147483647 h 20"/>
                <a:gd name="T32" fmla="*/ 2147483647 w 13"/>
                <a:gd name="T33" fmla="*/ 2147483647 h 20"/>
                <a:gd name="T34" fmla="*/ 2147483647 w 13"/>
                <a:gd name="T35" fmla="*/ 2147483647 h 20"/>
                <a:gd name="T36" fmla="*/ 2147483647 w 13"/>
                <a:gd name="T37" fmla="*/ 2147483647 h 20"/>
                <a:gd name="T38" fmla="*/ 2147483647 w 13"/>
                <a:gd name="T39" fmla="*/ 2147483647 h 20"/>
                <a:gd name="T40" fmla="*/ 2147483647 w 13"/>
                <a:gd name="T41" fmla="*/ 2147483647 h 20"/>
                <a:gd name="T42" fmla="*/ 2147483647 w 13"/>
                <a:gd name="T43" fmla="*/ 2147483647 h 20"/>
                <a:gd name="T44" fmla="*/ 2147483647 w 13"/>
                <a:gd name="T45" fmla="*/ 2147483647 h 20"/>
                <a:gd name="T46" fmla="*/ 2147483647 w 13"/>
                <a:gd name="T47" fmla="*/ 2147483647 h 20"/>
                <a:gd name="T48" fmla="*/ 2147483647 w 13"/>
                <a:gd name="T49" fmla="*/ 2147483647 h 20"/>
                <a:gd name="T50" fmla="*/ 2147483647 w 13"/>
                <a:gd name="T51" fmla="*/ 2147483647 h 20"/>
                <a:gd name="T52" fmla="*/ 2147483647 w 13"/>
                <a:gd name="T53" fmla="*/ 2147483647 h 20"/>
                <a:gd name="T54" fmla="*/ 2147483647 w 13"/>
                <a:gd name="T55" fmla="*/ 2147483647 h 20"/>
                <a:gd name="T56" fmla="*/ 2147483647 w 13"/>
                <a:gd name="T57" fmla="*/ 2147483647 h 20"/>
                <a:gd name="T58" fmla="*/ 2147483647 w 13"/>
                <a:gd name="T59" fmla="*/ 2147483647 h 20"/>
                <a:gd name="T60" fmla="*/ 2147483647 w 13"/>
                <a:gd name="T61" fmla="*/ 2147483647 h 20"/>
                <a:gd name="T62" fmla="*/ 2147483647 w 13"/>
                <a:gd name="T63" fmla="*/ 2147483647 h 20"/>
                <a:gd name="T64" fmla="*/ 2147483647 w 13"/>
                <a:gd name="T65" fmla="*/ 2147483647 h 20"/>
                <a:gd name="T66" fmla="*/ 2147483647 w 13"/>
                <a:gd name="T67" fmla="*/ 2147483647 h 20"/>
                <a:gd name="T68" fmla="*/ 2147483647 w 13"/>
                <a:gd name="T69" fmla="*/ 2147483647 h 20"/>
                <a:gd name="T70" fmla="*/ 2147483647 w 13"/>
                <a:gd name="T71" fmla="*/ 2147483647 h 20"/>
                <a:gd name="T72" fmla="*/ 2147483647 w 13"/>
                <a:gd name="T73" fmla="*/ 2147483647 h 20"/>
                <a:gd name="T74" fmla="*/ 2147483647 w 13"/>
                <a:gd name="T75" fmla="*/ 2147483647 h 20"/>
                <a:gd name="T76" fmla="*/ 2147483647 w 13"/>
                <a:gd name="T77" fmla="*/ 2147483647 h 20"/>
                <a:gd name="T78" fmla="*/ 2147483647 w 13"/>
                <a:gd name="T79" fmla="*/ 2147483647 h 20"/>
                <a:gd name="T80" fmla="*/ 2147483647 w 13"/>
                <a:gd name="T81" fmla="*/ 2147483647 h 20"/>
                <a:gd name="T82" fmla="*/ 2147483647 w 13"/>
                <a:gd name="T83" fmla="*/ 2147483647 h 20"/>
                <a:gd name="T84" fmla="*/ 2147483647 w 13"/>
                <a:gd name="T85" fmla="*/ 2147483647 h 20"/>
                <a:gd name="T86" fmla="*/ 2147483647 w 13"/>
                <a:gd name="T87" fmla="*/ 0 h 20"/>
                <a:gd name="T88" fmla="*/ 2147483647 w 13"/>
                <a:gd name="T89" fmla="*/ 0 h 20"/>
                <a:gd name="T90" fmla="*/ 2147483647 w 13"/>
                <a:gd name="T91" fmla="*/ 0 h 20"/>
                <a:gd name="T92" fmla="*/ 2147483647 w 13"/>
                <a:gd name="T93" fmla="*/ 0 h 20"/>
                <a:gd name="T94" fmla="*/ 2147483647 w 13"/>
                <a:gd name="T95" fmla="*/ 2147483647 h 20"/>
                <a:gd name="T96" fmla="*/ 2147483647 w 13"/>
                <a:gd name="T97" fmla="*/ 2147483647 h 20"/>
                <a:gd name="T98" fmla="*/ 2147483647 w 13"/>
                <a:gd name="T99" fmla="*/ 2147483647 h 20"/>
                <a:gd name="T100" fmla="*/ 2147483647 w 13"/>
                <a:gd name="T101" fmla="*/ 2147483647 h 20"/>
                <a:gd name="T102" fmla="*/ 2147483647 w 13"/>
                <a:gd name="T103" fmla="*/ 2147483647 h 20"/>
                <a:gd name="T104" fmla="*/ 2147483647 w 13"/>
                <a:gd name="T105" fmla="*/ 2147483647 h 20"/>
                <a:gd name="T106" fmla="*/ 2147483647 w 13"/>
                <a:gd name="T107" fmla="*/ 2147483647 h 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"/>
                <a:gd name="T163" fmla="*/ 0 h 20"/>
                <a:gd name="T164" fmla="*/ 13 w 13"/>
                <a:gd name="T165" fmla="*/ 20 h 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" h="20">
                  <a:moveTo>
                    <a:pt x="5" y="7"/>
                  </a:moveTo>
                  <a:lnTo>
                    <a:pt x="5" y="7"/>
                  </a:lnTo>
                  <a:lnTo>
                    <a:pt x="5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1" name="Freeform 626"/>
            <p:cNvSpPr>
              <a:spLocks/>
            </p:cNvSpPr>
            <p:nvPr/>
          </p:nvSpPr>
          <p:spPr bwMode="auto">
            <a:xfrm>
              <a:off x="7045572" y="3573698"/>
              <a:ext cx="7939" cy="9527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0 h 5"/>
                <a:gd name="T4" fmla="*/ 0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"/>
                <a:gd name="T20" fmla="*/ 5 w 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">
                  <a:moveTo>
                    <a:pt x="5" y="3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2" name="Freeform 627"/>
            <p:cNvSpPr>
              <a:spLocks/>
            </p:cNvSpPr>
            <p:nvPr/>
          </p:nvSpPr>
          <p:spPr bwMode="auto">
            <a:xfrm>
              <a:off x="7036046" y="3580049"/>
              <a:ext cx="9527" cy="7939"/>
            </a:xfrm>
            <a:custGeom>
              <a:avLst/>
              <a:gdLst>
                <a:gd name="T0" fmla="*/ 2147483647 w 5"/>
                <a:gd name="T1" fmla="*/ 0 h 5"/>
                <a:gd name="T2" fmla="*/ 2147483647 w 5"/>
                <a:gd name="T3" fmla="*/ 0 h 5"/>
                <a:gd name="T4" fmla="*/ 2147483647 w 5"/>
                <a:gd name="T5" fmla="*/ 0 h 5"/>
                <a:gd name="T6" fmla="*/ 2147483647 w 5"/>
                <a:gd name="T7" fmla="*/ 0 h 5"/>
                <a:gd name="T8" fmla="*/ 0 w 5"/>
                <a:gd name="T9" fmla="*/ 0 h 5"/>
                <a:gd name="T10" fmla="*/ 0 w 5"/>
                <a:gd name="T11" fmla="*/ 0 h 5"/>
                <a:gd name="T12" fmla="*/ 0 w 5"/>
                <a:gd name="T13" fmla="*/ 2147483647 h 5"/>
                <a:gd name="T14" fmla="*/ 0 w 5"/>
                <a:gd name="T15" fmla="*/ 2147483647 h 5"/>
                <a:gd name="T16" fmla="*/ 0 w 5"/>
                <a:gd name="T17" fmla="*/ 2147483647 h 5"/>
                <a:gd name="T18" fmla="*/ 0 w 5"/>
                <a:gd name="T19" fmla="*/ 2147483647 h 5"/>
                <a:gd name="T20" fmla="*/ 2147483647 w 5"/>
                <a:gd name="T21" fmla="*/ 2147483647 h 5"/>
                <a:gd name="T22" fmla="*/ 2147483647 w 5"/>
                <a:gd name="T23" fmla="*/ 2147483647 h 5"/>
                <a:gd name="T24" fmla="*/ 2147483647 w 5"/>
                <a:gd name="T25" fmla="*/ 2147483647 h 5"/>
                <a:gd name="T26" fmla="*/ 2147483647 w 5"/>
                <a:gd name="T27" fmla="*/ 2147483647 h 5"/>
                <a:gd name="T28" fmla="*/ 2147483647 w 5"/>
                <a:gd name="T29" fmla="*/ 2147483647 h 5"/>
                <a:gd name="T30" fmla="*/ 2147483647 w 5"/>
                <a:gd name="T31" fmla="*/ 0 h 5"/>
                <a:gd name="T32" fmla="*/ 2147483647 w 5"/>
                <a:gd name="T33" fmla="*/ 0 h 5"/>
                <a:gd name="T34" fmla="*/ 2147483647 w 5"/>
                <a:gd name="T35" fmla="*/ 0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5"/>
                <a:gd name="T56" fmla="*/ 5 w 5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3" name="Freeform 628"/>
            <p:cNvSpPr>
              <a:spLocks/>
            </p:cNvSpPr>
            <p:nvPr/>
          </p:nvSpPr>
          <p:spPr bwMode="auto">
            <a:xfrm>
              <a:off x="7029695" y="3640388"/>
              <a:ext cx="14290" cy="7939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0 h 5"/>
                <a:gd name="T4" fmla="*/ 2147483647 w 8"/>
                <a:gd name="T5" fmla="*/ 0 h 5"/>
                <a:gd name="T6" fmla="*/ 2147483647 w 8"/>
                <a:gd name="T7" fmla="*/ 0 h 5"/>
                <a:gd name="T8" fmla="*/ 0 w 8"/>
                <a:gd name="T9" fmla="*/ 2147483647 h 5"/>
                <a:gd name="T10" fmla="*/ 0 w 8"/>
                <a:gd name="T11" fmla="*/ 2147483647 h 5"/>
                <a:gd name="T12" fmla="*/ 0 w 8"/>
                <a:gd name="T13" fmla="*/ 2147483647 h 5"/>
                <a:gd name="T14" fmla="*/ 2147483647 w 8"/>
                <a:gd name="T15" fmla="*/ 2147483647 h 5"/>
                <a:gd name="T16" fmla="*/ 2147483647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2147483647 w 8"/>
                <a:gd name="T27" fmla="*/ 2147483647 h 5"/>
                <a:gd name="T28" fmla="*/ 2147483647 w 8"/>
                <a:gd name="T29" fmla="*/ 2147483647 h 5"/>
                <a:gd name="T30" fmla="*/ 2147483647 w 8"/>
                <a:gd name="T31" fmla="*/ 2147483647 h 5"/>
                <a:gd name="T32" fmla="*/ 2147483647 w 8"/>
                <a:gd name="T33" fmla="*/ 2147483647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5"/>
                <a:gd name="T53" fmla="*/ 8 w 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5">
                  <a:moveTo>
                    <a:pt x="8" y="2"/>
                  </a:moveTo>
                  <a:lnTo>
                    <a:pt x="6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4" name="Freeform 629"/>
            <p:cNvSpPr>
              <a:spLocks/>
            </p:cNvSpPr>
            <p:nvPr/>
          </p:nvSpPr>
          <p:spPr bwMode="auto">
            <a:xfrm>
              <a:off x="7026519" y="3646740"/>
              <a:ext cx="19053" cy="15879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0 w 11"/>
                <a:gd name="T17" fmla="*/ 0 h 9"/>
                <a:gd name="T18" fmla="*/ 0 w 11"/>
                <a:gd name="T19" fmla="*/ 2147483647 h 9"/>
                <a:gd name="T20" fmla="*/ 0 w 11"/>
                <a:gd name="T21" fmla="*/ 2147483647 h 9"/>
                <a:gd name="T22" fmla="*/ 0 w 11"/>
                <a:gd name="T23" fmla="*/ 2147483647 h 9"/>
                <a:gd name="T24" fmla="*/ 2147483647 w 11"/>
                <a:gd name="T25" fmla="*/ 2147483647 h 9"/>
                <a:gd name="T26" fmla="*/ 2147483647 w 11"/>
                <a:gd name="T27" fmla="*/ 2147483647 h 9"/>
                <a:gd name="T28" fmla="*/ 2147483647 w 11"/>
                <a:gd name="T29" fmla="*/ 2147483647 h 9"/>
                <a:gd name="T30" fmla="*/ 2147483647 w 11"/>
                <a:gd name="T31" fmla="*/ 2147483647 h 9"/>
                <a:gd name="T32" fmla="*/ 2147483647 w 11"/>
                <a:gd name="T33" fmla="*/ 2147483647 h 9"/>
                <a:gd name="T34" fmla="*/ 2147483647 w 11"/>
                <a:gd name="T35" fmla="*/ 2147483647 h 9"/>
                <a:gd name="T36" fmla="*/ 2147483647 w 11"/>
                <a:gd name="T37" fmla="*/ 2147483647 h 9"/>
                <a:gd name="T38" fmla="*/ 2147483647 w 11"/>
                <a:gd name="T39" fmla="*/ 2147483647 h 9"/>
                <a:gd name="T40" fmla="*/ 2147483647 w 11"/>
                <a:gd name="T41" fmla="*/ 2147483647 h 9"/>
                <a:gd name="T42" fmla="*/ 2147483647 w 11"/>
                <a:gd name="T43" fmla="*/ 2147483647 h 9"/>
                <a:gd name="T44" fmla="*/ 2147483647 w 11"/>
                <a:gd name="T45" fmla="*/ 2147483647 h 9"/>
                <a:gd name="T46" fmla="*/ 2147483647 w 11"/>
                <a:gd name="T47" fmla="*/ 2147483647 h 9"/>
                <a:gd name="T48" fmla="*/ 2147483647 w 11"/>
                <a:gd name="T49" fmla="*/ 2147483647 h 9"/>
                <a:gd name="T50" fmla="*/ 2147483647 w 11"/>
                <a:gd name="T51" fmla="*/ 2147483647 h 9"/>
                <a:gd name="T52" fmla="*/ 2147483647 w 11"/>
                <a:gd name="T53" fmla="*/ 2147483647 h 9"/>
                <a:gd name="T54" fmla="*/ 2147483647 w 11"/>
                <a:gd name="T55" fmla="*/ 2147483647 h 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"/>
                <a:gd name="T85" fmla="*/ 0 h 9"/>
                <a:gd name="T86" fmla="*/ 11 w 11"/>
                <a:gd name="T87" fmla="*/ 9 h 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" h="9">
                  <a:moveTo>
                    <a:pt x="10" y="3"/>
                  </a:moveTo>
                  <a:lnTo>
                    <a:pt x="10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5" name="Freeform 630"/>
            <p:cNvSpPr>
              <a:spLocks/>
            </p:cNvSpPr>
            <p:nvPr/>
          </p:nvSpPr>
          <p:spPr bwMode="auto">
            <a:xfrm>
              <a:off x="7029695" y="3673733"/>
              <a:ext cx="9527" cy="11116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0 w 6"/>
                <a:gd name="T5" fmla="*/ 0 h 6"/>
                <a:gd name="T6" fmla="*/ 0 w 6"/>
                <a:gd name="T7" fmla="*/ 2147483647 h 6"/>
                <a:gd name="T8" fmla="*/ 0 w 6"/>
                <a:gd name="T9" fmla="*/ 2147483647 h 6"/>
                <a:gd name="T10" fmla="*/ 0 w 6"/>
                <a:gd name="T11" fmla="*/ 2147483647 h 6"/>
                <a:gd name="T12" fmla="*/ 0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2147483647 h 6"/>
                <a:gd name="T18" fmla="*/ 2147483647 w 6"/>
                <a:gd name="T19" fmla="*/ 2147483647 h 6"/>
                <a:gd name="T20" fmla="*/ 2147483647 w 6"/>
                <a:gd name="T21" fmla="*/ 2147483647 h 6"/>
                <a:gd name="T22" fmla="*/ 2147483647 w 6"/>
                <a:gd name="T23" fmla="*/ 2147483647 h 6"/>
                <a:gd name="T24" fmla="*/ 2147483647 w 6"/>
                <a:gd name="T25" fmla="*/ 2147483647 h 6"/>
                <a:gd name="T26" fmla="*/ 2147483647 w 6"/>
                <a:gd name="T27" fmla="*/ 2147483647 h 6"/>
                <a:gd name="T28" fmla="*/ 2147483647 w 6"/>
                <a:gd name="T29" fmla="*/ 2147483647 h 6"/>
                <a:gd name="T30" fmla="*/ 2147483647 w 6"/>
                <a:gd name="T31" fmla="*/ 2147483647 h 6"/>
                <a:gd name="T32" fmla="*/ 2147483647 w 6"/>
                <a:gd name="T33" fmla="*/ 2147483647 h 6"/>
                <a:gd name="T34" fmla="*/ 2147483647 w 6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6"/>
                <a:gd name="T56" fmla="*/ 6 w 6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6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6" name="Freeform 631"/>
            <p:cNvSpPr>
              <a:spLocks/>
            </p:cNvSpPr>
            <p:nvPr/>
          </p:nvSpPr>
          <p:spPr bwMode="auto">
            <a:xfrm>
              <a:off x="7036046" y="3665794"/>
              <a:ext cx="9527" cy="11115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0 h 7"/>
                <a:gd name="T4" fmla="*/ 2147483647 w 5"/>
                <a:gd name="T5" fmla="*/ 0 h 7"/>
                <a:gd name="T6" fmla="*/ 0 w 5"/>
                <a:gd name="T7" fmla="*/ 2147483647 h 7"/>
                <a:gd name="T8" fmla="*/ 0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2147483647 w 5"/>
                <a:gd name="T21" fmla="*/ 2147483647 h 7"/>
                <a:gd name="T22" fmla="*/ 2147483647 w 5"/>
                <a:gd name="T23" fmla="*/ 2147483647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7"/>
                <a:gd name="T38" fmla="*/ 5 w 5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7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7" name="Freeform 632"/>
            <p:cNvSpPr>
              <a:spLocks/>
            </p:cNvSpPr>
            <p:nvPr/>
          </p:nvSpPr>
          <p:spPr bwMode="auto">
            <a:xfrm>
              <a:off x="6997940" y="3788060"/>
              <a:ext cx="22229" cy="14291"/>
            </a:xfrm>
            <a:custGeom>
              <a:avLst/>
              <a:gdLst>
                <a:gd name="T0" fmla="*/ 2147483647 w 13"/>
                <a:gd name="T1" fmla="*/ 0 h 8"/>
                <a:gd name="T2" fmla="*/ 2147483647 w 13"/>
                <a:gd name="T3" fmla="*/ 2147483647 h 8"/>
                <a:gd name="T4" fmla="*/ 0 w 13"/>
                <a:gd name="T5" fmla="*/ 2147483647 h 8"/>
                <a:gd name="T6" fmla="*/ 0 w 13"/>
                <a:gd name="T7" fmla="*/ 2147483647 h 8"/>
                <a:gd name="T8" fmla="*/ 2147483647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2147483647 h 8"/>
                <a:gd name="T18" fmla="*/ 2147483647 w 13"/>
                <a:gd name="T19" fmla="*/ 2147483647 h 8"/>
                <a:gd name="T20" fmla="*/ 2147483647 w 13"/>
                <a:gd name="T21" fmla="*/ 2147483647 h 8"/>
                <a:gd name="T22" fmla="*/ 2147483647 w 13"/>
                <a:gd name="T23" fmla="*/ 2147483647 h 8"/>
                <a:gd name="T24" fmla="*/ 2147483647 w 13"/>
                <a:gd name="T25" fmla="*/ 2147483647 h 8"/>
                <a:gd name="T26" fmla="*/ 2147483647 w 13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8"/>
                <a:gd name="T44" fmla="*/ 13 w 13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8">
                  <a:moveTo>
                    <a:pt x="5" y="0"/>
                  </a:moveTo>
                  <a:lnTo>
                    <a:pt x="3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4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9" y="1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8" name="Freeform 633"/>
            <p:cNvSpPr>
              <a:spLocks/>
            </p:cNvSpPr>
            <p:nvPr/>
          </p:nvSpPr>
          <p:spPr bwMode="auto">
            <a:xfrm>
              <a:off x="6985237" y="3810290"/>
              <a:ext cx="17466" cy="22230"/>
            </a:xfrm>
            <a:custGeom>
              <a:avLst/>
              <a:gdLst>
                <a:gd name="T0" fmla="*/ 2147483647 w 11"/>
                <a:gd name="T1" fmla="*/ 2147483647 h 13"/>
                <a:gd name="T2" fmla="*/ 2147483647 w 11"/>
                <a:gd name="T3" fmla="*/ 2147483647 h 13"/>
                <a:gd name="T4" fmla="*/ 2147483647 w 11"/>
                <a:gd name="T5" fmla="*/ 2147483647 h 13"/>
                <a:gd name="T6" fmla="*/ 2147483647 w 11"/>
                <a:gd name="T7" fmla="*/ 0 h 13"/>
                <a:gd name="T8" fmla="*/ 2147483647 w 11"/>
                <a:gd name="T9" fmla="*/ 0 h 13"/>
                <a:gd name="T10" fmla="*/ 2147483647 w 11"/>
                <a:gd name="T11" fmla="*/ 0 h 13"/>
                <a:gd name="T12" fmla="*/ 2147483647 w 11"/>
                <a:gd name="T13" fmla="*/ 0 h 13"/>
                <a:gd name="T14" fmla="*/ 2147483647 w 11"/>
                <a:gd name="T15" fmla="*/ 0 h 13"/>
                <a:gd name="T16" fmla="*/ 2147483647 w 11"/>
                <a:gd name="T17" fmla="*/ 0 h 13"/>
                <a:gd name="T18" fmla="*/ 2147483647 w 11"/>
                <a:gd name="T19" fmla="*/ 2147483647 h 13"/>
                <a:gd name="T20" fmla="*/ 2147483647 w 11"/>
                <a:gd name="T21" fmla="*/ 2147483647 h 13"/>
                <a:gd name="T22" fmla="*/ 2147483647 w 11"/>
                <a:gd name="T23" fmla="*/ 2147483647 h 13"/>
                <a:gd name="T24" fmla="*/ 2147483647 w 11"/>
                <a:gd name="T25" fmla="*/ 2147483647 h 13"/>
                <a:gd name="T26" fmla="*/ 0 w 11"/>
                <a:gd name="T27" fmla="*/ 2147483647 h 13"/>
                <a:gd name="T28" fmla="*/ 0 w 11"/>
                <a:gd name="T29" fmla="*/ 2147483647 h 13"/>
                <a:gd name="T30" fmla="*/ 0 w 11"/>
                <a:gd name="T31" fmla="*/ 2147483647 h 13"/>
                <a:gd name="T32" fmla="*/ 2147483647 w 11"/>
                <a:gd name="T33" fmla="*/ 2147483647 h 13"/>
                <a:gd name="T34" fmla="*/ 2147483647 w 11"/>
                <a:gd name="T35" fmla="*/ 2147483647 h 13"/>
                <a:gd name="T36" fmla="*/ 2147483647 w 11"/>
                <a:gd name="T37" fmla="*/ 2147483647 h 13"/>
                <a:gd name="T38" fmla="*/ 2147483647 w 11"/>
                <a:gd name="T39" fmla="*/ 2147483647 h 13"/>
                <a:gd name="T40" fmla="*/ 2147483647 w 11"/>
                <a:gd name="T41" fmla="*/ 2147483647 h 13"/>
                <a:gd name="T42" fmla="*/ 2147483647 w 11"/>
                <a:gd name="T43" fmla="*/ 2147483647 h 13"/>
                <a:gd name="T44" fmla="*/ 2147483647 w 11"/>
                <a:gd name="T45" fmla="*/ 2147483647 h 13"/>
                <a:gd name="T46" fmla="*/ 2147483647 w 11"/>
                <a:gd name="T47" fmla="*/ 2147483647 h 13"/>
                <a:gd name="T48" fmla="*/ 2147483647 w 11"/>
                <a:gd name="T49" fmla="*/ 2147483647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"/>
                <a:gd name="T76" fmla="*/ 0 h 13"/>
                <a:gd name="T77" fmla="*/ 11 w 11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" h="13">
                  <a:moveTo>
                    <a:pt x="10" y="6"/>
                  </a:moveTo>
                  <a:lnTo>
                    <a:pt x="11" y="5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3"/>
                  </a:lnTo>
                  <a:lnTo>
                    <a:pt x="8" y="11"/>
                  </a:lnTo>
                  <a:lnTo>
                    <a:pt x="7" y="6"/>
                  </a:lnTo>
                  <a:lnTo>
                    <a:pt x="7" y="5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9" name="Freeform 634"/>
            <p:cNvSpPr>
              <a:spLocks/>
            </p:cNvSpPr>
            <p:nvPr/>
          </p:nvSpPr>
          <p:spPr bwMode="auto">
            <a:xfrm>
              <a:off x="7013817" y="3843636"/>
              <a:ext cx="11115" cy="6351"/>
            </a:xfrm>
            <a:custGeom>
              <a:avLst/>
              <a:gdLst>
                <a:gd name="T0" fmla="*/ 0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2147483647 h 4"/>
                <a:gd name="T6" fmla="*/ 2147483647 w 7"/>
                <a:gd name="T7" fmla="*/ 0 h 4"/>
                <a:gd name="T8" fmla="*/ 2147483647 w 7"/>
                <a:gd name="T9" fmla="*/ 0 h 4"/>
                <a:gd name="T10" fmla="*/ 2147483647 w 7"/>
                <a:gd name="T11" fmla="*/ 0 h 4"/>
                <a:gd name="T12" fmla="*/ 0 w 7"/>
                <a:gd name="T13" fmla="*/ 0 h 4"/>
                <a:gd name="T14" fmla="*/ 0 w 7"/>
                <a:gd name="T15" fmla="*/ 0 h 4"/>
                <a:gd name="T16" fmla="*/ 0 w 7"/>
                <a:gd name="T17" fmla="*/ 2147483647 h 4"/>
                <a:gd name="T18" fmla="*/ 0 w 7"/>
                <a:gd name="T19" fmla="*/ 2147483647 h 4"/>
                <a:gd name="T20" fmla="*/ 0 w 7"/>
                <a:gd name="T21" fmla="*/ 2147483647 h 4"/>
                <a:gd name="T22" fmla="*/ 0 w 7"/>
                <a:gd name="T23" fmla="*/ 2147483647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4"/>
                <a:gd name="T38" fmla="*/ 7 w 7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4">
                  <a:moveTo>
                    <a:pt x="0" y="4"/>
                  </a:moveTo>
                  <a:lnTo>
                    <a:pt x="2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0" name="Freeform 635"/>
            <p:cNvSpPr>
              <a:spLocks/>
            </p:cNvSpPr>
            <p:nvPr/>
          </p:nvSpPr>
          <p:spPr bwMode="auto">
            <a:xfrm>
              <a:off x="7698141" y="3792824"/>
              <a:ext cx="11114" cy="14290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0 h 8"/>
                <a:gd name="T6" fmla="*/ 0 w 6"/>
                <a:gd name="T7" fmla="*/ 2147483647 h 8"/>
                <a:gd name="T8" fmla="*/ 0 w 6"/>
                <a:gd name="T9" fmla="*/ 2147483647 h 8"/>
                <a:gd name="T10" fmla="*/ 0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2147483647 w 6"/>
                <a:gd name="T21" fmla="*/ 2147483647 h 8"/>
                <a:gd name="T22" fmla="*/ 2147483647 w 6"/>
                <a:gd name="T23" fmla="*/ 214748364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8"/>
                <a:gd name="T38" fmla="*/ 6 w 6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8">
                  <a:moveTo>
                    <a:pt x="6" y="6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1" name="Freeform 636"/>
            <p:cNvSpPr>
              <a:spLocks/>
            </p:cNvSpPr>
            <p:nvPr/>
          </p:nvSpPr>
          <p:spPr bwMode="auto">
            <a:xfrm>
              <a:off x="9371636" y="4547063"/>
              <a:ext cx="7938" cy="9527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6"/>
                <a:gd name="T29" fmla="*/ 5 w 5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6">
                  <a:moveTo>
                    <a:pt x="5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6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2" name="Freeform 637"/>
            <p:cNvSpPr>
              <a:spLocks/>
            </p:cNvSpPr>
            <p:nvPr/>
          </p:nvSpPr>
          <p:spPr bwMode="auto">
            <a:xfrm>
              <a:off x="9330354" y="4661390"/>
              <a:ext cx="7938" cy="6351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0 h 4"/>
                <a:gd name="T4" fmla="*/ 0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3" name="Freeform 638"/>
            <p:cNvSpPr>
              <a:spLocks/>
            </p:cNvSpPr>
            <p:nvPr/>
          </p:nvSpPr>
          <p:spPr bwMode="auto">
            <a:xfrm>
              <a:off x="9169990" y="4661390"/>
              <a:ext cx="187355" cy="150848"/>
            </a:xfrm>
            <a:custGeom>
              <a:avLst/>
              <a:gdLst>
                <a:gd name="T0" fmla="*/ 2147483647 w 112"/>
                <a:gd name="T1" fmla="*/ 0 h 85"/>
                <a:gd name="T2" fmla="*/ 2147483647 w 112"/>
                <a:gd name="T3" fmla="*/ 2147483647 h 85"/>
                <a:gd name="T4" fmla="*/ 2147483647 w 112"/>
                <a:gd name="T5" fmla="*/ 2147483647 h 85"/>
                <a:gd name="T6" fmla="*/ 2147483647 w 112"/>
                <a:gd name="T7" fmla="*/ 2147483647 h 85"/>
                <a:gd name="T8" fmla="*/ 2147483647 w 112"/>
                <a:gd name="T9" fmla="*/ 2147483647 h 85"/>
                <a:gd name="T10" fmla="*/ 2147483647 w 112"/>
                <a:gd name="T11" fmla="*/ 2147483647 h 85"/>
                <a:gd name="T12" fmla="*/ 2147483647 w 112"/>
                <a:gd name="T13" fmla="*/ 2147483647 h 85"/>
                <a:gd name="T14" fmla="*/ 2147483647 w 112"/>
                <a:gd name="T15" fmla="*/ 2147483647 h 85"/>
                <a:gd name="T16" fmla="*/ 2147483647 w 112"/>
                <a:gd name="T17" fmla="*/ 2147483647 h 85"/>
                <a:gd name="T18" fmla="*/ 2147483647 w 112"/>
                <a:gd name="T19" fmla="*/ 2147483647 h 85"/>
                <a:gd name="T20" fmla="*/ 2147483647 w 112"/>
                <a:gd name="T21" fmla="*/ 2147483647 h 85"/>
                <a:gd name="T22" fmla="*/ 2147483647 w 112"/>
                <a:gd name="T23" fmla="*/ 2147483647 h 85"/>
                <a:gd name="T24" fmla="*/ 2147483647 w 112"/>
                <a:gd name="T25" fmla="*/ 2147483647 h 85"/>
                <a:gd name="T26" fmla="*/ 2147483647 w 112"/>
                <a:gd name="T27" fmla="*/ 2147483647 h 85"/>
                <a:gd name="T28" fmla="*/ 2147483647 w 112"/>
                <a:gd name="T29" fmla="*/ 2147483647 h 85"/>
                <a:gd name="T30" fmla="*/ 0 w 112"/>
                <a:gd name="T31" fmla="*/ 2147483647 h 85"/>
                <a:gd name="T32" fmla="*/ 2147483647 w 112"/>
                <a:gd name="T33" fmla="*/ 2147483647 h 85"/>
                <a:gd name="T34" fmla="*/ 2147483647 w 112"/>
                <a:gd name="T35" fmla="*/ 2147483647 h 85"/>
                <a:gd name="T36" fmla="*/ 2147483647 w 112"/>
                <a:gd name="T37" fmla="*/ 2147483647 h 85"/>
                <a:gd name="T38" fmla="*/ 2147483647 w 112"/>
                <a:gd name="T39" fmla="*/ 2147483647 h 85"/>
                <a:gd name="T40" fmla="*/ 2147483647 w 112"/>
                <a:gd name="T41" fmla="*/ 2147483647 h 85"/>
                <a:gd name="T42" fmla="*/ 2147483647 w 112"/>
                <a:gd name="T43" fmla="*/ 2147483647 h 85"/>
                <a:gd name="T44" fmla="*/ 2147483647 w 112"/>
                <a:gd name="T45" fmla="*/ 2147483647 h 85"/>
                <a:gd name="T46" fmla="*/ 2147483647 w 112"/>
                <a:gd name="T47" fmla="*/ 2147483647 h 85"/>
                <a:gd name="T48" fmla="*/ 2147483647 w 112"/>
                <a:gd name="T49" fmla="*/ 2147483647 h 85"/>
                <a:gd name="T50" fmla="*/ 2147483647 w 112"/>
                <a:gd name="T51" fmla="*/ 2147483647 h 85"/>
                <a:gd name="T52" fmla="*/ 2147483647 w 112"/>
                <a:gd name="T53" fmla="*/ 2147483647 h 85"/>
                <a:gd name="T54" fmla="*/ 2147483647 w 112"/>
                <a:gd name="T55" fmla="*/ 2147483647 h 85"/>
                <a:gd name="T56" fmla="*/ 2147483647 w 112"/>
                <a:gd name="T57" fmla="*/ 2147483647 h 85"/>
                <a:gd name="T58" fmla="*/ 2147483647 w 112"/>
                <a:gd name="T59" fmla="*/ 2147483647 h 85"/>
                <a:gd name="T60" fmla="*/ 2147483647 w 112"/>
                <a:gd name="T61" fmla="*/ 2147483647 h 85"/>
                <a:gd name="T62" fmla="*/ 2147483647 w 112"/>
                <a:gd name="T63" fmla="*/ 2147483647 h 85"/>
                <a:gd name="T64" fmla="*/ 2147483647 w 112"/>
                <a:gd name="T65" fmla="*/ 2147483647 h 85"/>
                <a:gd name="T66" fmla="*/ 2147483647 w 112"/>
                <a:gd name="T67" fmla="*/ 2147483647 h 85"/>
                <a:gd name="T68" fmla="*/ 2147483647 w 112"/>
                <a:gd name="T69" fmla="*/ 2147483647 h 85"/>
                <a:gd name="T70" fmla="*/ 2147483647 w 112"/>
                <a:gd name="T71" fmla="*/ 2147483647 h 85"/>
                <a:gd name="T72" fmla="*/ 2147483647 w 112"/>
                <a:gd name="T73" fmla="*/ 2147483647 h 85"/>
                <a:gd name="T74" fmla="*/ 2147483647 w 112"/>
                <a:gd name="T75" fmla="*/ 2147483647 h 85"/>
                <a:gd name="T76" fmla="*/ 2147483647 w 112"/>
                <a:gd name="T77" fmla="*/ 2147483647 h 85"/>
                <a:gd name="T78" fmla="*/ 2147483647 w 112"/>
                <a:gd name="T79" fmla="*/ 2147483647 h 85"/>
                <a:gd name="T80" fmla="*/ 2147483647 w 112"/>
                <a:gd name="T81" fmla="*/ 2147483647 h 85"/>
                <a:gd name="T82" fmla="*/ 2147483647 w 112"/>
                <a:gd name="T83" fmla="*/ 2147483647 h 85"/>
                <a:gd name="T84" fmla="*/ 2147483647 w 112"/>
                <a:gd name="T85" fmla="*/ 2147483647 h 85"/>
                <a:gd name="T86" fmla="*/ 2147483647 w 112"/>
                <a:gd name="T87" fmla="*/ 2147483647 h 85"/>
                <a:gd name="T88" fmla="*/ 2147483647 w 112"/>
                <a:gd name="T89" fmla="*/ 2147483647 h 85"/>
                <a:gd name="T90" fmla="*/ 2147483647 w 112"/>
                <a:gd name="T91" fmla="*/ 2147483647 h 85"/>
                <a:gd name="T92" fmla="*/ 2147483647 w 112"/>
                <a:gd name="T93" fmla="*/ 2147483647 h 85"/>
                <a:gd name="T94" fmla="*/ 2147483647 w 112"/>
                <a:gd name="T95" fmla="*/ 2147483647 h 85"/>
                <a:gd name="T96" fmla="*/ 2147483647 w 112"/>
                <a:gd name="T97" fmla="*/ 2147483647 h 85"/>
                <a:gd name="T98" fmla="*/ 2147483647 w 112"/>
                <a:gd name="T99" fmla="*/ 2147483647 h 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2"/>
                <a:gd name="T151" fmla="*/ 0 h 85"/>
                <a:gd name="T152" fmla="*/ 112 w 112"/>
                <a:gd name="T153" fmla="*/ 85 h 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2" h="85">
                  <a:moveTo>
                    <a:pt x="89" y="0"/>
                  </a:moveTo>
                  <a:lnTo>
                    <a:pt x="84" y="0"/>
                  </a:lnTo>
                  <a:lnTo>
                    <a:pt x="79" y="3"/>
                  </a:lnTo>
                  <a:lnTo>
                    <a:pt x="76" y="8"/>
                  </a:lnTo>
                  <a:lnTo>
                    <a:pt x="79" y="11"/>
                  </a:lnTo>
                  <a:lnTo>
                    <a:pt x="73" y="17"/>
                  </a:lnTo>
                  <a:lnTo>
                    <a:pt x="70" y="17"/>
                  </a:lnTo>
                  <a:lnTo>
                    <a:pt x="70" y="22"/>
                  </a:lnTo>
                  <a:lnTo>
                    <a:pt x="62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1" y="39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2" y="43"/>
                  </a:lnTo>
                  <a:lnTo>
                    <a:pt x="31" y="46"/>
                  </a:lnTo>
                  <a:lnTo>
                    <a:pt x="26" y="46"/>
                  </a:lnTo>
                  <a:lnTo>
                    <a:pt x="23" y="53"/>
                  </a:lnTo>
                  <a:lnTo>
                    <a:pt x="20" y="54"/>
                  </a:lnTo>
                  <a:lnTo>
                    <a:pt x="16" y="57"/>
                  </a:lnTo>
                  <a:lnTo>
                    <a:pt x="11" y="60"/>
                  </a:lnTo>
                  <a:lnTo>
                    <a:pt x="5" y="68"/>
                  </a:lnTo>
                  <a:lnTo>
                    <a:pt x="0" y="74"/>
                  </a:lnTo>
                  <a:lnTo>
                    <a:pt x="3" y="79"/>
                  </a:lnTo>
                  <a:lnTo>
                    <a:pt x="6" y="80"/>
                  </a:lnTo>
                  <a:lnTo>
                    <a:pt x="9" y="80"/>
                  </a:lnTo>
                  <a:lnTo>
                    <a:pt x="12" y="79"/>
                  </a:lnTo>
                  <a:lnTo>
                    <a:pt x="16" y="80"/>
                  </a:lnTo>
                  <a:lnTo>
                    <a:pt x="17" y="82"/>
                  </a:lnTo>
                  <a:lnTo>
                    <a:pt x="19" y="80"/>
                  </a:lnTo>
                  <a:lnTo>
                    <a:pt x="22" y="80"/>
                  </a:lnTo>
                  <a:lnTo>
                    <a:pt x="25" y="82"/>
                  </a:lnTo>
                  <a:lnTo>
                    <a:pt x="26" y="84"/>
                  </a:lnTo>
                  <a:lnTo>
                    <a:pt x="31" y="84"/>
                  </a:lnTo>
                  <a:lnTo>
                    <a:pt x="34" y="85"/>
                  </a:lnTo>
                  <a:lnTo>
                    <a:pt x="37" y="85"/>
                  </a:lnTo>
                  <a:lnTo>
                    <a:pt x="39" y="85"/>
                  </a:lnTo>
                  <a:lnTo>
                    <a:pt x="44" y="84"/>
                  </a:lnTo>
                  <a:lnTo>
                    <a:pt x="47" y="84"/>
                  </a:lnTo>
                  <a:lnTo>
                    <a:pt x="50" y="80"/>
                  </a:lnTo>
                  <a:lnTo>
                    <a:pt x="57" y="77"/>
                  </a:lnTo>
                  <a:lnTo>
                    <a:pt x="62" y="73"/>
                  </a:lnTo>
                  <a:lnTo>
                    <a:pt x="61" y="70"/>
                  </a:lnTo>
                  <a:lnTo>
                    <a:pt x="62" y="65"/>
                  </a:lnTo>
                  <a:lnTo>
                    <a:pt x="65" y="60"/>
                  </a:lnTo>
                  <a:lnTo>
                    <a:pt x="70" y="53"/>
                  </a:lnTo>
                  <a:lnTo>
                    <a:pt x="78" y="49"/>
                  </a:lnTo>
                  <a:lnTo>
                    <a:pt x="79" y="48"/>
                  </a:lnTo>
                  <a:lnTo>
                    <a:pt x="84" y="48"/>
                  </a:lnTo>
                  <a:lnTo>
                    <a:pt x="93" y="48"/>
                  </a:lnTo>
                  <a:lnTo>
                    <a:pt x="95" y="45"/>
                  </a:lnTo>
                  <a:lnTo>
                    <a:pt x="89" y="43"/>
                  </a:lnTo>
                  <a:lnTo>
                    <a:pt x="87" y="39"/>
                  </a:lnTo>
                  <a:lnTo>
                    <a:pt x="89" y="35"/>
                  </a:lnTo>
                  <a:lnTo>
                    <a:pt x="95" y="34"/>
                  </a:lnTo>
                  <a:lnTo>
                    <a:pt x="98" y="28"/>
                  </a:lnTo>
                  <a:lnTo>
                    <a:pt x="101" y="26"/>
                  </a:lnTo>
                  <a:lnTo>
                    <a:pt x="104" y="25"/>
                  </a:lnTo>
                  <a:lnTo>
                    <a:pt x="106" y="22"/>
                  </a:lnTo>
                  <a:lnTo>
                    <a:pt x="109" y="20"/>
                  </a:lnTo>
                  <a:lnTo>
                    <a:pt x="109" y="17"/>
                  </a:lnTo>
                  <a:lnTo>
                    <a:pt x="106" y="15"/>
                  </a:lnTo>
                  <a:lnTo>
                    <a:pt x="109" y="14"/>
                  </a:lnTo>
                  <a:lnTo>
                    <a:pt x="112" y="11"/>
                  </a:lnTo>
                  <a:lnTo>
                    <a:pt x="109" y="8"/>
                  </a:lnTo>
                  <a:lnTo>
                    <a:pt x="104" y="6"/>
                  </a:lnTo>
                  <a:lnTo>
                    <a:pt x="101" y="8"/>
                  </a:lnTo>
                  <a:lnTo>
                    <a:pt x="93" y="11"/>
                  </a:lnTo>
                  <a:lnTo>
                    <a:pt x="92" y="8"/>
                  </a:lnTo>
                  <a:lnTo>
                    <a:pt x="93" y="6"/>
                  </a:lnTo>
                  <a:lnTo>
                    <a:pt x="92" y="3"/>
                  </a:lnTo>
                  <a:lnTo>
                    <a:pt x="89" y="4"/>
                  </a:lnTo>
                  <a:lnTo>
                    <a:pt x="87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4" name="Freeform 639"/>
            <p:cNvSpPr>
              <a:spLocks/>
            </p:cNvSpPr>
            <p:nvPr/>
          </p:nvSpPr>
          <p:spPr bwMode="auto">
            <a:xfrm>
              <a:off x="8744471" y="4640748"/>
              <a:ext cx="19053" cy="25406"/>
            </a:xfrm>
            <a:custGeom>
              <a:avLst/>
              <a:gdLst>
                <a:gd name="T0" fmla="*/ 2147483647 w 11"/>
                <a:gd name="T1" fmla="*/ 0 h 14"/>
                <a:gd name="T2" fmla="*/ 0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4"/>
                <a:gd name="T26" fmla="*/ 11 w 11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4">
                  <a:moveTo>
                    <a:pt x="1" y="0"/>
                  </a:moveTo>
                  <a:lnTo>
                    <a:pt x="0" y="1"/>
                  </a:lnTo>
                  <a:lnTo>
                    <a:pt x="1" y="5"/>
                  </a:lnTo>
                  <a:lnTo>
                    <a:pt x="3" y="9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1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5" name="Freeform 640"/>
            <p:cNvSpPr>
              <a:spLocks/>
            </p:cNvSpPr>
            <p:nvPr/>
          </p:nvSpPr>
          <p:spPr bwMode="auto">
            <a:xfrm>
              <a:off x="8674610" y="4662978"/>
              <a:ext cx="85739" cy="77805"/>
            </a:xfrm>
            <a:custGeom>
              <a:avLst/>
              <a:gdLst>
                <a:gd name="T0" fmla="*/ 2147483647 w 51"/>
                <a:gd name="T1" fmla="*/ 2147483647 h 44"/>
                <a:gd name="T2" fmla="*/ 2147483647 w 51"/>
                <a:gd name="T3" fmla="*/ 2147483647 h 44"/>
                <a:gd name="T4" fmla="*/ 2147483647 w 51"/>
                <a:gd name="T5" fmla="*/ 2147483647 h 44"/>
                <a:gd name="T6" fmla="*/ 2147483647 w 51"/>
                <a:gd name="T7" fmla="*/ 2147483647 h 44"/>
                <a:gd name="T8" fmla="*/ 2147483647 w 51"/>
                <a:gd name="T9" fmla="*/ 2147483647 h 44"/>
                <a:gd name="T10" fmla="*/ 2147483647 w 51"/>
                <a:gd name="T11" fmla="*/ 2147483647 h 44"/>
                <a:gd name="T12" fmla="*/ 2147483647 w 51"/>
                <a:gd name="T13" fmla="*/ 2147483647 h 44"/>
                <a:gd name="T14" fmla="*/ 2147483647 w 51"/>
                <a:gd name="T15" fmla="*/ 2147483647 h 44"/>
                <a:gd name="T16" fmla="*/ 2147483647 w 51"/>
                <a:gd name="T17" fmla="*/ 2147483647 h 44"/>
                <a:gd name="T18" fmla="*/ 2147483647 w 51"/>
                <a:gd name="T19" fmla="*/ 2147483647 h 44"/>
                <a:gd name="T20" fmla="*/ 2147483647 w 51"/>
                <a:gd name="T21" fmla="*/ 2147483647 h 44"/>
                <a:gd name="T22" fmla="*/ 2147483647 w 51"/>
                <a:gd name="T23" fmla="*/ 2147483647 h 44"/>
                <a:gd name="T24" fmla="*/ 2147483647 w 51"/>
                <a:gd name="T25" fmla="*/ 2147483647 h 44"/>
                <a:gd name="T26" fmla="*/ 0 w 51"/>
                <a:gd name="T27" fmla="*/ 0 h 44"/>
                <a:gd name="T28" fmla="*/ 0 w 51"/>
                <a:gd name="T29" fmla="*/ 2147483647 h 44"/>
                <a:gd name="T30" fmla="*/ 0 w 51"/>
                <a:gd name="T31" fmla="*/ 2147483647 h 44"/>
                <a:gd name="T32" fmla="*/ 2147483647 w 51"/>
                <a:gd name="T33" fmla="*/ 2147483647 h 44"/>
                <a:gd name="T34" fmla="*/ 2147483647 w 51"/>
                <a:gd name="T35" fmla="*/ 2147483647 h 44"/>
                <a:gd name="T36" fmla="*/ 2147483647 w 51"/>
                <a:gd name="T37" fmla="*/ 2147483647 h 44"/>
                <a:gd name="T38" fmla="*/ 2147483647 w 51"/>
                <a:gd name="T39" fmla="*/ 2147483647 h 44"/>
                <a:gd name="T40" fmla="*/ 2147483647 w 51"/>
                <a:gd name="T41" fmla="*/ 2147483647 h 44"/>
                <a:gd name="T42" fmla="*/ 2147483647 w 51"/>
                <a:gd name="T43" fmla="*/ 2147483647 h 44"/>
                <a:gd name="T44" fmla="*/ 2147483647 w 51"/>
                <a:gd name="T45" fmla="*/ 2147483647 h 44"/>
                <a:gd name="T46" fmla="*/ 2147483647 w 51"/>
                <a:gd name="T47" fmla="*/ 2147483647 h 44"/>
                <a:gd name="T48" fmla="*/ 2147483647 w 51"/>
                <a:gd name="T49" fmla="*/ 2147483647 h 44"/>
                <a:gd name="T50" fmla="*/ 2147483647 w 51"/>
                <a:gd name="T51" fmla="*/ 2147483647 h 44"/>
                <a:gd name="T52" fmla="*/ 2147483647 w 51"/>
                <a:gd name="T53" fmla="*/ 2147483647 h 44"/>
                <a:gd name="T54" fmla="*/ 2147483647 w 51"/>
                <a:gd name="T55" fmla="*/ 2147483647 h 44"/>
                <a:gd name="T56" fmla="*/ 2147483647 w 51"/>
                <a:gd name="T57" fmla="*/ 2147483647 h 44"/>
                <a:gd name="T58" fmla="*/ 2147483647 w 51"/>
                <a:gd name="T59" fmla="*/ 2147483647 h 44"/>
                <a:gd name="T60" fmla="*/ 2147483647 w 51"/>
                <a:gd name="T61" fmla="*/ 2147483647 h 44"/>
                <a:gd name="T62" fmla="*/ 2147483647 w 51"/>
                <a:gd name="T63" fmla="*/ 2147483647 h 44"/>
                <a:gd name="T64" fmla="*/ 2147483647 w 51"/>
                <a:gd name="T65" fmla="*/ 2147483647 h 44"/>
                <a:gd name="T66" fmla="*/ 2147483647 w 51"/>
                <a:gd name="T67" fmla="*/ 2147483647 h 44"/>
                <a:gd name="T68" fmla="*/ 2147483647 w 51"/>
                <a:gd name="T69" fmla="*/ 2147483647 h 44"/>
                <a:gd name="T70" fmla="*/ 2147483647 w 51"/>
                <a:gd name="T71" fmla="*/ 2147483647 h 44"/>
                <a:gd name="T72" fmla="*/ 2147483647 w 51"/>
                <a:gd name="T73" fmla="*/ 2147483647 h 44"/>
                <a:gd name="T74" fmla="*/ 2147483647 w 51"/>
                <a:gd name="T75" fmla="*/ 2147483647 h 44"/>
                <a:gd name="T76" fmla="*/ 2147483647 w 51"/>
                <a:gd name="T77" fmla="*/ 2147483647 h 44"/>
                <a:gd name="T78" fmla="*/ 2147483647 w 51"/>
                <a:gd name="T79" fmla="*/ 2147483647 h 44"/>
                <a:gd name="T80" fmla="*/ 2147483647 w 51"/>
                <a:gd name="T81" fmla="*/ 2147483647 h 44"/>
                <a:gd name="T82" fmla="*/ 2147483647 w 51"/>
                <a:gd name="T83" fmla="*/ 2147483647 h 44"/>
                <a:gd name="T84" fmla="*/ 2147483647 w 51"/>
                <a:gd name="T85" fmla="*/ 2147483647 h 44"/>
                <a:gd name="T86" fmla="*/ 2147483647 w 51"/>
                <a:gd name="T87" fmla="*/ 2147483647 h 44"/>
                <a:gd name="T88" fmla="*/ 2147483647 w 51"/>
                <a:gd name="T89" fmla="*/ 2147483647 h 44"/>
                <a:gd name="T90" fmla="*/ 2147483647 w 51"/>
                <a:gd name="T91" fmla="*/ 2147483647 h 44"/>
                <a:gd name="T92" fmla="*/ 2147483647 w 51"/>
                <a:gd name="T93" fmla="*/ 2147483647 h 44"/>
                <a:gd name="T94" fmla="*/ 2147483647 w 51"/>
                <a:gd name="T95" fmla="*/ 2147483647 h 44"/>
                <a:gd name="T96" fmla="*/ 2147483647 w 51"/>
                <a:gd name="T97" fmla="*/ 2147483647 h 44"/>
                <a:gd name="T98" fmla="*/ 2147483647 w 51"/>
                <a:gd name="T99" fmla="*/ 2147483647 h 44"/>
                <a:gd name="T100" fmla="*/ 2147483647 w 51"/>
                <a:gd name="T101" fmla="*/ 2147483647 h 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1"/>
                <a:gd name="T154" fmla="*/ 0 h 44"/>
                <a:gd name="T155" fmla="*/ 51 w 51"/>
                <a:gd name="T156" fmla="*/ 44 h 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1" h="44">
                  <a:moveTo>
                    <a:pt x="50" y="7"/>
                  </a:moveTo>
                  <a:lnTo>
                    <a:pt x="50" y="7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6" y="7"/>
                  </a:lnTo>
                  <a:lnTo>
                    <a:pt x="23" y="10"/>
                  </a:lnTo>
                  <a:lnTo>
                    <a:pt x="19" y="8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5" y="28"/>
                  </a:lnTo>
                  <a:lnTo>
                    <a:pt x="14" y="36"/>
                  </a:lnTo>
                  <a:lnTo>
                    <a:pt x="17" y="41"/>
                  </a:lnTo>
                  <a:lnTo>
                    <a:pt x="17" y="44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8" y="44"/>
                  </a:lnTo>
                  <a:lnTo>
                    <a:pt x="31" y="42"/>
                  </a:lnTo>
                  <a:lnTo>
                    <a:pt x="37" y="42"/>
                  </a:lnTo>
                  <a:lnTo>
                    <a:pt x="34" y="39"/>
                  </a:lnTo>
                  <a:lnTo>
                    <a:pt x="39" y="36"/>
                  </a:lnTo>
                  <a:lnTo>
                    <a:pt x="42" y="38"/>
                  </a:lnTo>
                  <a:lnTo>
                    <a:pt x="46" y="38"/>
                  </a:lnTo>
                  <a:lnTo>
                    <a:pt x="48" y="36"/>
                  </a:lnTo>
                  <a:lnTo>
                    <a:pt x="46" y="33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51" y="25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6" name="Freeform 641"/>
            <p:cNvSpPr>
              <a:spLocks/>
            </p:cNvSpPr>
            <p:nvPr/>
          </p:nvSpPr>
          <p:spPr bwMode="auto">
            <a:xfrm>
              <a:off x="8650794" y="4635984"/>
              <a:ext cx="11114" cy="20643"/>
            </a:xfrm>
            <a:custGeom>
              <a:avLst/>
              <a:gdLst>
                <a:gd name="T0" fmla="*/ 2147483647 w 6"/>
                <a:gd name="T1" fmla="*/ 0 h 12"/>
                <a:gd name="T2" fmla="*/ 2147483647 w 6"/>
                <a:gd name="T3" fmla="*/ 0 h 12"/>
                <a:gd name="T4" fmla="*/ 2147483647 w 6"/>
                <a:gd name="T5" fmla="*/ 2147483647 h 12"/>
                <a:gd name="T6" fmla="*/ 2147483647 w 6"/>
                <a:gd name="T7" fmla="*/ 2147483647 h 12"/>
                <a:gd name="T8" fmla="*/ 0 w 6"/>
                <a:gd name="T9" fmla="*/ 2147483647 h 12"/>
                <a:gd name="T10" fmla="*/ 2147483647 w 6"/>
                <a:gd name="T11" fmla="*/ 2147483647 h 12"/>
                <a:gd name="T12" fmla="*/ 2147483647 w 6"/>
                <a:gd name="T13" fmla="*/ 2147483647 h 12"/>
                <a:gd name="T14" fmla="*/ 2147483647 w 6"/>
                <a:gd name="T15" fmla="*/ 2147483647 h 12"/>
                <a:gd name="T16" fmla="*/ 2147483647 w 6"/>
                <a:gd name="T17" fmla="*/ 2147483647 h 12"/>
                <a:gd name="T18" fmla="*/ 2147483647 w 6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6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7" name="Freeform 642"/>
            <p:cNvSpPr>
              <a:spLocks/>
            </p:cNvSpPr>
            <p:nvPr/>
          </p:nvSpPr>
          <p:spPr bwMode="auto">
            <a:xfrm>
              <a:off x="8730182" y="4631221"/>
              <a:ext cx="4763" cy="476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0 h 3"/>
                <a:gd name="T6" fmla="*/ 0 w 3"/>
                <a:gd name="T7" fmla="*/ 0 h 3"/>
                <a:gd name="T8" fmla="*/ 0 w 3"/>
                <a:gd name="T9" fmla="*/ 2147483647 h 3"/>
                <a:gd name="T10" fmla="*/ 2147483647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1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8" name="Freeform 643"/>
            <p:cNvSpPr>
              <a:spLocks/>
            </p:cNvSpPr>
            <p:nvPr/>
          </p:nvSpPr>
          <p:spPr bwMode="auto">
            <a:xfrm>
              <a:off x="5592776" y="1723825"/>
              <a:ext cx="11114" cy="14291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2147483647 w 7"/>
                <a:gd name="T9" fmla="*/ 2147483647 h 8"/>
                <a:gd name="T10" fmla="*/ 2147483647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2147483647 w 7"/>
                <a:gd name="T21" fmla="*/ 0 h 8"/>
                <a:gd name="T22" fmla="*/ 2147483647 w 7"/>
                <a:gd name="T23" fmla="*/ 0 h 8"/>
                <a:gd name="T24" fmla="*/ 0 w 7"/>
                <a:gd name="T25" fmla="*/ 2147483647 h 8"/>
                <a:gd name="T26" fmla="*/ 0 w 7"/>
                <a:gd name="T27" fmla="*/ 2147483647 h 8"/>
                <a:gd name="T28" fmla="*/ 0 w 7"/>
                <a:gd name="T29" fmla="*/ 2147483647 h 8"/>
                <a:gd name="T30" fmla="*/ 2147483647 w 7"/>
                <a:gd name="T31" fmla="*/ 2147483647 h 8"/>
                <a:gd name="T32" fmla="*/ 2147483647 w 7"/>
                <a:gd name="T33" fmla="*/ 214748364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8"/>
                <a:gd name="T53" fmla="*/ 7 w 7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8">
                  <a:moveTo>
                    <a:pt x="2" y="5"/>
                  </a:moveTo>
                  <a:lnTo>
                    <a:pt x="2" y="5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5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9" name="Freeform 657"/>
            <p:cNvSpPr>
              <a:spLocks/>
            </p:cNvSpPr>
            <p:nvPr/>
          </p:nvSpPr>
          <p:spPr bwMode="auto">
            <a:xfrm>
              <a:off x="5645171" y="1993764"/>
              <a:ext cx="15878" cy="9527"/>
            </a:xfrm>
            <a:custGeom>
              <a:avLst/>
              <a:gdLst>
                <a:gd name="T0" fmla="*/ 2147483647 w 10"/>
                <a:gd name="T1" fmla="*/ 0 h 6"/>
                <a:gd name="T2" fmla="*/ 2147483647 w 10"/>
                <a:gd name="T3" fmla="*/ 0 h 6"/>
                <a:gd name="T4" fmla="*/ 2147483647 w 10"/>
                <a:gd name="T5" fmla="*/ 2147483647 h 6"/>
                <a:gd name="T6" fmla="*/ 0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7" y="0"/>
                  </a:lnTo>
                  <a:lnTo>
                    <a:pt x="4" y="1"/>
                  </a:lnTo>
                  <a:lnTo>
                    <a:pt x="0" y="6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0" name="Freeform 658"/>
            <p:cNvSpPr>
              <a:spLocks/>
            </p:cNvSpPr>
            <p:nvPr/>
          </p:nvSpPr>
          <p:spPr bwMode="auto">
            <a:xfrm>
              <a:off x="5535616" y="2104915"/>
              <a:ext cx="11114" cy="7940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0 h 4"/>
                <a:gd name="T4" fmla="*/ 0 w 6"/>
                <a:gd name="T5" fmla="*/ 0 h 4"/>
                <a:gd name="T6" fmla="*/ 0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5" y="4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1" name="Freeform 659"/>
            <p:cNvSpPr>
              <a:spLocks/>
            </p:cNvSpPr>
            <p:nvPr/>
          </p:nvSpPr>
          <p:spPr bwMode="auto">
            <a:xfrm>
              <a:off x="5605478" y="2255763"/>
              <a:ext cx="11114" cy="4763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0 h 3"/>
                <a:gd name="T10" fmla="*/ 0 w 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"/>
                <a:gd name="T20" fmla="*/ 6 w 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">
                  <a:moveTo>
                    <a:pt x="0" y="0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2" name="Freeform 660"/>
            <p:cNvSpPr>
              <a:spLocks/>
            </p:cNvSpPr>
            <p:nvPr/>
          </p:nvSpPr>
          <p:spPr bwMode="auto">
            <a:xfrm>
              <a:off x="5583249" y="2298635"/>
              <a:ext cx="22229" cy="17467"/>
            </a:xfrm>
            <a:custGeom>
              <a:avLst/>
              <a:gdLst>
                <a:gd name="T0" fmla="*/ 2147483647 w 14"/>
                <a:gd name="T1" fmla="*/ 2147483647 h 10"/>
                <a:gd name="T2" fmla="*/ 2147483647 w 14"/>
                <a:gd name="T3" fmla="*/ 2147483647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2147483647 w 14"/>
                <a:gd name="T9" fmla="*/ 2147483647 h 10"/>
                <a:gd name="T10" fmla="*/ 2147483647 w 14"/>
                <a:gd name="T11" fmla="*/ 2147483647 h 10"/>
                <a:gd name="T12" fmla="*/ 2147483647 w 14"/>
                <a:gd name="T13" fmla="*/ 2147483647 h 10"/>
                <a:gd name="T14" fmla="*/ 2147483647 w 14"/>
                <a:gd name="T15" fmla="*/ 2147483647 h 10"/>
                <a:gd name="T16" fmla="*/ 2147483647 w 14"/>
                <a:gd name="T17" fmla="*/ 0 h 10"/>
                <a:gd name="T18" fmla="*/ 2147483647 w 14"/>
                <a:gd name="T19" fmla="*/ 0 h 10"/>
                <a:gd name="T20" fmla="*/ 2147483647 w 14"/>
                <a:gd name="T21" fmla="*/ 0 h 10"/>
                <a:gd name="T22" fmla="*/ 2147483647 w 14"/>
                <a:gd name="T23" fmla="*/ 2147483647 h 10"/>
                <a:gd name="T24" fmla="*/ 0 w 14"/>
                <a:gd name="T25" fmla="*/ 2147483647 h 10"/>
                <a:gd name="T26" fmla="*/ 0 w 14"/>
                <a:gd name="T27" fmla="*/ 2147483647 h 10"/>
                <a:gd name="T28" fmla="*/ 0 w 14"/>
                <a:gd name="T29" fmla="*/ 2147483647 h 10"/>
                <a:gd name="T30" fmla="*/ 2147483647 w 14"/>
                <a:gd name="T31" fmla="*/ 2147483647 h 10"/>
                <a:gd name="T32" fmla="*/ 2147483647 w 14"/>
                <a:gd name="T33" fmla="*/ 2147483647 h 10"/>
                <a:gd name="T34" fmla="*/ 2147483647 w 14"/>
                <a:gd name="T35" fmla="*/ 2147483647 h 10"/>
                <a:gd name="T36" fmla="*/ 2147483647 w 14"/>
                <a:gd name="T37" fmla="*/ 2147483647 h 10"/>
                <a:gd name="T38" fmla="*/ 2147483647 w 14"/>
                <a:gd name="T39" fmla="*/ 2147483647 h 10"/>
                <a:gd name="T40" fmla="*/ 2147483647 w 14"/>
                <a:gd name="T41" fmla="*/ 2147483647 h 10"/>
                <a:gd name="T42" fmla="*/ 2147483647 w 14"/>
                <a:gd name="T43" fmla="*/ 2147483647 h 10"/>
                <a:gd name="T44" fmla="*/ 2147483647 w 14"/>
                <a:gd name="T45" fmla="*/ 2147483647 h 10"/>
                <a:gd name="T46" fmla="*/ 2147483647 w 14"/>
                <a:gd name="T47" fmla="*/ 2147483647 h 10"/>
                <a:gd name="T48" fmla="*/ 2147483647 w 14"/>
                <a:gd name="T49" fmla="*/ 2147483647 h 10"/>
                <a:gd name="T50" fmla="*/ 2147483647 w 14"/>
                <a:gd name="T51" fmla="*/ 2147483647 h 10"/>
                <a:gd name="T52" fmla="*/ 2147483647 w 14"/>
                <a:gd name="T53" fmla="*/ 2147483647 h 10"/>
                <a:gd name="T54" fmla="*/ 2147483647 w 14"/>
                <a:gd name="T55" fmla="*/ 2147483647 h 10"/>
                <a:gd name="T56" fmla="*/ 2147483647 w 14"/>
                <a:gd name="T57" fmla="*/ 2147483647 h 10"/>
                <a:gd name="T58" fmla="*/ 2147483647 w 14"/>
                <a:gd name="T59" fmla="*/ 2147483647 h 10"/>
                <a:gd name="T60" fmla="*/ 2147483647 w 14"/>
                <a:gd name="T61" fmla="*/ 2147483647 h 10"/>
                <a:gd name="T62" fmla="*/ 2147483647 w 14"/>
                <a:gd name="T63" fmla="*/ 2147483647 h 10"/>
                <a:gd name="T64" fmla="*/ 2147483647 w 14"/>
                <a:gd name="T65" fmla="*/ 2147483647 h 10"/>
                <a:gd name="T66" fmla="*/ 2147483647 w 14"/>
                <a:gd name="T67" fmla="*/ 2147483647 h 10"/>
                <a:gd name="T68" fmla="*/ 2147483647 w 14"/>
                <a:gd name="T69" fmla="*/ 2147483647 h 10"/>
                <a:gd name="T70" fmla="*/ 2147483647 w 14"/>
                <a:gd name="T71" fmla="*/ 2147483647 h 10"/>
                <a:gd name="T72" fmla="*/ 2147483647 w 14"/>
                <a:gd name="T73" fmla="*/ 2147483647 h 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"/>
                <a:gd name="T112" fmla="*/ 0 h 10"/>
                <a:gd name="T113" fmla="*/ 14 w 14"/>
                <a:gd name="T114" fmla="*/ 10 h 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" h="10">
                  <a:moveTo>
                    <a:pt x="14" y="3"/>
                  </a:moveTo>
                  <a:lnTo>
                    <a:pt x="14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8" y="7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3" name="Freeform 661"/>
            <p:cNvSpPr>
              <a:spLocks/>
            </p:cNvSpPr>
            <p:nvPr/>
          </p:nvSpPr>
          <p:spPr bwMode="auto">
            <a:xfrm>
              <a:off x="5603889" y="2308163"/>
              <a:ext cx="7939" cy="11116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2147483647 w 4"/>
                <a:gd name="T9" fmla="*/ 0 h 6"/>
                <a:gd name="T10" fmla="*/ 2147483647 w 4"/>
                <a:gd name="T11" fmla="*/ 0 h 6"/>
                <a:gd name="T12" fmla="*/ 2147483647 w 4"/>
                <a:gd name="T13" fmla="*/ 2147483647 h 6"/>
                <a:gd name="T14" fmla="*/ 0 w 4"/>
                <a:gd name="T15" fmla="*/ 2147483647 h 6"/>
                <a:gd name="T16" fmla="*/ 0 w 4"/>
                <a:gd name="T17" fmla="*/ 2147483647 h 6"/>
                <a:gd name="T18" fmla="*/ 0 w 4"/>
                <a:gd name="T19" fmla="*/ 2147483647 h 6"/>
                <a:gd name="T20" fmla="*/ 0 w 4"/>
                <a:gd name="T21" fmla="*/ 2147483647 h 6"/>
                <a:gd name="T22" fmla="*/ 2147483647 w 4"/>
                <a:gd name="T23" fmla="*/ 2147483647 h 6"/>
                <a:gd name="T24" fmla="*/ 2147483647 w 4"/>
                <a:gd name="T25" fmla="*/ 2147483647 h 6"/>
                <a:gd name="T26" fmla="*/ 2147483647 w 4"/>
                <a:gd name="T27" fmla="*/ 2147483647 h 6"/>
                <a:gd name="T28" fmla="*/ 2147483647 w 4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6"/>
                <a:gd name="T47" fmla="*/ 4 w 4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6">
                  <a:moveTo>
                    <a:pt x="3" y="1"/>
                  </a:moveTo>
                  <a:lnTo>
                    <a:pt x="3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4" name="Freeform 662"/>
            <p:cNvSpPr>
              <a:spLocks/>
            </p:cNvSpPr>
            <p:nvPr/>
          </p:nvSpPr>
          <p:spPr bwMode="auto">
            <a:xfrm>
              <a:off x="5610241" y="2285932"/>
              <a:ext cx="38106" cy="39697"/>
            </a:xfrm>
            <a:custGeom>
              <a:avLst/>
              <a:gdLst>
                <a:gd name="T0" fmla="*/ 2147483647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0 h 22"/>
                <a:gd name="T8" fmla="*/ 2147483647 w 23"/>
                <a:gd name="T9" fmla="*/ 0 h 22"/>
                <a:gd name="T10" fmla="*/ 2147483647 w 23"/>
                <a:gd name="T11" fmla="*/ 0 h 22"/>
                <a:gd name="T12" fmla="*/ 2147483647 w 23"/>
                <a:gd name="T13" fmla="*/ 2147483647 h 22"/>
                <a:gd name="T14" fmla="*/ 2147483647 w 23"/>
                <a:gd name="T15" fmla="*/ 2147483647 h 22"/>
                <a:gd name="T16" fmla="*/ 2147483647 w 23"/>
                <a:gd name="T17" fmla="*/ 2147483647 h 22"/>
                <a:gd name="T18" fmla="*/ 2147483647 w 23"/>
                <a:gd name="T19" fmla="*/ 2147483647 h 22"/>
                <a:gd name="T20" fmla="*/ 2147483647 w 23"/>
                <a:gd name="T21" fmla="*/ 2147483647 h 22"/>
                <a:gd name="T22" fmla="*/ 2147483647 w 23"/>
                <a:gd name="T23" fmla="*/ 2147483647 h 22"/>
                <a:gd name="T24" fmla="*/ 2147483647 w 23"/>
                <a:gd name="T25" fmla="*/ 2147483647 h 22"/>
                <a:gd name="T26" fmla="*/ 2147483647 w 23"/>
                <a:gd name="T27" fmla="*/ 2147483647 h 22"/>
                <a:gd name="T28" fmla="*/ 2147483647 w 23"/>
                <a:gd name="T29" fmla="*/ 2147483647 h 22"/>
                <a:gd name="T30" fmla="*/ 2147483647 w 23"/>
                <a:gd name="T31" fmla="*/ 2147483647 h 22"/>
                <a:gd name="T32" fmla="*/ 2147483647 w 23"/>
                <a:gd name="T33" fmla="*/ 2147483647 h 22"/>
                <a:gd name="T34" fmla="*/ 2147483647 w 23"/>
                <a:gd name="T35" fmla="*/ 2147483647 h 22"/>
                <a:gd name="T36" fmla="*/ 2147483647 w 23"/>
                <a:gd name="T37" fmla="*/ 2147483647 h 22"/>
                <a:gd name="T38" fmla="*/ 2147483647 w 23"/>
                <a:gd name="T39" fmla="*/ 2147483647 h 22"/>
                <a:gd name="T40" fmla="*/ 2147483647 w 23"/>
                <a:gd name="T41" fmla="*/ 2147483647 h 22"/>
                <a:gd name="T42" fmla="*/ 2147483647 w 23"/>
                <a:gd name="T43" fmla="*/ 2147483647 h 22"/>
                <a:gd name="T44" fmla="*/ 2147483647 w 23"/>
                <a:gd name="T45" fmla="*/ 2147483647 h 22"/>
                <a:gd name="T46" fmla="*/ 2147483647 w 23"/>
                <a:gd name="T47" fmla="*/ 2147483647 h 22"/>
                <a:gd name="T48" fmla="*/ 2147483647 w 23"/>
                <a:gd name="T49" fmla="*/ 2147483647 h 22"/>
                <a:gd name="T50" fmla="*/ 2147483647 w 23"/>
                <a:gd name="T51" fmla="*/ 2147483647 h 22"/>
                <a:gd name="T52" fmla="*/ 2147483647 w 23"/>
                <a:gd name="T53" fmla="*/ 2147483647 h 22"/>
                <a:gd name="T54" fmla="*/ 2147483647 w 23"/>
                <a:gd name="T55" fmla="*/ 2147483647 h 22"/>
                <a:gd name="T56" fmla="*/ 2147483647 w 23"/>
                <a:gd name="T57" fmla="*/ 2147483647 h 22"/>
                <a:gd name="T58" fmla="*/ 2147483647 w 23"/>
                <a:gd name="T59" fmla="*/ 2147483647 h 22"/>
                <a:gd name="T60" fmla="*/ 2147483647 w 23"/>
                <a:gd name="T61" fmla="*/ 2147483647 h 22"/>
                <a:gd name="T62" fmla="*/ 2147483647 w 23"/>
                <a:gd name="T63" fmla="*/ 2147483647 h 22"/>
                <a:gd name="T64" fmla="*/ 2147483647 w 23"/>
                <a:gd name="T65" fmla="*/ 2147483647 h 22"/>
                <a:gd name="T66" fmla="*/ 2147483647 w 23"/>
                <a:gd name="T67" fmla="*/ 2147483647 h 22"/>
                <a:gd name="T68" fmla="*/ 2147483647 w 23"/>
                <a:gd name="T69" fmla="*/ 2147483647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"/>
                <a:gd name="T106" fmla="*/ 0 h 22"/>
                <a:gd name="T107" fmla="*/ 23 w 23"/>
                <a:gd name="T108" fmla="*/ 22 h 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" h="22">
                  <a:moveTo>
                    <a:pt x="23" y="3"/>
                  </a:moveTo>
                  <a:lnTo>
                    <a:pt x="23" y="3"/>
                  </a:lnTo>
                  <a:lnTo>
                    <a:pt x="21" y="2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4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20" y="17"/>
                  </a:lnTo>
                  <a:lnTo>
                    <a:pt x="21" y="16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3" y="7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5" name="Freeform 663"/>
            <p:cNvSpPr>
              <a:spLocks/>
            </p:cNvSpPr>
            <p:nvPr/>
          </p:nvSpPr>
          <p:spPr bwMode="auto">
            <a:xfrm>
              <a:off x="3685880" y="1611087"/>
              <a:ext cx="1392463" cy="587513"/>
            </a:xfrm>
            <a:custGeom>
              <a:avLst/>
              <a:gdLst>
                <a:gd name="T0" fmla="*/ 2147483647 w 838"/>
                <a:gd name="T1" fmla="*/ 2147483647 h 329"/>
                <a:gd name="T2" fmla="*/ 2147483647 w 838"/>
                <a:gd name="T3" fmla="*/ 2147483647 h 329"/>
                <a:gd name="T4" fmla="*/ 2147483647 w 838"/>
                <a:gd name="T5" fmla="*/ 2147483647 h 329"/>
                <a:gd name="T6" fmla="*/ 2147483647 w 838"/>
                <a:gd name="T7" fmla="*/ 2147483647 h 329"/>
                <a:gd name="T8" fmla="*/ 2147483647 w 838"/>
                <a:gd name="T9" fmla="*/ 2147483647 h 329"/>
                <a:gd name="T10" fmla="*/ 2147483647 w 838"/>
                <a:gd name="T11" fmla="*/ 2147483647 h 329"/>
                <a:gd name="T12" fmla="*/ 2147483647 w 838"/>
                <a:gd name="T13" fmla="*/ 2147483647 h 329"/>
                <a:gd name="T14" fmla="*/ 2147483647 w 838"/>
                <a:gd name="T15" fmla="*/ 2147483647 h 329"/>
                <a:gd name="T16" fmla="*/ 2147483647 w 838"/>
                <a:gd name="T17" fmla="*/ 2147483647 h 329"/>
                <a:gd name="T18" fmla="*/ 2147483647 w 838"/>
                <a:gd name="T19" fmla="*/ 2147483647 h 329"/>
                <a:gd name="T20" fmla="*/ 2147483647 w 838"/>
                <a:gd name="T21" fmla="*/ 2147483647 h 329"/>
                <a:gd name="T22" fmla="*/ 2147483647 w 838"/>
                <a:gd name="T23" fmla="*/ 2147483647 h 329"/>
                <a:gd name="T24" fmla="*/ 2147483647 w 838"/>
                <a:gd name="T25" fmla="*/ 2147483647 h 329"/>
                <a:gd name="T26" fmla="*/ 2147483647 w 838"/>
                <a:gd name="T27" fmla="*/ 2147483647 h 329"/>
                <a:gd name="T28" fmla="*/ 0 w 838"/>
                <a:gd name="T29" fmla="*/ 2147483647 h 329"/>
                <a:gd name="T30" fmla="*/ 2147483647 w 838"/>
                <a:gd name="T31" fmla="*/ 2147483647 h 329"/>
                <a:gd name="T32" fmla="*/ 2147483647 w 838"/>
                <a:gd name="T33" fmla="*/ 2147483647 h 329"/>
                <a:gd name="T34" fmla="*/ 2147483647 w 838"/>
                <a:gd name="T35" fmla="*/ 2147483647 h 329"/>
                <a:gd name="T36" fmla="*/ 2147483647 w 838"/>
                <a:gd name="T37" fmla="*/ 2147483647 h 329"/>
                <a:gd name="T38" fmla="*/ 2147483647 w 838"/>
                <a:gd name="T39" fmla="*/ 2147483647 h 329"/>
                <a:gd name="T40" fmla="*/ 2147483647 w 838"/>
                <a:gd name="T41" fmla="*/ 2147483647 h 329"/>
                <a:gd name="T42" fmla="*/ 2147483647 w 838"/>
                <a:gd name="T43" fmla="*/ 2147483647 h 329"/>
                <a:gd name="T44" fmla="*/ 2147483647 w 838"/>
                <a:gd name="T45" fmla="*/ 2147483647 h 329"/>
                <a:gd name="T46" fmla="*/ 2147483647 w 838"/>
                <a:gd name="T47" fmla="*/ 2147483647 h 329"/>
                <a:gd name="T48" fmla="*/ 2147483647 w 838"/>
                <a:gd name="T49" fmla="*/ 2147483647 h 329"/>
                <a:gd name="T50" fmla="*/ 2147483647 w 838"/>
                <a:gd name="T51" fmla="*/ 2147483647 h 329"/>
                <a:gd name="T52" fmla="*/ 2147483647 w 838"/>
                <a:gd name="T53" fmla="*/ 2147483647 h 329"/>
                <a:gd name="T54" fmla="*/ 2147483647 w 838"/>
                <a:gd name="T55" fmla="*/ 2147483647 h 329"/>
                <a:gd name="T56" fmla="*/ 2147483647 w 838"/>
                <a:gd name="T57" fmla="*/ 2147483647 h 329"/>
                <a:gd name="T58" fmla="*/ 2147483647 w 838"/>
                <a:gd name="T59" fmla="*/ 2147483647 h 329"/>
                <a:gd name="T60" fmla="*/ 2147483647 w 838"/>
                <a:gd name="T61" fmla="*/ 2147483647 h 329"/>
                <a:gd name="T62" fmla="*/ 2147483647 w 838"/>
                <a:gd name="T63" fmla="*/ 2147483647 h 329"/>
                <a:gd name="T64" fmla="*/ 2147483647 w 838"/>
                <a:gd name="T65" fmla="*/ 2147483647 h 329"/>
                <a:gd name="T66" fmla="*/ 2147483647 w 838"/>
                <a:gd name="T67" fmla="*/ 2147483647 h 329"/>
                <a:gd name="T68" fmla="*/ 2147483647 w 838"/>
                <a:gd name="T69" fmla="*/ 2147483647 h 329"/>
                <a:gd name="T70" fmla="*/ 2147483647 w 838"/>
                <a:gd name="T71" fmla="*/ 2147483647 h 329"/>
                <a:gd name="T72" fmla="*/ 2147483647 w 838"/>
                <a:gd name="T73" fmla="*/ 2147483647 h 329"/>
                <a:gd name="T74" fmla="*/ 2147483647 w 838"/>
                <a:gd name="T75" fmla="*/ 2147483647 h 329"/>
                <a:gd name="T76" fmla="*/ 2147483647 w 838"/>
                <a:gd name="T77" fmla="*/ 2147483647 h 329"/>
                <a:gd name="T78" fmla="*/ 2147483647 w 838"/>
                <a:gd name="T79" fmla="*/ 2147483647 h 329"/>
                <a:gd name="T80" fmla="*/ 2147483647 w 838"/>
                <a:gd name="T81" fmla="*/ 2147483647 h 329"/>
                <a:gd name="T82" fmla="*/ 2147483647 w 838"/>
                <a:gd name="T83" fmla="*/ 2147483647 h 329"/>
                <a:gd name="T84" fmla="*/ 2147483647 w 838"/>
                <a:gd name="T85" fmla="*/ 2147483647 h 329"/>
                <a:gd name="T86" fmla="*/ 2147483647 w 838"/>
                <a:gd name="T87" fmla="*/ 2147483647 h 329"/>
                <a:gd name="T88" fmla="*/ 2147483647 w 838"/>
                <a:gd name="T89" fmla="*/ 2147483647 h 329"/>
                <a:gd name="T90" fmla="*/ 2147483647 w 838"/>
                <a:gd name="T91" fmla="*/ 2147483647 h 329"/>
                <a:gd name="T92" fmla="*/ 2147483647 w 838"/>
                <a:gd name="T93" fmla="*/ 2147483647 h 329"/>
                <a:gd name="T94" fmla="*/ 2147483647 w 838"/>
                <a:gd name="T95" fmla="*/ 2147483647 h 329"/>
                <a:gd name="T96" fmla="*/ 2147483647 w 838"/>
                <a:gd name="T97" fmla="*/ 2147483647 h 329"/>
                <a:gd name="T98" fmla="*/ 2147483647 w 838"/>
                <a:gd name="T99" fmla="*/ 2147483647 h 329"/>
                <a:gd name="T100" fmla="*/ 2147483647 w 838"/>
                <a:gd name="T101" fmla="*/ 2147483647 h 329"/>
                <a:gd name="T102" fmla="*/ 2147483647 w 838"/>
                <a:gd name="T103" fmla="*/ 2147483647 h 329"/>
                <a:gd name="T104" fmla="*/ 2147483647 w 838"/>
                <a:gd name="T105" fmla="*/ 2147483647 h 329"/>
                <a:gd name="T106" fmla="*/ 2147483647 w 838"/>
                <a:gd name="T107" fmla="*/ 2147483647 h 329"/>
                <a:gd name="T108" fmla="*/ 2147483647 w 838"/>
                <a:gd name="T109" fmla="*/ 2147483647 h 329"/>
                <a:gd name="T110" fmla="*/ 2147483647 w 838"/>
                <a:gd name="T111" fmla="*/ 2147483647 h 329"/>
                <a:gd name="T112" fmla="*/ 2147483647 w 838"/>
                <a:gd name="T113" fmla="*/ 2147483647 h 329"/>
                <a:gd name="T114" fmla="*/ 2147483647 w 838"/>
                <a:gd name="T115" fmla="*/ 2147483647 h 329"/>
                <a:gd name="T116" fmla="*/ 2147483647 w 838"/>
                <a:gd name="T117" fmla="*/ 2147483647 h 329"/>
                <a:gd name="T118" fmla="*/ 2147483647 w 838"/>
                <a:gd name="T119" fmla="*/ 2147483647 h 329"/>
                <a:gd name="T120" fmla="*/ 2147483647 w 838"/>
                <a:gd name="T121" fmla="*/ 2147483647 h 3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8"/>
                <a:gd name="T184" fmla="*/ 0 h 329"/>
                <a:gd name="T185" fmla="*/ 838 w 838"/>
                <a:gd name="T186" fmla="*/ 329 h 3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8" h="329">
                  <a:moveTo>
                    <a:pt x="828" y="32"/>
                  </a:moveTo>
                  <a:lnTo>
                    <a:pt x="838" y="29"/>
                  </a:lnTo>
                  <a:lnTo>
                    <a:pt x="826" y="26"/>
                  </a:lnTo>
                  <a:lnTo>
                    <a:pt x="817" y="26"/>
                  </a:lnTo>
                  <a:lnTo>
                    <a:pt x="804" y="23"/>
                  </a:lnTo>
                  <a:lnTo>
                    <a:pt x="797" y="24"/>
                  </a:lnTo>
                  <a:lnTo>
                    <a:pt x="786" y="26"/>
                  </a:lnTo>
                  <a:lnTo>
                    <a:pt x="773" y="24"/>
                  </a:lnTo>
                  <a:lnTo>
                    <a:pt x="770" y="24"/>
                  </a:lnTo>
                  <a:lnTo>
                    <a:pt x="765" y="24"/>
                  </a:lnTo>
                  <a:lnTo>
                    <a:pt x="759" y="24"/>
                  </a:lnTo>
                  <a:lnTo>
                    <a:pt x="756" y="31"/>
                  </a:lnTo>
                  <a:lnTo>
                    <a:pt x="750" y="32"/>
                  </a:lnTo>
                  <a:lnTo>
                    <a:pt x="747" y="31"/>
                  </a:lnTo>
                  <a:lnTo>
                    <a:pt x="744" y="31"/>
                  </a:lnTo>
                  <a:lnTo>
                    <a:pt x="739" y="31"/>
                  </a:lnTo>
                  <a:lnTo>
                    <a:pt x="736" y="29"/>
                  </a:lnTo>
                  <a:lnTo>
                    <a:pt x="728" y="29"/>
                  </a:lnTo>
                  <a:lnTo>
                    <a:pt x="725" y="27"/>
                  </a:lnTo>
                  <a:lnTo>
                    <a:pt x="700" y="34"/>
                  </a:lnTo>
                  <a:lnTo>
                    <a:pt x="699" y="34"/>
                  </a:lnTo>
                  <a:lnTo>
                    <a:pt x="694" y="35"/>
                  </a:lnTo>
                  <a:lnTo>
                    <a:pt x="689" y="37"/>
                  </a:lnTo>
                  <a:lnTo>
                    <a:pt x="683" y="38"/>
                  </a:lnTo>
                  <a:lnTo>
                    <a:pt x="682" y="40"/>
                  </a:lnTo>
                  <a:lnTo>
                    <a:pt x="674" y="43"/>
                  </a:lnTo>
                  <a:lnTo>
                    <a:pt x="671" y="43"/>
                  </a:lnTo>
                  <a:lnTo>
                    <a:pt x="675" y="41"/>
                  </a:lnTo>
                  <a:lnTo>
                    <a:pt x="683" y="37"/>
                  </a:lnTo>
                  <a:lnTo>
                    <a:pt x="697" y="31"/>
                  </a:lnTo>
                  <a:lnTo>
                    <a:pt x="699" y="27"/>
                  </a:lnTo>
                  <a:lnTo>
                    <a:pt x="697" y="23"/>
                  </a:lnTo>
                  <a:lnTo>
                    <a:pt x="678" y="23"/>
                  </a:lnTo>
                  <a:lnTo>
                    <a:pt x="674" y="26"/>
                  </a:lnTo>
                  <a:lnTo>
                    <a:pt x="671" y="29"/>
                  </a:lnTo>
                  <a:lnTo>
                    <a:pt x="665" y="29"/>
                  </a:lnTo>
                  <a:lnTo>
                    <a:pt x="658" y="29"/>
                  </a:lnTo>
                  <a:lnTo>
                    <a:pt x="644" y="29"/>
                  </a:lnTo>
                  <a:lnTo>
                    <a:pt x="629" y="32"/>
                  </a:lnTo>
                  <a:lnTo>
                    <a:pt x="632" y="31"/>
                  </a:lnTo>
                  <a:lnTo>
                    <a:pt x="638" y="29"/>
                  </a:lnTo>
                  <a:lnTo>
                    <a:pt x="643" y="27"/>
                  </a:lnTo>
                  <a:lnTo>
                    <a:pt x="654" y="27"/>
                  </a:lnTo>
                  <a:lnTo>
                    <a:pt x="657" y="26"/>
                  </a:lnTo>
                  <a:lnTo>
                    <a:pt x="654" y="24"/>
                  </a:lnTo>
                  <a:lnTo>
                    <a:pt x="640" y="24"/>
                  </a:lnTo>
                  <a:lnTo>
                    <a:pt x="615" y="24"/>
                  </a:lnTo>
                  <a:lnTo>
                    <a:pt x="610" y="24"/>
                  </a:lnTo>
                  <a:lnTo>
                    <a:pt x="606" y="26"/>
                  </a:lnTo>
                  <a:lnTo>
                    <a:pt x="593" y="26"/>
                  </a:lnTo>
                  <a:lnTo>
                    <a:pt x="576" y="26"/>
                  </a:lnTo>
                  <a:lnTo>
                    <a:pt x="557" y="27"/>
                  </a:lnTo>
                  <a:lnTo>
                    <a:pt x="557" y="26"/>
                  </a:lnTo>
                  <a:lnTo>
                    <a:pt x="560" y="24"/>
                  </a:lnTo>
                  <a:lnTo>
                    <a:pt x="564" y="23"/>
                  </a:lnTo>
                  <a:lnTo>
                    <a:pt x="568" y="20"/>
                  </a:lnTo>
                  <a:lnTo>
                    <a:pt x="587" y="21"/>
                  </a:lnTo>
                  <a:lnTo>
                    <a:pt x="623" y="21"/>
                  </a:lnTo>
                  <a:lnTo>
                    <a:pt x="630" y="21"/>
                  </a:lnTo>
                  <a:lnTo>
                    <a:pt x="640" y="23"/>
                  </a:lnTo>
                  <a:lnTo>
                    <a:pt x="654" y="21"/>
                  </a:lnTo>
                  <a:lnTo>
                    <a:pt x="663" y="21"/>
                  </a:lnTo>
                  <a:lnTo>
                    <a:pt x="675" y="23"/>
                  </a:lnTo>
                  <a:lnTo>
                    <a:pt x="682" y="20"/>
                  </a:lnTo>
                  <a:lnTo>
                    <a:pt x="686" y="20"/>
                  </a:lnTo>
                  <a:lnTo>
                    <a:pt x="694" y="20"/>
                  </a:lnTo>
                  <a:lnTo>
                    <a:pt x="697" y="20"/>
                  </a:lnTo>
                  <a:lnTo>
                    <a:pt x="700" y="20"/>
                  </a:lnTo>
                  <a:lnTo>
                    <a:pt x="706" y="18"/>
                  </a:lnTo>
                  <a:lnTo>
                    <a:pt x="711" y="15"/>
                  </a:lnTo>
                  <a:lnTo>
                    <a:pt x="705" y="14"/>
                  </a:lnTo>
                  <a:lnTo>
                    <a:pt x="697" y="12"/>
                  </a:lnTo>
                  <a:lnTo>
                    <a:pt x="692" y="12"/>
                  </a:lnTo>
                  <a:lnTo>
                    <a:pt x="689" y="10"/>
                  </a:lnTo>
                  <a:lnTo>
                    <a:pt x="685" y="12"/>
                  </a:lnTo>
                  <a:lnTo>
                    <a:pt x="680" y="14"/>
                  </a:lnTo>
                  <a:lnTo>
                    <a:pt x="677" y="12"/>
                  </a:lnTo>
                  <a:lnTo>
                    <a:pt x="675" y="12"/>
                  </a:lnTo>
                  <a:lnTo>
                    <a:pt x="675" y="10"/>
                  </a:lnTo>
                  <a:lnTo>
                    <a:pt x="668" y="9"/>
                  </a:lnTo>
                  <a:lnTo>
                    <a:pt x="665" y="10"/>
                  </a:lnTo>
                  <a:lnTo>
                    <a:pt x="663" y="12"/>
                  </a:lnTo>
                  <a:lnTo>
                    <a:pt x="657" y="10"/>
                  </a:lnTo>
                  <a:lnTo>
                    <a:pt x="655" y="6"/>
                  </a:lnTo>
                  <a:lnTo>
                    <a:pt x="647" y="6"/>
                  </a:lnTo>
                  <a:lnTo>
                    <a:pt x="626" y="3"/>
                  </a:lnTo>
                  <a:lnTo>
                    <a:pt x="606" y="3"/>
                  </a:lnTo>
                  <a:lnTo>
                    <a:pt x="601" y="3"/>
                  </a:lnTo>
                  <a:lnTo>
                    <a:pt x="596" y="1"/>
                  </a:lnTo>
                  <a:lnTo>
                    <a:pt x="585" y="3"/>
                  </a:lnTo>
                  <a:lnTo>
                    <a:pt x="568" y="3"/>
                  </a:lnTo>
                  <a:lnTo>
                    <a:pt x="560" y="1"/>
                  </a:lnTo>
                  <a:lnTo>
                    <a:pt x="547" y="0"/>
                  </a:lnTo>
                  <a:lnTo>
                    <a:pt x="540" y="0"/>
                  </a:lnTo>
                  <a:lnTo>
                    <a:pt x="534" y="1"/>
                  </a:lnTo>
                  <a:lnTo>
                    <a:pt x="526" y="1"/>
                  </a:lnTo>
                  <a:lnTo>
                    <a:pt x="523" y="3"/>
                  </a:lnTo>
                  <a:lnTo>
                    <a:pt x="515" y="3"/>
                  </a:lnTo>
                  <a:lnTo>
                    <a:pt x="509" y="1"/>
                  </a:lnTo>
                  <a:lnTo>
                    <a:pt x="508" y="1"/>
                  </a:lnTo>
                  <a:lnTo>
                    <a:pt x="505" y="1"/>
                  </a:lnTo>
                  <a:lnTo>
                    <a:pt x="501" y="3"/>
                  </a:lnTo>
                  <a:lnTo>
                    <a:pt x="500" y="3"/>
                  </a:lnTo>
                  <a:lnTo>
                    <a:pt x="497" y="3"/>
                  </a:lnTo>
                  <a:lnTo>
                    <a:pt x="494" y="3"/>
                  </a:lnTo>
                  <a:lnTo>
                    <a:pt x="489" y="3"/>
                  </a:lnTo>
                  <a:lnTo>
                    <a:pt x="484" y="4"/>
                  </a:lnTo>
                  <a:lnTo>
                    <a:pt x="477" y="4"/>
                  </a:lnTo>
                  <a:lnTo>
                    <a:pt x="470" y="6"/>
                  </a:lnTo>
                  <a:lnTo>
                    <a:pt x="470" y="14"/>
                  </a:lnTo>
                  <a:lnTo>
                    <a:pt x="464" y="10"/>
                  </a:lnTo>
                  <a:lnTo>
                    <a:pt x="460" y="10"/>
                  </a:lnTo>
                  <a:lnTo>
                    <a:pt x="456" y="10"/>
                  </a:lnTo>
                  <a:lnTo>
                    <a:pt x="450" y="10"/>
                  </a:lnTo>
                  <a:lnTo>
                    <a:pt x="444" y="10"/>
                  </a:lnTo>
                  <a:lnTo>
                    <a:pt x="441" y="10"/>
                  </a:lnTo>
                  <a:lnTo>
                    <a:pt x="438" y="10"/>
                  </a:lnTo>
                  <a:lnTo>
                    <a:pt x="433" y="9"/>
                  </a:lnTo>
                  <a:lnTo>
                    <a:pt x="427" y="6"/>
                  </a:lnTo>
                  <a:lnTo>
                    <a:pt x="424" y="6"/>
                  </a:lnTo>
                  <a:lnTo>
                    <a:pt x="418" y="6"/>
                  </a:lnTo>
                  <a:lnTo>
                    <a:pt x="404" y="9"/>
                  </a:lnTo>
                  <a:lnTo>
                    <a:pt x="393" y="7"/>
                  </a:lnTo>
                  <a:lnTo>
                    <a:pt x="388" y="7"/>
                  </a:lnTo>
                  <a:lnTo>
                    <a:pt x="382" y="7"/>
                  </a:lnTo>
                  <a:lnTo>
                    <a:pt x="376" y="9"/>
                  </a:lnTo>
                  <a:lnTo>
                    <a:pt x="363" y="10"/>
                  </a:lnTo>
                  <a:lnTo>
                    <a:pt x="369" y="12"/>
                  </a:lnTo>
                  <a:lnTo>
                    <a:pt x="382" y="15"/>
                  </a:lnTo>
                  <a:lnTo>
                    <a:pt x="390" y="18"/>
                  </a:lnTo>
                  <a:lnTo>
                    <a:pt x="388" y="26"/>
                  </a:lnTo>
                  <a:lnTo>
                    <a:pt x="383" y="26"/>
                  </a:lnTo>
                  <a:lnTo>
                    <a:pt x="369" y="23"/>
                  </a:lnTo>
                  <a:lnTo>
                    <a:pt x="357" y="21"/>
                  </a:lnTo>
                  <a:lnTo>
                    <a:pt x="346" y="20"/>
                  </a:lnTo>
                  <a:lnTo>
                    <a:pt x="342" y="18"/>
                  </a:lnTo>
                  <a:lnTo>
                    <a:pt x="335" y="17"/>
                  </a:lnTo>
                  <a:lnTo>
                    <a:pt x="324" y="17"/>
                  </a:lnTo>
                  <a:lnTo>
                    <a:pt x="314" y="17"/>
                  </a:lnTo>
                  <a:lnTo>
                    <a:pt x="300" y="15"/>
                  </a:lnTo>
                  <a:lnTo>
                    <a:pt x="300" y="18"/>
                  </a:lnTo>
                  <a:lnTo>
                    <a:pt x="307" y="21"/>
                  </a:lnTo>
                  <a:lnTo>
                    <a:pt x="318" y="24"/>
                  </a:lnTo>
                  <a:lnTo>
                    <a:pt x="317" y="26"/>
                  </a:lnTo>
                  <a:lnTo>
                    <a:pt x="312" y="26"/>
                  </a:lnTo>
                  <a:lnTo>
                    <a:pt x="307" y="27"/>
                  </a:lnTo>
                  <a:lnTo>
                    <a:pt x="303" y="26"/>
                  </a:lnTo>
                  <a:lnTo>
                    <a:pt x="298" y="24"/>
                  </a:lnTo>
                  <a:lnTo>
                    <a:pt x="287" y="23"/>
                  </a:lnTo>
                  <a:lnTo>
                    <a:pt x="275" y="20"/>
                  </a:lnTo>
                  <a:lnTo>
                    <a:pt x="272" y="24"/>
                  </a:lnTo>
                  <a:lnTo>
                    <a:pt x="265" y="29"/>
                  </a:lnTo>
                  <a:lnTo>
                    <a:pt x="262" y="26"/>
                  </a:lnTo>
                  <a:lnTo>
                    <a:pt x="258" y="23"/>
                  </a:lnTo>
                  <a:lnTo>
                    <a:pt x="251" y="17"/>
                  </a:lnTo>
                  <a:lnTo>
                    <a:pt x="242" y="20"/>
                  </a:lnTo>
                  <a:lnTo>
                    <a:pt x="213" y="21"/>
                  </a:lnTo>
                  <a:lnTo>
                    <a:pt x="200" y="23"/>
                  </a:lnTo>
                  <a:lnTo>
                    <a:pt x="188" y="24"/>
                  </a:lnTo>
                  <a:lnTo>
                    <a:pt x="202" y="29"/>
                  </a:lnTo>
                  <a:lnTo>
                    <a:pt x="227" y="34"/>
                  </a:lnTo>
                  <a:lnTo>
                    <a:pt x="202" y="29"/>
                  </a:lnTo>
                  <a:lnTo>
                    <a:pt x="188" y="24"/>
                  </a:lnTo>
                  <a:lnTo>
                    <a:pt x="183" y="23"/>
                  </a:lnTo>
                  <a:lnTo>
                    <a:pt x="177" y="26"/>
                  </a:lnTo>
                  <a:lnTo>
                    <a:pt x="174" y="26"/>
                  </a:lnTo>
                  <a:lnTo>
                    <a:pt x="169" y="29"/>
                  </a:lnTo>
                  <a:lnTo>
                    <a:pt x="166" y="34"/>
                  </a:lnTo>
                  <a:lnTo>
                    <a:pt x="161" y="35"/>
                  </a:lnTo>
                  <a:lnTo>
                    <a:pt x="155" y="35"/>
                  </a:lnTo>
                  <a:lnTo>
                    <a:pt x="152" y="35"/>
                  </a:lnTo>
                  <a:lnTo>
                    <a:pt x="147" y="34"/>
                  </a:lnTo>
                  <a:lnTo>
                    <a:pt x="144" y="34"/>
                  </a:lnTo>
                  <a:lnTo>
                    <a:pt x="141" y="34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2" y="35"/>
                  </a:lnTo>
                  <a:lnTo>
                    <a:pt x="137" y="40"/>
                  </a:lnTo>
                  <a:lnTo>
                    <a:pt x="130" y="37"/>
                  </a:lnTo>
                  <a:lnTo>
                    <a:pt x="124" y="35"/>
                  </a:lnTo>
                  <a:lnTo>
                    <a:pt x="119" y="38"/>
                  </a:lnTo>
                  <a:lnTo>
                    <a:pt x="112" y="38"/>
                  </a:lnTo>
                  <a:lnTo>
                    <a:pt x="104" y="40"/>
                  </a:lnTo>
                  <a:lnTo>
                    <a:pt x="98" y="41"/>
                  </a:lnTo>
                  <a:lnTo>
                    <a:pt x="88" y="41"/>
                  </a:lnTo>
                  <a:lnTo>
                    <a:pt x="87" y="43"/>
                  </a:lnTo>
                  <a:lnTo>
                    <a:pt x="85" y="43"/>
                  </a:lnTo>
                  <a:lnTo>
                    <a:pt x="82" y="45"/>
                  </a:lnTo>
                  <a:lnTo>
                    <a:pt x="79" y="45"/>
                  </a:lnTo>
                  <a:lnTo>
                    <a:pt x="74" y="46"/>
                  </a:lnTo>
                  <a:lnTo>
                    <a:pt x="78" y="48"/>
                  </a:lnTo>
                  <a:lnTo>
                    <a:pt x="79" y="49"/>
                  </a:lnTo>
                  <a:lnTo>
                    <a:pt x="84" y="51"/>
                  </a:lnTo>
                  <a:lnTo>
                    <a:pt x="92" y="52"/>
                  </a:lnTo>
                  <a:lnTo>
                    <a:pt x="98" y="52"/>
                  </a:lnTo>
                  <a:lnTo>
                    <a:pt x="104" y="51"/>
                  </a:lnTo>
                  <a:lnTo>
                    <a:pt x="109" y="51"/>
                  </a:lnTo>
                  <a:lnTo>
                    <a:pt x="112" y="49"/>
                  </a:lnTo>
                  <a:lnTo>
                    <a:pt x="116" y="48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4" y="49"/>
                  </a:lnTo>
                  <a:lnTo>
                    <a:pt x="121" y="52"/>
                  </a:lnTo>
                  <a:lnTo>
                    <a:pt x="113" y="57"/>
                  </a:lnTo>
                  <a:lnTo>
                    <a:pt x="101" y="63"/>
                  </a:lnTo>
                  <a:lnTo>
                    <a:pt x="96" y="63"/>
                  </a:lnTo>
                  <a:lnTo>
                    <a:pt x="88" y="63"/>
                  </a:lnTo>
                  <a:lnTo>
                    <a:pt x="84" y="63"/>
                  </a:lnTo>
                  <a:lnTo>
                    <a:pt x="79" y="63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59" y="65"/>
                  </a:lnTo>
                  <a:lnTo>
                    <a:pt x="57" y="66"/>
                  </a:lnTo>
                  <a:lnTo>
                    <a:pt x="50" y="66"/>
                  </a:lnTo>
                  <a:lnTo>
                    <a:pt x="43" y="68"/>
                  </a:lnTo>
                  <a:lnTo>
                    <a:pt x="36" y="68"/>
                  </a:lnTo>
                  <a:lnTo>
                    <a:pt x="34" y="68"/>
                  </a:lnTo>
                  <a:lnTo>
                    <a:pt x="31" y="69"/>
                  </a:lnTo>
                  <a:lnTo>
                    <a:pt x="25" y="69"/>
                  </a:lnTo>
                  <a:lnTo>
                    <a:pt x="20" y="69"/>
                  </a:lnTo>
                  <a:lnTo>
                    <a:pt x="15" y="69"/>
                  </a:lnTo>
                  <a:lnTo>
                    <a:pt x="5" y="71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8" y="77"/>
                  </a:lnTo>
                  <a:lnTo>
                    <a:pt x="11" y="79"/>
                  </a:lnTo>
                  <a:lnTo>
                    <a:pt x="14" y="79"/>
                  </a:lnTo>
                  <a:lnTo>
                    <a:pt x="19" y="80"/>
                  </a:lnTo>
                  <a:lnTo>
                    <a:pt x="26" y="82"/>
                  </a:lnTo>
                  <a:lnTo>
                    <a:pt x="39" y="82"/>
                  </a:lnTo>
                  <a:lnTo>
                    <a:pt x="42" y="82"/>
                  </a:lnTo>
                  <a:lnTo>
                    <a:pt x="47" y="83"/>
                  </a:lnTo>
                  <a:lnTo>
                    <a:pt x="48" y="83"/>
                  </a:lnTo>
                  <a:lnTo>
                    <a:pt x="50" y="85"/>
                  </a:lnTo>
                  <a:lnTo>
                    <a:pt x="56" y="86"/>
                  </a:lnTo>
                  <a:lnTo>
                    <a:pt x="67" y="86"/>
                  </a:lnTo>
                  <a:lnTo>
                    <a:pt x="74" y="86"/>
                  </a:lnTo>
                  <a:lnTo>
                    <a:pt x="82" y="85"/>
                  </a:lnTo>
                  <a:lnTo>
                    <a:pt x="90" y="85"/>
                  </a:lnTo>
                  <a:lnTo>
                    <a:pt x="90" y="86"/>
                  </a:lnTo>
                  <a:lnTo>
                    <a:pt x="87" y="90"/>
                  </a:lnTo>
                  <a:lnTo>
                    <a:pt x="73" y="88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45" y="86"/>
                  </a:lnTo>
                  <a:lnTo>
                    <a:pt x="39" y="86"/>
                  </a:lnTo>
                  <a:lnTo>
                    <a:pt x="29" y="85"/>
                  </a:lnTo>
                  <a:lnTo>
                    <a:pt x="26" y="85"/>
                  </a:lnTo>
                  <a:lnTo>
                    <a:pt x="25" y="85"/>
                  </a:lnTo>
                  <a:lnTo>
                    <a:pt x="23" y="85"/>
                  </a:lnTo>
                  <a:lnTo>
                    <a:pt x="6" y="83"/>
                  </a:lnTo>
                  <a:lnTo>
                    <a:pt x="5" y="88"/>
                  </a:lnTo>
                  <a:lnTo>
                    <a:pt x="9" y="90"/>
                  </a:lnTo>
                  <a:lnTo>
                    <a:pt x="20" y="88"/>
                  </a:lnTo>
                  <a:lnTo>
                    <a:pt x="29" y="90"/>
                  </a:lnTo>
                  <a:lnTo>
                    <a:pt x="23" y="93"/>
                  </a:lnTo>
                  <a:lnTo>
                    <a:pt x="31" y="93"/>
                  </a:lnTo>
                  <a:lnTo>
                    <a:pt x="36" y="96"/>
                  </a:lnTo>
                  <a:lnTo>
                    <a:pt x="40" y="97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7" y="97"/>
                  </a:lnTo>
                  <a:lnTo>
                    <a:pt x="47" y="100"/>
                  </a:lnTo>
                  <a:lnTo>
                    <a:pt x="60" y="105"/>
                  </a:lnTo>
                  <a:lnTo>
                    <a:pt x="65" y="105"/>
                  </a:lnTo>
                  <a:lnTo>
                    <a:pt x="79" y="104"/>
                  </a:lnTo>
                  <a:lnTo>
                    <a:pt x="82" y="104"/>
                  </a:lnTo>
                  <a:lnTo>
                    <a:pt x="84" y="104"/>
                  </a:lnTo>
                  <a:lnTo>
                    <a:pt x="87" y="105"/>
                  </a:lnTo>
                  <a:lnTo>
                    <a:pt x="92" y="105"/>
                  </a:lnTo>
                  <a:lnTo>
                    <a:pt x="95" y="104"/>
                  </a:lnTo>
                  <a:lnTo>
                    <a:pt x="99" y="102"/>
                  </a:lnTo>
                  <a:lnTo>
                    <a:pt x="101" y="104"/>
                  </a:lnTo>
                  <a:lnTo>
                    <a:pt x="102" y="107"/>
                  </a:lnTo>
                  <a:lnTo>
                    <a:pt x="106" y="105"/>
                  </a:lnTo>
                  <a:lnTo>
                    <a:pt x="109" y="105"/>
                  </a:lnTo>
                  <a:lnTo>
                    <a:pt x="115" y="104"/>
                  </a:lnTo>
                  <a:lnTo>
                    <a:pt x="121" y="102"/>
                  </a:lnTo>
                  <a:lnTo>
                    <a:pt x="133" y="100"/>
                  </a:lnTo>
                  <a:lnTo>
                    <a:pt x="146" y="104"/>
                  </a:lnTo>
                  <a:lnTo>
                    <a:pt x="158" y="105"/>
                  </a:lnTo>
                  <a:lnTo>
                    <a:pt x="163" y="105"/>
                  </a:lnTo>
                  <a:lnTo>
                    <a:pt x="168" y="107"/>
                  </a:lnTo>
                  <a:lnTo>
                    <a:pt x="172" y="107"/>
                  </a:lnTo>
                  <a:lnTo>
                    <a:pt x="177" y="108"/>
                  </a:lnTo>
                  <a:lnTo>
                    <a:pt x="182" y="108"/>
                  </a:lnTo>
                  <a:lnTo>
                    <a:pt x="185" y="110"/>
                  </a:lnTo>
                  <a:lnTo>
                    <a:pt x="194" y="110"/>
                  </a:lnTo>
                  <a:lnTo>
                    <a:pt x="197" y="114"/>
                  </a:lnTo>
                  <a:lnTo>
                    <a:pt x="200" y="118"/>
                  </a:lnTo>
                  <a:lnTo>
                    <a:pt x="202" y="119"/>
                  </a:lnTo>
                  <a:lnTo>
                    <a:pt x="206" y="122"/>
                  </a:lnTo>
                  <a:lnTo>
                    <a:pt x="224" y="127"/>
                  </a:lnTo>
                  <a:lnTo>
                    <a:pt x="220" y="128"/>
                  </a:lnTo>
                  <a:lnTo>
                    <a:pt x="216" y="130"/>
                  </a:lnTo>
                  <a:lnTo>
                    <a:pt x="213" y="133"/>
                  </a:lnTo>
                  <a:lnTo>
                    <a:pt x="219" y="133"/>
                  </a:lnTo>
                  <a:lnTo>
                    <a:pt x="228" y="133"/>
                  </a:lnTo>
                  <a:lnTo>
                    <a:pt x="230" y="141"/>
                  </a:lnTo>
                  <a:lnTo>
                    <a:pt x="236" y="141"/>
                  </a:lnTo>
                  <a:lnTo>
                    <a:pt x="239" y="141"/>
                  </a:lnTo>
                  <a:lnTo>
                    <a:pt x="241" y="142"/>
                  </a:lnTo>
                  <a:lnTo>
                    <a:pt x="236" y="147"/>
                  </a:lnTo>
                  <a:lnTo>
                    <a:pt x="241" y="149"/>
                  </a:lnTo>
                  <a:lnTo>
                    <a:pt x="248" y="149"/>
                  </a:lnTo>
                  <a:lnTo>
                    <a:pt x="245" y="152"/>
                  </a:lnTo>
                  <a:lnTo>
                    <a:pt x="245" y="153"/>
                  </a:lnTo>
                  <a:lnTo>
                    <a:pt x="241" y="153"/>
                  </a:lnTo>
                  <a:lnTo>
                    <a:pt x="239" y="153"/>
                  </a:lnTo>
                  <a:lnTo>
                    <a:pt x="238" y="152"/>
                  </a:lnTo>
                  <a:lnTo>
                    <a:pt x="236" y="153"/>
                  </a:lnTo>
                  <a:lnTo>
                    <a:pt x="234" y="155"/>
                  </a:lnTo>
                  <a:lnTo>
                    <a:pt x="238" y="158"/>
                  </a:lnTo>
                  <a:lnTo>
                    <a:pt x="244" y="158"/>
                  </a:lnTo>
                  <a:lnTo>
                    <a:pt x="241" y="159"/>
                  </a:lnTo>
                  <a:lnTo>
                    <a:pt x="238" y="163"/>
                  </a:lnTo>
                  <a:lnTo>
                    <a:pt x="234" y="164"/>
                  </a:lnTo>
                  <a:lnTo>
                    <a:pt x="241" y="170"/>
                  </a:lnTo>
                  <a:lnTo>
                    <a:pt x="244" y="170"/>
                  </a:lnTo>
                  <a:lnTo>
                    <a:pt x="247" y="170"/>
                  </a:lnTo>
                  <a:lnTo>
                    <a:pt x="256" y="170"/>
                  </a:lnTo>
                  <a:lnTo>
                    <a:pt x="262" y="169"/>
                  </a:lnTo>
                  <a:lnTo>
                    <a:pt x="269" y="167"/>
                  </a:lnTo>
                  <a:lnTo>
                    <a:pt x="269" y="166"/>
                  </a:lnTo>
                  <a:lnTo>
                    <a:pt x="269" y="161"/>
                  </a:lnTo>
                  <a:lnTo>
                    <a:pt x="267" y="158"/>
                  </a:lnTo>
                  <a:lnTo>
                    <a:pt x="265" y="156"/>
                  </a:lnTo>
                  <a:lnTo>
                    <a:pt x="267" y="158"/>
                  </a:lnTo>
                  <a:lnTo>
                    <a:pt x="269" y="161"/>
                  </a:lnTo>
                  <a:lnTo>
                    <a:pt x="269" y="166"/>
                  </a:lnTo>
                  <a:lnTo>
                    <a:pt x="270" y="167"/>
                  </a:lnTo>
                  <a:lnTo>
                    <a:pt x="273" y="167"/>
                  </a:lnTo>
                  <a:lnTo>
                    <a:pt x="283" y="172"/>
                  </a:lnTo>
                  <a:lnTo>
                    <a:pt x="293" y="175"/>
                  </a:lnTo>
                  <a:lnTo>
                    <a:pt x="298" y="177"/>
                  </a:lnTo>
                  <a:lnTo>
                    <a:pt x="303" y="178"/>
                  </a:lnTo>
                  <a:lnTo>
                    <a:pt x="304" y="181"/>
                  </a:lnTo>
                  <a:lnTo>
                    <a:pt x="300" y="184"/>
                  </a:lnTo>
                  <a:lnTo>
                    <a:pt x="293" y="183"/>
                  </a:lnTo>
                  <a:lnTo>
                    <a:pt x="286" y="180"/>
                  </a:lnTo>
                  <a:lnTo>
                    <a:pt x="281" y="180"/>
                  </a:lnTo>
                  <a:lnTo>
                    <a:pt x="273" y="178"/>
                  </a:lnTo>
                  <a:lnTo>
                    <a:pt x="267" y="177"/>
                  </a:lnTo>
                  <a:lnTo>
                    <a:pt x="262" y="175"/>
                  </a:lnTo>
                  <a:lnTo>
                    <a:pt x="259" y="177"/>
                  </a:lnTo>
                  <a:lnTo>
                    <a:pt x="251" y="180"/>
                  </a:lnTo>
                  <a:lnTo>
                    <a:pt x="255" y="181"/>
                  </a:lnTo>
                  <a:lnTo>
                    <a:pt x="267" y="181"/>
                  </a:lnTo>
                  <a:lnTo>
                    <a:pt x="273" y="183"/>
                  </a:lnTo>
                  <a:lnTo>
                    <a:pt x="278" y="186"/>
                  </a:lnTo>
                  <a:lnTo>
                    <a:pt x="286" y="187"/>
                  </a:lnTo>
                  <a:lnTo>
                    <a:pt x="289" y="189"/>
                  </a:lnTo>
                  <a:lnTo>
                    <a:pt x="297" y="189"/>
                  </a:lnTo>
                  <a:lnTo>
                    <a:pt x="300" y="194"/>
                  </a:lnTo>
                  <a:lnTo>
                    <a:pt x="301" y="194"/>
                  </a:lnTo>
                  <a:lnTo>
                    <a:pt x="303" y="192"/>
                  </a:lnTo>
                  <a:lnTo>
                    <a:pt x="306" y="191"/>
                  </a:lnTo>
                  <a:lnTo>
                    <a:pt x="310" y="189"/>
                  </a:lnTo>
                  <a:lnTo>
                    <a:pt x="310" y="192"/>
                  </a:lnTo>
                  <a:lnTo>
                    <a:pt x="307" y="203"/>
                  </a:lnTo>
                  <a:lnTo>
                    <a:pt x="304" y="206"/>
                  </a:lnTo>
                  <a:lnTo>
                    <a:pt x="290" y="208"/>
                  </a:lnTo>
                  <a:lnTo>
                    <a:pt x="306" y="214"/>
                  </a:lnTo>
                  <a:lnTo>
                    <a:pt x="315" y="217"/>
                  </a:lnTo>
                  <a:lnTo>
                    <a:pt x="307" y="217"/>
                  </a:lnTo>
                  <a:lnTo>
                    <a:pt x="297" y="214"/>
                  </a:lnTo>
                  <a:lnTo>
                    <a:pt x="286" y="212"/>
                  </a:lnTo>
                  <a:lnTo>
                    <a:pt x="279" y="212"/>
                  </a:lnTo>
                  <a:lnTo>
                    <a:pt x="270" y="212"/>
                  </a:lnTo>
                  <a:lnTo>
                    <a:pt x="269" y="214"/>
                  </a:lnTo>
                  <a:lnTo>
                    <a:pt x="269" y="215"/>
                  </a:lnTo>
                  <a:lnTo>
                    <a:pt x="279" y="215"/>
                  </a:lnTo>
                  <a:lnTo>
                    <a:pt x="284" y="215"/>
                  </a:lnTo>
                  <a:lnTo>
                    <a:pt x="293" y="218"/>
                  </a:lnTo>
                  <a:lnTo>
                    <a:pt x="300" y="220"/>
                  </a:lnTo>
                  <a:lnTo>
                    <a:pt x="301" y="222"/>
                  </a:lnTo>
                  <a:lnTo>
                    <a:pt x="304" y="222"/>
                  </a:lnTo>
                  <a:lnTo>
                    <a:pt x="307" y="222"/>
                  </a:lnTo>
                  <a:lnTo>
                    <a:pt x="310" y="223"/>
                  </a:lnTo>
                  <a:lnTo>
                    <a:pt x="314" y="229"/>
                  </a:lnTo>
                  <a:lnTo>
                    <a:pt x="298" y="226"/>
                  </a:lnTo>
                  <a:lnTo>
                    <a:pt x="287" y="222"/>
                  </a:lnTo>
                  <a:lnTo>
                    <a:pt x="283" y="222"/>
                  </a:lnTo>
                  <a:lnTo>
                    <a:pt x="278" y="222"/>
                  </a:lnTo>
                  <a:lnTo>
                    <a:pt x="269" y="222"/>
                  </a:lnTo>
                  <a:lnTo>
                    <a:pt x="264" y="226"/>
                  </a:lnTo>
                  <a:lnTo>
                    <a:pt x="270" y="225"/>
                  </a:lnTo>
                  <a:lnTo>
                    <a:pt x="276" y="225"/>
                  </a:lnTo>
                  <a:lnTo>
                    <a:pt x="281" y="225"/>
                  </a:lnTo>
                  <a:lnTo>
                    <a:pt x="286" y="225"/>
                  </a:lnTo>
                  <a:lnTo>
                    <a:pt x="292" y="226"/>
                  </a:lnTo>
                  <a:lnTo>
                    <a:pt x="298" y="229"/>
                  </a:lnTo>
                  <a:lnTo>
                    <a:pt x="301" y="229"/>
                  </a:lnTo>
                  <a:lnTo>
                    <a:pt x="304" y="231"/>
                  </a:lnTo>
                  <a:lnTo>
                    <a:pt x="307" y="231"/>
                  </a:lnTo>
                  <a:lnTo>
                    <a:pt x="301" y="231"/>
                  </a:lnTo>
                  <a:lnTo>
                    <a:pt x="290" y="236"/>
                  </a:lnTo>
                  <a:lnTo>
                    <a:pt x="287" y="236"/>
                  </a:lnTo>
                  <a:lnTo>
                    <a:pt x="283" y="237"/>
                  </a:lnTo>
                  <a:lnTo>
                    <a:pt x="275" y="240"/>
                  </a:lnTo>
                  <a:lnTo>
                    <a:pt x="267" y="243"/>
                  </a:lnTo>
                  <a:lnTo>
                    <a:pt x="273" y="249"/>
                  </a:lnTo>
                  <a:lnTo>
                    <a:pt x="275" y="249"/>
                  </a:lnTo>
                  <a:lnTo>
                    <a:pt x="276" y="249"/>
                  </a:lnTo>
                  <a:lnTo>
                    <a:pt x="281" y="253"/>
                  </a:lnTo>
                  <a:lnTo>
                    <a:pt x="281" y="254"/>
                  </a:lnTo>
                  <a:lnTo>
                    <a:pt x="284" y="249"/>
                  </a:lnTo>
                  <a:lnTo>
                    <a:pt x="290" y="249"/>
                  </a:lnTo>
                  <a:lnTo>
                    <a:pt x="297" y="248"/>
                  </a:lnTo>
                  <a:lnTo>
                    <a:pt x="306" y="248"/>
                  </a:lnTo>
                  <a:lnTo>
                    <a:pt x="297" y="248"/>
                  </a:lnTo>
                  <a:lnTo>
                    <a:pt x="290" y="249"/>
                  </a:lnTo>
                  <a:lnTo>
                    <a:pt x="284" y="249"/>
                  </a:lnTo>
                  <a:lnTo>
                    <a:pt x="281" y="254"/>
                  </a:lnTo>
                  <a:lnTo>
                    <a:pt x="283" y="259"/>
                  </a:lnTo>
                  <a:lnTo>
                    <a:pt x="289" y="270"/>
                  </a:lnTo>
                  <a:lnTo>
                    <a:pt x="301" y="254"/>
                  </a:lnTo>
                  <a:lnTo>
                    <a:pt x="303" y="254"/>
                  </a:lnTo>
                  <a:lnTo>
                    <a:pt x="304" y="256"/>
                  </a:lnTo>
                  <a:lnTo>
                    <a:pt x="306" y="259"/>
                  </a:lnTo>
                  <a:lnTo>
                    <a:pt x="307" y="259"/>
                  </a:lnTo>
                  <a:lnTo>
                    <a:pt x="309" y="260"/>
                  </a:lnTo>
                  <a:lnTo>
                    <a:pt x="312" y="260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2" y="263"/>
                  </a:lnTo>
                  <a:lnTo>
                    <a:pt x="310" y="263"/>
                  </a:lnTo>
                  <a:lnTo>
                    <a:pt x="310" y="267"/>
                  </a:lnTo>
                  <a:lnTo>
                    <a:pt x="310" y="270"/>
                  </a:lnTo>
                  <a:lnTo>
                    <a:pt x="307" y="273"/>
                  </a:lnTo>
                  <a:lnTo>
                    <a:pt x="304" y="274"/>
                  </a:lnTo>
                  <a:lnTo>
                    <a:pt x="298" y="279"/>
                  </a:lnTo>
                  <a:lnTo>
                    <a:pt x="300" y="281"/>
                  </a:lnTo>
                  <a:lnTo>
                    <a:pt x="303" y="281"/>
                  </a:lnTo>
                  <a:lnTo>
                    <a:pt x="304" y="281"/>
                  </a:lnTo>
                  <a:lnTo>
                    <a:pt x="307" y="281"/>
                  </a:lnTo>
                  <a:lnTo>
                    <a:pt x="317" y="299"/>
                  </a:lnTo>
                  <a:lnTo>
                    <a:pt x="320" y="299"/>
                  </a:lnTo>
                  <a:lnTo>
                    <a:pt x="323" y="301"/>
                  </a:lnTo>
                  <a:lnTo>
                    <a:pt x="324" y="302"/>
                  </a:lnTo>
                  <a:lnTo>
                    <a:pt x="324" y="304"/>
                  </a:lnTo>
                  <a:lnTo>
                    <a:pt x="326" y="308"/>
                  </a:lnTo>
                  <a:lnTo>
                    <a:pt x="328" y="308"/>
                  </a:lnTo>
                  <a:lnTo>
                    <a:pt x="329" y="308"/>
                  </a:lnTo>
                  <a:lnTo>
                    <a:pt x="332" y="308"/>
                  </a:lnTo>
                  <a:lnTo>
                    <a:pt x="335" y="308"/>
                  </a:lnTo>
                  <a:lnTo>
                    <a:pt x="338" y="310"/>
                  </a:lnTo>
                  <a:lnTo>
                    <a:pt x="340" y="312"/>
                  </a:lnTo>
                  <a:lnTo>
                    <a:pt x="342" y="315"/>
                  </a:lnTo>
                  <a:lnTo>
                    <a:pt x="345" y="316"/>
                  </a:lnTo>
                  <a:lnTo>
                    <a:pt x="348" y="318"/>
                  </a:lnTo>
                  <a:lnTo>
                    <a:pt x="351" y="316"/>
                  </a:lnTo>
                  <a:lnTo>
                    <a:pt x="352" y="315"/>
                  </a:lnTo>
                  <a:lnTo>
                    <a:pt x="356" y="316"/>
                  </a:lnTo>
                  <a:lnTo>
                    <a:pt x="360" y="316"/>
                  </a:lnTo>
                  <a:lnTo>
                    <a:pt x="363" y="316"/>
                  </a:lnTo>
                  <a:lnTo>
                    <a:pt x="365" y="315"/>
                  </a:lnTo>
                  <a:lnTo>
                    <a:pt x="368" y="315"/>
                  </a:lnTo>
                  <a:lnTo>
                    <a:pt x="371" y="313"/>
                  </a:lnTo>
                  <a:lnTo>
                    <a:pt x="373" y="312"/>
                  </a:lnTo>
                  <a:lnTo>
                    <a:pt x="374" y="312"/>
                  </a:lnTo>
                  <a:lnTo>
                    <a:pt x="380" y="310"/>
                  </a:lnTo>
                  <a:lnTo>
                    <a:pt x="382" y="312"/>
                  </a:lnTo>
                  <a:lnTo>
                    <a:pt x="382" y="315"/>
                  </a:lnTo>
                  <a:lnTo>
                    <a:pt x="379" y="316"/>
                  </a:lnTo>
                  <a:lnTo>
                    <a:pt x="377" y="316"/>
                  </a:lnTo>
                  <a:lnTo>
                    <a:pt x="376" y="319"/>
                  </a:lnTo>
                  <a:lnTo>
                    <a:pt x="376" y="321"/>
                  </a:lnTo>
                  <a:lnTo>
                    <a:pt x="379" y="321"/>
                  </a:lnTo>
                  <a:lnTo>
                    <a:pt x="380" y="322"/>
                  </a:lnTo>
                  <a:lnTo>
                    <a:pt x="380" y="324"/>
                  </a:lnTo>
                  <a:lnTo>
                    <a:pt x="380" y="326"/>
                  </a:lnTo>
                  <a:lnTo>
                    <a:pt x="382" y="326"/>
                  </a:lnTo>
                  <a:lnTo>
                    <a:pt x="383" y="326"/>
                  </a:lnTo>
                  <a:lnTo>
                    <a:pt x="385" y="326"/>
                  </a:lnTo>
                  <a:lnTo>
                    <a:pt x="388" y="324"/>
                  </a:lnTo>
                  <a:lnTo>
                    <a:pt x="391" y="326"/>
                  </a:lnTo>
                  <a:lnTo>
                    <a:pt x="394" y="329"/>
                  </a:lnTo>
                  <a:lnTo>
                    <a:pt x="396" y="329"/>
                  </a:lnTo>
                  <a:lnTo>
                    <a:pt x="399" y="329"/>
                  </a:lnTo>
                  <a:lnTo>
                    <a:pt x="401" y="327"/>
                  </a:lnTo>
                  <a:lnTo>
                    <a:pt x="404" y="326"/>
                  </a:lnTo>
                  <a:lnTo>
                    <a:pt x="405" y="326"/>
                  </a:lnTo>
                  <a:lnTo>
                    <a:pt x="405" y="327"/>
                  </a:lnTo>
                  <a:lnTo>
                    <a:pt x="408" y="326"/>
                  </a:lnTo>
                  <a:lnTo>
                    <a:pt x="411" y="322"/>
                  </a:lnTo>
                  <a:lnTo>
                    <a:pt x="416" y="315"/>
                  </a:lnTo>
                  <a:lnTo>
                    <a:pt x="418" y="312"/>
                  </a:lnTo>
                  <a:lnTo>
                    <a:pt x="418" y="310"/>
                  </a:lnTo>
                  <a:lnTo>
                    <a:pt x="419" y="307"/>
                  </a:lnTo>
                  <a:lnTo>
                    <a:pt x="421" y="304"/>
                  </a:lnTo>
                  <a:lnTo>
                    <a:pt x="424" y="302"/>
                  </a:lnTo>
                  <a:lnTo>
                    <a:pt x="425" y="301"/>
                  </a:lnTo>
                  <a:lnTo>
                    <a:pt x="424" y="302"/>
                  </a:lnTo>
                  <a:lnTo>
                    <a:pt x="418" y="301"/>
                  </a:lnTo>
                  <a:lnTo>
                    <a:pt x="416" y="301"/>
                  </a:lnTo>
                  <a:lnTo>
                    <a:pt x="416" y="299"/>
                  </a:lnTo>
                  <a:lnTo>
                    <a:pt x="415" y="295"/>
                  </a:lnTo>
                  <a:lnTo>
                    <a:pt x="413" y="293"/>
                  </a:lnTo>
                  <a:lnTo>
                    <a:pt x="411" y="290"/>
                  </a:lnTo>
                  <a:lnTo>
                    <a:pt x="413" y="288"/>
                  </a:lnTo>
                  <a:lnTo>
                    <a:pt x="413" y="287"/>
                  </a:lnTo>
                  <a:lnTo>
                    <a:pt x="415" y="285"/>
                  </a:lnTo>
                  <a:lnTo>
                    <a:pt x="418" y="284"/>
                  </a:lnTo>
                  <a:lnTo>
                    <a:pt x="422" y="282"/>
                  </a:lnTo>
                  <a:lnTo>
                    <a:pt x="425" y="281"/>
                  </a:lnTo>
                  <a:lnTo>
                    <a:pt x="427" y="281"/>
                  </a:lnTo>
                  <a:lnTo>
                    <a:pt x="429" y="281"/>
                  </a:lnTo>
                  <a:lnTo>
                    <a:pt x="432" y="281"/>
                  </a:lnTo>
                  <a:lnTo>
                    <a:pt x="435" y="282"/>
                  </a:lnTo>
                  <a:lnTo>
                    <a:pt x="435" y="281"/>
                  </a:lnTo>
                  <a:lnTo>
                    <a:pt x="435" y="279"/>
                  </a:lnTo>
                  <a:lnTo>
                    <a:pt x="435" y="277"/>
                  </a:lnTo>
                  <a:lnTo>
                    <a:pt x="436" y="277"/>
                  </a:lnTo>
                  <a:lnTo>
                    <a:pt x="438" y="277"/>
                  </a:lnTo>
                  <a:lnTo>
                    <a:pt x="439" y="277"/>
                  </a:lnTo>
                  <a:lnTo>
                    <a:pt x="441" y="277"/>
                  </a:lnTo>
                  <a:lnTo>
                    <a:pt x="444" y="277"/>
                  </a:lnTo>
                  <a:lnTo>
                    <a:pt x="446" y="276"/>
                  </a:lnTo>
                  <a:lnTo>
                    <a:pt x="446" y="271"/>
                  </a:lnTo>
                  <a:lnTo>
                    <a:pt x="446" y="270"/>
                  </a:lnTo>
                  <a:lnTo>
                    <a:pt x="442" y="270"/>
                  </a:lnTo>
                  <a:lnTo>
                    <a:pt x="436" y="268"/>
                  </a:lnTo>
                  <a:lnTo>
                    <a:pt x="439" y="268"/>
                  </a:lnTo>
                  <a:lnTo>
                    <a:pt x="446" y="267"/>
                  </a:lnTo>
                  <a:lnTo>
                    <a:pt x="447" y="267"/>
                  </a:lnTo>
                  <a:lnTo>
                    <a:pt x="449" y="263"/>
                  </a:lnTo>
                  <a:lnTo>
                    <a:pt x="446" y="262"/>
                  </a:lnTo>
                  <a:lnTo>
                    <a:pt x="439" y="259"/>
                  </a:lnTo>
                  <a:lnTo>
                    <a:pt x="441" y="256"/>
                  </a:lnTo>
                  <a:lnTo>
                    <a:pt x="446" y="253"/>
                  </a:lnTo>
                  <a:lnTo>
                    <a:pt x="449" y="251"/>
                  </a:lnTo>
                  <a:lnTo>
                    <a:pt x="453" y="251"/>
                  </a:lnTo>
                  <a:lnTo>
                    <a:pt x="461" y="251"/>
                  </a:lnTo>
                  <a:lnTo>
                    <a:pt x="463" y="248"/>
                  </a:lnTo>
                  <a:lnTo>
                    <a:pt x="472" y="248"/>
                  </a:lnTo>
                  <a:lnTo>
                    <a:pt x="474" y="248"/>
                  </a:lnTo>
                  <a:lnTo>
                    <a:pt x="477" y="248"/>
                  </a:lnTo>
                  <a:lnTo>
                    <a:pt x="480" y="248"/>
                  </a:lnTo>
                  <a:lnTo>
                    <a:pt x="481" y="246"/>
                  </a:lnTo>
                  <a:lnTo>
                    <a:pt x="484" y="245"/>
                  </a:lnTo>
                  <a:lnTo>
                    <a:pt x="489" y="245"/>
                  </a:lnTo>
                  <a:lnTo>
                    <a:pt x="491" y="245"/>
                  </a:lnTo>
                  <a:lnTo>
                    <a:pt x="491" y="246"/>
                  </a:lnTo>
                  <a:lnTo>
                    <a:pt x="494" y="251"/>
                  </a:lnTo>
                  <a:lnTo>
                    <a:pt x="495" y="248"/>
                  </a:lnTo>
                  <a:lnTo>
                    <a:pt x="497" y="248"/>
                  </a:lnTo>
                  <a:lnTo>
                    <a:pt x="503" y="245"/>
                  </a:lnTo>
                  <a:lnTo>
                    <a:pt x="508" y="245"/>
                  </a:lnTo>
                  <a:lnTo>
                    <a:pt x="511" y="243"/>
                  </a:lnTo>
                  <a:lnTo>
                    <a:pt x="520" y="242"/>
                  </a:lnTo>
                  <a:lnTo>
                    <a:pt x="526" y="240"/>
                  </a:lnTo>
                  <a:lnTo>
                    <a:pt x="531" y="237"/>
                  </a:lnTo>
                  <a:lnTo>
                    <a:pt x="537" y="234"/>
                  </a:lnTo>
                  <a:lnTo>
                    <a:pt x="542" y="229"/>
                  </a:lnTo>
                  <a:lnTo>
                    <a:pt x="545" y="228"/>
                  </a:lnTo>
                  <a:lnTo>
                    <a:pt x="545" y="226"/>
                  </a:lnTo>
                  <a:lnTo>
                    <a:pt x="547" y="225"/>
                  </a:lnTo>
                  <a:lnTo>
                    <a:pt x="548" y="222"/>
                  </a:lnTo>
                  <a:lnTo>
                    <a:pt x="551" y="220"/>
                  </a:lnTo>
                  <a:lnTo>
                    <a:pt x="560" y="220"/>
                  </a:lnTo>
                  <a:lnTo>
                    <a:pt x="564" y="218"/>
                  </a:lnTo>
                  <a:lnTo>
                    <a:pt x="560" y="214"/>
                  </a:lnTo>
                  <a:lnTo>
                    <a:pt x="560" y="209"/>
                  </a:lnTo>
                  <a:lnTo>
                    <a:pt x="567" y="214"/>
                  </a:lnTo>
                  <a:lnTo>
                    <a:pt x="570" y="215"/>
                  </a:lnTo>
                  <a:lnTo>
                    <a:pt x="576" y="217"/>
                  </a:lnTo>
                  <a:lnTo>
                    <a:pt x="579" y="217"/>
                  </a:lnTo>
                  <a:lnTo>
                    <a:pt x="582" y="214"/>
                  </a:lnTo>
                  <a:lnTo>
                    <a:pt x="585" y="215"/>
                  </a:lnTo>
                  <a:lnTo>
                    <a:pt x="590" y="215"/>
                  </a:lnTo>
                  <a:lnTo>
                    <a:pt x="593" y="214"/>
                  </a:lnTo>
                  <a:lnTo>
                    <a:pt x="595" y="211"/>
                  </a:lnTo>
                  <a:lnTo>
                    <a:pt x="598" y="214"/>
                  </a:lnTo>
                  <a:lnTo>
                    <a:pt x="602" y="212"/>
                  </a:lnTo>
                  <a:lnTo>
                    <a:pt x="607" y="212"/>
                  </a:lnTo>
                  <a:lnTo>
                    <a:pt x="616" y="211"/>
                  </a:lnTo>
                  <a:lnTo>
                    <a:pt x="635" y="208"/>
                  </a:lnTo>
                  <a:lnTo>
                    <a:pt x="643" y="206"/>
                  </a:lnTo>
                  <a:lnTo>
                    <a:pt x="647" y="206"/>
                  </a:lnTo>
                  <a:lnTo>
                    <a:pt x="652" y="204"/>
                  </a:lnTo>
                  <a:lnTo>
                    <a:pt x="655" y="203"/>
                  </a:lnTo>
                  <a:lnTo>
                    <a:pt x="657" y="203"/>
                  </a:lnTo>
                  <a:lnTo>
                    <a:pt x="660" y="200"/>
                  </a:lnTo>
                  <a:lnTo>
                    <a:pt x="665" y="198"/>
                  </a:lnTo>
                  <a:lnTo>
                    <a:pt x="669" y="198"/>
                  </a:lnTo>
                  <a:lnTo>
                    <a:pt x="672" y="197"/>
                  </a:lnTo>
                  <a:lnTo>
                    <a:pt x="674" y="195"/>
                  </a:lnTo>
                  <a:lnTo>
                    <a:pt x="680" y="195"/>
                  </a:lnTo>
                  <a:lnTo>
                    <a:pt x="685" y="194"/>
                  </a:lnTo>
                  <a:lnTo>
                    <a:pt x="686" y="192"/>
                  </a:lnTo>
                  <a:lnTo>
                    <a:pt x="689" y="191"/>
                  </a:lnTo>
                  <a:lnTo>
                    <a:pt x="694" y="189"/>
                  </a:lnTo>
                  <a:lnTo>
                    <a:pt x="699" y="189"/>
                  </a:lnTo>
                  <a:lnTo>
                    <a:pt x="702" y="187"/>
                  </a:lnTo>
                  <a:lnTo>
                    <a:pt x="697" y="186"/>
                  </a:lnTo>
                  <a:lnTo>
                    <a:pt x="694" y="186"/>
                  </a:lnTo>
                  <a:lnTo>
                    <a:pt x="691" y="187"/>
                  </a:lnTo>
                  <a:lnTo>
                    <a:pt x="685" y="187"/>
                  </a:lnTo>
                  <a:lnTo>
                    <a:pt x="680" y="187"/>
                  </a:lnTo>
                  <a:lnTo>
                    <a:pt x="677" y="187"/>
                  </a:lnTo>
                  <a:lnTo>
                    <a:pt x="674" y="186"/>
                  </a:lnTo>
                  <a:lnTo>
                    <a:pt x="671" y="184"/>
                  </a:lnTo>
                  <a:lnTo>
                    <a:pt x="669" y="184"/>
                  </a:lnTo>
                  <a:lnTo>
                    <a:pt x="666" y="184"/>
                  </a:lnTo>
                  <a:lnTo>
                    <a:pt x="658" y="183"/>
                  </a:lnTo>
                  <a:lnTo>
                    <a:pt x="657" y="183"/>
                  </a:lnTo>
                  <a:lnTo>
                    <a:pt x="655" y="183"/>
                  </a:lnTo>
                  <a:lnTo>
                    <a:pt x="647" y="184"/>
                  </a:lnTo>
                  <a:lnTo>
                    <a:pt x="644" y="186"/>
                  </a:lnTo>
                  <a:lnTo>
                    <a:pt x="641" y="184"/>
                  </a:lnTo>
                  <a:lnTo>
                    <a:pt x="640" y="184"/>
                  </a:lnTo>
                  <a:lnTo>
                    <a:pt x="633" y="183"/>
                  </a:lnTo>
                  <a:lnTo>
                    <a:pt x="629" y="183"/>
                  </a:lnTo>
                  <a:lnTo>
                    <a:pt x="627" y="183"/>
                  </a:lnTo>
                  <a:lnTo>
                    <a:pt x="623" y="183"/>
                  </a:lnTo>
                  <a:lnTo>
                    <a:pt x="621" y="181"/>
                  </a:lnTo>
                  <a:lnTo>
                    <a:pt x="618" y="181"/>
                  </a:lnTo>
                  <a:lnTo>
                    <a:pt x="612" y="183"/>
                  </a:lnTo>
                  <a:lnTo>
                    <a:pt x="607" y="183"/>
                  </a:lnTo>
                  <a:lnTo>
                    <a:pt x="606" y="183"/>
                  </a:lnTo>
                  <a:lnTo>
                    <a:pt x="607" y="180"/>
                  </a:lnTo>
                  <a:lnTo>
                    <a:pt x="609" y="178"/>
                  </a:lnTo>
                  <a:lnTo>
                    <a:pt x="612" y="177"/>
                  </a:lnTo>
                  <a:lnTo>
                    <a:pt x="616" y="175"/>
                  </a:lnTo>
                  <a:lnTo>
                    <a:pt x="618" y="175"/>
                  </a:lnTo>
                  <a:lnTo>
                    <a:pt x="619" y="173"/>
                  </a:lnTo>
                  <a:lnTo>
                    <a:pt x="621" y="173"/>
                  </a:lnTo>
                  <a:lnTo>
                    <a:pt x="624" y="175"/>
                  </a:lnTo>
                  <a:lnTo>
                    <a:pt x="626" y="177"/>
                  </a:lnTo>
                  <a:lnTo>
                    <a:pt x="629" y="177"/>
                  </a:lnTo>
                  <a:lnTo>
                    <a:pt x="632" y="177"/>
                  </a:lnTo>
                  <a:lnTo>
                    <a:pt x="637" y="177"/>
                  </a:lnTo>
                  <a:lnTo>
                    <a:pt x="641" y="175"/>
                  </a:lnTo>
                  <a:lnTo>
                    <a:pt x="644" y="175"/>
                  </a:lnTo>
                  <a:lnTo>
                    <a:pt x="646" y="175"/>
                  </a:lnTo>
                  <a:lnTo>
                    <a:pt x="649" y="175"/>
                  </a:lnTo>
                  <a:lnTo>
                    <a:pt x="651" y="177"/>
                  </a:lnTo>
                  <a:lnTo>
                    <a:pt x="657" y="180"/>
                  </a:lnTo>
                  <a:lnTo>
                    <a:pt x="658" y="180"/>
                  </a:lnTo>
                  <a:lnTo>
                    <a:pt x="654" y="173"/>
                  </a:lnTo>
                  <a:lnTo>
                    <a:pt x="654" y="172"/>
                  </a:lnTo>
                  <a:lnTo>
                    <a:pt x="652" y="170"/>
                  </a:lnTo>
                  <a:lnTo>
                    <a:pt x="651" y="169"/>
                  </a:lnTo>
                  <a:lnTo>
                    <a:pt x="647" y="169"/>
                  </a:lnTo>
                  <a:lnTo>
                    <a:pt x="646" y="169"/>
                  </a:lnTo>
                  <a:lnTo>
                    <a:pt x="643" y="169"/>
                  </a:lnTo>
                  <a:lnTo>
                    <a:pt x="618" y="169"/>
                  </a:lnTo>
                  <a:lnTo>
                    <a:pt x="613" y="169"/>
                  </a:lnTo>
                  <a:lnTo>
                    <a:pt x="613" y="167"/>
                  </a:lnTo>
                  <a:lnTo>
                    <a:pt x="615" y="167"/>
                  </a:lnTo>
                  <a:lnTo>
                    <a:pt x="621" y="166"/>
                  </a:lnTo>
                  <a:lnTo>
                    <a:pt x="618" y="163"/>
                  </a:lnTo>
                  <a:lnTo>
                    <a:pt x="612" y="159"/>
                  </a:lnTo>
                  <a:lnTo>
                    <a:pt x="626" y="164"/>
                  </a:lnTo>
                  <a:lnTo>
                    <a:pt x="630" y="166"/>
                  </a:lnTo>
                  <a:lnTo>
                    <a:pt x="633" y="167"/>
                  </a:lnTo>
                  <a:lnTo>
                    <a:pt x="637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4" y="169"/>
                  </a:lnTo>
                  <a:lnTo>
                    <a:pt x="657" y="170"/>
                  </a:lnTo>
                  <a:lnTo>
                    <a:pt x="660" y="170"/>
                  </a:lnTo>
                  <a:lnTo>
                    <a:pt x="665" y="170"/>
                  </a:lnTo>
                  <a:lnTo>
                    <a:pt x="669" y="173"/>
                  </a:lnTo>
                  <a:lnTo>
                    <a:pt x="671" y="177"/>
                  </a:lnTo>
                  <a:lnTo>
                    <a:pt x="672" y="178"/>
                  </a:lnTo>
                  <a:lnTo>
                    <a:pt x="680" y="183"/>
                  </a:lnTo>
                  <a:lnTo>
                    <a:pt x="694" y="183"/>
                  </a:lnTo>
                  <a:lnTo>
                    <a:pt x="694" y="181"/>
                  </a:lnTo>
                  <a:lnTo>
                    <a:pt x="694" y="178"/>
                  </a:lnTo>
                  <a:lnTo>
                    <a:pt x="697" y="183"/>
                  </a:lnTo>
                  <a:lnTo>
                    <a:pt x="702" y="184"/>
                  </a:lnTo>
                  <a:lnTo>
                    <a:pt x="708" y="183"/>
                  </a:lnTo>
                  <a:lnTo>
                    <a:pt x="706" y="177"/>
                  </a:lnTo>
                  <a:lnTo>
                    <a:pt x="706" y="172"/>
                  </a:lnTo>
                  <a:lnTo>
                    <a:pt x="705" y="169"/>
                  </a:lnTo>
                  <a:lnTo>
                    <a:pt x="702" y="164"/>
                  </a:lnTo>
                  <a:lnTo>
                    <a:pt x="697" y="164"/>
                  </a:lnTo>
                  <a:lnTo>
                    <a:pt x="694" y="164"/>
                  </a:lnTo>
                  <a:lnTo>
                    <a:pt x="691" y="164"/>
                  </a:lnTo>
                  <a:lnTo>
                    <a:pt x="688" y="163"/>
                  </a:lnTo>
                  <a:lnTo>
                    <a:pt x="685" y="161"/>
                  </a:lnTo>
                  <a:lnTo>
                    <a:pt x="680" y="159"/>
                  </a:lnTo>
                  <a:lnTo>
                    <a:pt x="677" y="158"/>
                  </a:lnTo>
                  <a:lnTo>
                    <a:pt x="672" y="156"/>
                  </a:lnTo>
                  <a:lnTo>
                    <a:pt x="668" y="156"/>
                  </a:lnTo>
                  <a:lnTo>
                    <a:pt x="658" y="156"/>
                  </a:lnTo>
                  <a:lnTo>
                    <a:pt x="657" y="159"/>
                  </a:lnTo>
                  <a:lnTo>
                    <a:pt x="652" y="161"/>
                  </a:lnTo>
                  <a:lnTo>
                    <a:pt x="652" y="156"/>
                  </a:lnTo>
                  <a:lnTo>
                    <a:pt x="651" y="153"/>
                  </a:lnTo>
                  <a:lnTo>
                    <a:pt x="649" y="150"/>
                  </a:lnTo>
                  <a:lnTo>
                    <a:pt x="644" y="145"/>
                  </a:lnTo>
                  <a:lnTo>
                    <a:pt x="633" y="144"/>
                  </a:lnTo>
                  <a:lnTo>
                    <a:pt x="637" y="142"/>
                  </a:lnTo>
                  <a:lnTo>
                    <a:pt x="644" y="144"/>
                  </a:lnTo>
                  <a:lnTo>
                    <a:pt x="647" y="142"/>
                  </a:lnTo>
                  <a:lnTo>
                    <a:pt x="652" y="142"/>
                  </a:lnTo>
                  <a:lnTo>
                    <a:pt x="658" y="142"/>
                  </a:lnTo>
                  <a:lnTo>
                    <a:pt x="661" y="142"/>
                  </a:lnTo>
                  <a:lnTo>
                    <a:pt x="658" y="138"/>
                  </a:lnTo>
                  <a:lnTo>
                    <a:pt x="654" y="136"/>
                  </a:lnTo>
                  <a:lnTo>
                    <a:pt x="652" y="135"/>
                  </a:lnTo>
                  <a:lnTo>
                    <a:pt x="654" y="135"/>
                  </a:lnTo>
                  <a:lnTo>
                    <a:pt x="665" y="139"/>
                  </a:lnTo>
                  <a:lnTo>
                    <a:pt x="666" y="141"/>
                  </a:lnTo>
                  <a:lnTo>
                    <a:pt x="669" y="138"/>
                  </a:lnTo>
                  <a:lnTo>
                    <a:pt x="677" y="136"/>
                  </a:lnTo>
                  <a:lnTo>
                    <a:pt x="682" y="138"/>
                  </a:lnTo>
                  <a:lnTo>
                    <a:pt x="685" y="139"/>
                  </a:lnTo>
                  <a:lnTo>
                    <a:pt x="688" y="141"/>
                  </a:lnTo>
                  <a:lnTo>
                    <a:pt x="689" y="142"/>
                  </a:lnTo>
                  <a:lnTo>
                    <a:pt x="696" y="144"/>
                  </a:lnTo>
                  <a:lnTo>
                    <a:pt x="699" y="142"/>
                  </a:lnTo>
                  <a:lnTo>
                    <a:pt x="700" y="142"/>
                  </a:lnTo>
                  <a:lnTo>
                    <a:pt x="702" y="142"/>
                  </a:lnTo>
                  <a:lnTo>
                    <a:pt x="703" y="141"/>
                  </a:lnTo>
                  <a:lnTo>
                    <a:pt x="706" y="141"/>
                  </a:lnTo>
                  <a:lnTo>
                    <a:pt x="711" y="141"/>
                  </a:lnTo>
                  <a:lnTo>
                    <a:pt x="724" y="141"/>
                  </a:lnTo>
                  <a:lnTo>
                    <a:pt x="716" y="141"/>
                  </a:lnTo>
                  <a:lnTo>
                    <a:pt x="710" y="139"/>
                  </a:lnTo>
                  <a:lnTo>
                    <a:pt x="702" y="138"/>
                  </a:lnTo>
                  <a:lnTo>
                    <a:pt x="699" y="136"/>
                  </a:lnTo>
                  <a:lnTo>
                    <a:pt x="697" y="135"/>
                  </a:lnTo>
                  <a:lnTo>
                    <a:pt x="696" y="133"/>
                  </a:lnTo>
                  <a:lnTo>
                    <a:pt x="697" y="130"/>
                  </a:lnTo>
                  <a:lnTo>
                    <a:pt x="699" y="128"/>
                  </a:lnTo>
                  <a:lnTo>
                    <a:pt x="700" y="127"/>
                  </a:lnTo>
                  <a:lnTo>
                    <a:pt x="703" y="127"/>
                  </a:lnTo>
                  <a:lnTo>
                    <a:pt x="705" y="128"/>
                  </a:lnTo>
                  <a:lnTo>
                    <a:pt x="706" y="128"/>
                  </a:lnTo>
                  <a:lnTo>
                    <a:pt x="708" y="130"/>
                  </a:lnTo>
                  <a:lnTo>
                    <a:pt x="708" y="132"/>
                  </a:lnTo>
                  <a:lnTo>
                    <a:pt x="710" y="133"/>
                  </a:lnTo>
                  <a:lnTo>
                    <a:pt x="713" y="132"/>
                  </a:lnTo>
                  <a:lnTo>
                    <a:pt x="714" y="130"/>
                  </a:lnTo>
                  <a:lnTo>
                    <a:pt x="719" y="128"/>
                  </a:lnTo>
                  <a:lnTo>
                    <a:pt x="722" y="128"/>
                  </a:lnTo>
                  <a:lnTo>
                    <a:pt x="725" y="128"/>
                  </a:lnTo>
                  <a:lnTo>
                    <a:pt x="731" y="130"/>
                  </a:lnTo>
                  <a:lnTo>
                    <a:pt x="734" y="130"/>
                  </a:lnTo>
                  <a:lnTo>
                    <a:pt x="736" y="130"/>
                  </a:lnTo>
                  <a:lnTo>
                    <a:pt x="739" y="128"/>
                  </a:lnTo>
                  <a:lnTo>
                    <a:pt x="742" y="128"/>
                  </a:lnTo>
                  <a:lnTo>
                    <a:pt x="745" y="127"/>
                  </a:lnTo>
                  <a:lnTo>
                    <a:pt x="742" y="127"/>
                  </a:lnTo>
                  <a:lnTo>
                    <a:pt x="739" y="127"/>
                  </a:lnTo>
                  <a:lnTo>
                    <a:pt x="733" y="125"/>
                  </a:lnTo>
                  <a:lnTo>
                    <a:pt x="731" y="125"/>
                  </a:lnTo>
                  <a:lnTo>
                    <a:pt x="727" y="125"/>
                  </a:lnTo>
                  <a:lnTo>
                    <a:pt x="720" y="124"/>
                  </a:lnTo>
                  <a:lnTo>
                    <a:pt x="719" y="122"/>
                  </a:lnTo>
                  <a:lnTo>
                    <a:pt x="719" y="121"/>
                  </a:lnTo>
                  <a:lnTo>
                    <a:pt x="714" y="121"/>
                  </a:lnTo>
                  <a:lnTo>
                    <a:pt x="708" y="121"/>
                  </a:lnTo>
                  <a:lnTo>
                    <a:pt x="705" y="121"/>
                  </a:lnTo>
                  <a:lnTo>
                    <a:pt x="702" y="121"/>
                  </a:lnTo>
                  <a:lnTo>
                    <a:pt x="699" y="119"/>
                  </a:lnTo>
                  <a:lnTo>
                    <a:pt x="696" y="118"/>
                  </a:lnTo>
                  <a:lnTo>
                    <a:pt x="696" y="116"/>
                  </a:lnTo>
                  <a:lnTo>
                    <a:pt x="699" y="111"/>
                  </a:lnTo>
                  <a:lnTo>
                    <a:pt x="706" y="113"/>
                  </a:lnTo>
                  <a:lnTo>
                    <a:pt x="711" y="114"/>
                  </a:lnTo>
                  <a:lnTo>
                    <a:pt x="716" y="116"/>
                  </a:lnTo>
                  <a:lnTo>
                    <a:pt x="719" y="116"/>
                  </a:lnTo>
                  <a:lnTo>
                    <a:pt x="722" y="116"/>
                  </a:lnTo>
                  <a:lnTo>
                    <a:pt x="725" y="118"/>
                  </a:lnTo>
                  <a:lnTo>
                    <a:pt x="727" y="121"/>
                  </a:lnTo>
                  <a:lnTo>
                    <a:pt x="731" y="124"/>
                  </a:lnTo>
                  <a:lnTo>
                    <a:pt x="733" y="122"/>
                  </a:lnTo>
                  <a:lnTo>
                    <a:pt x="731" y="118"/>
                  </a:lnTo>
                  <a:lnTo>
                    <a:pt x="734" y="118"/>
                  </a:lnTo>
                  <a:lnTo>
                    <a:pt x="739" y="113"/>
                  </a:lnTo>
                  <a:lnTo>
                    <a:pt x="738" y="111"/>
                  </a:lnTo>
                  <a:lnTo>
                    <a:pt x="738" y="110"/>
                  </a:lnTo>
                  <a:lnTo>
                    <a:pt x="736" y="107"/>
                  </a:lnTo>
                  <a:lnTo>
                    <a:pt x="736" y="105"/>
                  </a:lnTo>
                  <a:lnTo>
                    <a:pt x="734" y="104"/>
                  </a:lnTo>
                  <a:lnTo>
                    <a:pt x="728" y="102"/>
                  </a:lnTo>
                  <a:lnTo>
                    <a:pt x="716" y="102"/>
                  </a:lnTo>
                  <a:lnTo>
                    <a:pt x="708" y="102"/>
                  </a:lnTo>
                  <a:lnTo>
                    <a:pt x="699" y="96"/>
                  </a:lnTo>
                  <a:lnTo>
                    <a:pt x="705" y="94"/>
                  </a:lnTo>
                  <a:lnTo>
                    <a:pt x="711" y="94"/>
                  </a:lnTo>
                  <a:lnTo>
                    <a:pt x="717" y="93"/>
                  </a:lnTo>
                  <a:lnTo>
                    <a:pt x="730" y="94"/>
                  </a:lnTo>
                  <a:lnTo>
                    <a:pt x="736" y="94"/>
                  </a:lnTo>
                  <a:lnTo>
                    <a:pt x="741" y="94"/>
                  </a:lnTo>
                  <a:lnTo>
                    <a:pt x="742" y="96"/>
                  </a:lnTo>
                  <a:lnTo>
                    <a:pt x="744" y="97"/>
                  </a:lnTo>
                  <a:lnTo>
                    <a:pt x="745" y="102"/>
                  </a:lnTo>
                  <a:lnTo>
                    <a:pt x="750" y="107"/>
                  </a:lnTo>
                  <a:lnTo>
                    <a:pt x="750" y="105"/>
                  </a:lnTo>
                  <a:lnTo>
                    <a:pt x="747" y="100"/>
                  </a:lnTo>
                  <a:lnTo>
                    <a:pt x="745" y="96"/>
                  </a:lnTo>
                  <a:lnTo>
                    <a:pt x="748" y="94"/>
                  </a:lnTo>
                  <a:lnTo>
                    <a:pt x="755" y="96"/>
                  </a:lnTo>
                  <a:lnTo>
                    <a:pt x="755" y="93"/>
                  </a:lnTo>
                  <a:lnTo>
                    <a:pt x="744" y="85"/>
                  </a:lnTo>
                  <a:lnTo>
                    <a:pt x="741" y="80"/>
                  </a:lnTo>
                  <a:lnTo>
                    <a:pt x="734" y="80"/>
                  </a:lnTo>
                  <a:lnTo>
                    <a:pt x="728" y="80"/>
                  </a:lnTo>
                  <a:lnTo>
                    <a:pt x="724" y="79"/>
                  </a:lnTo>
                  <a:lnTo>
                    <a:pt x="719" y="79"/>
                  </a:lnTo>
                  <a:lnTo>
                    <a:pt x="717" y="79"/>
                  </a:lnTo>
                  <a:lnTo>
                    <a:pt x="713" y="82"/>
                  </a:lnTo>
                  <a:lnTo>
                    <a:pt x="703" y="80"/>
                  </a:lnTo>
                  <a:lnTo>
                    <a:pt x="706" y="79"/>
                  </a:lnTo>
                  <a:lnTo>
                    <a:pt x="710" y="77"/>
                  </a:lnTo>
                  <a:lnTo>
                    <a:pt x="710" y="76"/>
                  </a:lnTo>
                  <a:lnTo>
                    <a:pt x="713" y="69"/>
                  </a:lnTo>
                  <a:lnTo>
                    <a:pt x="717" y="68"/>
                  </a:lnTo>
                  <a:lnTo>
                    <a:pt x="724" y="66"/>
                  </a:lnTo>
                  <a:lnTo>
                    <a:pt x="736" y="63"/>
                  </a:lnTo>
                  <a:lnTo>
                    <a:pt x="741" y="62"/>
                  </a:lnTo>
                  <a:lnTo>
                    <a:pt x="739" y="63"/>
                  </a:lnTo>
                  <a:lnTo>
                    <a:pt x="738" y="65"/>
                  </a:lnTo>
                  <a:lnTo>
                    <a:pt x="738" y="66"/>
                  </a:lnTo>
                  <a:lnTo>
                    <a:pt x="736" y="68"/>
                  </a:lnTo>
                  <a:lnTo>
                    <a:pt x="738" y="69"/>
                  </a:lnTo>
                  <a:lnTo>
                    <a:pt x="739" y="69"/>
                  </a:lnTo>
                  <a:lnTo>
                    <a:pt x="741" y="68"/>
                  </a:lnTo>
                  <a:lnTo>
                    <a:pt x="741" y="66"/>
                  </a:lnTo>
                  <a:lnTo>
                    <a:pt x="742" y="65"/>
                  </a:lnTo>
                  <a:lnTo>
                    <a:pt x="744" y="63"/>
                  </a:lnTo>
                  <a:lnTo>
                    <a:pt x="744" y="62"/>
                  </a:lnTo>
                  <a:lnTo>
                    <a:pt x="742" y="60"/>
                  </a:lnTo>
                  <a:lnTo>
                    <a:pt x="741" y="60"/>
                  </a:lnTo>
                  <a:lnTo>
                    <a:pt x="738" y="57"/>
                  </a:lnTo>
                  <a:lnTo>
                    <a:pt x="736" y="51"/>
                  </a:lnTo>
                  <a:lnTo>
                    <a:pt x="734" y="51"/>
                  </a:lnTo>
                  <a:lnTo>
                    <a:pt x="733" y="52"/>
                  </a:lnTo>
                  <a:lnTo>
                    <a:pt x="724" y="52"/>
                  </a:lnTo>
                  <a:lnTo>
                    <a:pt x="730" y="48"/>
                  </a:lnTo>
                  <a:lnTo>
                    <a:pt x="733" y="48"/>
                  </a:lnTo>
                  <a:lnTo>
                    <a:pt x="736" y="48"/>
                  </a:lnTo>
                  <a:lnTo>
                    <a:pt x="747" y="49"/>
                  </a:lnTo>
                  <a:lnTo>
                    <a:pt x="758" y="49"/>
                  </a:lnTo>
                  <a:lnTo>
                    <a:pt x="762" y="49"/>
                  </a:lnTo>
                  <a:lnTo>
                    <a:pt x="772" y="46"/>
                  </a:lnTo>
                  <a:lnTo>
                    <a:pt x="773" y="46"/>
                  </a:lnTo>
                  <a:lnTo>
                    <a:pt x="765" y="43"/>
                  </a:lnTo>
                  <a:lnTo>
                    <a:pt x="762" y="43"/>
                  </a:lnTo>
                  <a:lnTo>
                    <a:pt x="759" y="45"/>
                  </a:lnTo>
                  <a:lnTo>
                    <a:pt x="751" y="45"/>
                  </a:lnTo>
                  <a:lnTo>
                    <a:pt x="748" y="45"/>
                  </a:lnTo>
                  <a:lnTo>
                    <a:pt x="730" y="45"/>
                  </a:lnTo>
                  <a:lnTo>
                    <a:pt x="716" y="45"/>
                  </a:lnTo>
                  <a:lnTo>
                    <a:pt x="714" y="45"/>
                  </a:lnTo>
                  <a:lnTo>
                    <a:pt x="716" y="43"/>
                  </a:lnTo>
                  <a:lnTo>
                    <a:pt x="719" y="41"/>
                  </a:lnTo>
                  <a:lnTo>
                    <a:pt x="725" y="43"/>
                  </a:lnTo>
                  <a:lnTo>
                    <a:pt x="730" y="41"/>
                  </a:lnTo>
                  <a:lnTo>
                    <a:pt x="733" y="41"/>
                  </a:lnTo>
                  <a:lnTo>
                    <a:pt x="739" y="41"/>
                  </a:lnTo>
                  <a:lnTo>
                    <a:pt x="745" y="41"/>
                  </a:lnTo>
                  <a:lnTo>
                    <a:pt x="748" y="41"/>
                  </a:lnTo>
                  <a:lnTo>
                    <a:pt x="756" y="40"/>
                  </a:lnTo>
                  <a:lnTo>
                    <a:pt x="762" y="40"/>
                  </a:lnTo>
                  <a:lnTo>
                    <a:pt x="775" y="41"/>
                  </a:lnTo>
                  <a:lnTo>
                    <a:pt x="783" y="41"/>
                  </a:lnTo>
                  <a:lnTo>
                    <a:pt x="787" y="41"/>
                  </a:lnTo>
                  <a:lnTo>
                    <a:pt x="792" y="40"/>
                  </a:lnTo>
                  <a:lnTo>
                    <a:pt x="798" y="40"/>
                  </a:lnTo>
                  <a:lnTo>
                    <a:pt x="803" y="38"/>
                  </a:lnTo>
                  <a:lnTo>
                    <a:pt x="809" y="37"/>
                  </a:lnTo>
                  <a:lnTo>
                    <a:pt x="814" y="35"/>
                  </a:lnTo>
                  <a:lnTo>
                    <a:pt x="818" y="35"/>
                  </a:lnTo>
                  <a:lnTo>
                    <a:pt x="828" y="3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6" name="Freeform 664"/>
            <p:cNvSpPr>
              <a:spLocks/>
            </p:cNvSpPr>
            <p:nvPr/>
          </p:nvSpPr>
          <p:spPr bwMode="auto">
            <a:xfrm>
              <a:off x="4871934" y="1684129"/>
              <a:ext cx="57159" cy="7939"/>
            </a:xfrm>
            <a:custGeom>
              <a:avLst/>
              <a:gdLst>
                <a:gd name="T0" fmla="*/ 2147483647 w 34"/>
                <a:gd name="T1" fmla="*/ 2147483647 h 4"/>
                <a:gd name="T2" fmla="*/ 2147483647 w 34"/>
                <a:gd name="T3" fmla="*/ 0 h 4"/>
                <a:gd name="T4" fmla="*/ 2147483647 w 34"/>
                <a:gd name="T5" fmla="*/ 0 h 4"/>
                <a:gd name="T6" fmla="*/ 2147483647 w 34"/>
                <a:gd name="T7" fmla="*/ 0 h 4"/>
                <a:gd name="T8" fmla="*/ 2147483647 w 34"/>
                <a:gd name="T9" fmla="*/ 0 h 4"/>
                <a:gd name="T10" fmla="*/ 2147483647 w 34"/>
                <a:gd name="T11" fmla="*/ 0 h 4"/>
                <a:gd name="T12" fmla="*/ 2147483647 w 34"/>
                <a:gd name="T13" fmla="*/ 0 h 4"/>
                <a:gd name="T14" fmla="*/ 2147483647 w 34"/>
                <a:gd name="T15" fmla="*/ 0 h 4"/>
                <a:gd name="T16" fmla="*/ 2147483647 w 34"/>
                <a:gd name="T17" fmla="*/ 0 h 4"/>
                <a:gd name="T18" fmla="*/ 2147483647 w 34"/>
                <a:gd name="T19" fmla="*/ 0 h 4"/>
                <a:gd name="T20" fmla="*/ 2147483647 w 34"/>
                <a:gd name="T21" fmla="*/ 0 h 4"/>
                <a:gd name="T22" fmla="*/ 2147483647 w 34"/>
                <a:gd name="T23" fmla="*/ 2147483647 h 4"/>
                <a:gd name="T24" fmla="*/ 2147483647 w 34"/>
                <a:gd name="T25" fmla="*/ 0 h 4"/>
                <a:gd name="T26" fmla="*/ 2147483647 w 34"/>
                <a:gd name="T27" fmla="*/ 0 h 4"/>
                <a:gd name="T28" fmla="*/ 2147483647 w 34"/>
                <a:gd name="T29" fmla="*/ 2147483647 h 4"/>
                <a:gd name="T30" fmla="*/ 2147483647 w 34"/>
                <a:gd name="T31" fmla="*/ 2147483647 h 4"/>
                <a:gd name="T32" fmla="*/ 0 w 34"/>
                <a:gd name="T33" fmla="*/ 2147483647 h 4"/>
                <a:gd name="T34" fmla="*/ 2147483647 w 34"/>
                <a:gd name="T35" fmla="*/ 2147483647 h 4"/>
                <a:gd name="T36" fmla="*/ 2147483647 w 34"/>
                <a:gd name="T37" fmla="*/ 2147483647 h 4"/>
                <a:gd name="T38" fmla="*/ 2147483647 w 34"/>
                <a:gd name="T39" fmla="*/ 2147483647 h 4"/>
                <a:gd name="T40" fmla="*/ 2147483647 w 34"/>
                <a:gd name="T41" fmla="*/ 2147483647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4"/>
                <a:gd name="T65" fmla="*/ 34 w 34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4">
                  <a:moveTo>
                    <a:pt x="34" y="4"/>
                  </a:moveTo>
                  <a:lnTo>
                    <a:pt x="34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16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7" name="Freeform 665"/>
            <p:cNvSpPr>
              <a:spLocks/>
            </p:cNvSpPr>
            <p:nvPr/>
          </p:nvSpPr>
          <p:spPr bwMode="auto">
            <a:xfrm>
              <a:off x="4889399" y="1696832"/>
              <a:ext cx="20641" cy="6351"/>
            </a:xfrm>
            <a:custGeom>
              <a:avLst/>
              <a:gdLst>
                <a:gd name="T0" fmla="*/ 2147483647 w 12"/>
                <a:gd name="T1" fmla="*/ 0 h 4"/>
                <a:gd name="T2" fmla="*/ 2147483647 w 12"/>
                <a:gd name="T3" fmla="*/ 0 h 4"/>
                <a:gd name="T4" fmla="*/ 2147483647 w 12"/>
                <a:gd name="T5" fmla="*/ 0 h 4"/>
                <a:gd name="T6" fmla="*/ 2147483647 w 12"/>
                <a:gd name="T7" fmla="*/ 0 h 4"/>
                <a:gd name="T8" fmla="*/ 2147483647 w 12"/>
                <a:gd name="T9" fmla="*/ 0 h 4"/>
                <a:gd name="T10" fmla="*/ 0 w 12"/>
                <a:gd name="T11" fmla="*/ 2147483647 h 4"/>
                <a:gd name="T12" fmla="*/ 0 w 12"/>
                <a:gd name="T13" fmla="*/ 2147483647 h 4"/>
                <a:gd name="T14" fmla="*/ 0 w 12"/>
                <a:gd name="T15" fmla="*/ 2147483647 h 4"/>
                <a:gd name="T16" fmla="*/ 0 w 12"/>
                <a:gd name="T17" fmla="*/ 2147483647 h 4"/>
                <a:gd name="T18" fmla="*/ 2147483647 w 12"/>
                <a:gd name="T19" fmla="*/ 2147483647 h 4"/>
                <a:gd name="T20" fmla="*/ 2147483647 w 12"/>
                <a:gd name="T21" fmla="*/ 2147483647 h 4"/>
                <a:gd name="T22" fmla="*/ 2147483647 w 12"/>
                <a:gd name="T23" fmla="*/ 2147483647 h 4"/>
                <a:gd name="T24" fmla="*/ 2147483647 w 12"/>
                <a:gd name="T25" fmla="*/ 2147483647 h 4"/>
                <a:gd name="T26" fmla="*/ 2147483647 w 12"/>
                <a:gd name="T27" fmla="*/ 2147483647 h 4"/>
                <a:gd name="T28" fmla="*/ 2147483647 w 12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4"/>
                <a:gd name="T47" fmla="*/ 12 w 12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4">
                  <a:moveTo>
                    <a:pt x="12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8" name="Freeform 666"/>
            <p:cNvSpPr>
              <a:spLocks/>
            </p:cNvSpPr>
            <p:nvPr/>
          </p:nvSpPr>
          <p:spPr bwMode="auto">
            <a:xfrm>
              <a:off x="4800485" y="1666662"/>
              <a:ext cx="47633" cy="20643"/>
            </a:xfrm>
            <a:custGeom>
              <a:avLst/>
              <a:gdLst>
                <a:gd name="T0" fmla="*/ 0 w 28"/>
                <a:gd name="T1" fmla="*/ 2147483647 h 12"/>
                <a:gd name="T2" fmla="*/ 0 w 28"/>
                <a:gd name="T3" fmla="*/ 2147483647 h 12"/>
                <a:gd name="T4" fmla="*/ 2147483647 w 28"/>
                <a:gd name="T5" fmla="*/ 2147483647 h 12"/>
                <a:gd name="T6" fmla="*/ 2147483647 w 28"/>
                <a:gd name="T7" fmla="*/ 2147483647 h 12"/>
                <a:gd name="T8" fmla="*/ 2147483647 w 28"/>
                <a:gd name="T9" fmla="*/ 2147483647 h 12"/>
                <a:gd name="T10" fmla="*/ 2147483647 w 28"/>
                <a:gd name="T11" fmla="*/ 2147483647 h 12"/>
                <a:gd name="T12" fmla="*/ 2147483647 w 28"/>
                <a:gd name="T13" fmla="*/ 2147483647 h 12"/>
                <a:gd name="T14" fmla="*/ 2147483647 w 28"/>
                <a:gd name="T15" fmla="*/ 2147483647 h 12"/>
                <a:gd name="T16" fmla="*/ 2147483647 w 28"/>
                <a:gd name="T17" fmla="*/ 2147483647 h 12"/>
                <a:gd name="T18" fmla="*/ 2147483647 w 28"/>
                <a:gd name="T19" fmla="*/ 2147483647 h 12"/>
                <a:gd name="T20" fmla="*/ 2147483647 w 28"/>
                <a:gd name="T21" fmla="*/ 2147483647 h 12"/>
                <a:gd name="T22" fmla="*/ 2147483647 w 28"/>
                <a:gd name="T23" fmla="*/ 2147483647 h 12"/>
                <a:gd name="T24" fmla="*/ 2147483647 w 28"/>
                <a:gd name="T25" fmla="*/ 0 h 12"/>
                <a:gd name="T26" fmla="*/ 2147483647 w 28"/>
                <a:gd name="T27" fmla="*/ 2147483647 h 12"/>
                <a:gd name="T28" fmla="*/ 2147483647 w 28"/>
                <a:gd name="T29" fmla="*/ 2147483647 h 12"/>
                <a:gd name="T30" fmla="*/ 2147483647 w 28"/>
                <a:gd name="T31" fmla="*/ 2147483647 h 12"/>
                <a:gd name="T32" fmla="*/ 2147483647 w 28"/>
                <a:gd name="T33" fmla="*/ 2147483647 h 12"/>
                <a:gd name="T34" fmla="*/ 0 w 28"/>
                <a:gd name="T35" fmla="*/ 2147483647 h 12"/>
                <a:gd name="T36" fmla="*/ 0 w 28"/>
                <a:gd name="T37" fmla="*/ 2147483647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12"/>
                <a:gd name="T59" fmla="*/ 28 w 28"/>
                <a:gd name="T60" fmla="*/ 12 h 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12">
                  <a:moveTo>
                    <a:pt x="0" y="12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8" y="6"/>
                  </a:lnTo>
                  <a:lnTo>
                    <a:pt x="23" y="4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12" y="6"/>
                  </a:lnTo>
                  <a:lnTo>
                    <a:pt x="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" name="Freeform 667"/>
            <p:cNvSpPr>
              <a:spLocks/>
            </p:cNvSpPr>
            <p:nvPr/>
          </p:nvSpPr>
          <p:spPr bwMode="auto">
            <a:xfrm>
              <a:off x="4119338" y="1995352"/>
              <a:ext cx="87326" cy="49224"/>
            </a:xfrm>
            <a:custGeom>
              <a:avLst/>
              <a:gdLst>
                <a:gd name="T0" fmla="*/ 2147483647 w 53"/>
                <a:gd name="T1" fmla="*/ 2147483647 h 28"/>
                <a:gd name="T2" fmla="*/ 2147483647 w 53"/>
                <a:gd name="T3" fmla="*/ 2147483647 h 28"/>
                <a:gd name="T4" fmla="*/ 2147483647 w 53"/>
                <a:gd name="T5" fmla="*/ 2147483647 h 28"/>
                <a:gd name="T6" fmla="*/ 2147483647 w 53"/>
                <a:gd name="T7" fmla="*/ 2147483647 h 28"/>
                <a:gd name="T8" fmla="*/ 2147483647 w 53"/>
                <a:gd name="T9" fmla="*/ 2147483647 h 28"/>
                <a:gd name="T10" fmla="*/ 2147483647 w 53"/>
                <a:gd name="T11" fmla="*/ 2147483647 h 28"/>
                <a:gd name="T12" fmla="*/ 2147483647 w 53"/>
                <a:gd name="T13" fmla="*/ 2147483647 h 28"/>
                <a:gd name="T14" fmla="*/ 2147483647 w 53"/>
                <a:gd name="T15" fmla="*/ 2147483647 h 28"/>
                <a:gd name="T16" fmla="*/ 2147483647 w 53"/>
                <a:gd name="T17" fmla="*/ 2147483647 h 28"/>
                <a:gd name="T18" fmla="*/ 2147483647 w 53"/>
                <a:gd name="T19" fmla="*/ 2147483647 h 28"/>
                <a:gd name="T20" fmla="*/ 2147483647 w 53"/>
                <a:gd name="T21" fmla="*/ 2147483647 h 28"/>
                <a:gd name="T22" fmla="*/ 2147483647 w 53"/>
                <a:gd name="T23" fmla="*/ 2147483647 h 28"/>
                <a:gd name="T24" fmla="*/ 2147483647 w 53"/>
                <a:gd name="T25" fmla="*/ 2147483647 h 28"/>
                <a:gd name="T26" fmla="*/ 2147483647 w 53"/>
                <a:gd name="T27" fmla="*/ 0 h 28"/>
                <a:gd name="T28" fmla="*/ 2147483647 w 53"/>
                <a:gd name="T29" fmla="*/ 0 h 28"/>
                <a:gd name="T30" fmla="*/ 2147483647 w 53"/>
                <a:gd name="T31" fmla="*/ 0 h 28"/>
                <a:gd name="T32" fmla="*/ 2147483647 w 53"/>
                <a:gd name="T33" fmla="*/ 0 h 28"/>
                <a:gd name="T34" fmla="*/ 2147483647 w 53"/>
                <a:gd name="T35" fmla="*/ 0 h 28"/>
                <a:gd name="T36" fmla="*/ 2147483647 w 53"/>
                <a:gd name="T37" fmla="*/ 2147483647 h 28"/>
                <a:gd name="T38" fmla="*/ 2147483647 w 53"/>
                <a:gd name="T39" fmla="*/ 2147483647 h 28"/>
                <a:gd name="T40" fmla="*/ 2147483647 w 53"/>
                <a:gd name="T41" fmla="*/ 2147483647 h 28"/>
                <a:gd name="T42" fmla="*/ 2147483647 w 53"/>
                <a:gd name="T43" fmla="*/ 2147483647 h 28"/>
                <a:gd name="T44" fmla="*/ 2147483647 w 53"/>
                <a:gd name="T45" fmla="*/ 2147483647 h 28"/>
                <a:gd name="T46" fmla="*/ 0 w 53"/>
                <a:gd name="T47" fmla="*/ 2147483647 h 28"/>
                <a:gd name="T48" fmla="*/ 0 w 53"/>
                <a:gd name="T49" fmla="*/ 2147483647 h 28"/>
                <a:gd name="T50" fmla="*/ 2147483647 w 53"/>
                <a:gd name="T51" fmla="*/ 2147483647 h 28"/>
                <a:gd name="T52" fmla="*/ 2147483647 w 53"/>
                <a:gd name="T53" fmla="*/ 2147483647 h 28"/>
                <a:gd name="T54" fmla="*/ 2147483647 w 53"/>
                <a:gd name="T55" fmla="*/ 2147483647 h 28"/>
                <a:gd name="T56" fmla="*/ 2147483647 w 53"/>
                <a:gd name="T57" fmla="*/ 2147483647 h 28"/>
                <a:gd name="T58" fmla="*/ 2147483647 w 53"/>
                <a:gd name="T59" fmla="*/ 2147483647 h 28"/>
                <a:gd name="T60" fmla="*/ 2147483647 w 53"/>
                <a:gd name="T61" fmla="*/ 2147483647 h 28"/>
                <a:gd name="T62" fmla="*/ 2147483647 w 53"/>
                <a:gd name="T63" fmla="*/ 2147483647 h 28"/>
                <a:gd name="T64" fmla="*/ 2147483647 w 53"/>
                <a:gd name="T65" fmla="*/ 2147483647 h 28"/>
                <a:gd name="T66" fmla="*/ 2147483647 w 53"/>
                <a:gd name="T67" fmla="*/ 2147483647 h 28"/>
                <a:gd name="T68" fmla="*/ 2147483647 w 53"/>
                <a:gd name="T69" fmla="*/ 2147483647 h 28"/>
                <a:gd name="T70" fmla="*/ 2147483647 w 53"/>
                <a:gd name="T71" fmla="*/ 2147483647 h 28"/>
                <a:gd name="T72" fmla="*/ 2147483647 w 53"/>
                <a:gd name="T73" fmla="*/ 2147483647 h 28"/>
                <a:gd name="T74" fmla="*/ 2147483647 w 53"/>
                <a:gd name="T75" fmla="*/ 2147483647 h 28"/>
                <a:gd name="T76" fmla="*/ 2147483647 w 53"/>
                <a:gd name="T77" fmla="*/ 2147483647 h 28"/>
                <a:gd name="T78" fmla="*/ 2147483647 w 53"/>
                <a:gd name="T79" fmla="*/ 2147483647 h 28"/>
                <a:gd name="T80" fmla="*/ 2147483647 w 53"/>
                <a:gd name="T81" fmla="*/ 2147483647 h 28"/>
                <a:gd name="T82" fmla="*/ 2147483647 w 53"/>
                <a:gd name="T83" fmla="*/ 2147483647 h 28"/>
                <a:gd name="T84" fmla="*/ 2147483647 w 53"/>
                <a:gd name="T85" fmla="*/ 2147483647 h 28"/>
                <a:gd name="T86" fmla="*/ 2147483647 w 53"/>
                <a:gd name="T87" fmla="*/ 2147483647 h 28"/>
                <a:gd name="T88" fmla="*/ 2147483647 w 53"/>
                <a:gd name="T89" fmla="*/ 2147483647 h 28"/>
                <a:gd name="T90" fmla="*/ 2147483647 w 53"/>
                <a:gd name="T91" fmla="*/ 2147483647 h 28"/>
                <a:gd name="T92" fmla="*/ 2147483647 w 53"/>
                <a:gd name="T93" fmla="*/ 2147483647 h 28"/>
                <a:gd name="T94" fmla="*/ 2147483647 w 53"/>
                <a:gd name="T95" fmla="*/ 2147483647 h 28"/>
                <a:gd name="T96" fmla="*/ 2147483647 w 53"/>
                <a:gd name="T97" fmla="*/ 2147483647 h 28"/>
                <a:gd name="T98" fmla="*/ 2147483647 w 53"/>
                <a:gd name="T99" fmla="*/ 2147483647 h 28"/>
                <a:gd name="T100" fmla="*/ 2147483647 w 53"/>
                <a:gd name="T101" fmla="*/ 2147483647 h 28"/>
                <a:gd name="T102" fmla="*/ 2147483647 w 53"/>
                <a:gd name="T103" fmla="*/ 2147483647 h 28"/>
                <a:gd name="T104" fmla="*/ 2147483647 w 53"/>
                <a:gd name="T105" fmla="*/ 2147483647 h 28"/>
                <a:gd name="T106" fmla="*/ 2147483647 w 53"/>
                <a:gd name="T107" fmla="*/ 2147483647 h 28"/>
                <a:gd name="T108" fmla="*/ 2147483647 w 53"/>
                <a:gd name="T109" fmla="*/ 2147483647 h 28"/>
                <a:gd name="T110" fmla="*/ 2147483647 w 53"/>
                <a:gd name="T111" fmla="*/ 2147483647 h 28"/>
                <a:gd name="T112" fmla="*/ 2147483647 w 53"/>
                <a:gd name="T113" fmla="*/ 2147483647 h 28"/>
                <a:gd name="T114" fmla="*/ 2147483647 w 53"/>
                <a:gd name="T115" fmla="*/ 2147483647 h 28"/>
                <a:gd name="T116" fmla="*/ 2147483647 w 53"/>
                <a:gd name="T117" fmla="*/ 2147483647 h 28"/>
                <a:gd name="T118" fmla="*/ 2147483647 w 53"/>
                <a:gd name="T119" fmla="*/ 2147483647 h 28"/>
                <a:gd name="T120" fmla="*/ 2147483647 w 53"/>
                <a:gd name="T121" fmla="*/ 2147483647 h 28"/>
                <a:gd name="T122" fmla="*/ 2147483647 w 53"/>
                <a:gd name="T123" fmla="*/ 2147483647 h 28"/>
                <a:gd name="T124" fmla="*/ 2147483647 w 53"/>
                <a:gd name="T125" fmla="*/ 2147483647 h 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3"/>
                <a:gd name="T190" fmla="*/ 0 h 28"/>
                <a:gd name="T191" fmla="*/ 53 w 53"/>
                <a:gd name="T192" fmla="*/ 28 h 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3" h="28">
                  <a:moveTo>
                    <a:pt x="53" y="14"/>
                  </a:moveTo>
                  <a:lnTo>
                    <a:pt x="53" y="14"/>
                  </a:lnTo>
                  <a:lnTo>
                    <a:pt x="49" y="8"/>
                  </a:lnTo>
                  <a:lnTo>
                    <a:pt x="46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2" y="3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6" y="28"/>
                  </a:lnTo>
                  <a:lnTo>
                    <a:pt x="14" y="25"/>
                  </a:lnTo>
                  <a:lnTo>
                    <a:pt x="22" y="22"/>
                  </a:lnTo>
                  <a:lnTo>
                    <a:pt x="26" y="21"/>
                  </a:lnTo>
                  <a:lnTo>
                    <a:pt x="29" y="21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0" y="14"/>
                  </a:lnTo>
                  <a:lnTo>
                    <a:pt x="37" y="14"/>
                  </a:lnTo>
                  <a:lnTo>
                    <a:pt x="31" y="11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9" y="10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7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7" y="11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" name="Freeform 668"/>
            <p:cNvSpPr>
              <a:spLocks/>
            </p:cNvSpPr>
            <p:nvPr/>
          </p:nvSpPr>
          <p:spPr bwMode="auto">
            <a:xfrm>
              <a:off x="4132040" y="1982649"/>
              <a:ext cx="77800" cy="15879"/>
            </a:xfrm>
            <a:custGeom>
              <a:avLst/>
              <a:gdLst>
                <a:gd name="T0" fmla="*/ 2147483647 w 46"/>
                <a:gd name="T1" fmla="*/ 2147483647 h 9"/>
                <a:gd name="T2" fmla="*/ 2147483647 w 46"/>
                <a:gd name="T3" fmla="*/ 2147483647 h 9"/>
                <a:gd name="T4" fmla="*/ 2147483647 w 46"/>
                <a:gd name="T5" fmla="*/ 2147483647 h 9"/>
                <a:gd name="T6" fmla="*/ 2147483647 w 46"/>
                <a:gd name="T7" fmla="*/ 2147483647 h 9"/>
                <a:gd name="T8" fmla="*/ 2147483647 w 46"/>
                <a:gd name="T9" fmla="*/ 0 h 9"/>
                <a:gd name="T10" fmla="*/ 2147483647 w 46"/>
                <a:gd name="T11" fmla="*/ 0 h 9"/>
                <a:gd name="T12" fmla="*/ 2147483647 w 46"/>
                <a:gd name="T13" fmla="*/ 2147483647 h 9"/>
                <a:gd name="T14" fmla="*/ 2147483647 w 46"/>
                <a:gd name="T15" fmla="*/ 2147483647 h 9"/>
                <a:gd name="T16" fmla="*/ 2147483647 w 46"/>
                <a:gd name="T17" fmla="*/ 0 h 9"/>
                <a:gd name="T18" fmla="*/ 2147483647 w 46"/>
                <a:gd name="T19" fmla="*/ 0 h 9"/>
                <a:gd name="T20" fmla="*/ 2147483647 w 46"/>
                <a:gd name="T21" fmla="*/ 0 h 9"/>
                <a:gd name="T22" fmla="*/ 2147483647 w 46"/>
                <a:gd name="T23" fmla="*/ 2147483647 h 9"/>
                <a:gd name="T24" fmla="*/ 0 w 46"/>
                <a:gd name="T25" fmla="*/ 2147483647 h 9"/>
                <a:gd name="T26" fmla="*/ 0 w 46"/>
                <a:gd name="T27" fmla="*/ 2147483647 h 9"/>
                <a:gd name="T28" fmla="*/ 0 w 46"/>
                <a:gd name="T29" fmla="*/ 2147483647 h 9"/>
                <a:gd name="T30" fmla="*/ 0 w 46"/>
                <a:gd name="T31" fmla="*/ 2147483647 h 9"/>
                <a:gd name="T32" fmla="*/ 2147483647 w 46"/>
                <a:gd name="T33" fmla="*/ 2147483647 h 9"/>
                <a:gd name="T34" fmla="*/ 2147483647 w 46"/>
                <a:gd name="T35" fmla="*/ 2147483647 h 9"/>
                <a:gd name="T36" fmla="*/ 2147483647 w 46"/>
                <a:gd name="T37" fmla="*/ 2147483647 h 9"/>
                <a:gd name="T38" fmla="*/ 2147483647 w 46"/>
                <a:gd name="T39" fmla="*/ 2147483647 h 9"/>
                <a:gd name="T40" fmla="*/ 2147483647 w 46"/>
                <a:gd name="T41" fmla="*/ 2147483647 h 9"/>
                <a:gd name="T42" fmla="*/ 2147483647 w 46"/>
                <a:gd name="T43" fmla="*/ 2147483647 h 9"/>
                <a:gd name="T44" fmla="*/ 2147483647 w 46"/>
                <a:gd name="T45" fmla="*/ 2147483647 h 9"/>
                <a:gd name="T46" fmla="*/ 2147483647 w 46"/>
                <a:gd name="T47" fmla="*/ 2147483647 h 9"/>
                <a:gd name="T48" fmla="*/ 2147483647 w 46"/>
                <a:gd name="T49" fmla="*/ 2147483647 h 9"/>
                <a:gd name="T50" fmla="*/ 2147483647 w 46"/>
                <a:gd name="T51" fmla="*/ 2147483647 h 9"/>
                <a:gd name="T52" fmla="*/ 2147483647 w 46"/>
                <a:gd name="T53" fmla="*/ 2147483647 h 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6"/>
                <a:gd name="T82" fmla="*/ 0 h 9"/>
                <a:gd name="T83" fmla="*/ 46 w 46"/>
                <a:gd name="T84" fmla="*/ 9 h 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6" h="9">
                  <a:moveTo>
                    <a:pt x="46" y="9"/>
                  </a:moveTo>
                  <a:lnTo>
                    <a:pt x="46" y="9"/>
                  </a:lnTo>
                  <a:lnTo>
                    <a:pt x="37" y="6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4"/>
                  </a:lnTo>
                  <a:lnTo>
                    <a:pt x="10" y="4"/>
                  </a:lnTo>
                  <a:lnTo>
                    <a:pt x="17" y="4"/>
                  </a:lnTo>
                  <a:lnTo>
                    <a:pt x="28" y="6"/>
                  </a:lnTo>
                  <a:lnTo>
                    <a:pt x="38" y="9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1" name="Freeform 669"/>
            <p:cNvSpPr>
              <a:spLocks/>
            </p:cNvSpPr>
            <p:nvPr/>
          </p:nvSpPr>
          <p:spPr bwMode="auto">
            <a:xfrm>
              <a:off x="4128864" y="1993764"/>
              <a:ext cx="3176" cy="1588"/>
            </a:xfrm>
            <a:custGeom>
              <a:avLst/>
              <a:gdLst>
                <a:gd name="T0" fmla="*/ 2147483647 w 2"/>
                <a:gd name="T1" fmla="*/ 2147483647 h 1"/>
                <a:gd name="T2" fmla="*/ 2147483647 w 2"/>
                <a:gd name="T3" fmla="*/ 2147483647 h 1"/>
                <a:gd name="T4" fmla="*/ 2147483647 w 2"/>
                <a:gd name="T5" fmla="*/ 0 h 1"/>
                <a:gd name="T6" fmla="*/ 2147483647 w 2"/>
                <a:gd name="T7" fmla="*/ 0 h 1"/>
                <a:gd name="T8" fmla="*/ 0 w 2"/>
                <a:gd name="T9" fmla="*/ 2147483647 h 1"/>
                <a:gd name="T10" fmla="*/ 2147483647 w 2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2" name="Freeform 670"/>
            <p:cNvSpPr>
              <a:spLocks/>
            </p:cNvSpPr>
            <p:nvPr/>
          </p:nvSpPr>
          <p:spPr bwMode="auto">
            <a:xfrm>
              <a:off x="4948147" y="1717474"/>
              <a:ext cx="9527" cy="9527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0 h 5"/>
                <a:gd name="T12" fmla="*/ 2147483647 w 6"/>
                <a:gd name="T13" fmla="*/ 0 h 5"/>
                <a:gd name="T14" fmla="*/ 0 w 6"/>
                <a:gd name="T15" fmla="*/ 2147483647 h 5"/>
                <a:gd name="T16" fmla="*/ 0 w 6"/>
                <a:gd name="T17" fmla="*/ 2147483647 h 5"/>
                <a:gd name="T18" fmla="*/ 0 w 6"/>
                <a:gd name="T19" fmla="*/ 2147483647 h 5"/>
                <a:gd name="T20" fmla="*/ 0 w 6"/>
                <a:gd name="T21" fmla="*/ 2147483647 h 5"/>
                <a:gd name="T22" fmla="*/ 2147483647 w 6"/>
                <a:gd name="T23" fmla="*/ 2147483647 h 5"/>
                <a:gd name="T24" fmla="*/ 2147483647 w 6"/>
                <a:gd name="T25" fmla="*/ 2147483647 h 5"/>
                <a:gd name="T26" fmla="*/ 2147483647 w 6"/>
                <a:gd name="T27" fmla="*/ 2147483647 h 5"/>
                <a:gd name="T28" fmla="*/ 2147483647 w 6"/>
                <a:gd name="T29" fmla="*/ 2147483647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5"/>
                <a:gd name="T47" fmla="*/ 6 w 6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5">
                  <a:moveTo>
                    <a:pt x="5" y="5"/>
                  </a:moveTo>
                  <a:lnTo>
                    <a:pt x="6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3" name="Freeform 671"/>
            <p:cNvSpPr>
              <a:spLocks/>
            </p:cNvSpPr>
            <p:nvPr/>
          </p:nvSpPr>
          <p:spPr bwMode="auto">
            <a:xfrm>
              <a:off x="4924330" y="1727001"/>
              <a:ext cx="17466" cy="11116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0 w 11"/>
                <a:gd name="T5" fmla="*/ 2147483647 h 6"/>
                <a:gd name="T6" fmla="*/ 0 w 11"/>
                <a:gd name="T7" fmla="*/ 2147483647 h 6"/>
                <a:gd name="T8" fmla="*/ 0 w 11"/>
                <a:gd name="T9" fmla="*/ 2147483647 h 6"/>
                <a:gd name="T10" fmla="*/ 0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2147483647 h 6"/>
                <a:gd name="T16" fmla="*/ 2147483647 w 11"/>
                <a:gd name="T17" fmla="*/ 2147483647 h 6"/>
                <a:gd name="T18" fmla="*/ 2147483647 w 11"/>
                <a:gd name="T19" fmla="*/ 2147483647 h 6"/>
                <a:gd name="T20" fmla="*/ 2147483647 w 11"/>
                <a:gd name="T21" fmla="*/ 2147483647 h 6"/>
                <a:gd name="T22" fmla="*/ 2147483647 w 11"/>
                <a:gd name="T23" fmla="*/ 2147483647 h 6"/>
                <a:gd name="T24" fmla="*/ 2147483647 w 11"/>
                <a:gd name="T25" fmla="*/ 2147483647 h 6"/>
                <a:gd name="T26" fmla="*/ 2147483647 w 11"/>
                <a:gd name="T27" fmla="*/ 2147483647 h 6"/>
                <a:gd name="T28" fmla="*/ 2147483647 w 11"/>
                <a:gd name="T29" fmla="*/ 0 h 6"/>
                <a:gd name="T30" fmla="*/ 2147483647 w 11"/>
                <a:gd name="T31" fmla="*/ 0 h 6"/>
                <a:gd name="T32" fmla="*/ 2147483647 w 11"/>
                <a:gd name="T33" fmla="*/ 0 h 6"/>
                <a:gd name="T34" fmla="*/ 2147483647 w 11"/>
                <a:gd name="T35" fmla="*/ 0 h 6"/>
                <a:gd name="T36" fmla="*/ 2147483647 w 11"/>
                <a:gd name="T37" fmla="*/ 0 h 6"/>
                <a:gd name="T38" fmla="*/ 2147483647 w 11"/>
                <a:gd name="T39" fmla="*/ 2147483647 h 6"/>
                <a:gd name="T40" fmla="*/ 2147483647 w 11"/>
                <a:gd name="T41" fmla="*/ 2147483647 h 6"/>
                <a:gd name="T42" fmla="*/ 2147483647 w 11"/>
                <a:gd name="T43" fmla="*/ 2147483647 h 6"/>
                <a:gd name="T44" fmla="*/ 2147483647 w 11"/>
                <a:gd name="T45" fmla="*/ 2147483647 h 6"/>
                <a:gd name="T46" fmla="*/ 2147483647 w 11"/>
                <a:gd name="T47" fmla="*/ 2147483647 h 6"/>
                <a:gd name="T48" fmla="*/ 2147483647 w 11"/>
                <a:gd name="T49" fmla="*/ 2147483647 h 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"/>
                <a:gd name="T76" fmla="*/ 0 h 6"/>
                <a:gd name="T77" fmla="*/ 11 w 11"/>
                <a:gd name="T78" fmla="*/ 6 h 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" h="6">
                  <a:moveTo>
                    <a:pt x="2" y="3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4" name="Freeform 672"/>
            <p:cNvSpPr>
              <a:spLocks/>
            </p:cNvSpPr>
            <p:nvPr/>
          </p:nvSpPr>
          <p:spPr bwMode="auto">
            <a:xfrm>
              <a:off x="4948147" y="1752407"/>
              <a:ext cx="7938" cy="6351"/>
            </a:xfrm>
            <a:custGeom>
              <a:avLst/>
              <a:gdLst>
                <a:gd name="T0" fmla="*/ 0 w 5"/>
                <a:gd name="T1" fmla="*/ 2147483647 h 4"/>
                <a:gd name="T2" fmla="*/ 0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0 h 4"/>
                <a:gd name="T14" fmla="*/ 2147483647 w 5"/>
                <a:gd name="T15" fmla="*/ 0 h 4"/>
                <a:gd name="T16" fmla="*/ 0 w 5"/>
                <a:gd name="T17" fmla="*/ 0 h 4"/>
                <a:gd name="T18" fmla="*/ 0 w 5"/>
                <a:gd name="T19" fmla="*/ 0 h 4"/>
                <a:gd name="T20" fmla="*/ 0 w 5"/>
                <a:gd name="T21" fmla="*/ 2147483647 h 4"/>
                <a:gd name="T22" fmla="*/ 0 w 5"/>
                <a:gd name="T23" fmla="*/ 2147483647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4"/>
                <a:gd name="T38" fmla="*/ 5 w 5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5" name="Freeform 673"/>
            <p:cNvSpPr>
              <a:spLocks/>
            </p:cNvSpPr>
            <p:nvPr/>
          </p:nvSpPr>
          <p:spPr bwMode="auto">
            <a:xfrm>
              <a:off x="4940207" y="1814335"/>
              <a:ext cx="7939" cy="14290"/>
            </a:xfrm>
            <a:custGeom>
              <a:avLst/>
              <a:gdLst>
                <a:gd name="T0" fmla="*/ 2147483647 w 4"/>
                <a:gd name="T1" fmla="*/ 0 h 8"/>
                <a:gd name="T2" fmla="*/ 0 w 4"/>
                <a:gd name="T3" fmla="*/ 0 h 8"/>
                <a:gd name="T4" fmla="*/ 0 w 4"/>
                <a:gd name="T5" fmla="*/ 2147483647 h 8"/>
                <a:gd name="T6" fmla="*/ 2147483647 w 4"/>
                <a:gd name="T7" fmla="*/ 2147483647 h 8"/>
                <a:gd name="T8" fmla="*/ 2147483647 w 4"/>
                <a:gd name="T9" fmla="*/ 2147483647 h 8"/>
                <a:gd name="T10" fmla="*/ 2147483647 w 4"/>
                <a:gd name="T11" fmla="*/ 2147483647 h 8"/>
                <a:gd name="T12" fmla="*/ 2147483647 w 4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8"/>
                <a:gd name="T23" fmla="*/ 4 w 4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8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4" y="8"/>
                  </a:lnTo>
                  <a:lnTo>
                    <a:pt x="4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6" name="Freeform 674"/>
            <p:cNvSpPr>
              <a:spLocks/>
            </p:cNvSpPr>
            <p:nvPr/>
          </p:nvSpPr>
          <p:spPr bwMode="auto">
            <a:xfrm>
              <a:off x="4862408" y="1868322"/>
              <a:ext cx="9527" cy="7939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0 h 5"/>
                <a:gd name="T4" fmla="*/ 0 w 6"/>
                <a:gd name="T5" fmla="*/ 0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"/>
                <a:gd name="T20" fmla="*/ 6 w 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">
                  <a:moveTo>
                    <a:pt x="6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5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7" name="Freeform 675"/>
            <p:cNvSpPr>
              <a:spLocks/>
            </p:cNvSpPr>
            <p:nvPr/>
          </p:nvSpPr>
          <p:spPr bwMode="auto">
            <a:xfrm>
              <a:off x="4797309" y="1873085"/>
              <a:ext cx="57159" cy="15879"/>
            </a:xfrm>
            <a:custGeom>
              <a:avLst/>
              <a:gdLst>
                <a:gd name="T0" fmla="*/ 2147483647 w 34"/>
                <a:gd name="T1" fmla="*/ 2147483647 h 9"/>
                <a:gd name="T2" fmla="*/ 2147483647 w 34"/>
                <a:gd name="T3" fmla="*/ 2147483647 h 9"/>
                <a:gd name="T4" fmla="*/ 2147483647 w 34"/>
                <a:gd name="T5" fmla="*/ 2147483647 h 9"/>
                <a:gd name="T6" fmla="*/ 2147483647 w 34"/>
                <a:gd name="T7" fmla="*/ 2147483647 h 9"/>
                <a:gd name="T8" fmla="*/ 2147483647 w 34"/>
                <a:gd name="T9" fmla="*/ 0 h 9"/>
                <a:gd name="T10" fmla="*/ 0 w 34"/>
                <a:gd name="T11" fmla="*/ 0 h 9"/>
                <a:gd name="T12" fmla="*/ 0 w 34"/>
                <a:gd name="T13" fmla="*/ 0 h 9"/>
                <a:gd name="T14" fmla="*/ 0 w 34"/>
                <a:gd name="T15" fmla="*/ 2147483647 h 9"/>
                <a:gd name="T16" fmla="*/ 0 w 34"/>
                <a:gd name="T17" fmla="*/ 2147483647 h 9"/>
                <a:gd name="T18" fmla="*/ 2147483647 w 34"/>
                <a:gd name="T19" fmla="*/ 2147483647 h 9"/>
                <a:gd name="T20" fmla="*/ 2147483647 w 34"/>
                <a:gd name="T21" fmla="*/ 2147483647 h 9"/>
                <a:gd name="T22" fmla="*/ 2147483647 w 34"/>
                <a:gd name="T23" fmla="*/ 2147483647 h 9"/>
                <a:gd name="T24" fmla="*/ 2147483647 w 34"/>
                <a:gd name="T25" fmla="*/ 2147483647 h 9"/>
                <a:gd name="T26" fmla="*/ 2147483647 w 34"/>
                <a:gd name="T27" fmla="*/ 2147483647 h 9"/>
                <a:gd name="T28" fmla="*/ 2147483647 w 34"/>
                <a:gd name="T29" fmla="*/ 2147483647 h 9"/>
                <a:gd name="T30" fmla="*/ 2147483647 w 34"/>
                <a:gd name="T31" fmla="*/ 2147483647 h 9"/>
                <a:gd name="T32" fmla="*/ 2147483647 w 34"/>
                <a:gd name="T33" fmla="*/ 2147483647 h 9"/>
                <a:gd name="T34" fmla="*/ 2147483647 w 34"/>
                <a:gd name="T35" fmla="*/ 2147483647 h 9"/>
                <a:gd name="T36" fmla="*/ 2147483647 w 34"/>
                <a:gd name="T37" fmla="*/ 2147483647 h 9"/>
                <a:gd name="T38" fmla="*/ 2147483647 w 34"/>
                <a:gd name="T39" fmla="*/ 2147483647 h 9"/>
                <a:gd name="T40" fmla="*/ 2147483647 w 34"/>
                <a:gd name="T41" fmla="*/ 2147483647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9"/>
                <a:gd name="T65" fmla="*/ 34 w 34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9">
                  <a:moveTo>
                    <a:pt x="34" y="9"/>
                  </a:moveTo>
                  <a:lnTo>
                    <a:pt x="34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9" y="6"/>
                  </a:lnTo>
                  <a:lnTo>
                    <a:pt x="28" y="9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8" name="Freeform 676"/>
            <p:cNvSpPr>
              <a:spLocks/>
            </p:cNvSpPr>
            <p:nvPr/>
          </p:nvSpPr>
          <p:spPr bwMode="auto">
            <a:xfrm>
              <a:off x="4792547" y="2031873"/>
              <a:ext cx="252453" cy="73042"/>
            </a:xfrm>
            <a:custGeom>
              <a:avLst/>
              <a:gdLst>
                <a:gd name="T0" fmla="*/ 2147483647 w 152"/>
                <a:gd name="T1" fmla="*/ 2147483647 h 41"/>
                <a:gd name="T2" fmla="*/ 2147483647 w 152"/>
                <a:gd name="T3" fmla="*/ 2147483647 h 41"/>
                <a:gd name="T4" fmla="*/ 2147483647 w 152"/>
                <a:gd name="T5" fmla="*/ 2147483647 h 41"/>
                <a:gd name="T6" fmla="*/ 2147483647 w 152"/>
                <a:gd name="T7" fmla="*/ 2147483647 h 41"/>
                <a:gd name="T8" fmla="*/ 2147483647 w 152"/>
                <a:gd name="T9" fmla="*/ 2147483647 h 41"/>
                <a:gd name="T10" fmla="*/ 2147483647 w 152"/>
                <a:gd name="T11" fmla="*/ 2147483647 h 41"/>
                <a:gd name="T12" fmla="*/ 2147483647 w 152"/>
                <a:gd name="T13" fmla="*/ 2147483647 h 41"/>
                <a:gd name="T14" fmla="*/ 2147483647 w 152"/>
                <a:gd name="T15" fmla="*/ 2147483647 h 41"/>
                <a:gd name="T16" fmla="*/ 2147483647 w 152"/>
                <a:gd name="T17" fmla="*/ 2147483647 h 41"/>
                <a:gd name="T18" fmla="*/ 2147483647 w 152"/>
                <a:gd name="T19" fmla="*/ 2147483647 h 41"/>
                <a:gd name="T20" fmla="*/ 2147483647 w 152"/>
                <a:gd name="T21" fmla="*/ 2147483647 h 41"/>
                <a:gd name="T22" fmla="*/ 2147483647 w 152"/>
                <a:gd name="T23" fmla="*/ 2147483647 h 41"/>
                <a:gd name="T24" fmla="*/ 2147483647 w 152"/>
                <a:gd name="T25" fmla="*/ 2147483647 h 41"/>
                <a:gd name="T26" fmla="*/ 2147483647 w 152"/>
                <a:gd name="T27" fmla="*/ 2147483647 h 41"/>
                <a:gd name="T28" fmla="*/ 2147483647 w 152"/>
                <a:gd name="T29" fmla="*/ 2147483647 h 41"/>
                <a:gd name="T30" fmla="*/ 2147483647 w 152"/>
                <a:gd name="T31" fmla="*/ 2147483647 h 41"/>
                <a:gd name="T32" fmla="*/ 2147483647 w 152"/>
                <a:gd name="T33" fmla="*/ 2147483647 h 41"/>
                <a:gd name="T34" fmla="*/ 2147483647 w 152"/>
                <a:gd name="T35" fmla="*/ 2147483647 h 41"/>
                <a:gd name="T36" fmla="*/ 2147483647 w 152"/>
                <a:gd name="T37" fmla="*/ 2147483647 h 41"/>
                <a:gd name="T38" fmla="*/ 2147483647 w 152"/>
                <a:gd name="T39" fmla="*/ 2147483647 h 41"/>
                <a:gd name="T40" fmla="*/ 2147483647 w 152"/>
                <a:gd name="T41" fmla="*/ 2147483647 h 41"/>
                <a:gd name="T42" fmla="*/ 2147483647 w 152"/>
                <a:gd name="T43" fmla="*/ 2147483647 h 41"/>
                <a:gd name="T44" fmla="*/ 2147483647 w 152"/>
                <a:gd name="T45" fmla="*/ 2147483647 h 41"/>
                <a:gd name="T46" fmla="*/ 2147483647 w 152"/>
                <a:gd name="T47" fmla="*/ 2147483647 h 41"/>
                <a:gd name="T48" fmla="*/ 2147483647 w 152"/>
                <a:gd name="T49" fmla="*/ 2147483647 h 41"/>
                <a:gd name="T50" fmla="*/ 2147483647 w 152"/>
                <a:gd name="T51" fmla="*/ 2147483647 h 41"/>
                <a:gd name="T52" fmla="*/ 2147483647 w 152"/>
                <a:gd name="T53" fmla="*/ 2147483647 h 41"/>
                <a:gd name="T54" fmla="*/ 2147483647 w 152"/>
                <a:gd name="T55" fmla="*/ 2147483647 h 41"/>
                <a:gd name="T56" fmla="*/ 2147483647 w 152"/>
                <a:gd name="T57" fmla="*/ 2147483647 h 41"/>
                <a:gd name="T58" fmla="*/ 2147483647 w 152"/>
                <a:gd name="T59" fmla="*/ 2147483647 h 41"/>
                <a:gd name="T60" fmla="*/ 2147483647 w 152"/>
                <a:gd name="T61" fmla="*/ 2147483647 h 41"/>
                <a:gd name="T62" fmla="*/ 2147483647 w 152"/>
                <a:gd name="T63" fmla="*/ 2147483647 h 41"/>
                <a:gd name="T64" fmla="*/ 2147483647 w 152"/>
                <a:gd name="T65" fmla="*/ 2147483647 h 41"/>
                <a:gd name="T66" fmla="*/ 2147483647 w 152"/>
                <a:gd name="T67" fmla="*/ 2147483647 h 41"/>
                <a:gd name="T68" fmla="*/ 2147483647 w 152"/>
                <a:gd name="T69" fmla="*/ 2147483647 h 41"/>
                <a:gd name="T70" fmla="*/ 2147483647 w 152"/>
                <a:gd name="T71" fmla="*/ 2147483647 h 41"/>
                <a:gd name="T72" fmla="*/ 2147483647 w 152"/>
                <a:gd name="T73" fmla="*/ 2147483647 h 41"/>
                <a:gd name="T74" fmla="*/ 2147483647 w 152"/>
                <a:gd name="T75" fmla="*/ 0 h 41"/>
                <a:gd name="T76" fmla="*/ 2147483647 w 152"/>
                <a:gd name="T77" fmla="*/ 2147483647 h 41"/>
                <a:gd name="T78" fmla="*/ 2147483647 w 152"/>
                <a:gd name="T79" fmla="*/ 2147483647 h 41"/>
                <a:gd name="T80" fmla="*/ 2147483647 w 152"/>
                <a:gd name="T81" fmla="*/ 2147483647 h 41"/>
                <a:gd name="T82" fmla="*/ 2147483647 w 152"/>
                <a:gd name="T83" fmla="*/ 2147483647 h 41"/>
                <a:gd name="T84" fmla="*/ 2147483647 w 152"/>
                <a:gd name="T85" fmla="*/ 2147483647 h 41"/>
                <a:gd name="T86" fmla="*/ 2147483647 w 152"/>
                <a:gd name="T87" fmla="*/ 2147483647 h 41"/>
                <a:gd name="T88" fmla="*/ 2147483647 w 152"/>
                <a:gd name="T89" fmla="*/ 2147483647 h 41"/>
                <a:gd name="T90" fmla="*/ 2147483647 w 152"/>
                <a:gd name="T91" fmla="*/ 2147483647 h 41"/>
                <a:gd name="T92" fmla="*/ 2147483647 w 152"/>
                <a:gd name="T93" fmla="*/ 2147483647 h 41"/>
                <a:gd name="T94" fmla="*/ 2147483647 w 152"/>
                <a:gd name="T95" fmla="*/ 2147483647 h 41"/>
                <a:gd name="T96" fmla="*/ 2147483647 w 152"/>
                <a:gd name="T97" fmla="*/ 2147483647 h 41"/>
                <a:gd name="T98" fmla="*/ 2147483647 w 152"/>
                <a:gd name="T99" fmla="*/ 2147483647 h 41"/>
                <a:gd name="T100" fmla="*/ 2147483647 w 152"/>
                <a:gd name="T101" fmla="*/ 2147483647 h 41"/>
                <a:gd name="T102" fmla="*/ 2147483647 w 152"/>
                <a:gd name="T103" fmla="*/ 2147483647 h 41"/>
                <a:gd name="T104" fmla="*/ 2147483647 w 152"/>
                <a:gd name="T105" fmla="*/ 2147483647 h 41"/>
                <a:gd name="T106" fmla="*/ 2147483647 w 152"/>
                <a:gd name="T107" fmla="*/ 2147483647 h 41"/>
                <a:gd name="T108" fmla="*/ 2147483647 w 152"/>
                <a:gd name="T109" fmla="*/ 2147483647 h 41"/>
                <a:gd name="T110" fmla="*/ 2147483647 w 152"/>
                <a:gd name="T111" fmla="*/ 2147483647 h 41"/>
                <a:gd name="T112" fmla="*/ 2147483647 w 152"/>
                <a:gd name="T113" fmla="*/ 2147483647 h 41"/>
                <a:gd name="T114" fmla="*/ 2147483647 w 152"/>
                <a:gd name="T115" fmla="*/ 2147483647 h 41"/>
                <a:gd name="T116" fmla="*/ 2147483647 w 152"/>
                <a:gd name="T117" fmla="*/ 2147483647 h 41"/>
                <a:gd name="T118" fmla="*/ 2147483647 w 152"/>
                <a:gd name="T119" fmla="*/ 2147483647 h 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2"/>
                <a:gd name="T181" fmla="*/ 0 h 41"/>
                <a:gd name="T182" fmla="*/ 152 w 152"/>
                <a:gd name="T183" fmla="*/ 41 h 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2" h="41">
                  <a:moveTo>
                    <a:pt x="0" y="12"/>
                  </a:moveTo>
                  <a:lnTo>
                    <a:pt x="8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23" y="13"/>
                  </a:lnTo>
                  <a:lnTo>
                    <a:pt x="26" y="15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9" y="15"/>
                  </a:lnTo>
                  <a:lnTo>
                    <a:pt x="39" y="18"/>
                  </a:lnTo>
                  <a:lnTo>
                    <a:pt x="33" y="20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8" y="23"/>
                  </a:lnTo>
                  <a:lnTo>
                    <a:pt x="14" y="24"/>
                  </a:lnTo>
                  <a:lnTo>
                    <a:pt x="25" y="24"/>
                  </a:lnTo>
                  <a:lnTo>
                    <a:pt x="36" y="24"/>
                  </a:lnTo>
                  <a:lnTo>
                    <a:pt x="42" y="26"/>
                  </a:lnTo>
                  <a:lnTo>
                    <a:pt x="37" y="29"/>
                  </a:lnTo>
                  <a:lnTo>
                    <a:pt x="28" y="31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8" y="38"/>
                  </a:lnTo>
                  <a:lnTo>
                    <a:pt x="47" y="37"/>
                  </a:lnTo>
                  <a:lnTo>
                    <a:pt x="50" y="37"/>
                  </a:lnTo>
                  <a:lnTo>
                    <a:pt x="56" y="40"/>
                  </a:lnTo>
                  <a:lnTo>
                    <a:pt x="70" y="41"/>
                  </a:lnTo>
                  <a:lnTo>
                    <a:pt x="81" y="41"/>
                  </a:lnTo>
                  <a:lnTo>
                    <a:pt x="87" y="41"/>
                  </a:lnTo>
                  <a:lnTo>
                    <a:pt x="93" y="40"/>
                  </a:lnTo>
                  <a:lnTo>
                    <a:pt x="101" y="37"/>
                  </a:lnTo>
                  <a:lnTo>
                    <a:pt x="118" y="34"/>
                  </a:lnTo>
                  <a:lnTo>
                    <a:pt x="126" y="31"/>
                  </a:lnTo>
                  <a:lnTo>
                    <a:pt x="132" y="29"/>
                  </a:lnTo>
                  <a:lnTo>
                    <a:pt x="138" y="29"/>
                  </a:lnTo>
                  <a:lnTo>
                    <a:pt x="140" y="27"/>
                  </a:lnTo>
                  <a:lnTo>
                    <a:pt x="140" y="23"/>
                  </a:lnTo>
                  <a:lnTo>
                    <a:pt x="144" y="23"/>
                  </a:lnTo>
                  <a:lnTo>
                    <a:pt x="149" y="21"/>
                  </a:lnTo>
                  <a:lnTo>
                    <a:pt x="152" y="20"/>
                  </a:lnTo>
                  <a:lnTo>
                    <a:pt x="148" y="18"/>
                  </a:lnTo>
                  <a:lnTo>
                    <a:pt x="152" y="15"/>
                  </a:lnTo>
                  <a:lnTo>
                    <a:pt x="144" y="4"/>
                  </a:lnTo>
                  <a:lnTo>
                    <a:pt x="138" y="0"/>
                  </a:lnTo>
                  <a:lnTo>
                    <a:pt x="127" y="4"/>
                  </a:lnTo>
                  <a:lnTo>
                    <a:pt x="121" y="3"/>
                  </a:lnTo>
                  <a:lnTo>
                    <a:pt x="117" y="0"/>
                  </a:lnTo>
                  <a:lnTo>
                    <a:pt x="106" y="1"/>
                  </a:lnTo>
                  <a:lnTo>
                    <a:pt x="101" y="7"/>
                  </a:lnTo>
                  <a:lnTo>
                    <a:pt x="93" y="7"/>
                  </a:lnTo>
                  <a:lnTo>
                    <a:pt x="89" y="4"/>
                  </a:lnTo>
                  <a:lnTo>
                    <a:pt x="89" y="7"/>
                  </a:lnTo>
                  <a:lnTo>
                    <a:pt x="87" y="9"/>
                  </a:lnTo>
                  <a:lnTo>
                    <a:pt x="85" y="7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5" y="4"/>
                  </a:lnTo>
                  <a:lnTo>
                    <a:pt x="72" y="4"/>
                  </a:lnTo>
                  <a:lnTo>
                    <a:pt x="70" y="10"/>
                  </a:lnTo>
                  <a:lnTo>
                    <a:pt x="65" y="7"/>
                  </a:lnTo>
                  <a:lnTo>
                    <a:pt x="61" y="4"/>
                  </a:lnTo>
                  <a:lnTo>
                    <a:pt x="59" y="6"/>
                  </a:lnTo>
                  <a:lnTo>
                    <a:pt x="61" y="12"/>
                  </a:lnTo>
                  <a:lnTo>
                    <a:pt x="54" y="13"/>
                  </a:lnTo>
                  <a:lnTo>
                    <a:pt x="50" y="10"/>
                  </a:lnTo>
                  <a:lnTo>
                    <a:pt x="48" y="18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3"/>
                  </a:lnTo>
                  <a:lnTo>
                    <a:pt x="37" y="3"/>
                  </a:lnTo>
                  <a:lnTo>
                    <a:pt x="31" y="1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9" name="Freeform 677"/>
            <p:cNvSpPr>
              <a:spLocks/>
            </p:cNvSpPr>
            <p:nvPr/>
          </p:nvSpPr>
          <p:spPr bwMode="auto">
            <a:xfrm>
              <a:off x="5410183" y="2681313"/>
              <a:ext cx="28580" cy="20642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2147483647 h 11"/>
                <a:gd name="T4" fmla="*/ 2147483647 w 17"/>
                <a:gd name="T5" fmla="*/ 2147483647 h 11"/>
                <a:gd name="T6" fmla="*/ 2147483647 w 17"/>
                <a:gd name="T7" fmla="*/ 2147483647 h 11"/>
                <a:gd name="T8" fmla="*/ 2147483647 w 17"/>
                <a:gd name="T9" fmla="*/ 2147483647 h 11"/>
                <a:gd name="T10" fmla="*/ 2147483647 w 17"/>
                <a:gd name="T11" fmla="*/ 2147483647 h 11"/>
                <a:gd name="T12" fmla="*/ 2147483647 w 17"/>
                <a:gd name="T13" fmla="*/ 2147483647 h 11"/>
                <a:gd name="T14" fmla="*/ 2147483647 w 17"/>
                <a:gd name="T15" fmla="*/ 2147483647 h 11"/>
                <a:gd name="T16" fmla="*/ 2147483647 w 17"/>
                <a:gd name="T17" fmla="*/ 2147483647 h 11"/>
                <a:gd name="T18" fmla="*/ 2147483647 w 17"/>
                <a:gd name="T19" fmla="*/ 2147483647 h 11"/>
                <a:gd name="T20" fmla="*/ 2147483647 w 17"/>
                <a:gd name="T21" fmla="*/ 2147483647 h 11"/>
                <a:gd name="T22" fmla="*/ 2147483647 w 17"/>
                <a:gd name="T23" fmla="*/ 2147483647 h 11"/>
                <a:gd name="T24" fmla="*/ 2147483647 w 17"/>
                <a:gd name="T25" fmla="*/ 2147483647 h 11"/>
                <a:gd name="T26" fmla="*/ 2147483647 w 17"/>
                <a:gd name="T27" fmla="*/ 2147483647 h 11"/>
                <a:gd name="T28" fmla="*/ 2147483647 w 17"/>
                <a:gd name="T29" fmla="*/ 2147483647 h 11"/>
                <a:gd name="T30" fmla="*/ 2147483647 w 17"/>
                <a:gd name="T31" fmla="*/ 2147483647 h 11"/>
                <a:gd name="T32" fmla="*/ 2147483647 w 17"/>
                <a:gd name="T33" fmla="*/ 2147483647 h 11"/>
                <a:gd name="T34" fmla="*/ 2147483647 w 17"/>
                <a:gd name="T35" fmla="*/ 2147483647 h 11"/>
                <a:gd name="T36" fmla="*/ 2147483647 w 17"/>
                <a:gd name="T37" fmla="*/ 2147483647 h 11"/>
                <a:gd name="T38" fmla="*/ 2147483647 w 17"/>
                <a:gd name="T39" fmla="*/ 2147483647 h 11"/>
                <a:gd name="T40" fmla="*/ 2147483647 w 17"/>
                <a:gd name="T41" fmla="*/ 2147483647 h 11"/>
                <a:gd name="T42" fmla="*/ 2147483647 w 17"/>
                <a:gd name="T43" fmla="*/ 2147483647 h 11"/>
                <a:gd name="T44" fmla="*/ 2147483647 w 17"/>
                <a:gd name="T45" fmla="*/ 2147483647 h 11"/>
                <a:gd name="T46" fmla="*/ 2147483647 w 17"/>
                <a:gd name="T47" fmla="*/ 2147483647 h 11"/>
                <a:gd name="T48" fmla="*/ 2147483647 w 17"/>
                <a:gd name="T49" fmla="*/ 2147483647 h 11"/>
                <a:gd name="T50" fmla="*/ 2147483647 w 17"/>
                <a:gd name="T51" fmla="*/ 2147483647 h 11"/>
                <a:gd name="T52" fmla="*/ 2147483647 w 17"/>
                <a:gd name="T53" fmla="*/ 2147483647 h 11"/>
                <a:gd name="T54" fmla="*/ 2147483647 w 17"/>
                <a:gd name="T55" fmla="*/ 2147483647 h 11"/>
                <a:gd name="T56" fmla="*/ 2147483647 w 17"/>
                <a:gd name="T57" fmla="*/ 2147483647 h 11"/>
                <a:gd name="T58" fmla="*/ 2147483647 w 17"/>
                <a:gd name="T59" fmla="*/ 2147483647 h 11"/>
                <a:gd name="T60" fmla="*/ 2147483647 w 17"/>
                <a:gd name="T61" fmla="*/ 2147483647 h 11"/>
                <a:gd name="T62" fmla="*/ 2147483647 w 17"/>
                <a:gd name="T63" fmla="*/ 2147483647 h 11"/>
                <a:gd name="T64" fmla="*/ 2147483647 w 17"/>
                <a:gd name="T65" fmla="*/ 2147483647 h 11"/>
                <a:gd name="T66" fmla="*/ 2147483647 w 17"/>
                <a:gd name="T67" fmla="*/ 2147483647 h 11"/>
                <a:gd name="T68" fmla="*/ 2147483647 w 17"/>
                <a:gd name="T69" fmla="*/ 2147483647 h 11"/>
                <a:gd name="T70" fmla="*/ 2147483647 w 17"/>
                <a:gd name="T71" fmla="*/ 2147483647 h 11"/>
                <a:gd name="T72" fmla="*/ 2147483647 w 17"/>
                <a:gd name="T73" fmla="*/ 0 h 11"/>
                <a:gd name="T74" fmla="*/ 2147483647 w 17"/>
                <a:gd name="T75" fmla="*/ 0 h 11"/>
                <a:gd name="T76" fmla="*/ 2147483647 w 17"/>
                <a:gd name="T77" fmla="*/ 2147483647 h 11"/>
                <a:gd name="T78" fmla="*/ 2147483647 w 17"/>
                <a:gd name="T79" fmla="*/ 2147483647 h 11"/>
                <a:gd name="T80" fmla="*/ 2147483647 w 17"/>
                <a:gd name="T81" fmla="*/ 2147483647 h 11"/>
                <a:gd name="T82" fmla="*/ 2147483647 w 17"/>
                <a:gd name="T83" fmla="*/ 2147483647 h 11"/>
                <a:gd name="T84" fmla="*/ 0 w 17"/>
                <a:gd name="T85" fmla="*/ 2147483647 h 11"/>
                <a:gd name="T86" fmla="*/ 2147483647 w 17"/>
                <a:gd name="T87" fmla="*/ 2147483647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"/>
                <a:gd name="T133" fmla="*/ 0 h 11"/>
                <a:gd name="T134" fmla="*/ 17 w 17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" h="11">
                  <a:moveTo>
                    <a:pt x="2" y="8"/>
                  </a:moveTo>
                  <a:lnTo>
                    <a:pt x="3" y="8"/>
                  </a:lnTo>
                  <a:lnTo>
                    <a:pt x="3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0" name="Freeform 678"/>
            <p:cNvSpPr>
              <a:spLocks/>
            </p:cNvSpPr>
            <p:nvPr/>
          </p:nvSpPr>
          <p:spPr bwMode="auto">
            <a:xfrm>
              <a:off x="5443527" y="2679725"/>
              <a:ext cx="12702" cy="7940"/>
            </a:xfrm>
            <a:custGeom>
              <a:avLst/>
              <a:gdLst>
                <a:gd name="T0" fmla="*/ 2147483647 w 8"/>
                <a:gd name="T1" fmla="*/ 2147483647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2147483647 w 8"/>
                <a:gd name="T9" fmla="*/ 2147483647 h 4"/>
                <a:gd name="T10" fmla="*/ 2147483647 w 8"/>
                <a:gd name="T11" fmla="*/ 2147483647 h 4"/>
                <a:gd name="T12" fmla="*/ 2147483647 w 8"/>
                <a:gd name="T13" fmla="*/ 2147483647 h 4"/>
                <a:gd name="T14" fmla="*/ 2147483647 w 8"/>
                <a:gd name="T15" fmla="*/ 2147483647 h 4"/>
                <a:gd name="T16" fmla="*/ 2147483647 w 8"/>
                <a:gd name="T17" fmla="*/ 0 h 4"/>
                <a:gd name="T18" fmla="*/ 2147483647 w 8"/>
                <a:gd name="T19" fmla="*/ 0 h 4"/>
                <a:gd name="T20" fmla="*/ 0 w 8"/>
                <a:gd name="T21" fmla="*/ 2147483647 h 4"/>
                <a:gd name="T22" fmla="*/ 0 w 8"/>
                <a:gd name="T23" fmla="*/ 2147483647 h 4"/>
                <a:gd name="T24" fmla="*/ 0 w 8"/>
                <a:gd name="T25" fmla="*/ 2147483647 h 4"/>
                <a:gd name="T26" fmla="*/ 2147483647 w 8"/>
                <a:gd name="T27" fmla="*/ 2147483647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4"/>
                <a:gd name="T44" fmla="*/ 8 w 8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4">
                  <a:moveTo>
                    <a:pt x="2" y="3"/>
                  </a:moveTo>
                  <a:lnTo>
                    <a:pt x="5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1" name="Freeform 679"/>
            <p:cNvSpPr>
              <a:spLocks/>
            </p:cNvSpPr>
            <p:nvPr/>
          </p:nvSpPr>
          <p:spPr bwMode="auto">
            <a:xfrm>
              <a:off x="5554670" y="2605095"/>
              <a:ext cx="23816" cy="46048"/>
            </a:xfrm>
            <a:custGeom>
              <a:avLst/>
              <a:gdLst>
                <a:gd name="T0" fmla="*/ 2147483647 w 14"/>
                <a:gd name="T1" fmla="*/ 2147483647 h 26"/>
                <a:gd name="T2" fmla="*/ 2147483647 w 14"/>
                <a:gd name="T3" fmla="*/ 2147483647 h 26"/>
                <a:gd name="T4" fmla="*/ 2147483647 w 14"/>
                <a:gd name="T5" fmla="*/ 2147483647 h 26"/>
                <a:gd name="T6" fmla="*/ 2147483647 w 14"/>
                <a:gd name="T7" fmla="*/ 0 h 26"/>
                <a:gd name="T8" fmla="*/ 2147483647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2147483647 h 26"/>
                <a:gd name="T14" fmla="*/ 2147483647 w 14"/>
                <a:gd name="T15" fmla="*/ 2147483647 h 26"/>
                <a:gd name="T16" fmla="*/ 2147483647 w 14"/>
                <a:gd name="T17" fmla="*/ 2147483647 h 26"/>
                <a:gd name="T18" fmla="*/ 2147483647 w 14"/>
                <a:gd name="T19" fmla="*/ 2147483647 h 26"/>
                <a:gd name="T20" fmla="*/ 2147483647 w 14"/>
                <a:gd name="T21" fmla="*/ 2147483647 h 26"/>
                <a:gd name="T22" fmla="*/ 2147483647 w 14"/>
                <a:gd name="T23" fmla="*/ 2147483647 h 26"/>
                <a:gd name="T24" fmla="*/ 2147483647 w 14"/>
                <a:gd name="T25" fmla="*/ 2147483647 h 26"/>
                <a:gd name="T26" fmla="*/ 0 w 14"/>
                <a:gd name="T27" fmla="*/ 2147483647 h 26"/>
                <a:gd name="T28" fmla="*/ 0 w 14"/>
                <a:gd name="T29" fmla="*/ 2147483647 h 26"/>
                <a:gd name="T30" fmla="*/ 0 w 14"/>
                <a:gd name="T31" fmla="*/ 2147483647 h 26"/>
                <a:gd name="T32" fmla="*/ 0 w 14"/>
                <a:gd name="T33" fmla="*/ 2147483647 h 26"/>
                <a:gd name="T34" fmla="*/ 0 w 14"/>
                <a:gd name="T35" fmla="*/ 2147483647 h 26"/>
                <a:gd name="T36" fmla="*/ 0 w 14"/>
                <a:gd name="T37" fmla="*/ 2147483647 h 26"/>
                <a:gd name="T38" fmla="*/ 2147483647 w 14"/>
                <a:gd name="T39" fmla="*/ 2147483647 h 26"/>
                <a:gd name="T40" fmla="*/ 0 w 14"/>
                <a:gd name="T41" fmla="*/ 2147483647 h 26"/>
                <a:gd name="T42" fmla="*/ 0 w 14"/>
                <a:gd name="T43" fmla="*/ 2147483647 h 26"/>
                <a:gd name="T44" fmla="*/ 0 w 14"/>
                <a:gd name="T45" fmla="*/ 2147483647 h 26"/>
                <a:gd name="T46" fmla="*/ 2147483647 w 14"/>
                <a:gd name="T47" fmla="*/ 2147483647 h 26"/>
                <a:gd name="T48" fmla="*/ 2147483647 w 14"/>
                <a:gd name="T49" fmla="*/ 2147483647 h 26"/>
                <a:gd name="T50" fmla="*/ 2147483647 w 14"/>
                <a:gd name="T51" fmla="*/ 2147483647 h 26"/>
                <a:gd name="T52" fmla="*/ 2147483647 w 14"/>
                <a:gd name="T53" fmla="*/ 2147483647 h 26"/>
                <a:gd name="T54" fmla="*/ 2147483647 w 14"/>
                <a:gd name="T55" fmla="*/ 2147483647 h 26"/>
                <a:gd name="T56" fmla="*/ 2147483647 w 14"/>
                <a:gd name="T57" fmla="*/ 2147483647 h 26"/>
                <a:gd name="T58" fmla="*/ 2147483647 w 14"/>
                <a:gd name="T59" fmla="*/ 2147483647 h 26"/>
                <a:gd name="T60" fmla="*/ 2147483647 w 14"/>
                <a:gd name="T61" fmla="*/ 2147483647 h 26"/>
                <a:gd name="T62" fmla="*/ 2147483647 w 14"/>
                <a:gd name="T63" fmla="*/ 2147483647 h 26"/>
                <a:gd name="T64" fmla="*/ 2147483647 w 14"/>
                <a:gd name="T65" fmla="*/ 2147483647 h 26"/>
                <a:gd name="T66" fmla="*/ 2147483647 w 14"/>
                <a:gd name="T67" fmla="*/ 2147483647 h 26"/>
                <a:gd name="T68" fmla="*/ 2147483647 w 14"/>
                <a:gd name="T69" fmla="*/ 2147483647 h 26"/>
                <a:gd name="T70" fmla="*/ 2147483647 w 14"/>
                <a:gd name="T71" fmla="*/ 2147483647 h 26"/>
                <a:gd name="T72" fmla="*/ 2147483647 w 14"/>
                <a:gd name="T73" fmla="*/ 2147483647 h 26"/>
                <a:gd name="T74" fmla="*/ 2147483647 w 14"/>
                <a:gd name="T75" fmla="*/ 2147483647 h 26"/>
                <a:gd name="T76" fmla="*/ 2147483647 w 14"/>
                <a:gd name="T77" fmla="*/ 2147483647 h 26"/>
                <a:gd name="T78" fmla="*/ 2147483647 w 14"/>
                <a:gd name="T79" fmla="*/ 2147483647 h 26"/>
                <a:gd name="T80" fmla="*/ 2147483647 w 14"/>
                <a:gd name="T81" fmla="*/ 2147483647 h 26"/>
                <a:gd name="T82" fmla="*/ 2147483647 w 14"/>
                <a:gd name="T83" fmla="*/ 2147483647 h 26"/>
                <a:gd name="T84" fmla="*/ 2147483647 w 14"/>
                <a:gd name="T85" fmla="*/ 2147483647 h 26"/>
                <a:gd name="T86" fmla="*/ 2147483647 w 14"/>
                <a:gd name="T87" fmla="*/ 2147483647 h 26"/>
                <a:gd name="T88" fmla="*/ 2147483647 w 14"/>
                <a:gd name="T89" fmla="*/ 2147483647 h 26"/>
                <a:gd name="T90" fmla="*/ 2147483647 w 14"/>
                <a:gd name="T91" fmla="*/ 2147483647 h 26"/>
                <a:gd name="T92" fmla="*/ 2147483647 w 14"/>
                <a:gd name="T93" fmla="*/ 2147483647 h 26"/>
                <a:gd name="T94" fmla="*/ 2147483647 w 14"/>
                <a:gd name="T95" fmla="*/ 2147483647 h 26"/>
                <a:gd name="T96" fmla="*/ 2147483647 w 14"/>
                <a:gd name="T97" fmla="*/ 2147483647 h 26"/>
                <a:gd name="T98" fmla="*/ 2147483647 w 14"/>
                <a:gd name="T99" fmla="*/ 2147483647 h 26"/>
                <a:gd name="T100" fmla="*/ 2147483647 w 14"/>
                <a:gd name="T101" fmla="*/ 2147483647 h 26"/>
                <a:gd name="T102" fmla="*/ 2147483647 w 14"/>
                <a:gd name="T103" fmla="*/ 2147483647 h 26"/>
                <a:gd name="T104" fmla="*/ 2147483647 w 14"/>
                <a:gd name="T105" fmla="*/ 2147483647 h 26"/>
                <a:gd name="T106" fmla="*/ 2147483647 w 14"/>
                <a:gd name="T107" fmla="*/ 2147483647 h 26"/>
                <a:gd name="T108" fmla="*/ 2147483647 w 14"/>
                <a:gd name="T109" fmla="*/ 2147483647 h 26"/>
                <a:gd name="T110" fmla="*/ 2147483647 w 14"/>
                <a:gd name="T111" fmla="*/ 2147483647 h 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"/>
                <a:gd name="T169" fmla="*/ 0 h 26"/>
                <a:gd name="T170" fmla="*/ 14 w 14"/>
                <a:gd name="T171" fmla="*/ 26 h 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" h="26">
                  <a:moveTo>
                    <a:pt x="13" y="3"/>
                  </a:moveTo>
                  <a:lnTo>
                    <a:pt x="13" y="3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9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3" y="6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2" name="Freeform 683"/>
            <p:cNvSpPr>
              <a:spLocks/>
            </p:cNvSpPr>
            <p:nvPr/>
          </p:nvSpPr>
          <p:spPr bwMode="auto">
            <a:xfrm>
              <a:off x="5384779" y="2705131"/>
              <a:ext cx="9527" cy="6351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2147483647 h 4"/>
                <a:gd name="T6" fmla="*/ 2147483647 w 6"/>
                <a:gd name="T7" fmla="*/ 0 h 4"/>
                <a:gd name="T8" fmla="*/ 2147483647 w 6"/>
                <a:gd name="T9" fmla="*/ 0 h 4"/>
                <a:gd name="T10" fmla="*/ 2147483647 w 6"/>
                <a:gd name="T11" fmla="*/ 0 h 4"/>
                <a:gd name="T12" fmla="*/ 2147483647 w 6"/>
                <a:gd name="T13" fmla="*/ 2147483647 h 4"/>
                <a:gd name="T14" fmla="*/ 2147483647 w 6"/>
                <a:gd name="T15" fmla="*/ 2147483647 h 4"/>
                <a:gd name="T16" fmla="*/ 0 w 6"/>
                <a:gd name="T17" fmla="*/ 2147483647 h 4"/>
                <a:gd name="T18" fmla="*/ 0 w 6"/>
                <a:gd name="T19" fmla="*/ 2147483647 h 4"/>
                <a:gd name="T20" fmla="*/ 2147483647 w 6"/>
                <a:gd name="T21" fmla="*/ 2147483647 h 4"/>
                <a:gd name="T22" fmla="*/ 2147483647 w 6"/>
                <a:gd name="T23" fmla="*/ 2147483647 h 4"/>
                <a:gd name="T24" fmla="*/ 2147483647 w 6"/>
                <a:gd name="T25" fmla="*/ 2147483647 h 4"/>
                <a:gd name="T26" fmla="*/ 2147483647 w 6"/>
                <a:gd name="T27" fmla="*/ 2147483647 h 4"/>
                <a:gd name="T28" fmla="*/ 2147483647 w 6"/>
                <a:gd name="T29" fmla="*/ 2147483647 h 4"/>
                <a:gd name="T30" fmla="*/ 2147483647 w 6"/>
                <a:gd name="T31" fmla="*/ 2147483647 h 4"/>
                <a:gd name="T32" fmla="*/ 2147483647 w 6"/>
                <a:gd name="T33" fmla="*/ 2147483647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4"/>
                <a:gd name="T53" fmla="*/ 6 w 6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4">
                  <a:moveTo>
                    <a:pt x="4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3" name="Freeform 684"/>
            <p:cNvSpPr>
              <a:spLocks/>
            </p:cNvSpPr>
            <p:nvPr/>
          </p:nvSpPr>
          <p:spPr bwMode="auto">
            <a:xfrm>
              <a:off x="5283533" y="2779945"/>
              <a:ext cx="8317" cy="5353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0 w 5"/>
                <a:gd name="T5" fmla="*/ 2147483647 h 3"/>
                <a:gd name="T6" fmla="*/ 0 w 5"/>
                <a:gd name="T7" fmla="*/ 2147483647 h 3"/>
                <a:gd name="T8" fmla="*/ 2147483647 w 5"/>
                <a:gd name="T9" fmla="*/ 2147483647 h 3"/>
                <a:gd name="T10" fmla="*/ 2147483647 w 5"/>
                <a:gd name="T11" fmla="*/ 2147483647 h 3"/>
                <a:gd name="T12" fmla="*/ 2147483647 w 5"/>
                <a:gd name="T13" fmla="*/ 0 h 3"/>
                <a:gd name="T14" fmla="*/ 0 w 5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3"/>
                <a:gd name="T26" fmla="*/ 5 w 5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4" name="Freeform 685"/>
            <p:cNvSpPr>
              <a:spLocks/>
            </p:cNvSpPr>
            <p:nvPr/>
          </p:nvSpPr>
          <p:spPr bwMode="auto">
            <a:xfrm>
              <a:off x="5629477" y="2756745"/>
              <a:ext cx="8317" cy="8922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0 h 5"/>
                <a:gd name="T16" fmla="*/ 2147483647 w 5"/>
                <a:gd name="T17" fmla="*/ 0 h 5"/>
                <a:gd name="T18" fmla="*/ 0 w 5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5"/>
                <a:gd name="T32" fmla="*/ 5 w 5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5">
                  <a:moveTo>
                    <a:pt x="0" y="2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5" name="Freeform 686"/>
            <p:cNvSpPr>
              <a:spLocks/>
            </p:cNvSpPr>
            <p:nvPr/>
          </p:nvSpPr>
          <p:spPr bwMode="auto">
            <a:xfrm>
              <a:off x="5557959" y="2740685"/>
              <a:ext cx="6653" cy="8922"/>
            </a:xfrm>
            <a:custGeom>
              <a:avLst/>
              <a:gdLst>
                <a:gd name="T0" fmla="*/ 0 w 4"/>
                <a:gd name="T1" fmla="*/ 2147483647 h 5"/>
                <a:gd name="T2" fmla="*/ 0 w 4"/>
                <a:gd name="T3" fmla="*/ 2147483647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2147483647 h 5"/>
                <a:gd name="T10" fmla="*/ 2147483647 w 4"/>
                <a:gd name="T11" fmla="*/ 2147483647 h 5"/>
                <a:gd name="T12" fmla="*/ 2147483647 w 4"/>
                <a:gd name="T13" fmla="*/ 2147483647 h 5"/>
                <a:gd name="T14" fmla="*/ 2147483647 w 4"/>
                <a:gd name="T15" fmla="*/ 2147483647 h 5"/>
                <a:gd name="T16" fmla="*/ 2147483647 w 4"/>
                <a:gd name="T17" fmla="*/ 0 h 5"/>
                <a:gd name="T18" fmla="*/ 2147483647 w 4"/>
                <a:gd name="T19" fmla="*/ 0 h 5"/>
                <a:gd name="T20" fmla="*/ 0 w 4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5"/>
                <a:gd name="T35" fmla="*/ 4 w 4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5">
                  <a:moveTo>
                    <a:pt x="0" y="1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6" name="Freeform 687"/>
            <p:cNvSpPr>
              <a:spLocks/>
            </p:cNvSpPr>
            <p:nvPr/>
          </p:nvSpPr>
          <p:spPr bwMode="auto">
            <a:xfrm>
              <a:off x="5609519" y="2806714"/>
              <a:ext cx="13305" cy="8922"/>
            </a:xfrm>
            <a:custGeom>
              <a:avLst/>
              <a:gdLst>
                <a:gd name="T0" fmla="*/ 0 w 8"/>
                <a:gd name="T1" fmla="*/ 2147483647 h 5"/>
                <a:gd name="T2" fmla="*/ 0 w 8"/>
                <a:gd name="T3" fmla="*/ 2147483647 h 5"/>
                <a:gd name="T4" fmla="*/ 0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0 h 5"/>
                <a:gd name="T12" fmla="*/ 0 w 8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5"/>
                <a:gd name="T23" fmla="*/ 8 w 8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5">
                  <a:moveTo>
                    <a:pt x="0" y="2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7" name="Freeform 688"/>
            <p:cNvSpPr>
              <a:spLocks/>
            </p:cNvSpPr>
            <p:nvPr/>
          </p:nvSpPr>
          <p:spPr bwMode="auto">
            <a:xfrm>
              <a:off x="4090758" y="1931837"/>
              <a:ext cx="15878" cy="11115"/>
            </a:xfrm>
            <a:custGeom>
              <a:avLst/>
              <a:gdLst>
                <a:gd name="T0" fmla="*/ 2147483647 w 9"/>
                <a:gd name="T1" fmla="*/ 2147483647 h 6"/>
                <a:gd name="T2" fmla="*/ 0 w 9"/>
                <a:gd name="T3" fmla="*/ 0 h 6"/>
                <a:gd name="T4" fmla="*/ 2147483647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9" y="3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6" y="6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8" name="Freeform 689"/>
            <p:cNvSpPr>
              <a:spLocks/>
            </p:cNvSpPr>
            <p:nvPr/>
          </p:nvSpPr>
          <p:spPr bwMode="auto">
            <a:xfrm>
              <a:off x="4111399" y="1939776"/>
              <a:ext cx="55572" cy="28582"/>
            </a:xfrm>
            <a:custGeom>
              <a:avLst/>
              <a:gdLst>
                <a:gd name="T0" fmla="*/ 2147483647 w 34"/>
                <a:gd name="T1" fmla="*/ 2147483647 h 16"/>
                <a:gd name="T2" fmla="*/ 2147483647 w 34"/>
                <a:gd name="T3" fmla="*/ 2147483647 h 16"/>
                <a:gd name="T4" fmla="*/ 2147483647 w 34"/>
                <a:gd name="T5" fmla="*/ 2147483647 h 16"/>
                <a:gd name="T6" fmla="*/ 2147483647 w 34"/>
                <a:gd name="T7" fmla="*/ 2147483647 h 16"/>
                <a:gd name="T8" fmla="*/ 2147483647 w 34"/>
                <a:gd name="T9" fmla="*/ 0 h 16"/>
                <a:gd name="T10" fmla="*/ 0 w 34"/>
                <a:gd name="T11" fmla="*/ 0 h 16"/>
                <a:gd name="T12" fmla="*/ 0 w 34"/>
                <a:gd name="T13" fmla="*/ 0 h 16"/>
                <a:gd name="T14" fmla="*/ 2147483647 w 34"/>
                <a:gd name="T15" fmla="*/ 2147483647 h 16"/>
                <a:gd name="T16" fmla="*/ 2147483647 w 34"/>
                <a:gd name="T17" fmla="*/ 2147483647 h 16"/>
                <a:gd name="T18" fmla="*/ 2147483647 w 34"/>
                <a:gd name="T19" fmla="*/ 2147483647 h 16"/>
                <a:gd name="T20" fmla="*/ 2147483647 w 34"/>
                <a:gd name="T21" fmla="*/ 2147483647 h 16"/>
                <a:gd name="T22" fmla="*/ 2147483647 w 34"/>
                <a:gd name="T23" fmla="*/ 2147483647 h 16"/>
                <a:gd name="T24" fmla="*/ 2147483647 w 34"/>
                <a:gd name="T25" fmla="*/ 2147483647 h 16"/>
                <a:gd name="T26" fmla="*/ 2147483647 w 34"/>
                <a:gd name="T27" fmla="*/ 2147483647 h 16"/>
                <a:gd name="T28" fmla="*/ 2147483647 w 34"/>
                <a:gd name="T29" fmla="*/ 2147483647 h 16"/>
                <a:gd name="T30" fmla="*/ 2147483647 w 34"/>
                <a:gd name="T31" fmla="*/ 2147483647 h 16"/>
                <a:gd name="T32" fmla="*/ 2147483647 w 34"/>
                <a:gd name="T33" fmla="*/ 2147483647 h 16"/>
                <a:gd name="T34" fmla="*/ 2147483647 w 34"/>
                <a:gd name="T35" fmla="*/ 2147483647 h 16"/>
                <a:gd name="T36" fmla="*/ 2147483647 w 34"/>
                <a:gd name="T37" fmla="*/ 2147483647 h 16"/>
                <a:gd name="T38" fmla="*/ 2147483647 w 34"/>
                <a:gd name="T39" fmla="*/ 2147483647 h 16"/>
                <a:gd name="T40" fmla="*/ 2147483647 w 34"/>
                <a:gd name="T41" fmla="*/ 2147483647 h 16"/>
                <a:gd name="T42" fmla="*/ 2147483647 w 34"/>
                <a:gd name="T43" fmla="*/ 2147483647 h 16"/>
                <a:gd name="T44" fmla="*/ 2147483647 w 34"/>
                <a:gd name="T45" fmla="*/ 2147483647 h 16"/>
                <a:gd name="T46" fmla="*/ 2147483647 w 34"/>
                <a:gd name="T47" fmla="*/ 2147483647 h 16"/>
                <a:gd name="T48" fmla="*/ 2147483647 w 34"/>
                <a:gd name="T49" fmla="*/ 2147483647 h 16"/>
                <a:gd name="T50" fmla="*/ 2147483647 w 34"/>
                <a:gd name="T51" fmla="*/ 2147483647 h 16"/>
                <a:gd name="T52" fmla="*/ 2147483647 w 34"/>
                <a:gd name="T53" fmla="*/ 2147483647 h 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"/>
                <a:gd name="T82" fmla="*/ 0 h 16"/>
                <a:gd name="T83" fmla="*/ 34 w 34"/>
                <a:gd name="T84" fmla="*/ 16 h 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" h="16">
                  <a:moveTo>
                    <a:pt x="20" y="3"/>
                  </a:moveTo>
                  <a:lnTo>
                    <a:pt x="20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5" y="8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7" y="16"/>
                  </a:lnTo>
                  <a:lnTo>
                    <a:pt x="28" y="16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25" y="7"/>
                  </a:lnTo>
                  <a:lnTo>
                    <a:pt x="22" y="5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9" name="Freeform 690"/>
            <p:cNvSpPr>
              <a:spLocks/>
            </p:cNvSpPr>
            <p:nvPr/>
          </p:nvSpPr>
          <p:spPr bwMode="auto">
            <a:xfrm>
              <a:off x="2121795" y="1901963"/>
              <a:ext cx="1959246" cy="733437"/>
            </a:xfrm>
            <a:custGeom>
              <a:avLst/>
              <a:gdLst>
                <a:gd name="T0" fmla="*/ 2147483647 w 1178"/>
                <a:gd name="T1" fmla="*/ 2147483647 h 411"/>
                <a:gd name="T2" fmla="*/ 2147483647 w 1178"/>
                <a:gd name="T3" fmla="*/ 2147483647 h 411"/>
                <a:gd name="T4" fmla="*/ 2147483647 w 1178"/>
                <a:gd name="T5" fmla="*/ 2147483647 h 411"/>
                <a:gd name="T6" fmla="*/ 2147483647 w 1178"/>
                <a:gd name="T7" fmla="*/ 2147483647 h 411"/>
                <a:gd name="T8" fmla="*/ 2147483647 w 1178"/>
                <a:gd name="T9" fmla="*/ 2147483647 h 411"/>
                <a:gd name="T10" fmla="*/ 2147483647 w 1178"/>
                <a:gd name="T11" fmla="*/ 2147483647 h 411"/>
                <a:gd name="T12" fmla="*/ 2147483647 w 1178"/>
                <a:gd name="T13" fmla="*/ 2147483647 h 411"/>
                <a:gd name="T14" fmla="*/ 2147483647 w 1178"/>
                <a:gd name="T15" fmla="*/ 2147483647 h 411"/>
                <a:gd name="T16" fmla="*/ 2147483647 w 1178"/>
                <a:gd name="T17" fmla="*/ 2147483647 h 411"/>
                <a:gd name="T18" fmla="*/ 2147483647 w 1178"/>
                <a:gd name="T19" fmla="*/ 2147483647 h 411"/>
                <a:gd name="T20" fmla="*/ 2147483647 w 1178"/>
                <a:gd name="T21" fmla="*/ 2147483647 h 411"/>
                <a:gd name="T22" fmla="*/ 2147483647 w 1178"/>
                <a:gd name="T23" fmla="*/ 2147483647 h 411"/>
                <a:gd name="T24" fmla="*/ 2147483647 w 1178"/>
                <a:gd name="T25" fmla="*/ 2147483647 h 411"/>
                <a:gd name="T26" fmla="*/ 2147483647 w 1178"/>
                <a:gd name="T27" fmla="*/ 2147483647 h 411"/>
                <a:gd name="T28" fmla="*/ 2147483647 w 1178"/>
                <a:gd name="T29" fmla="*/ 2147483647 h 411"/>
                <a:gd name="T30" fmla="*/ 2147483647 w 1178"/>
                <a:gd name="T31" fmla="*/ 2147483647 h 411"/>
                <a:gd name="T32" fmla="*/ 2147483647 w 1178"/>
                <a:gd name="T33" fmla="*/ 2147483647 h 411"/>
                <a:gd name="T34" fmla="*/ 2147483647 w 1178"/>
                <a:gd name="T35" fmla="*/ 2147483647 h 411"/>
                <a:gd name="T36" fmla="*/ 2147483647 w 1178"/>
                <a:gd name="T37" fmla="*/ 2147483647 h 411"/>
                <a:gd name="T38" fmla="*/ 2147483647 w 1178"/>
                <a:gd name="T39" fmla="*/ 2147483647 h 411"/>
                <a:gd name="T40" fmla="*/ 2147483647 w 1178"/>
                <a:gd name="T41" fmla="*/ 2147483647 h 411"/>
                <a:gd name="T42" fmla="*/ 2147483647 w 1178"/>
                <a:gd name="T43" fmla="*/ 2147483647 h 411"/>
                <a:gd name="T44" fmla="*/ 2147483647 w 1178"/>
                <a:gd name="T45" fmla="*/ 2147483647 h 411"/>
                <a:gd name="T46" fmla="*/ 2147483647 w 1178"/>
                <a:gd name="T47" fmla="*/ 2147483647 h 411"/>
                <a:gd name="T48" fmla="*/ 2147483647 w 1178"/>
                <a:gd name="T49" fmla="*/ 2147483647 h 411"/>
                <a:gd name="T50" fmla="*/ 2147483647 w 1178"/>
                <a:gd name="T51" fmla="*/ 2147483647 h 411"/>
                <a:gd name="T52" fmla="*/ 2147483647 w 1178"/>
                <a:gd name="T53" fmla="*/ 2147483647 h 411"/>
                <a:gd name="T54" fmla="*/ 2147483647 w 1178"/>
                <a:gd name="T55" fmla="*/ 2147483647 h 411"/>
                <a:gd name="T56" fmla="*/ 2147483647 w 1178"/>
                <a:gd name="T57" fmla="*/ 2147483647 h 411"/>
                <a:gd name="T58" fmla="*/ 2147483647 w 1178"/>
                <a:gd name="T59" fmla="*/ 2147483647 h 411"/>
                <a:gd name="T60" fmla="*/ 2147483647 w 1178"/>
                <a:gd name="T61" fmla="*/ 2147483647 h 411"/>
                <a:gd name="T62" fmla="*/ 2147483647 w 1178"/>
                <a:gd name="T63" fmla="*/ 2147483647 h 411"/>
                <a:gd name="T64" fmla="*/ 2147483647 w 1178"/>
                <a:gd name="T65" fmla="*/ 2147483647 h 411"/>
                <a:gd name="T66" fmla="*/ 2147483647 w 1178"/>
                <a:gd name="T67" fmla="*/ 2147483647 h 411"/>
                <a:gd name="T68" fmla="*/ 2147483647 w 1178"/>
                <a:gd name="T69" fmla="*/ 2147483647 h 411"/>
                <a:gd name="T70" fmla="*/ 2147483647 w 1178"/>
                <a:gd name="T71" fmla="*/ 2147483647 h 411"/>
                <a:gd name="T72" fmla="*/ 2147483647 w 1178"/>
                <a:gd name="T73" fmla="*/ 2147483647 h 411"/>
                <a:gd name="T74" fmla="*/ 2147483647 w 1178"/>
                <a:gd name="T75" fmla="*/ 2147483647 h 411"/>
                <a:gd name="T76" fmla="*/ 2147483647 w 1178"/>
                <a:gd name="T77" fmla="*/ 2147483647 h 411"/>
                <a:gd name="T78" fmla="*/ 2147483647 w 1178"/>
                <a:gd name="T79" fmla="*/ 2147483647 h 411"/>
                <a:gd name="T80" fmla="*/ 2147483647 w 1178"/>
                <a:gd name="T81" fmla="*/ 2147483647 h 411"/>
                <a:gd name="T82" fmla="*/ 2147483647 w 1178"/>
                <a:gd name="T83" fmla="*/ 2147483647 h 411"/>
                <a:gd name="T84" fmla="*/ 2147483647 w 1178"/>
                <a:gd name="T85" fmla="*/ 2147483647 h 411"/>
                <a:gd name="T86" fmla="*/ 2147483647 w 1178"/>
                <a:gd name="T87" fmla="*/ 2147483647 h 411"/>
                <a:gd name="T88" fmla="*/ 2147483647 w 1178"/>
                <a:gd name="T89" fmla="*/ 2147483647 h 411"/>
                <a:gd name="T90" fmla="*/ 2147483647 w 1178"/>
                <a:gd name="T91" fmla="*/ 2147483647 h 411"/>
                <a:gd name="T92" fmla="*/ 2147483647 w 1178"/>
                <a:gd name="T93" fmla="*/ 2147483647 h 411"/>
                <a:gd name="T94" fmla="*/ 2147483647 w 1178"/>
                <a:gd name="T95" fmla="*/ 2147483647 h 411"/>
                <a:gd name="T96" fmla="*/ 2147483647 w 1178"/>
                <a:gd name="T97" fmla="*/ 2147483647 h 411"/>
                <a:gd name="T98" fmla="*/ 2147483647 w 1178"/>
                <a:gd name="T99" fmla="*/ 2147483647 h 411"/>
                <a:gd name="T100" fmla="*/ 2147483647 w 1178"/>
                <a:gd name="T101" fmla="*/ 2147483647 h 411"/>
                <a:gd name="T102" fmla="*/ 2147483647 w 1178"/>
                <a:gd name="T103" fmla="*/ 2147483647 h 411"/>
                <a:gd name="T104" fmla="*/ 2147483647 w 1178"/>
                <a:gd name="T105" fmla="*/ 2147483647 h 411"/>
                <a:gd name="T106" fmla="*/ 2147483647 w 1178"/>
                <a:gd name="T107" fmla="*/ 2147483647 h 411"/>
                <a:gd name="T108" fmla="*/ 2147483647 w 1178"/>
                <a:gd name="T109" fmla="*/ 2147483647 h 411"/>
                <a:gd name="T110" fmla="*/ 2147483647 w 1178"/>
                <a:gd name="T111" fmla="*/ 2147483647 h 411"/>
                <a:gd name="T112" fmla="*/ 2147483647 w 1178"/>
                <a:gd name="T113" fmla="*/ 2147483647 h 411"/>
                <a:gd name="T114" fmla="*/ 2147483647 w 1178"/>
                <a:gd name="T115" fmla="*/ 2147483647 h 411"/>
                <a:gd name="T116" fmla="*/ 2147483647 w 1178"/>
                <a:gd name="T117" fmla="*/ 2147483647 h 411"/>
                <a:gd name="T118" fmla="*/ 2147483647 w 1178"/>
                <a:gd name="T119" fmla="*/ 2147483647 h 4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78"/>
                <a:gd name="T181" fmla="*/ 0 h 411"/>
                <a:gd name="T182" fmla="*/ 1178 w 1178"/>
                <a:gd name="T183" fmla="*/ 411 h 4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78" h="411">
                  <a:moveTo>
                    <a:pt x="1140" y="245"/>
                  </a:moveTo>
                  <a:lnTo>
                    <a:pt x="1140" y="245"/>
                  </a:lnTo>
                  <a:lnTo>
                    <a:pt x="1143" y="243"/>
                  </a:lnTo>
                  <a:lnTo>
                    <a:pt x="1151" y="237"/>
                  </a:lnTo>
                  <a:lnTo>
                    <a:pt x="1153" y="236"/>
                  </a:lnTo>
                  <a:lnTo>
                    <a:pt x="1146" y="236"/>
                  </a:lnTo>
                  <a:lnTo>
                    <a:pt x="1145" y="232"/>
                  </a:lnTo>
                  <a:lnTo>
                    <a:pt x="1142" y="236"/>
                  </a:lnTo>
                  <a:lnTo>
                    <a:pt x="1139" y="234"/>
                  </a:lnTo>
                  <a:lnTo>
                    <a:pt x="1131" y="234"/>
                  </a:lnTo>
                  <a:lnTo>
                    <a:pt x="1128" y="232"/>
                  </a:lnTo>
                  <a:lnTo>
                    <a:pt x="1128" y="229"/>
                  </a:lnTo>
                  <a:lnTo>
                    <a:pt x="1122" y="231"/>
                  </a:lnTo>
                  <a:lnTo>
                    <a:pt x="1122" y="229"/>
                  </a:lnTo>
                  <a:lnTo>
                    <a:pt x="1117" y="228"/>
                  </a:lnTo>
                  <a:lnTo>
                    <a:pt x="1112" y="231"/>
                  </a:lnTo>
                  <a:lnTo>
                    <a:pt x="1106" y="229"/>
                  </a:lnTo>
                  <a:lnTo>
                    <a:pt x="1100" y="217"/>
                  </a:lnTo>
                  <a:lnTo>
                    <a:pt x="1095" y="215"/>
                  </a:lnTo>
                  <a:lnTo>
                    <a:pt x="1097" y="208"/>
                  </a:lnTo>
                  <a:lnTo>
                    <a:pt x="1094" y="208"/>
                  </a:lnTo>
                  <a:lnTo>
                    <a:pt x="1087" y="209"/>
                  </a:lnTo>
                  <a:lnTo>
                    <a:pt x="1092" y="206"/>
                  </a:lnTo>
                  <a:lnTo>
                    <a:pt x="1094" y="204"/>
                  </a:lnTo>
                  <a:lnTo>
                    <a:pt x="1092" y="195"/>
                  </a:lnTo>
                  <a:lnTo>
                    <a:pt x="1083" y="187"/>
                  </a:lnTo>
                  <a:lnTo>
                    <a:pt x="1073" y="191"/>
                  </a:lnTo>
                  <a:lnTo>
                    <a:pt x="1078" y="184"/>
                  </a:lnTo>
                  <a:lnTo>
                    <a:pt x="1072" y="184"/>
                  </a:lnTo>
                  <a:lnTo>
                    <a:pt x="1077" y="178"/>
                  </a:lnTo>
                  <a:lnTo>
                    <a:pt x="1067" y="178"/>
                  </a:lnTo>
                  <a:lnTo>
                    <a:pt x="1069" y="170"/>
                  </a:lnTo>
                  <a:lnTo>
                    <a:pt x="1063" y="170"/>
                  </a:lnTo>
                  <a:lnTo>
                    <a:pt x="1059" y="164"/>
                  </a:lnTo>
                  <a:lnTo>
                    <a:pt x="1056" y="161"/>
                  </a:lnTo>
                  <a:lnTo>
                    <a:pt x="1053" y="156"/>
                  </a:lnTo>
                  <a:lnTo>
                    <a:pt x="1052" y="156"/>
                  </a:lnTo>
                  <a:lnTo>
                    <a:pt x="1050" y="158"/>
                  </a:lnTo>
                  <a:lnTo>
                    <a:pt x="1047" y="166"/>
                  </a:lnTo>
                  <a:lnTo>
                    <a:pt x="1046" y="173"/>
                  </a:lnTo>
                  <a:lnTo>
                    <a:pt x="1044" y="177"/>
                  </a:lnTo>
                  <a:lnTo>
                    <a:pt x="1036" y="177"/>
                  </a:lnTo>
                  <a:lnTo>
                    <a:pt x="1035" y="183"/>
                  </a:lnTo>
                  <a:lnTo>
                    <a:pt x="1028" y="180"/>
                  </a:lnTo>
                  <a:lnTo>
                    <a:pt x="1022" y="181"/>
                  </a:lnTo>
                  <a:lnTo>
                    <a:pt x="1014" y="186"/>
                  </a:lnTo>
                  <a:lnTo>
                    <a:pt x="1011" y="191"/>
                  </a:lnTo>
                  <a:lnTo>
                    <a:pt x="1010" y="184"/>
                  </a:lnTo>
                  <a:lnTo>
                    <a:pt x="1002" y="189"/>
                  </a:lnTo>
                  <a:lnTo>
                    <a:pt x="993" y="191"/>
                  </a:lnTo>
                  <a:lnTo>
                    <a:pt x="1002" y="183"/>
                  </a:lnTo>
                  <a:lnTo>
                    <a:pt x="1000" y="180"/>
                  </a:lnTo>
                  <a:lnTo>
                    <a:pt x="999" y="178"/>
                  </a:lnTo>
                  <a:lnTo>
                    <a:pt x="991" y="173"/>
                  </a:lnTo>
                  <a:lnTo>
                    <a:pt x="983" y="172"/>
                  </a:lnTo>
                  <a:lnTo>
                    <a:pt x="982" y="166"/>
                  </a:lnTo>
                  <a:lnTo>
                    <a:pt x="966" y="161"/>
                  </a:lnTo>
                  <a:lnTo>
                    <a:pt x="983" y="163"/>
                  </a:lnTo>
                  <a:lnTo>
                    <a:pt x="990" y="153"/>
                  </a:lnTo>
                  <a:lnTo>
                    <a:pt x="985" y="150"/>
                  </a:lnTo>
                  <a:lnTo>
                    <a:pt x="971" y="145"/>
                  </a:lnTo>
                  <a:lnTo>
                    <a:pt x="960" y="149"/>
                  </a:lnTo>
                  <a:lnTo>
                    <a:pt x="959" y="142"/>
                  </a:lnTo>
                  <a:lnTo>
                    <a:pt x="952" y="141"/>
                  </a:lnTo>
                  <a:lnTo>
                    <a:pt x="948" y="139"/>
                  </a:lnTo>
                  <a:lnTo>
                    <a:pt x="929" y="130"/>
                  </a:lnTo>
                  <a:lnTo>
                    <a:pt x="923" y="132"/>
                  </a:lnTo>
                  <a:lnTo>
                    <a:pt x="917" y="135"/>
                  </a:lnTo>
                  <a:lnTo>
                    <a:pt x="901" y="133"/>
                  </a:lnTo>
                  <a:lnTo>
                    <a:pt x="895" y="130"/>
                  </a:lnTo>
                  <a:lnTo>
                    <a:pt x="875" y="127"/>
                  </a:lnTo>
                  <a:lnTo>
                    <a:pt x="870" y="132"/>
                  </a:lnTo>
                  <a:lnTo>
                    <a:pt x="869" y="133"/>
                  </a:lnTo>
                  <a:lnTo>
                    <a:pt x="870" y="135"/>
                  </a:lnTo>
                  <a:lnTo>
                    <a:pt x="873" y="138"/>
                  </a:lnTo>
                  <a:lnTo>
                    <a:pt x="876" y="142"/>
                  </a:lnTo>
                  <a:lnTo>
                    <a:pt x="873" y="147"/>
                  </a:lnTo>
                  <a:lnTo>
                    <a:pt x="861" y="153"/>
                  </a:lnTo>
                  <a:lnTo>
                    <a:pt x="875" y="153"/>
                  </a:lnTo>
                  <a:lnTo>
                    <a:pt x="876" y="155"/>
                  </a:lnTo>
                  <a:lnTo>
                    <a:pt x="878" y="156"/>
                  </a:lnTo>
                  <a:lnTo>
                    <a:pt x="876" y="161"/>
                  </a:lnTo>
                  <a:lnTo>
                    <a:pt x="879" y="163"/>
                  </a:lnTo>
                  <a:lnTo>
                    <a:pt x="873" y="167"/>
                  </a:lnTo>
                  <a:lnTo>
                    <a:pt x="869" y="172"/>
                  </a:lnTo>
                  <a:lnTo>
                    <a:pt x="865" y="173"/>
                  </a:lnTo>
                  <a:lnTo>
                    <a:pt x="864" y="178"/>
                  </a:lnTo>
                  <a:lnTo>
                    <a:pt x="862" y="181"/>
                  </a:lnTo>
                  <a:lnTo>
                    <a:pt x="864" y="184"/>
                  </a:lnTo>
                  <a:lnTo>
                    <a:pt x="865" y="186"/>
                  </a:lnTo>
                  <a:lnTo>
                    <a:pt x="876" y="189"/>
                  </a:lnTo>
                  <a:lnTo>
                    <a:pt x="881" y="191"/>
                  </a:lnTo>
                  <a:lnTo>
                    <a:pt x="884" y="192"/>
                  </a:lnTo>
                  <a:lnTo>
                    <a:pt x="887" y="201"/>
                  </a:lnTo>
                  <a:lnTo>
                    <a:pt x="889" y="211"/>
                  </a:lnTo>
                  <a:lnTo>
                    <a:pt x="889" y="218"/>
                  </a:lnTo>
                  <a:lnTo>
                    <a:pt x="881" y="223"/>
                  </a:lnTo>
                  <a:lnTo>
                    <a:pt x="872" y="228"/>
                  </a:lnTo>
                  <a:lnTo>
                    <a:pt x="861" y="232"/>
                  </a:lnTo>
                  <a:lnTo>
                    <a:pt x="853" y="234"/>
                  </a:lnTo>
                  <a:lnTo>
                    <a:pt x="847" y="236"/>
                  </a:lnTo>
                  <a:lnTo>
                    <a:pt x="844" y="237"/>
                  </a:lnTo>
                  <a:lnTo>
                    <a:pt x="851" y="243"/>
                  </a:lnTo>
                  <a:lnTo>
                    <a:pt x="853" y="245"/>
                  </a:lnTo>
                  <a:lnTo>
                    <a:pt x="856" y="248"/>
                  </a:lnTo>
                  <a:lnTo>
                    <a:pt x="858" y="254"/>
                  </a:lnTo>
                  <a:lnTo>
                    <a:pt x="858" y="259"/>
                  </a:lnTo>
                  <a:lnTo>
                    <a:pt x="858" y="263"/>
                  </a:lnTo>
                  <a:lnTo>
                    <a:pt x="862" y="268"/>
                  </a:lnTo>
                  <a:lnTo>
                    <a:pt x="864" y="271"/>
                  </a:lnTo>
                  <a:lnTo>
                    <a:pt x="858" y="274"/>
                  </a:lnTo>
                  <a:lnTo>
                    <a:pt x="858" y="279"/>
                  </a:lnTo>
                  <a:lnTo>
                    <a:pt x="858" y="284"/>
                  </a:lnTo>
                  <a:lnTo>
                    <a:pt x="853" y="282"/>
                  </a:lnTo>
                  <a:lnTo>
                    <a:pt x="851" y="277"/>
                  </a:lnTo>
                  <a:lnTo>
                    <a:pt x="847" y="282"/>
                  </a:lnTo>
                  <a:lnTo>
                    <a:pt x="847" y="284"/>
                  </a:lnTo>
                  <a:lnTo>
                    <a:pt x="850" y="290"/>
                  </a:lnTo>
                  <a:lnTo>
                    <a:pt x="845" y="288"/>
                  </a:lnTo>
                  <a:lnTo>
                    <a:pt x="839" y="282"/>
                  </a:lnTo>
                  <a:lnTo>
                    <a:pt x="833" y="279"/>
                  </a:lnTo>
                  <a:lnTo>
                    <a:pt x="828" y="276"/>
                  </a:lnTo>
                  <a:lnTo>
                    <a:pt x="820" y="274"/>
                  </a:lnTo>
                  <a:lnTo>
                    <a:pt x="817" y="271"/>
                  </a:lnTo>
                  <a:lnTo>
                    <a:pt x="813" y="267"/>
                  </a:lnTo>
                  <a:lnTo>
                    <a:pt x="808" y="253"/>
                  </a:lnTo>
                  <a:lnTo>
                    <a:pt x="809" y="245"/>
                  </a:lnTo>
                  <a:lnTo>
                    <a:pt x="809" y="240"/>
                  </a:lnTo>
                  <a:lnTo>
                    <a:pt x="809" y="236"/>
                  </a:lnTo>
                  <a:lnTo>
                    <a:pt x="811" y="231"/>
                  </a:lnTo>
                  <a:lnTo>
                    <a:pt x="803" y="231"/>
                  </a:lnTo>
                  <a:lnTo>
                    <a:pt x="797" y="229"/>
                  </a:lnTo>
                  <a:lnTo>
                    <a:pt x="789" y="229"/>
                  </a:lnTo>
                  <a:lnTo>
                    <a:pt x="783" y="228"/>
                  </a:lnTo>
                  <a:lnTo>
                    <a:pt x="774" y="226"/>
                  </a:lnTo>
                  <a:lnTo>
                    <a:pt x="769" y="229"/>
                  </a:lnTo>
                  <a:lnTo>
                    <a:pt x="769" y="225"/>
                  </a:lnTo>
                  <a:lnTo>
                    <a:pt x="738" y="217"/>
                  </a:lnTo>
                  <a:lnTo>
                    <a:pt x="730" y="214"/>
                  </a:lnTo>
                  <a:lnTo>
                    <a:pt x="719" y="206"/>
                  </a:lnTo>
                  <a:lnTo>
                    <a:pt x="712" y="206"/>
                  </a:lnTo>
                  <a:lnTo>
                    <a:pt x="702" y="204"/>
                  </a:lnTo>
                  <a:lnTo>
                    <a:pt x="696" y="201"/>
                  </a:lnTo>
                  <a:lnTo>
                    <a:pt x="685" y="201"/>
                  </a:lnTo>
                  <a:lnTo>
                    <a:pt x="678" y="203"/>
                  </a:lnTo>
                  <a:lnTo>
                    <a:pt x="671" y="204"/>
                  </a:lnTo>
                  <a:lnTo>
                    <a:pt x="665" y="206"/>
                  </a:lnTo>
                  <a:lnTo>
                    <a:pt x="670" y="198"/>
                  </a:lnTo>
                  <a:lnTo>
                    <a:pt x="659" y="180"/>
                  </a:lnTo>
                  <a:lnTo>
                    <a:pt x="645" y="180"/>
                  </a:lnTo>
                  <a:lnTo>
                    <a:pt x="643" y="183"/>
                  </a:lnTo>
                  <a:lnTo>
                    <a:pt x="637" y="177"/>
                  </a:lnTo>
                  <a:lnTo>
                    <a:pt x="636" y="169"/>
                  </a:lnTo>
                  <a:lnTo>
                    <a:pt x="637" y="156"/>
                  </a:lnTo>
                  <a:lnTo>
                    <a:pt x="640" y="153"/>
                  </a:lnTo>
                  <a:lnTo>
                    <a:pt x="653" y="141"/>
                  </a:lnTo>
                  <a:lnTo>
                    <a:pt x="657" y="138"/>
                  </a:lnTo>
                  <a:lnTo>
                    <a:pt x="656" y="133"/>
                  </a:lnTo>
                  <a:lnTo>
                    <a:pt x="662" y="133"/>
                  </a:lnTo>
                  <a:lnTo>
                    <a:pt x="662" y="128"/>
                  </a:lnTo>
                  <a:lnTo>
                    <a:pt x="671" y="127"/>
                  </a:lnTo>
                  <a:lnTo>
                    <a:pt x="679" y="125"/>
                  </a:lnTo>
                  <a:lnTo>
                    <a:pt x="684" y="125"/>
                  </a:lnTo>
                  <a:lnTo>
                    <a:pt x="688" y="124"/>
                  </a:lnTo>
                  <a:lnTo>
                    <a:pt x="690" y="122"/>
                  </a:lnTo>
                  <a:lnTo>
                    <a:pt x="693" y="119"/>
                  </a:lnTo>
                  <a:lnTo>
                    <a:pt x="687" y="116"/>
                  </a:lnTo>
                  <a:lnTo>
                    <a:pt x="684" y="113"/>
                  </a:lnTo>
                  <a:lnTo>
                    <a:pt x="681" y="113"/>
                  </a:lnTo>
                  <a:lnTo>
                    <a:pt x="671" y="113"/>
                  </a:lnTo>
                  <a:lnTo>
                    <a:pt x="665" y="111"/>
                  </a:lnTo>
                  <a:lnTo>
                    <a:pt x="656" y="107"/>
                  </a:lnTo>
                  <a:lnTo>
                    <a:pt x="662" y="107"/>
                  </a:lnTo>
                  <a:lnTo>
                    <a:pt x="668" y="108"/>
                  </a:lnTo>
                  <a:lnTo>
                    <a:pt x="673" y="110"/>
                  </a:lnTo>
                  <a:lnTo>
                    <a:pt x="679" y="110"/>
                  </a:lnTo>
                  <a:lnTo>
                    <a:pt x="682" y="111"/>
                  </a:lnTo>
                  <a:lnTo>
                    <a:pt x="685" y="111"/>
                  </a:lnTo>
                  <a:lnTo>
                    <a:pt x="691" y="114"/>
                  </a:lnTo>
                  <a:lnTo>
                    <a:pt x="693" y="114"/>
                  </a:lnTo>
                  <a:lnTo>
                    <a:pt x="695" y="114"/>
                  </a:lnTo>
                  <a:lnTo>
                    <a:pt x="698" y="113"/>
                  </a:lnTo>
                  <a:lnTo>
                    <a:pt x="701" y="111"/>
                  </a:lnTo>
                  <a:lnTo>
                    <a:pt x="704" y="107"/>
                  </a:lnTo>
                  <a:lnTo>
                    <a:pt x="710" y="107"/>
                  </a:lnTo>
                  <a:lnTo>
                    <a:pt x="718" y="108"/>
                  </a:lnTo>
                  <a:lnTo>
                    <a:pt x="723" y="110"/>
                  </a:lnTo>
                  <a:lnTo>
                    <a:pt x="729" y="108"/>
                  </a:lnTo>
                  <a:lnTo>
                    <a:pt x="738" y="100"/>
                  </a:lnTo>
                  <a:lnTo>
                    <a:pt x="744" y="94"/>
                  </a:lnTo>
                  <a:lnTo>
                    <a:pt x="744" y="91"/>
                  </a:lnTo>
                  <a:lnTo>
                    <a:pt x="737" y="90"/>
                  </a:lnTo>
                  <a:lnTo>
                    <a:pt x="719" y="90"/>
                  </a:lnTo>
                  <a:lnTo>
                    <a:pt x="704" y="85"/>
                  </a:lnTo>
                  <a:lnTo>
                    <a:pt x="685" y="82"/>
                  </a:lnTo>
                  <a:lnTo>
                    <a:pt x="707" y="82"/>
                  </a:lnTo>
                  <a:lnTo>
                    <a:pt x="716" y="85"/>
                  </a:lnTo>
                  <a:lnTo>
                    <a:pt x="724" y="88"/>
                  </a:lnTo>
                  <a:lnTo>
                    <a:pt x="737" y="90"/>
                  </a:lnTo>
                  <a:lnTo>
                    <a:pt x="743" y="85"/>
                  </a:lnTo>
                  <a:lnTo>
                    <a:pt x="747" y="74"/>
                  </a:lnTo>
                  <a:lnTo>
                    <a:pt x="768" y="74"/>
                  </a:lnTo>
                  <a:lnTo>
                    <a:pt x="772" y="80"/>
                  </a:lnTo>
                  <a:lnTo>
                    <a:pt x="775" y="86"/>
                  </a:lnTo>
                  <a:lnTo>
                    <a:pt x="778" y="88"/>
                  </a:lnTo>
                  <a:lnTo>
                    <a:pt x="777" y="82"/>
                  </a:lnTo>
                  <a:lnTo>
                    <a:pt x="778" y="79"/>
                  </a:lnTo>
                  <a:lnTo>
                    <a:pt x="782" y="77"/>
                  </a:lnTo>
                  <a:lnTo>
                    <a:pt x="783" y="77"/>
                  </a:lnTo>
                  <a:lnTo>
                    <a:pt x="788" y="80"/>
                  </a:lnTo>
                  <a:lnTo>
                    <a:pt x="789" y="83"/>
                  </a:lnTo>
                  <a:lnTo>
                    <a:pt x="791" y="85"/>
                  </a:lnTo>
                  <a:lnTo>
                    <a:pt x="797" y="83"/>
                  </a:lnTo>
                  <a:lnTo>
                    <a:pt x="794" y="80"/>
                  </a:lnTo>
                  <a:lnTo>
                    <a:pt x="792" y="77"/>
                  </a:lnTo>
                  <a:lnTo>
                    <a:pt x="791" y="77"/>
                  </a:lnTo>
                  <a:lnTo>
                    <a:pt x="785" y="73"/>
                  </a:lnTo>
                  <a:lnTo>
                    <a:pt x="782" y="69"/>
                  </a:lnTo>
                  <a:lnTo>
                    <a:pt x="780" y="68"/>
                  </a:lnTo>
                  <a:lnTo>
                    <a:pt x="772" y="68"/>
                  </a:lnTo>
                  <a:lnTo>
                    <a:pt x="786" y="68"/>
                  </a:lnTo>
                  <a:lnTo>
                    <a:pt x="792" y="73"/>
                  </a:lnTo>
                  <a:lnTo>
                    <a:pt x="794" y="76"/>
                  </a:lnTo>
                  <a:lnTo>
                    <a:pt x="796" y="77"/>
                  </a:lnTo>
                  <a:lnTo>
                    <a:pt x="799" y="77"/>
                  </a:lnTo>
                  <a:lnTo>
                    <a:pt x="802" y="76"/>
                  </a:lnTo>
                  <a:lnTo>
                    <a:pt x="805" y="73"/>
                  </a:lnTo>
                  <a:lnTo>
                    <a:pt x="811" y="73"/>
                  </a:lnTo>
                  <a:lnTo>
                    <a:pt x="813" y="66"/>
                  </a:lnTo>
                  <a:lnTo>
                    <a:pt x="820" y="66"/>
                  </a:lnTo>
                  <a:lnTo>
                    <a:pt x="825" y="59"/>
                  </a:lnTo>
                  <a:lnTo>
                    <a:pt x="814" y="54"/>
                  </a:lnTo>
                  <a:lnTo>
                    <a:pt x="809" y="48"/>
                  </a:lnTo>
                  <a:lnTo>
                    <a:pt x="816" y="46"/>
                  </a:lnTo>
                  <a:lnTo>
                    <a:pt x="820" y="46"/>
                  </a:lnTo>
                  <a:lnTo>
                    <a:pt x="823" y="45"/>
                  </a:lnTo>
                  <a:lnTo>
                    <a:pt x="823" y="43"/>
                  </a:lnTo>
                  <a:lnTo>
                    <a:pt x="819" y="41"/>
                  </a:lnTo>
                  <a:lnTo>
                    <a:pt x="823" y="37"/>
                  </a:lnTo>
                  <a:lnTo>
                    <a:pt x="814" y="32"/>
                  </a:lnTo>
                  <a:lnTo>
                    <a:pt x="769" y="29"/>
                  </a:lnTo>
                  <a:lnTo>
                    <a:pt x="764" y="28"/>
                  </a:lnTo>
                  <a:lnTo>
                    <a:pt x="763" y="32"/>
                  </a:lnTo>
                  <a:lnTo>
                    <a:pt x="763" y="41"/>
                  </a:lnTo>
                  <a:lnTo>
                    <a:pt x="761" y="48"/>
                  </a:lnTo>
                  <a:lnTo>
                    <a:pt x="757" y="52"/>
                  </a:lnTo>
                  <a:lnTo>
                    <a:pt x="755" y="54"/>
                  </a:lnTo>
                  <a:lnTo>
                    <a:pt x="754" y="57"/>
                  </a:lnTo>
                  <a:lnTo>
                    <a:pt x="752" y="62"/>
                  </a:lnTo>
                  <a:lnTo>
                    <a:pt x="747" y="62"/>
                  </a:lnTo>
                  <a:lnTo>
                    <a:pt x="741" y="59"/>
                  </a:lnTo>
                  <a:lnTo>
                    <a:pt x="737" y="49"/>
                  </a:lnTo>
                  <a:lnTo>
                    <a:pt x="732" y="46"/>
                  </a:lnTo>
                  <a:lnTo>
                    <a:pt x="726" y="41"/>
                  </a:lnTo>
                  <a:lnTo>
                    <a:pt x="718" y="38"/>
                  </a:lnTo>
                  <a:lnTo>
                    <a:pt x="701" y="49"/>
                  </a:lnTo>
                  <a:lnTo>
                    <a:pt x="701" y="34"/>
                  </a:lnTo>
                  <a:lnTo>
                    <a:pt x="681" y="32"/>
                  </a:lnTo>
                  <a:lnTo>
                    <a:pt x="665" y="29"/>
                  </a:lnTo>
                  <a:lnTo>
                    <a:pt x="660" y="9"/>
                  </a:lnTo>
                  <a:lnTo>
                    <a:pt x="651" y="1"/>
                  </a:lnTo>
                  <a:lnTo>
                    <a:pt x="640" y="0"/>
                  </a:lnTo>
                  <a:lnTo>
                    <a:pt x="634" y="4"/>
                  </a:lnTo>
                  <a:lnTo>
                    <a:pt x="628" y="7"/>
                  </a:lnTo>
                  <a:lnTo>
                    <a:pt x="620" y="7"/>
                  </a:lnTo>
                  <a:lnTo>
                    <a:pt x="615" y="9"/>
                  </a:lnTo>
                  <a:lnTo>
                    <a:pt x="612" y="12"/>
                  </a:lnTo>
                  <a:lnTo>
                    <a:pt x="615" y="17"/>
                  </a:lnTo>
                  <a:lnTo>
                    <a:pt x="623" y="18"/>
                  </a:lnTo>
                  <a:lnTo>
                    <a:pt x="615" y="23"/>
                  </a:lnTo>
                  <a:lnTo>
                    <a:pt x="617" y="26"/>
                  </a:lnTo>
                  <a:lnTo>
                    <a:pt x="619" y="26"/>
                  </a:lnTo>
                  <a:lnTo>
                    <a:pt x="623" y="29"/>
                  </a:lnTo>
                  <a:lnTo>
                    <a:pt x="626" y="31"/>
                  </a:lnTo>
                  <a:lnTo>
                    <a:pt x="637" y="32"/>
                  </a:lnTo>
                  <a:lnTo>
                    <a:pt x="651" y="32"/>
                  </a:lnTo>
                  <a:lnTo>
                    <a:pt x="656" y="32"/>
                  </a:lnTo>
                  <a:lnTo>
                    <a:pt x="646" y="35"/>
                  </a:lnTo>
                  <a:lnTo>
                    <a:pt x="642" y="38"/>
                  </a:lnTo>
                  <a:lnTo>
                    <a:pt x="640" y="43"/>
                  </a:lnTo>
                  <a:lnTo>
                    <a:pt x="650" y="41"/>
                  </a:lnTo>
                  <a:lnTo>
                    <a:pt x="654" y="41"/>
                  </a:lnTo>
                  <a:lnTo>
                    <a:pt x="656" y="46"/>
                  </a:lnTo>
                  <a:lnTo>
                    <a:pt x="642" y="52"/>
                  </a:lnTo>
                  <a:lnTo>
                    <a:pt x="629" y="51"/>
                  </a:lnTo>
                  <a:lnTo>
                    <a:pt x="628" y="62"/>
                  </a:lnTo>
                  <a:lnTo>
                    <a:pt x="623" y="71"/>
                  </a:lnTo>
                  <a:lnTo>
                    <a:pt x="617" y="51"/>
                  </a:lnTo>
                  <a:lnTo>
                    <a:pt x="609" y="48"/>
                  </a:lnTo>
                  <a:lnTo>
                    <a:pt x="597" y="48"/>
                  </a:lnTo>
                  <a:lnTo>
                    <a:pt x="603" y="54"/>
                  </a:lnTo>
                  <a:lnTo>
                    <a:pt x="601" y="57"/>
                  </a:lnTo>
                  <a:lnTo>
                    <a:pt x="587" y="57"/>
                  </a:lnTo>
                  <a:lnTo>
                    <a:pt x="583" y="59"/>
                  </a:lnTo>
                  <a:lnTo>
                    <a:pt x="575" y="57"/>
                  </a:lnTo>
                  <a:lnTo>
                    <a:pt x="558" y="54"/>
                  </a:lnTo>
                  <a:lnTo>
                    <a:pt x="544" y="59"/>
                  </a:lnTo>
                  <a:lnTo>
                    <a:pt x="532" y="57"/>
                  </a:lnTo>
                  <a:lnTo>
                    <a:pt x="528" y="54"/>
                  </a:lnTo>
                  <a:lnTo>
                    <a:pt x="524" y="52"/>
                  </a:lnTo>
                  <a:lnTo>
                    <a:pt x="516" y="51"/>
                  </a:lnTo>
                  <a:lnTo>
                    <a:pt x="508" y="52"/>
                  </a:lnTo>
                  <a:lnTo>
                    <a:pt x="504" y="52"/>
                  </a:lnTo>
                  <a:lnTo>
                    <a:pt x="490" y="43"/>
                  </a:lnTo>
                  <a:lnTo>
                    <a:pt x="487" y="48"/>
                  </a:lnTo>
                  <a:lnTo>
                    <a:pt x="476" y="51"/>
                  </a:lnTo>
                  <a:lnTo>
                    <a:pt x="468" y="51"/>
                  </a:lnTo>
                  <a:lnTo>
                    <a:pt x="459" y="51"/>
                  </a:lnTo>
                  <a:lnTo>
                    <a:pt x="463" y="60"/>
                  </a:lnTo>
                  <a:lnTo>
                    <a:pt x="468" y="68"/>
                  </a:lnTo>
                  <a:lnTo>
                    <a:pt x="466" y="77"/>
                  </a:lnTo>
                  <a:lnTo>
                    <a:pt x="462" y="68"/>
                  </a:lnTo>
                  <a:lnTo>
                    <a:pt x="454" y="62"/>
                  </a:lnTo>
                  <a:lnTo>
                    <a:pt x="448" y="59"/>
                  </a:lnTo>
                  <a:lnTo>
                    <a:pt x="445" y="62"/>
                  </a:lnTo>
                  <a:lnTo>
                    <a:pt x="437" y="57"/>
                  </a:lnTo>
                  <a:lnTo>
                    <a:pt x="431" y="54"/>
                  </a:lnTo>
                  <a:lnTo>
                    <a:pt x="414" y="54"/>
                  </a:lnTo>
                  <a:lnTo>
                    <a:pt x="406" y="57"/>
                  </a:lnTo>
                  <a:lnTo>
                    <a:pt x="386" y="55"/>
                  </a:lnTo>
                  <a:lnTo>
                    <a:pt x="373" y="57"/>
                  </a:lnTo>
                  <a:lnTo>
                    <a:pt x="358" y="55"/>
                  </a:lnTo>
                  <a:lnTo>
                    <a:pt x="359" y="41"/>
                  </a:lnTo>
                  <a:lnTo>
                    <a:pt x="330" y="40"/>
                  </a:lnTo>
                  <a:lnTo>
                    <a:pt x="316" y="37"/>
                  </a:lnTo>
                  <a:lnTo>
                    <a:pt x="300" y="34"/>
                  </a:lnTo>
                  <a:lnTo>
                    <a:pt x="288" y="34"/>
                  </a:lnTo>
                  <a:lnTo>
                    <a:pt x="275" y="29"/>
                  </a:lnTo>
                  <a:lnTo>
                    <a:pt x="260" y="29"/>
                  </a:lnTo>
                  <a:lnTo>
                    <a:pt x="250" y="31"/>
                  </a:lnTo>
                  <a:lnTo>
                    <a:pt x="243" y="35"/>
                  </a:lnTo>
                  <a:lnTo>
                    <a:pt x="232" y="34"/>
                  </a:lnTo>
                  <a:lnTo>
                    <a:pt x="226" y="23"/>
                  </a:lnTo>
                  <a:lnTo>
                    <a:pt x="215" y="35"/>
                  </a:lnTo>
                  <a:lnTo>
                    <a:pt x="202" y="31"/>
                  </a:lnTo>
                  <a:lnTo>
                    <a:pt x="185" y="20"/>
                  </a:lnTo>
                  <a:lnTo>
                    <a:pt x="178" y="18"/>
                  </a:lnTo>
                  <a:lnTo>
                    <a:pt x="167" y="26"/>
                  </a:lnTo>
                  <a:lnTo>
                    <a:pt x="159" y="28"/>
                  </a:lnTo>
                  <a:lnTo>
                    <a:pt x="142" y="32"/>
                  </a:lnTo>
                  <a:lnTo>
                    <a:pt x="126" y="32"/>
                  </a:lnTo>
                  <a:lnTo>
                    <a:pt x="115" y="38"/>
                  </a:lnTo>
                  <a:lnTo>
                    <a:pt x="108" y="40"/>
                  </a:lnTo>
                  <a:lnTo>
                    <a:pt x="97" y="40"/>
                  </a:lnTo>
                  <a:lnTo>
                    <a:pt x="89" y="43"/>
                  </a:lnTo>
                  <a:lnTo>
                    <a:pt x="81" y="43"/>
                  </a:lnTo>
                  <a:lnTo>
                    <a:pt x="70" y="41"/>
                  </a:lnTo>
                  <a:lnTo>
                    <a:pt x="61" y="41"/>
                  </a:lnTo>
                  <a:lnTo>
                    <a:pt x="50" y="40"/>
                  </a:lnTo>
                  <a:lnTo>
                    <a:pt x="39" y="38"/>
                  </a:lnTo>
                  <a:lnTo>
                    <a:pt x="33" y="35"/>
                  </a:lnTo>
                  <a:lnTo>
                    <a:pt x="25" y="32"/>
                  </a:lnTo>
                  <a:lnTo>
                    <a:pt x="18" y="32"/>
                  </a:lnTo>
                  <a:lnTo>
                    <a:pt x="10" y="32"/>
                  </a:lnTo>
                  <a:lnTo>
                    <a:pt x="0" y="31"/>
                  </a:lnTo>
                  <a:lnTo>
                    <a:pt x="0" y="156"/>
                  </a:lnTo>
                  <a:lnTo>
                    <a:pt x="2" y="158"/>
                  </a:lnTo>
                  <a:lnTo>
                    <a:pt x="5" y="159"/>
                  </a:lnTo>
                  <a:lnTo>
                    <a:pt x="7" y="159"/>
                  </a:lnTo>
                  <a:lnTo>
                    <a:pt x="8" y="158"/>
                  </a:lnTo>
                  <a:lnTo>
                    <a:pt x="10" y="159"/>
                  </a:lnTo>
                  <a:lnTo>
                    <a:pt x="13" y="161"/>
                  </a:lnTo>
                  <a:lnTo>
                    <a:pt x="14" y="161"/>
                  </a:lnTo>
                  <a:lnTo>
                    <a:pt x="16" y="159"/>
                  </a:lnTo>
                  <a:lnTo>
                    <a:pt x="22" y="158"/>
                  </a:lnTo>
                  <a:lnTo>
                    <a:pt x="24" y="158"/>
                  </a:lnTo>
                  <a:lnTo>
                    <a:pt x="25" y="159"/>
                  </a:lnTo>
                  <a:lnTo>
                    <a:pt x="28" y="163"/>
                  </a:lnTo>
                  <a:lnTo>
                    <a:pt x="33" y="166"/>
                  </a:lnTo>
                  <a:lnTo>
                    <a:pt x="36" y="167"/>
                  </a:lnTo>
                  <a:lnTo>
                    <a:pt x="39" y="170"/>
                  </a:lnTo>
                  <a:lnTo>
                    <a:pt x="42" y="172"/>
                  </a:lnTo>
                  <a:lnTo>
                    <a:pt x="46" y="173"/>
                  </a:lnTo>
                  <a:lnTo>
                    <a:pt x="49" y="175"/>
                  </a:lnTo>
                  <a:lnTo>
                    <a:pt x="52" y="177"/>
                  </a:lnTo>
                  <a:lnTo>
                    <a:pt x="52" y="178"/>
                  </a:lnTo>
                  <a:lnTo>
                    <a:pt x="55" y="180"/>
                  </a:lnTo>
                  <a:lnTo>
                    <a:pt x="60" y="178"/>
                  </a:lnTo>
                  <a:lnTo>
                    <a:pt x="61" y="178"/>
                  </a:lnTo>
                  <a:lnTo>
                    <a:pt x="63" y="178"/>
                  </a:lnTo>
                  <a:lnTo>
                    <a:pt x="63" y="173"/>
                  </a:lnTo>
                  <a:lnTo>
                    <a:pt x="66" y="169"/>
                  </a:lnTo>
                  <a:lnTo>
                    <a:pt x="72" y="167"/>
                  </a:lnTo>
                  <a:lnTo>
                    <a:pt x="75" y="166"/>
                  </a:lnTo>
                  <a:lnTo>
                    <a:pt x="78" y="167"/>
                  </a:lnTo>
                  <a:lnTo>
                    <a:pt x="83" y="170"/>
                  </a:lnTo>
                  <a:lnTo>
                    <a:pt x="84" y="172"/>
                  </a:lnTo>
                  <a:lnTo>
                    <a:pt x="86" y="173"/>
                  </a:lnTo>
                  <a:lnTo>
                    <a:pt x="87" y="173"/>
                  </a:lnTo>
                  <a:lnTo>
                    <a:pt x="91" y="173"/>
                  </a:lnTo>
                  <a:lnTo>
                    <a:pt x="94" y="178"/>
                  </a:lnTo>
                  <a:lnTo>
                    <a:pt x="97" y="180"/>
                  </a:lnTo>
                  <a:lnTo>
                    <a:pt x="100" y="181"/>
                  </a:lnTo>
                  <a:lnTo>
                    <a:pt x="101" y="183"/>
                  </a:lnTo>
                  <a:lnTo>
                    <a:pt x="105" y="183"/>
                  </a:lnTo>
                  <a:lnTo>
                    <a:pt x="106" y="186"/>
                  </a:lnTo>
                  <a:lnTo>
                    <a:pt x="109" y="189"/>
                  </a:lnTo>
                  <a:lnTo>
                    <a:pt x="111" y="191"/>
                  </a:lnTo>
                  <a:lnTo>
                    <a:pt x="114" y="194"/>
                  </a:lnTo>
                  <a:lnTo>
                    <a:pt x="117" y="198"/>
                  </a:lnTo>
                  <a:lnTo>
                    <a:pt x="120" y="201"/>
                  </a:lnTo>
                  <a:lnTo>
                    <a:pt x="128" y="208"/>
                  </a:lnTo>
                  <a:lnTo>
                    <a:pt x="129" y="209"/>
                  </a:lnTo>
                  <a:lnTo>
                    <a:pt x="134" y="211"/>
                  </a:lnTo>
                  <a:lnTo>
                    <a:pt x="137" y="212"/>
                  </a:lnTo>
                  <a:lnTo>
                    <a:pt x="143" y="215"/>
                  </a:lnTo>
                  <a:lnTo>
                    <a:pt x="146" y="215"/>
                  </a:lnTo>
                  <a:lnTo>
                    <a:pt x="148" y="217"/>
                  </a:lnTo>
                  <a:lnTo>
                    <a:pt x="150" y="218"/>
                  </a:lnTo>
                  <a:lnTo>
                    <a:pt x="151" y="220"/>
                  </a:lnTo>
                  <a:lnTo>
                    <a:pt x="151" y="222"/>
                  </a:lnTo>
                  <a:lnTo>
                    <a:pt x="150" y="223"/>
                  </a:lnTo>
                  <a:lnTo>
                    <a:pt x="150" y="228"/>
                  </a:lnTo>
                  <a:lnTo>
                    <a:pt x="148" y="231"/>
                  </a:lnTo>
                  <a:lnTo>
                    <a:pt x="148" y="234"/>
                  </a:lnTo>
                  <a:lnTo>
                    <a:pt x="146" y="237"/>
                  </a:lnTo>
                  <a:lnTo>
                    <a:pt x="146" y="239"/>
                  </a:lnTo>
                  <a:lnTo>
                    <a:pt x="148" y="240"/>
                  </a:lnTo>
                  <a:lnTo>
                    <a:pt x="151" y="240"/>
                  </a:lnTo>
                  <a:lnTo>
                    <a:pt x="154" y="242"/>
                  </a:lnTo>
                  <a:lnTo>
                    <a:pt x="156" y="242"/>
                  </a:lnTo>
                  <a:lnTo>
                    <a:pt x="159" y="243"/>
                  </a:lnTo>
                  <a:lnTo>
                    <a:pt x="153" y="245"/>
                  </a:lnTo>
                  <a:lnTo>
                    <a:pt x="154" y="246"/>
                  </a:lnTo>
                  <a:lnTo>
                    <a:pt x="157" y="248"/>
                  </a:lnTo>
                  <a:lnTo>
                    <a:pt x="159" y="248"/>
                  </a:lnTo>
                  <a:lnTo>
                    <a:pt x="160" y="249"/>
                  </a:lnTo>
                  <a:lnTo>
                    <a:pt x="162" y="251"/>
                  </a:lnTo>
                  <a:lnTo>
                    <a:pt x="167" y="251"/>
                  </a:lnTo>
                  <a:lnTo>
                    <a:pt x="168" y="251"/>
                  </a:lnTo>
                  <a:lnTo>
                    <a:pt x="167" y="256"/>
                  </a:lnTo>
                  <a:lnTo>
                    <a:pt x="164" y="260"/>
                  </a:lnTo>
                  <a:lnTo>
                    <a:pt x="160" y="262"/>
                  </a:lnTo>
                  <a:lnTo>
                    <a:pt x="160" y="263"/>
                  </a:lnTo>
                  <a:lnTo>
                    <a:pt x="165" y="267"/>
                  </a:lnTo>
                  <a:lnTo>
                    <a:pt x="173" y="267"/>
                  </a:lnTo>
                  <a:lnTo>
                    <a:pt x="176" y="271"/>
                  </a:lnTo>
                  <a:lnTo>
                    <a:pt x="191" y="270"/>
                  </a:lnTo>
                  <a:lnTo>
                    <a:pt x="181" y="274"/>
                  </a:lnTo>
                  <a:lnTo>
                    <a:pt x="179" y="277"/>
                  </a:lnTo>
                  <a:lnTo>
                    <a:pt x="181" y="282"/>
                  </a:lnTo>
                  <a:lnTo>
                    <a:pt x="184" y="287"/>
                  </a:lnTo>
                  <a:lnTo>
                    <a:pt x="187" y="287"/>
                  </a:lnTo>
                  <a:lnTo>
                    <a:pt x="190" y="288"/>
                  </a:lnTo>
                  <a:lnTo>
                    <a:pt x="201" y="291"/>
                  </a:lnTo>
                  <a:lnTo>
                    <a:pt x="205" y="293"/>
                  </a:lnTo>
                  <a:lnTo>
                    <a:pt x="207" y="293"/>
                  </a:lnTo>
                  <a:lnTo>
                    <a:pt x="210" y="295"/>
                  </a:lnTo>
                  <a:lnTo>
                    <a:pt x="213" y="296"/>
                  </a:lnTo>
                  <a:lnTo>
                    <a:pt x="221" y="301"/>
                  </a:lnTo>
                  <a:lnTo>
                    <a:pt x="223" y="301"/>
                  </a:lnTo>
                  <a:lnTo>
                    <a:pt x="223" y="299"/>
                  </a:lnTo>
                  <a:lnTo>
                    <a:pt x="223" y="291"/>
                  </a:lnTo>
                  <a:lnTo>
                    <a:pt x="224" y="290"/>
                  </a:lnTo>
                  <a:lnTo>
                    <a:pt x="227" y="291"/>
                  </a:lnTo>
                  <a:lnTo>
                    <a:pt x="232" y="299"/>
                  </a:lnTo>
                  <a:lnTo>
                    <a:pt x="233" y="302"/>
                  </a:lnTo>
                  <a:lnTo>
                    <a:pt x="235" y="305"/>
                  </a:lnTo>
                  <a:lnTo>
                    <a:pt x="237" y="308"/>
                  </a:lnTo>
                  <a:lnTo>
                    <a:pt x="240" y="308"/>
                  </a:lnTo>
                  <a:lnTo>
                    <a:pt x="246" y="307"/>
                  </a:lnTo>
                  <a:lnTo>
                    <a:pt x="249" y="310"/>
                  </a:lnTo>
                  <a:lnTo>
                    <a:pt x="246" y="312"/>
                  </a:lnTo>
                  <a:lnTo>
                    <a:pt x="246" y="313"/>
                  </a:lnTo>
                  <a:lnTo>
                    <a:pt x="247" y="315"/>
                  </a:lnTo>
                  <a:lnTo>
                    <a:pt x="632" y="315"/>
                  </a:lnTo>
                  <a:lnTo>
                    <a:pt x="632" y="307"/>
                  </a:lnTo>
                  <a:lnTo>
                    <a:pt x="637" y="310"/>
                  </a:lnTo>
                  <a:lnTo>
                    <a:pt x="640" y="316"/>
                  </a:lnTo>
                  <a:lnTo>
                    <a:pt x="645" y="319"/>
                  </a:lnTo>
                  <a:lnTo>
                    <a:pt x="654" y="321"/>
                  </a:lnTo>
                  <a:lnTo>
                    <a:pt x="659" y="319"/>
                  </a:lnTo>
                  <a:lnTo>
                    <a:pt x="665" y="319"/>
                  </a:lnTo>
                  <a:lnTo>
                    <a:pt x="684" y="327"/>
                  </a:lnTo>
                  <a:lnTo>
                    <a:pt x="691" y="324"/>
                  </a:lnTo>
                  <a:lnTo>
                    <a:pt x="698" y="329"/>
                  </a:lnTo>
                  <a:lnTo>
                    <a:pt x="701" y="324"/>
                  </a:lnTo>
                  <a:lnTo>
                    <a:pt x="707" y="327"/>
                  </a:lnTo>
                  <a:lnTo>
                    <a:pt x="716" y="329"/>
                  </a:lnTo>
                  <a:lnTo>
                    <a:pt x="726" y="322"/>
                  </a:lnTo>
                  <a:lnTo>
                    <a:pt x="741" y="312"/>
                  </a:lnTo>
                  <a:lnTo>
                    <a:pt x="754" y="310"/>
                  </a:lnTo>
                  <a:lnTo>
                    <a:pt x="758" y="312"/>
                  </a:lnTo>
                  <a:lnTo>
                    <a:pt x="763" y="315"/>
                  </a:lnTo>
                  <a:lnTo>
                    <a:pt x="766" y="316"/>
                  </a:lnTo>
                  <a:lnTo>
                    <a:pt x="772" y="321"/>
                  </a:lnTo>
                  <a:lnTo>
                    <a:pt x="772" y="327"/>
                  </a:lnTo>
                  <a:lnTo>
                    <a:pt x="782" y="341"/>
                  </a:lnTo>
                  <a:lnTo>
                    <a:pt x="794" y="347"/>
                  </a:lnTo>
                  <a:lnTo>
                    <a:pt x="806" y="350"/>
                  </a:lnTo>
                  <a:lnTo>
                    <a:pt x="817" y="350"/>
                  </a:lnTo>
                  <a:lnTo>
                    <a:pt x="820" y="354"/>
                  </a:lnTo>
                  <a:lnTo>
                    <a:pt x="816" y="360"/>
                  </a:lnTo>
                  <a:lnTo>
                    <a:pt x="813" y="367"/>
                  </a:lnTo>
                  <a:lnTo>
                    <a:pt x="813" y="378"/>
                  </a:lnTo>
                  <a:lnTo>
                    <a:pt x="811" y="385"/>
                  </a:lnTo>
                  <a:lnTo>
                    <a:pt x="805" y="403"/>
                  </a:lnTo>
                  <a:lnTo>
                    <a:pt x="800" y="406"/>
                  </a:lnTo>
                  <a:lnTo>
                    <a:pt x="800" y="409"/>
                  </a:lnTo>
                  <a:lnTo>
                    <a:pt x="802" y="411"/>
                  </a:lnTo>
                  <a:lnTo>
                    <a:pt x="808" y="411"/>
                  </a:lnTo>
                  <a:lnTo>
                    <a:pt x="813" y="406"/>
                  </a:lnTo>
                  <a:lnTo>
                    <a:pt x="831" y="397"/>
                  </a:lnTo>
                  <a:lnTo>
                    <a:pt x="844" y="397"/>
                  </a:lnTo>
                  <a:lnTo>
                    <a:pt x="853" y="394"/>
                  </a:lnTo>
                  <a:lnTo>
                    <a:pt x="855" y="386"/>
                  </a:lnTo>
                  <a:lnTo>
                    <a:pt x="862" y="383"/>
                  </a:lnTo>
                  <a:lnTo>
                    <a:pt x="890" y="381"/>
                  </a:lnTo>
                  <a:lnTo>
                    <a:pt x="893" y="380"/>
                  </a:lnTo>
                  <a:lnTo>
                    <a:pt x="912" y="369"/>
                  </a:lnTo>
                  <a:lnTo>
                    <a:pt x="957" y="369"/>
                  </a:lnTo>
                  <a:lnTo>
                    <a:pt x="960" y="367"/>
                  </a:lnTo>
                  <a:lnTo>
                    <a:pt x="960" y="364"/>
                  </a:lnTo>
                  <a:lnTo>
                    <a:pt x="966" y="366"/>
                  </a:lnTo>
                  <a:lnTo>
                    <a:pt x="971" y="363"/>
                  </a:lnTo>
                  <a:lnTo>
                    <a:pt x="974" y="355"/>
                  </a:lnTo>
                  <a:lnTo>
                    <a:pt x="977" y="352"/>
                  </a:lnTo>
                  <a:lnTo>
                    <a:pt x="979" y="347"/>
                  </a:lnTo>
                  <a:lnTo>
                    <a:pt x="982" y="343"/>
                  </a:lnTo>
                  <a:lnTo>
                    <a:pt x="987" y="340"/>
                  </a:lnTo>
                  <a:lnTo>
                    <a:pt x="990" y="336"/>
                  </a:lnTo>
                  <a:lnTo>
                    <a:pt x="993" y="336"/>
                  </a:lnTo>
                  <a:lnTo>
                    <a:pt x="993" y="338"/>
                  </a:lnTo>
                  <a:lnTo>
                    <a:pt x="1005" y="338"/>
                  </a:lnTo>
                  <a:lnTo>
                    <a:pt x="1010" y="343"/>
                  </a:lnTo>
                  <a:lnTo>
                    <a:pt x="1010" y="354"/>
                  </a:lnTo>
                  <a:lnTo>
                    <a:pt x="1010" y="360"/>
                  </a:lnTo>
                  <a:lnTo>
                    <a:pt x="1013" y="361"/>
                  </a:lnTo>
                  <a:lnTo>
                    <a:pt x="1014" y="364"/>
                  </a:lnTo>
                  <a:lnTo>
                    <a:pt x="1019" y="367"/>
                  </a:lnTo>
                  <a:lnTo>
                    <a:pt x="1027" y="366"/>
                  </a:lnTo>
                  <a:lnTo>
                    <a:pt x="1030" y="367"/>
                  </a:lnTo>
                  <a:lnTo>
                    <a:pt x="1039" y="364"/>
                  </a:lnTo>
                  <a:lnTo>
                    <a:pt x="1041" y="364"/>
                  </a:lnTo>
                  <a:lnTo>
                    <a:pt x="1042" y="363"/>
                  </a:lnTo>
                  <a:lnTo>
                    <a:pt x="1047" y="357"/>
                  </a:lnTo>
                  <a:lnTo>
                    <a:pt x="1053" y="354"/>
                  </a:lnTo>
                  <a:lnTo>
                    <a:pt x="1053" y="341"/>
                  </a:lnTo>
                  <a:lnTo>
                    <a:pt x="1049" y="340"/>
                  </a:lnTo>
                  <a:lnTo>
                    <a:pt x="1046" y="341"/>
                  </a:lnTo>
                  <a:lnTo>
                    <a:pt x="1044" y="340"/>
                  </a:lnTo>
                  <a:lnTo>
                    <a:pt x="1046" y="340"/>
                  </a:lnTo>
                  <a:lnTo>
                    <a:pt x="1047" y="336"/>
                  </a:lnTo>
                  <a:lnTo>
                    <a:pt x="1050" y="333"/>
                  </a:lnTo>
                  <a:lnTo>
                    <a:pt x="1055" y="330"/>
                  </a:lnTo>
                  <a:lnTo>
                    <a:pt x="1046" y="329"/>
                  </a:lnTo>
                  <a:lnTo>
                    <a:pt x="1042" y="330"/>
                  </a:lnTo>
                  <a:lnTo>
                    <a:pt x="1039" y="329"/>
                  </a:lnTo>
                  <a:lnTo>
                    <a:pt x="1030" y="327"/>
                  </a:lnTo>
                  <a:lnTo>
                    <a:pt x="1035" y="326"/>
                  </a:lnTo>
                  <a:lnTo>
                    <a:pt x="1044" y="326"/>
                  </a:lnTo>
                  <a:lnTo>
                    <a:pt x="1055" y="321"/>
                  </a:lnTo>
                  <a:lnTo>
                    <a:pt x="1055" y="318"/>
                  </a:lnTo>
                  <a:lnTo>
                    <a:pt x="1053" y="316"/>
                  </a:lnTo>
                  <a:lnTo>
                    <a:pt x="1046" y="312"/>
                  </a:lnTo>
                  <a:lnTo>
                    <a:pt x="1039" y="312"/>
                  </a:lnTo>
                  <a:lnTo>
                    <a:pt x="1021" y="315"/>
                  </a:lnTo>
                  <a:lnTo>
                    <a:pt x="1016" y="315"/>
                  </a:lnTo>
                  <a:lnTo>
                    <a:pt x="1013" y="316"/>
                  </a:lnTo>
                  <a:lnTo>
                    <a:pt x="1005" y="319"/>
                  </a:lnTo>
                  <a:lnTo>
                    <a:pt x="1000" y="321"/>
                  </a:lnTo>
                  <a:lnTo>
                    <a:pt x="996" y="322"/>
                  </a:lnTo>
                  <a:lnTo>
                    <a:pt x="990" y="324"/>
                  </a:lnTo>
                  <a:lnTo>
                    <a:pt x="983" y="329"/>
                  </a:lnTo>
                  <a:lnTo>
                    <a:pt x="980" y="330"/>
                  </a:lnTo>
                  <a:lnTo>
                    <a:pt x="980" y="332"/>
                  </a:lnTo>
                  <a:lnTo>
                    <a:pt x="979" y="333"/>
                  </a:lnTo>
                  <a:lnTo>
                    <a:pt x="974" y="340"/>
                  </a:lnTo>
                  <a:lnTo>
                    <a:pt x="971" y="340"/>
                  </a:lnTo>
                  <a:lnTo>
                    <a:pt x="976" y="335"/>
                  </a:lnTo>
                  <a:lnTo>
                    <a:pt x="979" y="333"/>
                  </a:lnTo>
                  <a:lnTo>
                    <a:pt x="979" y="332"/>
                  </a:lnTo>
                  <a:lnTo>
                    <a:pt x="980" y="330"/>
                  </a:lnTo>
                  <a:lnTo>
                    <a:pt x="985" y="327"/>
                  </a:lnTo>
                  <a:lnTo>
                    <a:pt x="965" y="322"/>
                  </a:lnTo>
                  <a:lnTo>
                    <a:pt x="985" y="327"/>
                  </a:lnTo>
                  <a:lnTo>
                    <a:pt x="988" y="324"/>
                  </a:lnTo>
                  <a:lnTo>
                    <a:pt x="993" y="319"/>
                  </a:lnTo>
                  <a:lnTo>
                    <a:pt x="996" y="316"/>
                  </a:lnTo>
                  <a:lnTo>
                    <a:pt x="999" y="315"/>
                  </a:lnTo>
                  <a:lnTo>
                    <a:pt x="1002" y="313"/>
                  </a:lnTo>
                  <a:lnTo>
                    <a:pt x="1008" y="312"/>
                  </a:lnTo>
                  <a:lnTo>
                    <a:pt x="1013" y="312"/>
                  </a:lnTo>
                  <a:lnTo>
                    <a:pt x="1014" y="312"/>
                  </a:lnTo>
                  <a:lnTo>
                    <a:pt x="1016" y="310"/>
                  </a:lnTo>
                  <a:lnTo>
                    <a:pt x="1021" y="307"/>
                  </a:lnTo>
                  <a:lnTo>
                    <a:pt x="1027" y="299"/>
                  </a:lnTo>
                  <a:lnTo>
                    <a:pt x="1036" y="298"/>
                  </a:lnTo>
                  <a:lnTo>
                    <a:pt x="1053" y="296"/>
                  </a:lnTo>
                  <a:lnTo>
                    <a:pt x="1064" y="296"/>
                  </a:lnTo>
                  <a:lnTo>
                    <a:pt x="1067" y="298"/>
                  </a:lnTo>
                  <a:lnTo>
                    <a:pt x="1069" y="298"/>
                  </a:lnTo>
                  <a:lnTo>
                    <a:pt x="1073" y="298"/>
                  </a:lnTo>
                  <a:lnTo>
                    <a:pt x="1091" y="298"/>
                  </a:lnTo>
                  <a:lnTo>
                    <a:pt x="1098" y="298"/>
                  </a:lnTo>
                  <a:lnTo>
                    <a:pt x="1108" y="298"/>
                  </a:lnTo>
                  <a:lnTo>
                    <a:pt x="1120" y="296"/>
                  </a:lnTo>
                  <a:lnTo>
                    <a:pt x="1129" y="293"/>
                  </a:lnTo>
                  <a:lnTo>
                    <a:pt x="1136" y="285"/>
                  </a:lnTo>
                  <a:lnTo>
                    <a:pt x="1139" y="284"/>
                  </a:lnTo>
                  <a:lnTo>
                    <a:pt x="1148" y="282"/>
                  </a:lnTo>
                  <a:lnTo>
                    <a:pt x="1156" y="282"/>
                  </a:lnTo>
                  <a:lnTo>
                    <a:pt x="1162" y="281"/>
                  </a:lnTo>
                  <a:lnTo>
                    <a:pt x="1165" y="279"/>
                  </a:lnTo>
                  <a:lnTo>
                    <a:pt x="1178" y="268"/>
                  </a:lnTo>
                  <a:lnTo>
                    <a:pt x="1174" y="256"/>
                  </a:lnTo>
                  <a:lnTo>
                    <a:pt x="1159" y="248"/>
                  </a:lnTo>
                  <a:lnTo>
                    <a:pt x="1154" y="253"/>
                  </a:lnTo>
                  <a:lnTo>
                    <a:pt x="1156" y="246"/>
                  </a:lnTo>
                  <a:lnTo>
                    <a:pt x="1151" y="245"/>
                  </a:lnTo>
                  <a:lnTo>
                    <a:pt x="1146" y="245"/>
                  </a:lnTo>
                  <a:lnTo>
                    <a:pt x="1137" y="246"/>
                  </a:lnTo>
                  <a:lnTo>
                    <a:pt x="1126" y="249"/>
                  </a:lnTo>
                  <a:lnTo>
                    <a:pt x="1120" y="251"/>
                  </a:lnTo>
                  <a:lnTo>
                    <a:pt x="1115" y="256"/>
                  </a:lnTo>
                  <a:lnTo>
                    <a:pt x="1112" y="256"/>
                  </a:lnTo>
                  <a:lnTo>
                    <a:pt x="1114" y="251"/>
                  </a:lnTo>
                  <a:lnTo>
                    <a:pt x="1117" y="249"/>
                  </a:lnTo>
                  <a:lnTo>
                    <a:pt x="1122" y="246"/>
                  </a:lnTo>
                  <a:lnTo>
                    <a:pt x="1126" y="245"/>
                  </a:lnTo>
                  <a:lnTo>
                    <a:pt x="1136" y="245"/>
                  </a:lnTo>
                  <a:lnTo>
                    <a:pt x="1137" y="245"/>
                  </a:lnTo>
                  <a:lnTo>
                    <a:pt x="1140" y="24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0" name="Freeform 691"/>
            <p:cNvSpPr>
              <a:spLocks/>
            </p:cNvSpPr>
            <p:nvPr/>
          </p:nvSpPr>
          <p:spPr bwMode="auto">
            <a:xfrm>
              <a:off x="3728750" y="2189073"/>
              <a:ext cx="28580" cy="9527"/>
            </a:xfrm>
            <a:custGeom>
              <a:avLst/>
              <a:gdLst>
                <a:gd name="T0" fmla="*/ 2147483647 w 17"/>
                <a:gd name="T1" fmla="*/ 2147483647 h 5"/>
                <a:gd name="T2" fmla="*/ 2147483647 w 17"/>
                <a:gd name="T3" fmla="*/ 2147483647 h 5"/>
                <a:gd name="T4" fmla="*/ 0 w 17"/>
                <a:gd name="T5" fmla="*/ 0 h 5"/>
                <a:gd name="T6" fmla="*/ 2147483647 w 17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5"/>
                <a:gd name="T14" fmla="*/ 17 w 1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5">
                  <a:moveTo>
                    <a:pt x="16" y="5"/>
                  </a:moveTo>
                  <a:lnTo>
                    <a:pt x="17" y="2"/>
                  </a:lnTo>
                  <a:lnTo>
                    <a:pt x="0" y="0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1" name="Freeform 692"/>
            <p:cNvSpPr>
              <a:spLocks/>
            </p:cNvSpPr>
            <p:nvPr/>
          </p:nvSpPr>
          <p:spPr bwMode="auto">
            <a:xfrm>
              <a:off x="3749390" y="2490768"/>
              <a:ext cx="1588" cy="4763"/>
            </a:xfrm>
            <a:custGeom>
              <a:avLst/>
              <a:gdLst>
                <a:gd name="T0" fmla="*/ 2147483647 w 1"/>
                <a:gd name="T1" fmla="*/ 0 h 3"/>
                <a:gd name="T2" fmla="*/ 0 w 1"/>
                <a:gd name="T3" fmla="*/ 2147483647 h 3"/>
                <a:gd name="T4" fmla="*/ 0 w 1"/>
                <a:gd name="T5" fmla="*/ 2147483647 h 3"/>
                <a:gd name="T6" fmla="*/ 0 w 1"/>
                <a:gd name="T7" fmla="*/ 2147483647 h 3"/>
                <a:gd name="T8" fmla="*/ 0 w 1"/>
                <a:gd name="T9" fmla="*/ 2147483647 h 3"/>
                <a:gd name="T10" fmla="*/ 2147483647 w 1"/>
                <a:gd name="T11" fmla="*/ 2147483647 h 3"/>
                <a:gd name="T12" fmla="*/ 2147483647 w 1"/>
                <a:gd name="T13" fmla="*/ 2147483647 h 3"/>
                <a:gd name="T14" fmla="*/ 2147483647 w 1"/>
                <a:gd name="T15" fmla="*/ 0 h 3"/>
                <a:gd name="T16" fmla="*/ 2147483647 w 1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3"/>
                <a:gd name="T29" fmla="*/ 1 w 1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3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2" name="Freeform 693"/>
            <p:cNvSpPr>
              <a:spLocks/>
            </p:cNvSpPr>
            <p:nvPr/>
          </p:nvSpPr>
          <p:spPr bwMode="auto">
            <a:xfrm>
              <a:off x="3736688" y="2495532"/>
              <a:ext cx="12702" cy="12703"/>
            </a:xfrm>
            <a:custGeom>
              <a:avLst/>
              <a:gdLst>
                <a:gd name="T0" fmla="*/ 0 w 8"/>
                <a:gd name="T1" fmla="*/ 2147483647 h 7"/>
                <a:gd name="T2" fmla="*/ 0 w 8"/>
                <a:gd name="T3" fmla="*/ 2147483647 h 7"/>
                <a:gd name="T4" fmla="*/ 0 w 8"/>
                <a:gd name="T5" fmla="*/ 2147483647 h 7"/>
                <a:gd name="T6" fmla="*/ 2147483647 w 8"/>
                <a:gd name="T7" fmla="*/ 2147483647 h 7"/>
                <a:gd name="T8" fmla="*/ 2147483647 w 8"/>
                <a:gd name="T9" fmla="*/ 2147483647 h 7"/>
                <a:gd name="T10" fmla="*/ 2147483647 w 8"/>
                <a:gd name="T11" fmla="*/ 0 h 7"/>
                <a:gd name="T12" fmla="*/ 2147483647 w 8"/>
                <a:gd name="T13" fmla="*/ 0 h 7"/>
                <a:gd name="T14" fmla="*/ 2147483647 w 8"/>
                <a:gd name="T15" fmla="*/ 2147483647 h 7"/>
                <a:gd name="T16" fmla="*/ 0 w 8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0" y="7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8" y="0"/>
                  </a:lnTo>
                  <a:lnTo>
                    <a:pt x="5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3" name="Freeform 694"/>
            <p:cNvSpPr>
              <a:spLocks/>
            </p:cNvSpPr>
            <p:nvPr/>
          </p:nvSpPr>
          <p:spPr bwMode="auto">
            <a:xfrm>
              <a:off x="2494350" y="2449810"/>
              <a:ext cx="1330558" cy="601381"/>
            </a:xfrm>
            <a:custGeom>
              <a:avLst/>
              <a:gdLst>
                <a:gd name="T0" fmla="*/ 2147483647 w 800"/>
                <a:gd name="T1" fmla="*/ 2147483647 h 337"/>
                <a:gd name="T2" fmla="*/ 2147483647 w 800"/>
                <a:gd name="T3" fmla="*/ 2147483647 h 337"/>
                <a:gd name="T4" fmla="*/ 2147483647 w 800"/>
                <a:gd name="T5" fmla="*/ 2147483647 h 337"/>
                <a:gd name="T6" fmla="*/ 2147483647 w 800"/>
                <a:gd name="T7" fmla="*/ 2147483647 h 337"/>
                <a:gd name="T8" fmla="*/ 2147483647 w 800"/>
                <a:gd name="T9" fmla="*/ 2147483647 h 337"/>
                <a:gd name="T10" fmla="*/ 2147483647 w 800"/>
                <a:gd name="T11" fmla="*/ 2147483647 h 337"/>
                <a:gd name="T12" fmla="*/ 2147483647 w 800"/>
                <a:gd name="T13" fmla="*/ 2147483647 h 337"/>
                <a:gd name="T14" fmla="*/ 2147483647 w 800"/>
                <a:gd name="T15" fmla="*/ 2147483647 h 337"/>
                <a:gd name="T16" fmla="*/ 2147483647 w 800"/>
                <a:gd name="T17" fmla="*/ 2147483647 h 337"/>
                <a:gd name="T18" fmla="*/ 2147483647 w 800"/>
                <a:gd name="T19" fmla="*/ 2147483647 h 337"/>
                <a:gd name="T20" fmla="*/ 2147483647 w 800"/>
                <a:gd name="T21" fmla="*/ 2147483647 h 337"/>
                <a:gd name="T22" fmla="*/ 2147483647 w 800"/>
                <a:gd name="T23" fmla="*/ 2147483647 h 337"/>
                <a:gd name="T24" fmla="*/ 2147483647 w 800"/>
                <a:gd name="T25" fmla="*/ 2147483647 h 337"/>
                <a:gd name="T26" fmla="*/ 2147483647 w 800"/>
                <a:gd name="T27" fmla="*/ 2147483647 h 337"/>
                <a:gd name="T28" fmla="*/ 2147483647 w 800"/>
                <a:gd name="T29" fmla="*/ 2147483647 h 337"/>
                <a:gd name="T30" fmla="*/ 2147483647 w 800"/>
                <a:gd name="T31" fmla="*/ 2147483647 h 337"/>
                <a:gd name="T32" fmla="*/ 2147483647 w 800"/>
                <a:gd name="T33" fmla="*/ 2147483647 h 337"/>
                <a:gd name="T34" fmla="*/ 2147483647 w 800"/>
                <a:gd name="T35" fmla="*/ 2147483647 h 337"/>
                <a:gd name="T36" fmla="*/ 2147483647 w 800"/>
                <a:gd name="T37" fmla="*/ 2147483647 h 337"/>
                <a:gd name="T38" fmla="*/ 2147483647 w 800"/>
                <a:gd name="T39" fmla="*/ 2147483647 h 337"/>
                <a:gd name="T40" fmla="*/ 2147483647 w 800"/>
                <a:gd name="T41" fmla="*/ 2147483647 h 337"/>
                <a:gd name="T42" fmla="*/ 2147483647 w 800"/>
                <a:gd name="T43" fmla="*/ 2147483647 h 337"/>
                <a:gd name="T44" fmla="*/ 2147483647 w 800"/>
                <a:gd name="T45" fmla="*/ 2147483647 h 337"/>
                <a:gd name="T46" fmla="*/ 2147483647 w 800"/>
                <a:gd name="T47" fmla="*/ 2147483647 h 337"/>
                <a:gd name="T48" fmla="*/ 2147483647 w 800"/>
                <a:gd name="T49" fmla="*/ 2147483647 h 337"/>
                <a:gd name="T50" fmla="*/ 2147483647 w 800"/>
                <a:gd name="T51" fmla="*/ 2147483647 h 337"/>
                <a:gd name="T52" fmla="*/ 2147483647 w 800"/>
                <a:gd name="T53" fmla="*/ 2147483647 h 337"/>
                <a:gd name="T54" fmla="*/ 2147483647 w 800"/>
                <a:gd name="T55" fmla="*/ 2147483647 h 337"/>
                <a:gd name="T56" fmla="*/ 2147483647 w 800"/>
                <a:gd name="T57" fmla="*/ 2147483647 h 337"/>
                <a:gd name="T58" fmla="*/ 2147483647 w 800"/>
                <a:gd name="T59" fmla="*/ 2147483647 h 337"/>
                <a:gd name="T60" fmla="*/ 2147483647 w 800"/>
                <a:gd name="T61" fmla="*/ 2147483647 h 337"/>
                <a:gd name="T62" fmla="*/ 2147483647 w 800"/>
                <a:gd name="T63" fmla="*/ 2147483647 h 337"/>
                <a:gd name="T64" fmla="*/ 2147483647 w 800"/>
                <a:gd name="T65" fmla="*/ 2147483647 h 337"/>
                <a:gd name="T66" fmla="*/ 2147483647 w 800"/>
                <a:gd name="T67" fmla="*/ 2147483647 h 337"/>
                <a:gd name="T68" fmla="*/ 2147483647 w 800"/>
                <a:gd name="T69" fmla="*/ 2147483647 h 337"/>
                <a:gd name="T70" fmla="*/ 2147483647 w 800"/>
                <a:gd name="T71" fmla="*/ 2147483647 h 337"/>
                <a:gd name="T72" fmla="*/ 2147483647 w 800"/>
                <a:gd name="T73" fmla="*/ 2147483647 h 337"/>
                <a:gd name="T74" fmla="*/ 2147483647 w 800"/>
                <a:gd name="T75" fmla="*/ 2147483647 h 337"/>
                <a:gd name="T76" fmla="*/ 2147483647 w 800"/>
                <a:gd name="T77" fmla="*/ 2147483647 h 337"/>
                <a:gd name="T78" fmla="*/ 2147483647 w 800"/>
                <a:gd name="T79" fmla="*/ 2147483647 h 337"/>
                <a:gd name="T80" fmla="*/ 2147483647 w 800"/>
                <a:gd name="T81" fmla="*/ 2147483647 h 337"/>
                <a:gd name="T82" fmla="*/ 2147483647 w 800"/>
                <a:gd name="T83" fmla="*/ 2147483647 h 337"/>
                <a:gd name="T84" fmla="*/ 2147483647 w 800"/>
                <a:gd name="T85" fmla="*/ 2147483647 h 337"/>
                <a:gd name="T86" fmla="*/ 2147483647 w 800"/>
                <a:gd name="T87" fmla="*/ 2147483647 h 337"/>
                <a:gd name="T88" fmla="*/ 2147483647 w 800"/>
                <a:gd name="T89" fmla="*/ 2147483647 h 337"/>
                <a:gd name="T90" fmla="*/ 2147483647 w 800"/>
                <a:gd name="T91" fmla="*/ 2147483647 h 337"/>
                <a:gd name="T92" fmla="*/ 2147483647 w 800"/>
                <a:gd name="T93" fmla="*/ 2147483647 h 337"/>
                <a:gd name="T94" fmla="*/ 2147483647 w 800"/>
                <a:gd name="T95" fmla="*/ 2147483647 h 337"/>
                <a:gd name="T96" fmla="*/ 2147483647 w 800"/>
                <a:gd name="T97" fmla="*/ 2147483647 h 337"/>
                <a:gd name="T98" fmla="*/ 2147483647 w 800"/>
                <a:gd name="T99" fmla="*/ 2147483647 h 337"/>
                <a:gd name="T100" fmla="*/ 2147483647 w 800"/>
                <a:gd name="T101" fmla="*/ 2147483647 h 337"/>
                <a:gd name="T102" fmla="*/ 2147483647 w 800"/>
                <a:gd name="T103" fmla="*/ 2147483647 h 337"/>
                <a:gd name="T104" fmla="*/ 2147483647 w 800"/>
                <a:gd name="T105" fmla="*/ 2147483647 h 337"/>
                <a:gd name="T106" fmla="*/ 2147483647 w 800"/>
                <a:gd name="T107" fmla="*/ 2147483647 h 337"/>
                <a:gd name="T108" fmla="*/ 2147483647 w 800"/>
                <a:gd name="T109" fmla="*/ 2147483647 h 337"/>
                <a:gd name="T110" fmla="*/ 2147483647 w 800"/>
                <a:gd name="T111" fmla="*/ 2147483647 h 337"/>
                <a:gd name="T112" fmla="*/ 2147483647 w 800"/>
                <a:gd name="T113" fmla="*/ 2147483647 h 337"/>
                <a:gd name="T114" fmla="*/ 2147483647 w 800"/>
                <a:gd name="T115" fmla="*/ 2147483647 h 337"/>
                <a:gd name="T116" fmla="*/ 2147483647 w 800"/>
                <a:gd name="T117" fmla="*/ 2147483647 h 3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0"/>
                <a:gd name="T178" fmla="*/ 0 h 337"/>
                <a:gd name="T179" fmla="*/ 800 w 800"/>
                <a:gd name="T180" fmla="*/ 337 h 3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0" h="337">
                  <a:moveTo>
                    <a:pt x="763" y="33"/>
                  </a:moveTo>
                  <a:lnTo>
                    <a:pt x="758" y="36"/>
                  </a:lnTo>
                  <a:lnTo>
                    <a:pt x="755" y="40"/>
                  </a:lnTo>
                  <a:lnTo>
                    <a:pt x="753" y="45"/>
                  </a:lnTo>
                  <a:lnTo>
                    <a:pt x="750" y="48"/>
                  </a:lnTo>
                  <a:lnTo>
                    <a:pt x="747" y="56"/>
                  </a:lnTo>
                  <a:lnTo>
                    <a:pt x="742" y="59"/>
                  </a:lnTo>
                  <a:lnTo>
                    <a:pt x="736" y="57"/>
                  </a:lnTo>
                  <a:lnTo>
                    <a:pt x="736" y="60"/>
                  </a:lnTo>
                  <a:lnTo>
                    <a:pt x="733" y="62"/>
                  </a:lnTo>
                  <a:lnTo>
                    <a:pt x="688" y="62"/>
                  </a:lnTo>
                  <a:lnTo>
                    <a:pt x="669" y="73"/>
                  </a:lnTo>
                  <a:lnTo>
                    <a:pt x="666" y="74"/>
                  </a:lnTo>
                  <a:lnTo>
                    <a:pt x="666" y="81"/>
                  </a:lnTo>
                  <a:lnTo>
                    <a:pt x="666" y="84"/>
                  </a:lnTo>
                  <a:lnTo>
                    <a:pt x="662" y="88"/>
                  </a:lnTo>
                  <a:lnTo>
                    <a:pt x="649" y="92"/>
                  </a:lnTo>
                  <a:lnTo>
                    <a:pt x="640" y="92"/>
                  </a:lnTo>
                  <a:lnTo>
                    <a:pt x="634" y="90"/>
                  </a:lnTo>
                  <a:lnTo>
                    <a:pt x="631" y="90"/>
                  </a:lnTo>
                  <a:lnTo>
                    <a:pt x="631" y="95"/>
                  </a:lnTo>
                  <a:lnTo>
                    <a:pt x="629" y="99"/>
                  </a:lnTo>
                  <a:lnTo>
                    <a:pt x="617" y="106"/>
                  </a:lnTo>
                  <a:lnTo>
                    <a:pt x="587" y="115"/>
                  </a:lnTo>
                  <a:lnTo>
                    <a:pt x="581" y="113"/>
                  </a:lnTo>
                  <a:lnTo>
                    <a:pt x="576" y="107"/>
                  </a:lnTo>
                  <a:lnTo>
                    <a:pt x="572" y="101"/>
                  </a:lnTo>
                  <a:lnTo>
                    <a:pt x="576" y="93"/>
                  </a:lnTo>
                  <a:lnTo>
                    <a:pt x="579" y="87"/>
                  </a:lnTo>
                  <a:lnTo>
                    <a:pt x="568" y="84"/>
                  </a:lnTo>
                  <a:lnTo>
                    <a:pt x="568" y="73"/>
                  </a:lnTo>
                  <a:lnTo>
                    <a:pt x="572" y="64"/>
                  </a:lnTo>
                  <a:lnTo>
                    <a:pt x="564" y="57"/>
                  </a:lnTo>
                  <a:lnTo>
                    <a:pt x="554" y="54"/>
                  </a:lnTo>
                  <a:lnTo>
                    <a:pt x="548" y="54"/>
                  </a:lnTo>
                  <a:lnTo>
                    <a:pt x="545" y="59"/>
                  </a:lnTo>
                  <a:lnTo>
                    <a:pt x="545" y="64"/>
                  </a:lnTo>
                  <a:lnTo>
                    <a:pt x="539" y="65"/>
                  </a:lnTo>
                  <a:lnTo>
                    <a:pt x="534" y="78"/>
                  </a:lnTo>
                  <a:lnTo>
                    <a:pt x="525" y="87"/>
                  </a:lnTo>
                  <a:lnTo>
                    <a:pt x="519" y="88"/>
                  </a:lnTo>
                  <a:lnTo>
                    <a:pt x="514" y="84"/>
                  </a:lnTo>
                  <a:lnTo>
                    <a:pt x="517" y="64"/>
                  </a:lnTo>
                  <a:lnTo>
                    <a:pt x="540" y="48"/>
                  </a:lnTo>
                  <a:lnTo>
                    <a:pt x="551" y="47"/>
                  </a:lnTo>
                  <a:lnTo>
                    <a:pt x="544" y="40"/>
                  </a:lnTo>
                  <a:lnTo>
                    <a:pt x="520" y="42"/>
                  </a:lnTo>
                  <a:lnTo>
                    <a:pt x="513" y="33"/>
                  </a:lnTo>
                  <a:lnTo>
                    <a:pt x="505" y="34"/>
                  </a:lnTo>
                  <a:lnTo>
                    <a:pt x="483" y="48"/>
                  </a:lnTo>
                  <a:lnTo>
                    <a:pt x="467" y="45"/>
                  </a:lnTo>
                  <a:lnTo>
                    <a:pt x="457" y="42"/>
                  </a:lnTo>
                  <a:lnTo>
                    <a:pt x="486" y="26"/>
                  </a:lnTo>
                  <a:lnTo>
                    <a:pt x="492" y="22"/>
                  </a:lnTo>
                  <a:lnTo>
                    <a:pt x="483" y="20"/>
                  </a:lnTo>
                  <a:lnTo>
                    <a:pt x="477" y="17"/>
                  </a:lnTo>
                  <a:lnTo>
                    <a:pt x="474" y="22"/>
                  </a:lnTo>
                  <a:lnTo>
                    <a:pt x="467" y="17"/>
                  </a:lnTo>
                  <a:lnTo>
                    <a:pt x="460" y="20"/>
                  </a:lnTo>
                  <a:lnTo>
                    <a:pt x="441" y="12"/>
                  </a:lnTo>
                  <a:lnTo>
                    <a:pt x="435" y="12"/>
                  </a:lnTo>
                  <a:lnTo>
                    <a:pt x="430" y="14"/>
                  </a:lnTo>
                  <a:lnTo>
                    <a:pt x="421" y="12"/>
                  </a:lnTo>
                  <a:lnTo>
                    <a:pt x="416" y="9"/>
                  </a:lnTo>
                  <a:lnTo>
                    <a:pt x="413" y="3"/>
                  </a:lnTo>
                  <a:lnTo>
                    <a:pt x="408" y="0"/>
                  </a:lnTo>
                  <a:lnTo>
                    <a:pt x="408" y="8"/>
                  </a:lnTo>
                  <a:lnTo>
                    <a:pt x="23" y="8"/>
                  </a:lnTo>
                  <a:lnTo>
                    <a:pt x="30" y="11"/>
                  </a:lnTo>
                  <a:lnTo>
                    <a:pt x="34" y="17"/>
                  </a:lnTo>
                  <a:lnTo>
                    <a:pt x="31" y="19"/>
                  </a:lnTo>
                  <a:lnTo>
                    <a:pt x="34" y="25"/>
                  </a:lnTo>
                  <a:lnTo>
                    <a:pt x="34" y="31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25" y="26"/>
                  </a:lnTo>
                  <a:lnTo>
                    <a:pt x="26" y="20"/>
                  </a:lnTo>
                  <a:lnTo>
                    <a:pt x="25" y="19"/>
                  </a:lnTo>
                  <a:lnTo>
                    <a:pt x="22" y="19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7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9" y="37"/>
                  </a:lnTo>
                  <a:lnTo>
                    <a:pt x="14" y="39"/>
                  </a:lnTo>
                  <a:lnTo>
                    <a:pt x="11" y="43"/>
                  </a:lnTo>
                  <a:lnTo>
                    <a:pt x="9" y="76"/>
                  </a:lnTo>
                  <a:lnTo>
                    <a:pt x="8" y="82"/>
                  </a:lnTo>
                  <a:lnTo>
                    <a:pt x="2" y="93"/>
                  </a:lnTo>
                  <a:lnTo>
                    <a:pt x="8" y="104"/>
                  </a:lnTo>
                  <a:lnTo>
                    <a:pt x="8" y="116"/>
                  </a:lnTo>
                  <a:lnTo>
                    <a:pt x="6" y="124"/>
                  </a:lnTo>
                  <a:lnTo>
                    <a:pt x="14" y="135"/>
                  </a:lnTo>
                  <a:lnTo>
                    <a:pt x="14" y="140"/>
                  </a:lnTo>
                  <a:lnTo>
                    <a:pt x="16" y="144"/>
                  </a:lnTo>
                  <a:lnTo>
                    <a:pt x="17" y="149"/>
                  </a:lnTo>
                  <a:lnTo>
                    <a:pt x="19" y="152"/>
                  </a:lnTo>
                  <a:lnTo>
                    <a:pt x="22" y="155"/>
                  </a:lnTo>
                  <a:lnTo>
                    <a:pt x="30" y="160"/>
                  </a:lnTo>
                  <a:lnTo>
                    <a:pt x="44" y="160"/>
                  </a:lnTo>
                  <a:lnTo>
                    <a:pt x="48" y="160"/>
                  </a:lnTo>
                  <a:lnTo>
                    <a:pt x="42" y="175"/>
                  </a:lnTo>
                  <a:lnTo>
                    <a:pt x="42" y="183"/>
                  </a:lnTo>
                  <a:lnTo>
                    <a:pt x="44" y="188"/>
                  </a:lnTo>
                  <a:lnTo>
                    <a:pt x="50" y="192"/>
                  </a:lnTo>
                  <a:lnTo>
                    <a:pt x="56" y="199"/>
                  </a:lnTo>
                  <a:lnTo>
                    <a:pt x="58" y="205"/>
                  </a:lnTo>
                  <a:lnTo>
                    <a:pt x="64" y="208"/>
                  </a:lnTo>
                  <a:lnTo>
                    <a:pt x="73" y="208"/>
                  </a:lnTo>
                  <a:lnTo>
                    <a:pt x="81" y="213"/>
                  </a:lnTo>
                  <a:lnTo>
                    <a:pt x="87" y="214"/>
                  </a:lnTo>
                  <a:lnTo>
                    <a:pt x="90" y="216"/>
                  </a:lnTo>
                  <a:lnTo>
                    <a:pt x="93" y="217"/>
                  </a:lnTo>
                  <a:lnTo>
                    <a:pt x="96" y="222"/>
                  </a:lnTo>
                  <a:lnTo>
                    <a:pt x="109" y="231"/>
                  </a:lnTo>
                  <a:lnTo>
                    <a:pt x="109" y="233"/>
                  </a:lnTo>
                  <a:lnTo>
                    <a:pt x="126" y="233"/>
                  </a:lnTo>
                  <a:lnTo>
                    <a:pt x="135" y="231"/>
                  </a:lnTo>
                  <a:lnTo>
                    <a:pt x="138" y="233"/>
                  </a:lnTo>
                  <a:lnTo>
                    <a:pt x="143" y="236"/>
                  </a:lnTo>
                  <a:lnTo>
                    <a:pt x="148" y="236"/>
                  </a:lnTo>
                  <a:lnTo>
                    <a:pt x="157" y="241"/>
                  </a:lnTo>
                  <a:lnTo>
                    <a:pt x="191" y="251"/>
                  </a:lnTo>
                  <a:lnTo>
                    <a:pt x="228" y="251"/>
                  </a:lnTo>
                  <a:lnTo>
                    <a:pt x="228" y="244"/>
                  </a:lnTo>
                  <a:lnTo>
                    <a:pt x="252" y="244"/>
                  </a:lnTo>
                  <a:lnTo>
                    <a:pt x="263" y="253"/>
                  </a:lnTo>
                  <a:lnTo>
                    <a:pt x="267" y="256"/>
                  </a:lnTo>
                  <a:lnTo>
                    <a:pt x="273" y="261"/>
                  </a:lnTo>
                  <a:lnTo>
                    <a:pt x="275" y="264"/>
                  </a:lnTo>
                  <a:lnTo>
                    <a:pt x="276" y="269"/>
                  </a:lnTo>
                  <a:lnTo>
                    <a:pt x="280" y="273"/>
                  </a:lnTo>
                  <a:lnTo>
                    <a:pt x="286" y="278"/>
                  </a:lnTo>
                  <a:lnTo>
                    <a:pt x="289" y="279"/>
                  </a:lnTo>
                  <a:lnTo>
                    <a:pt x="292" y="281"/>
                  </a:lnTo>
                  <a:lnTo>
                    <a:pt x="298" y="282"/>
                  </a:lnTo>
                  <a:lnTo>
                    <a:pt x="300" y="279"/>
                  </a:lnTo>
                  <a:lnTo>
                    <a:pt x="303" y="275"/>
                  </a:lnTo>
                  <a:lnTo>
                    <a:pt x="304" y="273"/>
                  </a:lnTo>
                  <a:lnTo>
                    <a:pt x="308" y="272"/>
                  </a:lnTo>
                  <a:lnTo>
                    <a:pt x="315" y="270"/>
                  </a:lnTo>
                  <a:lnTo>
                    <a:pt x="323" y="273"/>
                  </a:lnTo>
                  <a:lnTo>
                    <a:pt x="329" y="278"/>
                  </a:lnTo>
                  <a:lnTo>
                    <a:pt x="332" y="282"/>
                  </a:lnTo>
                  <a:lnTo>
                    <a:pt x="334" y="286"/>
                  </a:lnTo>
                  <a:lnTo>
                    <a:pt x="339" y="293"/>
                  </a:lnTo>
                  <a:lnTo>
                    <a:pt x="349" y="303"/>
                  </a:lnTo>
                  <a:lnTo>
                    <a:pt x="351" y="314"/>
                  </a:lnTo>
                  <a:lnTo>
                    <a:pt x="363" y="321"/>
                  </a:lnTo>
                  <a:lnTo>
                    <a:pt x="365" y="321"/>
                  </a:lnTo>
                  <a:lnTo>
                    <a:pt x="368" y="321"/>
                  </a:lnTo>
                  <a:lnTo>
                    <a:pt x="374" y="323"/>
                  </a:lnTo>
                  <a:lnTo>
                    <a:pt x="381" y="326"/>
                  </a:lnTo>
                  <a:lnTo>
                    <a:pt x="381" y="324"/>
                  </a:lnTo>
                  <a:lnTo>
                    <a:pt x="379" y="317"/>
                  </a:lnTo>
                  <a:lnTo>
                    <a:pt x="381" y="300"/>
                  </a:lnTo>
                  <a:lnTo>
                    <a:pt x="385" y="295"/>
                  </a:lnTo>
                  <a:lnTo>
                    <a:pt x="396" y="289"/>
                  </a:lnTo>
                  <a:lnTo>
                    <a:pt x="407" y="284"/>
                  </a:lnTo>
                  <a:lnTo>
                    <a:pt x="410" y="282"/>
                  </a:lnTo>
                  <a:lnTo>
                    <a:pt x="412" y="281"/>
                  </a:lnTo>
                  <a:lnTo>
                    <a:pt x="416" y="276"/>
                  </a:lnTo>
                  <a:lnTo>
                    <a:pt x="427" y="269"/>
                  </a:lnTo>
                  <a:lnTo>
                    <a:pt x="430" y="272"/>
                  </a:lnTo>
                  <a:lnTo>
                    <a:pt x="432" y="273"/>
                  </a:lnTo>
                  <a:lnTo>
                    <a:pt x="440" y="273"/>
                  </a:lnTo>
                  <a:lnTo>
                    <a:pt x="449" y="275"/>
                  </a:lnTo>
                  <a:lnTo>
                    <a:pt x="457" y="272"/>
                  </a:lnTo>
                  <a:lnTo>
                    <a:pt x="463" y="275"/>
                  </a:lnTo>
                  <a:lnTo>
                    <a:pt x="463" y="278"/>
                  </a:lnTo>
                  <a:lnTo>
                    <a:pt x="464" y="279"/>
                  </a:lnTo>
                  <a:lnTo>
                    <a:pt x="471" y="281"/>
                  </a:lnTo>
                  <a:lnTo>
                    <a:pt x="475" y="278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80" y="276"/>
                  </a:lnTo>
                  <a:lnTo>
                    <a:pt x="486" y="278"/>
                  </a:lnTo>
                  <a:lnTo>
                    <a:pt x="489" y="276"/>
                  </a:lnTo>
                  <a:lnTo>
                    <a:pt x="489" y="269"/>
                  </a:lnTo>
                  <a:lnTo>
                    <a:pt x="480" y="267"/>
                  </a:lnTo>
                  <a:lnTo>
                    <a:pt x="495" y="265"/>
                  </a:lnTo>
                  <a:lnTo>
                    <a:pt x="505" y="264"/>
                  </a:lnTo>
                  <a:lnTo>
                    <a:pt x="505" y="265"/>
                  </a:lnTo>
                  <a:lnTo>
                    <a:pt x="508" y="267"/>
                  </a:lnTo>
                  <a:lnTo>
                    <a:pt x="519" y="265"/>
                  </a:lnTo>
                  <a:lnTo>
                    <a:pt x="523" y="264"/>
                  </a:lnTo>
                  <a:lnTo>
                    <a:pt x="526" y="264"/>
                  </a:lnTo>
                  <a:lnTo>
                    <a:pt x="536" y="269"/>
                  </a:lnTo>
                  <a:lnTo>
                    <a:pt x="540" y="265"/>
                  </a:lnTo>
                  <a:lnTo>
                    <a:pt x="542" y="267"/>
                  </a:lnTo>
                  <a:lnTo>
                    <a:pt x="544" y="269"/>
                  </a:lnTo>
                  <a:lnTo>
                    <a:pt x="545" y="272"/>
                  </a:lnTo>
                  <a:lnTo>
                    <a:pt x="548" y="272"/>
                  </a:lnTo>
                  <a:lnTo>
                    <a:pt x="553" y="273"/>
                  </a:lnTo>
                  <a:lnTo>
                    <a:pt x="564" y="267"/>
                  </a:lnTo>
                  <a:lnTo>
                    <a:pt x="578" y="279"/>
                  </a:lnTo>
                  <a:lnTo>
                    <a:pt x="581" y="286"/>
                  </a:lnTo>
                  <a:lnTo>
                    <a:pt x="581" y="290"/>
                  </a:lnTo>
                  <a:lnTo>
                    <a:pt x="579" y="296"/>
                  </a:lnTo>
                  <a:lnTo>
                    <a:pt x="579" y="301"/>
                  </a:lnTo>
                  <a:lnTo>
                    <a:pt x="585" y="310"/>
                  </a:lnTo>
                  <a:lnTo>
                    <a:pt x="592" y="310"/>
                  </a:lnTo>
                  <a:lnTo>
                    <a:pt x="592" y="315"/>
                  </a:lnTo>
                  <a:lnTo>
                    <a:pt x="592" y="320"/>
                  </a:lnTo>
                  <a:lnTo>
                    <a:pt x="596" y="326"/>
                  </a:lnTo>
                  <a:lnTo>
                    <a:pt x="601" y="335"/>
                  </a:lnTo>
                  <a:lnTo>
                    <a:pt x="607" y="337"/>
                  </a:lnTo>
                  <a:lnTo>
                    <a:pt x="613" y="335"/>
                  </a:lnTo>
                  <a:lnTo>
                    <a:pt x="615" y="326"/>
                  </a:lnTo>
                  <a:lnTo>
                    <a:pt x="618" y="315"/>
                  </a:lnTo>
                  <a:lnTo>
                    <a:pt x="615" y="309"/>
                  </a:lnTo>
                  <a:lnTo>
                    <a:pt x="612" y="300"/>
                  </a:lnTo>
                  <a:lnTo>
                    <a:pt x="612" y="295"/>
                  </a:lnTo>
                  <a:lnTo>
                    <a:pt x="610" y="292"/>
                  </a:lnTo>
                  <a:lnTo>
                    <a:pt x="606" y="281"/>
                  </a:lnTo>
                  <a:lnTo>
                    <a:pt x="598" y="261"/>
                  </a:lnTo>
                  <a:lnTo>
                    <a:pt x="598" y="255"/>
                  </a:lnTo>
                  <a:lnTo>
                    <a:pt x="601" y="248"/>
                  </a:lnTo>
                  <a:lnTo>
                    <a:pt x="604" y="242"/>
                  </a:lnTo>
                  <a:lnTo>
                    <a:pt x="627" y="225"/>
                  </a:lnTo>
                  <a:lnTo>
                    <a:pt x="640" y="216"/>
                  </a:lnTo>
                  <a:lnTo>
                    <a:pt x="643" y="213"/>
                  </a:lnTo>
                  <a:lnTo>
                    <a:pt x="645" y="211"/>
                  </a:lnTo>
                  <a:lnTo>
                    <a:pt x="654" y="208"/>
                  </a:lnTo>
                  <a:lnTo>
                    <a:pt x="663" y="203"/>
                  </a:lnTo>
                  <a:lnTo>
                    <a:pt x="668" y="203"/>
                  </a:lnTo>
                  <a:lnTo>
                    <a:pt x="662" y="194"/>
                  </a:lnTo>
                  <a:lnTo>
                    <a:pt x="665" y="192"/>
                  </a:lnTo>
                  <a:lnTo>
                    <a:pt x="668" y="191"/>
                  </a:lnTo>
                  <a:lnTo>
                    <a:pt x="674" y="191"/>
                  </a:lnTo>
                  <a:lnTo>
                    <a:pt x="668" y="188"/>
                  </a:lnTo>
                  <a:lnTo>
                    <a:pt x="665" y="186"/>
                  </a:lnTo>
                  <a:lnTo>
                    <a:pt x="669" y="180"/>
                  </a:lnTo>
                  <a:lnTo>
                    <a:pt x="674" y="175"/>
                  </a:lnTo>
                  <a:lnTo>
                    <a:pt x="658" y="168"/>
                  </a:lnTo>
                  <a:lnTo>
                    <a:pt x="663" y="168"/>
                  </a:lnTo>
                  <a:lnTo>
                    <a:pt x="665" y="166"/>
                  </a:lnTo>
                  <a:lnTo>
                    <a:pt x="665" y="163"/>
                  </a:lnTo>
                  <a:lnTo>
                    <a:pt x="660" y="158"/>
                  </a:lnTo>
                  <a:lnTo>
                    <a:pt x="657" y="154"/>
                  </a:lnTo>
                  <a:lnTo>
                    <a:pt x="658" y="146"/>
                  </a:lnTo>
                  <a:lnTo>
                    <a:pt x="665" y="154"/>
                  </a:lnTo>
                  <a:lnTo>
                    <a:pt x="668" y="157"/>
                  </a:lnTo>
                  <a:lnTo>
                    <a:pt x="666" y="149"/>
                  </a:lnTo>
                  <a:lnTo>
                    <a:pt x="665" y="143"/>
                  </a:lnTo>
                  <a:lnTo>
                    <a:pt x="669" y="140"/>
                  </a:lnTo>
                  <a:lnTo>
                    <a:pt x="674" y="138"/>
                  </a:lnTo>
                  <a:lnTo>
                    <a:pt x="676" y="141"/>
                  </a:lnTo>
                  <a:lnTo>
                    <a:pt x="676" y="143"/>
                  </a:lnTo>
                  <a:lnTo>
                    <a:pt x="672" y="146"/>
                  </a:lnTo>
                  <a:lnTo>
                    <a:pt x="671" y="149"/>
                  </a:lnTo>
                  <a:lnTo>
                    <a:pt x="671" y="154"/>
                  </a:lnTo>
                  <a:lnTo>
                    <a:pt x="677" y="160"/>
                  </a:lnTo>
                  <a:lnTo>
                    <a:pt x="676" y="164"/>
                  </a:lnTo>
                  <a:lnTo>
                    <a:pt x="674" y="171"/>
                  </a:lnTo>
                  <a:lnTo>
                    <a:pt x="679" y="164"/>
                  </a:lnTo>
                  <a:lnTo>
                    <a:pt x="679" y="161"/>
                  </a:lnTo>
                  <a:lnTo>
                    <a:pt x="680" y="160"/>
                  </a:lnTo>
                  <a:lnTo>
                    <a:pt x="686" y="155"/>
                  </a:lnTo>
                  <a:lnTo>
                    <a:pt x="685" y="149"/>
                  </a:lnTo>
                  <a:lnTo>
                    <a:pt x="683" y="143"/>
                  </a:lnTo>
                  <a:lnTo>
                    <a:pt x="682" y="135"/>
                  </a:lnTo>
                  <a:lnTo>
                    <a:pt x="682" y="132"/>
                  </a:lnTo>
                  <a:lnTo>
                    <a:pt x="683" y="132"/>
                  </a:lnTo>
                  <a:lnTo>
                    <a:pt x="686" y="130"/>
                  </a:lnTo>
                  <a:lnTo>
                    <a:pt x="688" y="130"/>
                  </a:lnTo>
                  <a:lnTo>
                    <a:pt x="688" y="135"/>
                  </a:lnTo>
                  <a:lnTo>
                    <a:pt x="688" y="141"/>
                  </a:lnTo>
                  <a:lnTo>
                    <a:pt x="690" y="147"/>
                  </a:lnTo>
                  <a:lnTo>
                    <a:pt x="696" y="138"/>
                  </a:lnTo>
                  <a:lnTo>
                    <a:pt x="699" y="135"/>
                  </a:lnTo>
                  <a:lnTo>
                    <a:pt x="700" y="132"/>
                  </a:lnTo>
                  <a:lnTo>
                    <a:pt x="700" y="127"/>
                  </a:lnTo>
                  <a:lnTo>
                    <a:pt x="699" y="123"/>
                  </a:lnTo>
                  <a:lnTo>
                    <a:pt x="719" y="119"/>
                  </a:lnTo>
                  <a:lnTo>
                    <a:pt x="725" y="118"/>
                  </a:lnTo>
                  <a:lnTo>
                    <a:pt x="728" y="116"/>
                  </a:lnTo>
                  <a:lnTo>
                    <a:pt x="725" y="116"/>
                  </a:lnTo>
                  <a:lnTo>
                    <a:pt x="719" y="118"/>
                  </a:lnTo>
                  <a:lnTo>
                    <a:pt x="716" y="118"/>
                  </a:lnTo>
                  <a:lnTo>
                    <a:pt x="713" y="118"/>
                  </a:lnTo>
                  <a:lnTo>
                    <a:pt x="710" y="116"/>
                  </a:lnTo>
                  <a:lnTo>
                    <a:pt x="708" y="116"/>
                  </a:lnTo>
                  <a:lnTo>
                    <a:pt x="710" y="116"/>
                  </a:lnTo>
                  <a:lnTo>
                    <a:pt x="713" y="115"/>
                  </a:lnTo>
                  <a:lnTo>
                    <a:pt x="714" y="115"/>
                  </a:lnTo>
                  <a:lnTo>
                    <a:pt x="719" y="113"/>
                  </a:lnTo>
                  <a:lnTo>
                    <a:pt x="724" y="113"/>
                  </a:lnTo>
                  <a:lnTo>
                    <a:pt x="725" y="113"/>
                  </a:lnTo>
                  <a:lnTo>
                    <a:pt x="728" y="113"/>
                  </a:lnTo>
                  <a:lnTo>
                    <a:pt x="733" y="113"/>
                  </a:lnTo>
                  <a:lnTo>
                    <a:pt x="738" y="112"/>
                  </a:lnTo>
                  <a:lnTo>
                    <a:pt x="739" y="110"/>
                  </a:lnTo>
                  <a:lnTo>
                    <a:pt x="741" y="107"/>
                  </a:lnTo>
                  <a:lnTo>
                    <a:pt x="744" y="90"/>
                  </a:lnTo>
                  <a:lnTo>
                    <a:pt x="749" y="87"/>
                  </a:lnTo>
                  <a:lnTo>
                    <a:pt x="756" y="84"/>
                  </a:lnTo>
                  <a:lnTo>
                    <a:pt x="767" y="76"/>
                  </a:lnTo>
                  <a:lnTo>
                    <a:pt x="770" y="70"/>
                  </a:lnTo>
                  <a:lnTo>
                    <a:pt x="776" y="70"/>
                  </a:lnTo>
                  <a:lnTo>
                    <a:pt x="776" y="71"/>
                  </a:lnTo>
                  <a:lnTo>
                    <a:pt x="783" y="71"/>
                  </a:lnTo>
                  <a:lnTo>
                    <a:pt x="787" y="70"/>
                  </a:lnTo>
                  <a:lnTo>
                    <a:pt x="794" y="68"/>
                  </a:lnTo>
                  <a:lnTo>
                    <a:pt x="798" y="67"/>
                  </a:lnTo>
                  <a:lnTo>
                    <a:pt x="800" y="67"/>
                  </a:lnTo>
                  <a:lnTo>
                    <a:pt x="797" y="62"/>
                  </a:lnTo>
                  <a:lnTo>
                    <a:pt x="795" y="60"/>
                  </a:lnTo>
                  <a:lnTo>
                    <a:pt x="790" y="57"/>
                  </a:lnTo>
                  <a:lnTo>
                    <a:pt x="789" y="54"/>
                  </a:lnTo>
                  <a:lnTo>
                    <a:pt x="786" y="53"/>
                  </a:lnTo>
                  <a:lnTo>
                    <a:pt x="786" y="47"/>
                  </a:lnTo>
                  <a:lnTo>
                    <a:pt x="786" y="36"/>
                  </a:lnTo>
                  <a:lnTo>
                    <a:pt x="781" y="31"/>
                  </a:lnTo>
                  <a:lnTo>
                    <a:pt x="769" y="31"/>
                  </a:lnTo>
                  <a:lnTo>
                    <a:pt x="769" y="29"/>
                  </a:lnTo>
                  <a:lnTo>
                    <a:pt x="766" y="29"/>
                  </a:lnTo>
                  <a:lnTo>
                    <a:pt x="763" y="3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4" name="Rectangle 695"/>
            <p:cNvSpPr>
              <a:spLocks noChangeArrowheads="1"/>
            </p:cNvSpPr>
            <p:nvPr/>
          </p:nvSpPr>
          <p:spPr bwMode="auto">
            <a:xfrm>
              <a:off x="3543543" y="2609524"/>
              <a:ext cx="1785" cy="2502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665" name="Freeform 696"/>
            <p:cNvSpPr>
              <a:spLocks/>
            </p:cNvSpPr>
            <p:nvPr/>
          </p:nvSpPr>
          <p:spPr bwMode="auto">
            <a:xfrm>
              <a:off x="3479472" y="3056051"/>
              <a:ext cx="11115" cy="9527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0 h 5"/>
                <a:gd name="T4" fmla="*/ 2147483647 w 7"/>
                <a:gd name="T5" fmla="*/ 0 h 5"/>
                <a:gd name="T6" fmla="*/ 0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5"/>
                <a:gd name="T23" fmla="*/ 7 w 7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5">
                  <a:moveTo>
                    <a:pt x="7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6" name="Freeform 697"/>
            <p:cNvSpPr>
              <a:spLocks/>
            </p:cNvSpPr>
            <p:nvPr/>
          </p:nvSpPr>
          <p:spPr bwMode="auto">
            <a:xfrm>
              <a:off x="3488998" y="3048111"/>
              <a:ext cx="14290" cy="14291"/>
            </a:xfrm>
            <a:custGeom>
              <a:avLst/>
              <a:gdLst>
                <a:gd name="T0" fmla="*/ 0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2147483647 w 9"/>
                <a:gd name="T15" fmla="*/ 2147483647 h 8"/>
                <a:gd name="T16" fmla="*/ 2147483647 w 9"/>
                <a:gd name="T17" fmla="*/ 0 h 8"/>
                <a:gd name="T18" fmla="*/ 0 w 9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8"/>
                <a:gd name="T32" fmla="*/ 9 w 9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8">
                  <a:moveTo>
                    <a:pt x="0" y="5"/>
                  </a:moveTo>
                  <a:lnTo>
                    <a:pt x="1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7" name="Freeform 698"/>
            <p:cNvSpPr>
              <a:spLocks/>
            </p:cNvSpPr>
            <p:nvPr/>
          </p:nvSpPr>
          <p:spPr bwMode="auto">
            <a:xfrm>
              <a:off x="3493762" y="3052875"/>
              <a:ext cx="15878" cy="9527"/>
            </a:xfrm>
            <a:custGeom>
              <a:avLst/>
              <a:gdLst>
                <a:gd name="T0" fmla="*/ 2147483647 w 9"/>
                <a:gd name="T1" fmla="*/ 0 h 5"/>
                <a:gd name="T2" fmla="*/ 2147483647 w 9"/>
                <a:gd name="T3" fmla="*/ 0 h 5"/>
                <a:gd name="T4" fmla="*/ 2147483647 w 9"/>
                <a:gd name="T5" fmla="*/ 0 h 5"/>
                <a:gd name="T6" fmla="*/ 2147483647 w 9"/>
                <a:gd name="T7" fmla="*/ 0 h 5"/>
                <a:gd name="T8" fmla="*/ 0 w 9"/>
                <a:gd name="T9" fmla="*/ 2147483647 h 5"/>
                <a:gd name="T10" fmla="*/ 0 w 9"/>
                <a:gd name="T11" fmla="*/ 2147483647 h 5"/>
                <a:gd name="T12" fmla="*/ 0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2147483647 h 5"/>
                <a:gd name="T22" fmla="*/ 2147483647 w 9"/>
                <a:gd name="T23" fmla="*/ 2147483647 h 5"/>
                <a:gd name="T24" fmla="*/ 2147483647 w 9"/>
                <a:gd name="T25" fmla="*/ 2147483647 h 5"/>
                <a:gd name="T26" fmla="*/ 2147483647 w 9"/>
                <a:gd name="T27" fmla="*/ 2147483647 h 5"/>
                <a:gd name="T28" fmla="*/ 2147483647 w 9"/>
                <a:gd name="T29" fmla="*/ 2147483647 h 5"/>
                <a:gd name="T30" fmla="*/ 2147483647 w 9"/>
                <a:gd name="T31" fmla="*/ 2147483647 h 5"/>
                <a:gd name="T32" fmla="*/ 2147483647 w 9"/>
                <a:gd name="T33" fmla="*/ 0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5"/>
                <a:gd name="T53" fmla="*/ 9 w 9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5">
                  <a:moveTo>
                    <a:pt x="8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8" name="Freeform 699"/>
            <p:cNvSpPr>
              <a:spLocks/>
            </p:cNvSpPr>
            <p:nvPr/>
          </p:nvSpPr>
          <p:spPr bwMode="auto">
            <a:xfrm>
              <a:off x="4106636" y="3522886"/>
              <a:ext cx="65098" cy="90508"/>
            </a:xfrm>
            <a:custGeom>
              <a:avLst/>
              <a:gdLst>
                <a:gd name="T0" fmla="*/ 2147483647 w 40"/>
                <a:gd name="T1" fmla="*/ 2147483647 h 51"/>
                <a:gd name="T2" fmla="*/ 2147483647 w 40"/>
                <a:gd name="T3" fmla="*/ 2147483647 h 51"/>
                <a:gd name="T4" fmla="*/ 2147483647 w 40"/>
                <a:gd name="T5" fmla="*/ 2147483647 h 51"/>
                <a:gd name="T6" fmla="*/ 2147483647 w 40"/>
                <a:gd name="T7" fmla="*/ 2147483647 h 51"/>
                <a:gd name="T8" fmla="*/ 2147483647 w 40"/>
                <a:gd name="T9" fmla="*/ 2147483647 h 51"/>
                <a:gd name="T10" fmla="*/ 2147483647 w 40"/>
                <a:gd name="T11" fmla="*/ 2147483647 h 51"/>
                <a:gd name="T12" fmla="*/ 2147483647 w 40"/>
                <a:gd name="T13" fmla="*/ 2147483647 h 51"/>
                <a:gd name="T14" fmla="*/ 2147483647 w 40"/>
                <a:gd name="T15" fmla="*/ 2147483647 h 51"/>
                <a:gd name="T16" fmla="*/ 2147483647 w 40"/>
                <a:gd name="T17" fmla="*/ 2147483647 h 51"/>
                <a:gd name="T18" fmla="*/ 2147483647 w 40"/>
                <a:gd name="T19" fmla="*/ 2147483647 h 51"/>
                <a:gd name="T20" fmla="*/ 2147483647 w 40"/>
                <a:gd name="T21" fmla="*/ 2147483647 h 51"/>
                <a:gd name="T22" fmla="*/ 2147483647 w 40"/>
                <a:gd name="T23" fmla="*/ 2147483647 h 51"/>
                <a:gd name="T24" fmla="*/ 2147483647 w 40"/>
                <a:gd name="T25" fmla="*/ 0 h 51"/>
                <a:gd name="T26" fmla="*/ 2147483647 w 40"/>
                <a:gd name="T27" fmla="*/ 0 h 51"/>
                <a:gd name="T28" fmla="*/ 2147483647 w 40"/>
                <a:gd name="T29" fmla="*/ 2147483647 h 51"/>
                <a:gd name="T30" fmla="*/ 2147483647 w 40"/>
                <a:gd name="T31" fmla="*/ 2147483647 h 51"/>
                <a:gd name="T32" fmla="*/ 2147483647 w 40"/>
                <a:gd name="T33" fmla="*/ 2147483647 h 51"/>
                <a:gd name="T34" fmla="*/ 2147483647 w 40"/>
                <a:gd name="T35" fmla="*/ 2147483647 h 51"/>
                <a:gd name="T36" fmla="*/ 2147483647 w 40"/>
                <a:gd name="T37" fmla="*/ 2147483647 h 51"/>
                <a:gd name="T38" fmla="*/ 2147483647 w 40"/>
                <a:gd name="T39" fmla="*/ 2147483647 h 51"/>
                <a:gd name="T40" fmla="*/ 2147483647 w 40"/>
                <a:gd name="T41" fmla="*/ 2147483647 h 51"/>
                <a:gd name="T42" fmla="*/ 2147483647 w 40"/>
                <a:gd name="T43" fmla="*/ 2147483647 h 51"/>
                <a:gd name="T44" fmla="*/ 2147483647 w 40"/>
                <a:gd name="T45" fmla="*/ 2147483647 h 51"/>
                <a:gd name="T46" fmla="*/ 2147483647 w 40"/>
                <a:gd name="T47" fmla="*/ 2147483647 h 51"/>
                <a:gd name="T48" fmla="*/ 2147483647 w 40"/>
                <a:gd name="T49" fmla="*/ 2147483647 h 51"/>
                <a:gd name="T50" fmla="*/ 0 w 40"/>
                <a:gd name="T51" fmla="*/ 2147483647 h 51"/>
                <a:gd name="T52" fmla="*/ 2147483647 w 40"/>
                <a:gd name="T53" fmla="*/ 2147483647 h 51"/>
                <a:gd name="T54" fmla="*/ 2147483647 w 40"/>
                <a:gd name="T55" fmla="*/ 2147483647 h 51"/>
                <a:gd name="T56" fmla="*/ 2147483647 w 40"/>
                <a:gd name="T57" fmla="*/ 2147483647 h 51"/>
                <a:gd name="T58" fmla="*/ 2147483647 w 40"/>
                <a:gd name="T59" fmla="*/ 2147483647 h 51"/>
                <a:gd name="T60" fmla="*/ 2147483647 w 40"/>
                <a:gd name="T61" fmla="*/ 2147483647 h 51"/>
                <a:gd name="T62" fmla="*/ 2147483647 w 40"/>
                <a:gd name="T63" fmla="*/ 2147483647 h 51"/>
                <a:gd name="T64" fmla="*/ 2147483647 w 40"/>
                <a:gd name="T65" fmla="*/ 2147483647 h 51"/>
                <a:gd name="T66" fmla="*/ 2147483647 w 40"/>
                <a:gd name="T67" fmla="*/ 2147483647 h 51"/>
                <a:gd name="T68" fmla="*/ 2147483647 w 40"/>
                <a:gd name="T69" fmla="*/ 2147483647 h 51"/>
                <a:gd name="T70" fmla="*/ 2147483647 w 40"/>
                <a:gd name="T71" fmla="*/ 2147483647 h 51"/>
                <a:gd name="T72" fmla="*/ 2147483647 w 40"/>
                <a:gd name="T73" fmla="*/ 2147483647 h 51"/>
                <a:gd name="T74" fmla="*/ 2147483647 w 40"/>
                <a:gd name="T75" fmla="*/ 2147483647 h 51"/>
                <a:gd name="T76" fmla="*/ 2147483647 w 40"/>
                <a:gd name="T77" fmla="*/ 2147483647 h 51"/>
                <a:gd name="T78" fmla="*/ 2147483647 w 40"/>
                <a:gd name="T79" fmla="*/ 2147483647 h 51"/>
                <a:gd name="T80" fmla="*/ 2147483647 w 40"/>
                <a:gd name="T81" fmla="*/ 2147483647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51"/>
                <a:gd name="T125" fmla="*/ 40 w 40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51">
                  <a:moveTo>
                    <a:pt x="31" y="11"/>
                  </a:moveTo>
                  <a:lnTo>
                    <a:pt x="31" y="11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6" y="7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7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3" y="43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6" y="51"/>
                  </a:lnTo>
                  <a:lnTo>
                    <a:pt x="8" y="49"/>
                  </a:lnTo>
                  <a:lnTo>
                    <a:pt x="11" y="49"/>
                  </a:lnTo>
                  <a:lnTo>
                    <a:pt x="17" y="49"/>
                  </a:lnTo>
                  <a:lnTo>
                    <a:pt x="22" y="49"/>
                  </a:lnTo>
                  <a:lnTo>
                    <a:pt x="23" y="48"/>
                  </a:lnTo>
                  <a:lnTo>
                    <a:pt x="30" y="43"/>
                  </a:lnTo>
                  <a:lnTo>
                    <a:pt x="30" y="37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37" y="20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4" y="14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9" name="Freeform 700"/>
            <p:cNvSpPr>
              <a:spLocks/>
            </p:cNvSpPr>
            <p:nvPr/>
          </p:nvSpPr>
          <p:spPr bwMode="auto">
            <a:xfrm>
              <a:off x="3658588" y="3533010"/>
              <a:ext cx="899789" cy="963638"/>
            </a:xfrm>
            <a:custGeom>
              <a:avLst/>
              <a:gdLst>
                <a:gd name="T0" fmla="*/ 2147483647 w 541"/>
                <a:gd name="T1" fmla="*/ 2147483647 h 540"/>
                <a:gd name="T2" fmla="*/ 2147483647 w 541"/>
                <a:gd name="T3" fmla="*/ 2147483647 h 540"/>
                <a:gd name="T4" fmla="*/ 2147483647 w 541"/>
                <a:gd name="T5" fmla="*/ 2147483647 h 540"/>
                <a:gd name="T6" fmla="*/ 2147483647 w 541"/>
                <a:gd name="T7" fmla="*/ 2147483647 h 540"/>
                <a:gd name="T8" fmla="*/ 2147483647 w 541"/>
                <a:gd name="T9" fmla="*/ 2147483647 h 540"/>
                <a:gd name="T10" fmla="*/ 2147483647 w 541"/>
                <a:gd name="T11" fmla="*/ 2147483647 h 540"/>
                <a:gd name="T12" fmla="*/ 2147483647 w 541"/>
                <a:gd name="T13" fmla="*/ 2147483647 h 540"/>
                <a:gd name="T14" fmla="*/ 2147483647 w 541"/>
                <a:gd name="T15" fmla="*/ 2147483647 h 540"/>
                <a:gd name="T16" fmla="*/ 2147483647 w 541"/>
                <a:gd name="T17" fmla="*/ 2147483647 h 540"/>
                <a:gd name="T18" fmla="*/ 2147483647 w 541"/>
                <a:gd name="T19" fmla="*/ 2147483647 h 540"/>
                <a:gd name="T20" fmla="*/ 2147483647 w 541"/>
                <a:gd name="T21" fmla="*/ 2147483647 h 540"/>
                <a:gd name="T22" fmla="*/ 2147483647 w 541"/>
                <a:gd name="T23" fmla="*/ 2147483647 h 540"/>
                <a:gd name="T24" fmla="*/ 2147483647 w 541"/>
                <a:gd name="T25" fmla="*/ 2147483647 h 540"/>
                <a:gd name="T26" fmla="*/ 2147483647 w 541"/>
                <a:gd name="T27" fmla="*/ 2147483647 h 540"/>
                <a:gd name="T28" fmla="*/ 2147483647 w 541"/>
                <a:gd name="T29" fmla="*/ 2147483647 h 540"/>
                <a:gd name="T30" fmla="*/ 2147483647 w 541"/>
                <a:gd name="T31" fmla="*/ 2147483647 h 540"/>
                <a:gd name="T32" fmla="*/ 2147483647 w 541"/>
                <a:gd name="T33" fmla="*/ 2147483647 h 540"/>
                <a:gd name="T34" fmla="*/ 2147483647 w 541"/>
                <a:gd name="T35" fmla="*/ 2147483647 h 540"/>
                <a:gd name="T36" fmla="*/ 2147483647 w 541"/>
                <a:gd name="T37" fmla="*/ 2147483647 h 540"/>
                <a:gd name="T38" fmla="*/ 2147483647 w 541"/>
                <a:gd name="T39" fmla="*/ 2147483647 h 540"/>
                <a:gd name="T40" fmla="*/ 2147483647 w 541"/>
                <a:gd name="T41" fmla="*/ 2147483647 h 540"/>
                <a:gd name="T42" fmla="*/ 2147483647 w 541"/>
                <a:gd name="T43" fmla="*/ 2147483647 h 540"/>
                <a:gd name="T44" fmla="*/ 2147483647 w 541"/>
                <a:gd name="T45" fmla="*/ 2147483647 h 540"/>
                <a:gd name="T46" fmla="*/ 2147483647 w 541"/>
                <a:gd name="T47" fmla="*/ 2147483647 h 540"/>
                <a:gd name="T48" fmla="*/ 2147483647 w 541"/>
                <a:gd name="T49" fmla="*/ 2147483647 h 540"/>
                <a:gd name="T50" fmla="*/ 2147483647 w 541"/>
                <a:gd name="T51" fmla="*/ 2147483647 h 540"/>
                <a:gd name="T52" fmla="*/ 2147483647 w 541"/>
                <a:gd name="T53" fmla="*/ 2147483647 h 540"/>
                <a:gd name="T54" fmla="*/ 2147483647 w 541"/>
                <a:gd name="T55" fmla="*/ 2147483647 h 540"/>
                <a:gd name="T56" fmla="*/ 2147483647 w 541"/>
                <a:gd name="T57" fmla="*/ 2147483647 h 540"/>
                <a:gd name="T58" fmla="*/ 2147483647 w 541"/>
                <a:gd name="T59" fmla="*/ 2147483647 h 540"/>
                <a:gd name="T60" fmla="*/ 2147483647 w 541"/>
                <a:gd name="T61" fmla="*/ 2147483647 h 540"/>
                <a:gd name="T62" fmla="*/ 2147483647 w 541"/>
                <a:gd name="T63" fmla="*/ 2147483647 h 540"/>
                <a:gd name="T64" fmla="*/ 2147483647 w 541"/>
                <a:gd name="T65" fmla="*/ 2147483647 h 540"/>
                <a:gd name="T66" fmla="*/ 2147483647 w 541"/>
                <a:gd name="T67" fmla="*/ 2147483647 h 540"/>
                <a:gd name="T68" fmla="*/ 2147483647 w 541"/>
                <a:gd name="T69" fmla="*/ 2147483647 h 540"/>
                <a:gd name="T70" fmla="*/ 2147483647 w 541"/>
                <a:gd name="T71" fmla="*/ 2147483647 h 540"/>
                <a:gd name="T72" fmla="*/ 2147483647 w 541"/>
                <a:gd name="T73" fmla="*/ 2147483647 h 540"/>
                <a:gd name="T74" fmla="*/ 2147483647 w 541"/>
                <a:gd name="T75" fmla="*/ 2147483647 h 540"/>
                <a:gd name="T76" fmla="*/ 2147483647 w 541"/>
                <a:gd name="T77" fmla="*/ 2147483647 h 540"/>
                <a:gd name="T78" fmla="*/ 2147483647 w 541"/>
                <a:gd name="T79" fmla="*/ 2147483647 h 540"/>
                <a:gd name="T80" fmla="*/ 2147483647 w 541"/>
                <a:gd name="T81" fmla="*/ 2147483647 h 540"/>
                <a:gd name="T82" fmla="*/ 2147483647 w 541"/>
                <a:gd name="T83" fmla="*/ 2147483647 h 540"/>
                <a:gd name="T84" fmla="*/ 2147483647 w 541"/>
                <a:gd name="T85" fmla="*/ 2147483647 h 540"/>
                <a:gd name="T86" fmla="*/ 2147483647 w 541"/>
                <a:gd name="T87" fmla="*/ 2147483647 h 540"/>
                <a:gd name="T88" fmla="*/ 2147483647 w 541"/>
                <a:gd name="T89" fmla="*/ 2147483647 h 540"/>
                <a:gd name="T90" fmla="*/ 2147483647 w 541"/>
                <a:gd name="T91" fmla="*/ 2147483647 h 540"/>
                <a:gd name="T92" fmla="*/ 2147483647 w 541"/>
                <a:gd name="T93" fmla="*/ 2147483647 h 540"/>
                <a:gd name="T94" fmla="*/ 2147483647 w 541"/>
                <a:gd name="T95" fmla="*/ 2147483647 h 540"/>
                <a:gd name="T96" fmla="*/ 2147483647 w 541"/>
                <a:gd name="T97" fmla="*/ 2147483647 h 540"/>
                <a:gd name="T98" fmla="*/ 2147483647 w 541"/>
                <a:gd name="T99" fmla="*/ 2147483647 h 540"/>
                <a:gd name="T100" fmla="*/ 2147483647 w 541"/>
                <a:gd name="T101" fmla="*/ 2147483647 h 540"/>
                <a:gd name="T102" fmla="*/ 2147483647 w 541"/>
                <a:gd name="T103" fmla="*/ 2147483647 h 540"/>
                <a:gd name="T104" fmla="*/ 2147483647 w 541"/>
                <a:gd name="T105" fmla="*/ 2147483647 h 540"/>
                <a:gd name="T106" fmla="*/ 2147483647 w 541"/>
                <a:gd name="T107" fmla="*/ 2147483647 h 540"/>
                <a:gd name="T108" fmla="*/ 2147483647 w 541"/>
                <a:gd name="T109" fmla="*/ 2147483647 h 540"/>
                <a:gd name="T110" fmla="*/ 2147483647 w 541"/>
                <a:gd name="T111" fmla="*/ 2147483647 h 540"/>
                <a:gd name="T112" fmla="*/ 2147483647 w 541"/>
                <a:gd name="T113" fmla="*/ 2147483647 h 540"/>
                <a:gd name="T114" fmla="*/ 2147483647 w 541"/>
                <a:gd name="T115" fmla="*/ 2147483647 h 540"/>
                <a:gd name="T116" fmla="*/ 2147483647 w 541"/>
                <a:gd name="T117" fmla="*/ 2147483647 h 540"/>
                <a:gd name="T118" fmla="*/ 2147483647 w 541"/>
                <a:gd name="T119" fmla="*/ 2147483647 h 540"/>
                <a:gd name="T120" fmla="*/ 2147483647 w 541"/>
                <a:gd name="T121" fmla="*/ 2147483647 h 5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1"/>
                <a:gd name="T184" fmla="*/ 0 h 540"/>
                <a:gd name="T185" fmla="*/ 541 w 541"/>
                <a:gd name="T186" fmla="*/ 540 h 5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1" h="540">
                  <a:moveTo>
                    <a:pt x="314" y="20"/>
                  </a:moveTo>
                  <a:lnTo>
                    <a:pt x="314" y="20"/>
                  </a:lnTo>
                  <a:lnTo>
                    <a:pt x="314" y="19"/>
                  </a:lnTo>
                  <a:lnTo>
                    <a:pt x="313" y="17"/>
                  </a:lnTo>
                  <a:lnTo>
                    <a:pt x="313" y="15"/>
                  </a:lnTo>
                  <a:lnTo>
                    <a:pt x="309" y="15"/>
                  </a:lnTo>
                  <a:lnTo>
                    <a:pt x="299" y="31"/>
                  </a:lnTo>
                  <a:lnTo>
                    <a:pt x="299" y="37"/>
                  </a:lnTo>
                  <a:lnTo>
                    <a:pt x="292" y="42"/>
                  </a:lnTo>
                  <a:lnTo>
                    <a:pt x="291" y="43"/>
                  </a:lnTo>
                  <a:lnTo>
                    <a:pt x="286" y="43"/>
                  </a:lnTo>
                  <a:lnTo>
                    <a:pt x="280" y="43"/>
                  </a:lnTo>
                  <a:lnTo>
                    <a:pt x="277" y="43"/>
                  </a:lnTo>
                  <a:lnTo>
                    <a:pt x="275" y="45"/>
                  </a:lnTo>
                  <a:lnTo>
                    <a:pt x="271" y="43"/>
                  </a:lnTo>
                  <a:lnTo>
                    <a:pt x="269" y="43"/>
                  </a:lnTo>
                  <a:lnTo>
                    <a:pt x="269" y="42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58" y="39"/>
                  </a:lnTo>
                  <a:lnTo>
                    <a:pt x="255" y="39"/>
                  </a:lnTo>
                  <a:lnTo>
                    <a:pt x="254" y="39"/>
                  </a:lnTo>
                  <a:lnTo>
                    <a:pt x="250" y="39"/>
                  </a:lnTo>
                  <a:lnTo>
                    <a:pt x="247" y="40"/>
                  </a:lnTo>
                  <a:lnTo>
                    <a:pt x="247" y="42"/>
                  </a:lnTo>
                  <a:lnTo>
                    <a:pt x="250" y="43"/>
                  </a:lnTo>
                  <a:lnTo>
                    <a:pt x="250" y="45"/>
                  </a:lnTo>
                  <a:lnTo>
                    <a:pt x="249" y="47"/>
                  </a:lnTo>
                  <a:lnTo>
                    <a:pt x="244" y="47"/>
                  </a:lnTo>
                  <a:lnTo>
                    <a:pt x="241" y="47"/>
                  </a:lnTo>
                  <a:lnTo>
                    <a:pt x="238" y="47"/>
                  </a:lnTo>
                  <a:lnTo>
                    <a:pt x="235" y="45"/>
                  </a:lnTo>
                  <a:lnTo>
                    <a:pt x="235" y="47"/>
                  </a:lnTo>
                  <a:lnTo>
                    <a:pt x="232" y="48"/>
                  </a:lnTo>
                  <a:lnTo>
                    <a:pt x="229" y="50"/>
                  </a:lnTo>
                  <a:lnTo>
                    <a:pt x="227" y="50"/>
                  </a:lnTo>
                  <a:lnTo>
                    <a:pt x="226" y="51"/>
                  </a:lnTo>
                  <a:lnTo>
                    <a:pt x="221" y="53"/>
                  </a:lnTo>
                  <a:lnTo>
                    <a:pt x="216" y="53"/>
                  </a:lnTo>
                  <a:lnTo>
                    <a:pt x="215" y="53"/>
                  </a:lnTo>
                  <a:lnTo>
                    <a:pt x="215" y="54"/>
                  </a:lnTo>
                  <a:lnTo>
                    <a:pt x="208" y="56"/>
                  </a:lnTo>
                  <a:lnTo>
                    <a:pt x="204" y="54"/>
                  </a:lnTo>
                  <a:lnTo>
                    <a:pt x="201" y="53"/>
                  </a:lnTo>
                  <a:lnTo>
                    <a:pt x="198" y="50"/>
                  </a:lnTo>
                  <a:lnTo>
                    <a:pt x="198" y="48"/>
                  </a:lnTo>
                  <a:lnTo>
                    <a:pt x="198" y="47"/>
                  </a:lnTo>
                  <a:lnTo>
                    <a:pt x="198" y="45"/>
                  </a:lnTo>
                  <a:lnTo>
                    <a:pt x="196" y="43"/>
                  </a:lnTo>
                  <a:lnTo>
                    <a:pt x="193" y="40"/>
                  </a:lnTo>
                  <a:lnTo>
                    <a:pt x="193" y="37"/>
                  </a:lnTo>
                  <a:lnTo>
                    <a:pt x="195" y="34"/>
                  </a:lnTo>
                  <a:lnTo>
                    <a:pt x="195" y="31"/>
                  </a:lnTo>
                  <a:lnTo>
                    <a:pt x="195" y="29"/>
                  </a:lnTo>
                  <a:lnTo>
                    <a:pt x="195" y="25"/>
                  </a:lnTo>
                  <a:lnTo>
                    <a:pt x="199" y="22"/>
                  </a:lnTo>
                  <a:lnTo>
                    <a:pt x="199" y="19"/>
                  </a:lnTo>
                  <a:lnTo>
                    <a:pt x="199" y="17"/>
                  </a:lnTo>
                  <a:lnTo>
                    <a:pt x="196" y="14"/>
                  </a:lnTo>
                  <a:lnTo>
                    <a:pt x="191" y="12"/>
                  </a:lnTo>
                  <a:lnTo>
                    <a:pt x="190" y="11"/>
                  </a:lnTo>
                  <a:lnTo>
                    <a:pt x="193" y="9"/>
                  </a:lnTo>
                  <a:lnTo>
                    <a:pt x="195" y="5"/>
                  </a:lnTo>
                  <a:lnTo>
                    <a:pt x="195" y="3"/>
                  </a:lnTo>
                  <a:lnTo>
                    <a:pt x="193" y="1"/>
                  </a:lnTo>
                  <a:lnTo>
                    <a:pt x="191" y="0"/>
                  </a:lnTo>
                  <a:lnTo>
                    <a:pt x="190" y="1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8"/>
                  </a:lnTo>
                  <a:lnTo>
                    <a:pt x="179" y="12"/>
                  </a:lnTo>
                  <a:lnTo>
                    <a:pt x="176" y="12"/>
                  </a:lnTo>
                  <a:lnTo>
                    <a:pt x="173" y="14"/>
                  </a:lnTo>
                  <a:lnTo>
                    <a:pt x="170" y="17"/>
                  </a:lnTo>
                  <a:lnTo>
                    <a:pt x="167" y="19"/>
                  </a:lnTo>
                  <a:lnTo>
                    <a:pt x="162" y="19"/>
                  </a:lnTo>
                  <a:lnTo>
                    <a:pt x="159" y="19"/>
                  </a:lnTo>
                  <a:lnTo>
                    <a:pt x="157" y="20"/>
                  </a:lnTo>
                  <a:lnTo>
                    <a:pt x="156" y="25"/>
                  </a:lnTo>
                  <a:lnTo>
                    <a:pt x="154" y="25"/>
                  </a:lnTo>
                  <a:lnTo>
                    <a:pt x="151" y="22"/>
                  </a:lnTo>
                  <a:lnTo>
                    <a:pt x="149" y="20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5" y="20"/>
                  </a:lnTo>
                  <a:lnTo>
                    <a:pt x="143" y="20"/>
                  </a:lnTo>
                  <a:lnTo>
                    <a:pt x="142" y="19"/>
                  </a:lnTo>
                  <a:lnTo>
                    <a:pt x="139" y="17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2" y="17"/>
                  </a:lnTo>
                  <a:lnTo>
                    <a:pt x="129" y="15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35" y="25"/>
                  </a:lnTo>
                  <a:lnTo>
                    <a:pt x="135" y="26"/>
                  </a:lnTo>
                  <a:lnTo>
                    <a:pt x="135" y="29"/>
                  </a:lnTo>
                  <a:lnTo>
                    <a:pt x="137" y="33"/>
                  </a:lnTo>
                  <a:lnTo>
                    <a:pt x="139" y="37"/>
                  </a:lnTo>
                  <a:lnTo>
                    <a:pt x="139" y="39"/>
                  </a:lnTo>
                  <a:lnTo>
                    <a:pt x="142" y="39"/>
                  </a:lnTo>
                  <a:lnTo>
                    <a:pt x="143" y="39"/>
                  </a:lnTo>
                  <a:lnTo>
                    <a:pt x="148" y="39"/>
                  </a:lnTo>
                  <a:lnTo>
                    <a:pt x="149" y="39"/>
                  </a:lnTo>
                  <a:lnTo>
                    <a:pt x="148" y="40"/>
                  </a:lnTo>
                  <a:lnTo>
                    <a:pt x="148" y="42"/>
                  </a:lnTo>
                  <a:lnTo>
                    <a:pt x="146" y="43"/>
                  </a:lnTo>
                  <a:lnTo>
                    <a:pt x="145" y="45"/>
                  </a:lnTo>
                  <a:lnTo>
                    <a:pt x="143" y="45"/>
                  </a:lnTo>
                  <a:lnTo>
                    <a:pt x="139" y="47"/>
                  </a:lnTo>
                  <a:lnTo>
                    <a:pt x="137" y="50"/>
                  </a:lnTo>
                  <a:lnTo>
                    <a:pt x="137" y="51"/>
                  </a:lnTo>
                  <a:lnTo>
                    <a:pt x="137" y="53"/>
                  </a:lnTo>
                  <a:lnTo>
                    <a:pt x="135" y="54"/>
                  </a:lnTo>
                  <a:lnTo>
                    <a:pt x="132" y="56"/>
                  </a:lnTo>
                  <a:lnTo>
                    <a:pt x="129" y="56"/>
                  </a:lnTo>
                  <a:lnTo>
                    <a:pt x="126" y="56"/>
                  </a:lnTo>
                  <a:lnTo>
                    <a:pt x="125" y="59"/>
                  </a:lnTo>
                  <a:lnTo>
                    <a:pt x="118" y="65"/>
                  </a:lnTo>
                  <a:lnTo>
                    <a:pt x="117" y="62"/>
                  </a:lnTo>
                  <a:lnTo>
                    <a:pt x="115" y="60"/>
                  </a:lnTo>
                  <a:lnTo>
                    <a:pt x="111" y="62"/>
                  </a:lnTo>
                  <a:lnTo>
                    <a:pt x="108" y="64"/>
                  </a:lnTo>
                  <a:lnTo>
                    <a:pt x="106" y="62"/>
                  </a:lnTo>
                  <a:lnTo>
                    <a:pt x="103" y="60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7" y="50"/>
                  </a:lnTo>
                  <a:lnTo>
                    <a:pt x="92" y="45"/>
                  </a:lnTo>
                  <a:lnTo>
                    <a:pt x="90" y="45"/>
                  </a:lnTo>
                  <a:lnTo>
                    <a:pt x="87" y="48"/>
                  </a:lnTo>
                  <a:lnTo>
                    <a:pt x="86" y="50"/>
                  </a:lnTo>
                  <a:lnTo>
                    <a:pt x="83" y="50"/>
                  </a:lnTo>
                  <a:lnTo>
                    <a:pt x="81" y="47"/>
                  </a:lnTo>
                  <a:lnTo>
                    <a:pt x="80" y="50"/>
                  </a:lnTo>
                  <a:lnTo>
                    <a:pt x="75" y="50"/>
                  </a:lnTo>
                  <a:lnTo>
                    <a:pt x="69" y="51"/>
                  </a:lnTo>
                  <a:lnTo>
                    <a:pt x="63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4"/>
                  </a:lnTo>
                  <a:lnTo>
                    <a:pt x="59" y="59"/>
                  </a:lnTo>
                  <a:lnTo>
                    <a:pt x="67" y="59"/>
                  </a:lnTo>
                  <a:lnTo>
                    <a:pt x="67" y="64"/>
                  </a:lnTo>
                  <a:lnTo>
                    <a:pt x="66" y="65"/>
                  </a:lnTo>
                  <a:lnTo>
                    <a:pt x="64" y="65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5"/>
                  </a:lnTo>
                  <a:lnTo>
                    <a:pt x="55" y="67"/>
                  </a:lnTo>
                  <a:lnTo>
                    <a:pt x="56" y="71"/>
                  </a:lnTo>
                  <a:lnTo>
                    <a:pt x="56" y="78"/>
                  </a:lnTo>
                  <a:lnTo>
                    <a:pt x="59" y="81"/>
                  </a:lnTo>
                  <a:lnTo>
                    <a:pt x="63" y="84"/>
                  </a:lnTo>
                  <a:lnTo>
                    <a:pt x="64" y="90"/>
                  </a:lnTo>
                  <a:lnTo>
                    <a:pt x="63" y="96"/>
                  </a:lnTo>
                  <a:lnTo>
                    <a:pt x="59" y="113"/>
                  </a:lnTo>
                  <a:lnTo>
                    <a:pt x="58" y="127"/>
                  </a:lnTo>
                  <a:lnTo>
                    <a:pt x="56" y="130"/>
                  </a:lnTo>
                  <a:lnTo>
                    <a:pt x="52" y="132"/>
                  </a:lnTo>
                  <a:lnTo>
                    <a:pt x="47" y="132"/>
                  </a:lnTo>
                  <a:lnTo>
                    <a:pt x="44" y="133"/>
                  </a:lnTo>
                  <a:lnTo>
                    <a:pt x="38" y="135"/>
                  </a:lnTo>
                  <a:lnTo>
                    <a:pt x="31" y="135"/>
                  </a:lnTo>
                  <a:lnTo>
                    <a:pt x="27" y="138"/>
                  </a:lnTo>
                  <a:lnTo>
                    <a:pt x="24" y="141"/>
                  </a:lnTo>
                  <a:lnTo>
                    <a:pt x="17" y="144"/>
                  </a:lnTo>
                  <a:lnTo>
                    <a:pt x="14" y="151"/>
                  </a:lnTo>
                  <a:lnTo>
                    <a:pt x="13" y="157"/>
                  </a:lnTo>
                  <a:lnTo>
                    <a:pt x="13" y="160"/>
                  </a:lnTo>
                  <a:lnTo>
                    <a:pt x="11" y="164"/>
                  </a:lnTo>
                  <a:lnTo>
                    <a:pt x="5" y="169"/>
                  </a:lnTo>
                  <a:lnTo>
                    <a:pt x="5" y="174"/>
                  </a:lnTo>
                  <a:lnTo>
                    <a:pt x="0" y="175"/>
                  </a:lnTo>
                  <a:lnTo>
                    <a:pt x="2" y="177"/>
                  </a:lnTo>
                  <a:lnTo>
                    <a:pt x="10" y="192"/>
                  </a:lnTo>
                  <a:lnTo>
                    <a:pt x="14" y="197"/>
                  </a:lnTo>
                  <a:lnTo>
                    <a:pt x="14" y="199"/>
                  </a:lnTo>
                  <a:lnTo>
                    <a:pt x="13" y="200"/>
                  </a:lnTo>
                  <a:lnTo>
                    <a:pt x="13" y="203"/>
                  </a:lnTo>
                  <a:lnTo>
                    <a:pt x="14" y="203"/>
                  </a:lnTo>
                  <a:lnTo>
                    <a:pt x="17" y="203"/>
                  </a:lnTo>
                  <a:lnTo>
                    <a:pt x="22" y="205"/>
                  </a:lnTo>
                  <a:lnTo>
                    <a:pt x="27" y="211"/>
                  </a:lnTo>
                  <a:lnTo>
                    <a:pt x="30" y="211"/>
                  </a:lnTo>
                  <a:lnTo>
                    <a:pt x="38" y="211"/>
                  </a:lnTo>
                  <a:lnTo>
                    <a:pt x="39" y="210"/>
                  </a:lnTo>
                  <a:lnTo>
                    <a:pt x="44" y="206"/>
                  </a:lnTo>
                  <a:lnTo>
                    <a:pt x="45" y="203"/>
                  </a:lnTo>
                  <a:lnTo>
                    <a:pt x="47" y="202"/>
                  </a:lnTo>
                  <a:lnTo>
                    <a:pt x="47" y="203"/>
                  </a:lnTo>
                  <a:lnTo>
                    <a:pt x="47" y="219"/>
                  </a:lnTo>
                  <a:lnTo>
                    <a:pt x="47" y="222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9" y="223"/>
                  </a:lnTo>
                  <a:lnTo>
                    <a:pt x="63" y="225"/>
                  </a:lnTo>
                  <a:lnTo>
                    <a:pt x="69" y="225"/>
                  </a:lnTo>
                  <a:lnTo>
                    <a:pt x="70" y="225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81" y="222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6" y="222"/>
                  </a:lnTo>
                  <a:lnTo>
                    <a:pt x="87" y="220"/>
                  </a:lnTo>
                  <a:lnTo>
                    <a:pt x="89" y="217"/>
                  </a:lnTo>
                  <a:lnTo>
                    <a:pt x="103" y="210"/>
                  </a:lnTo>
                  <a:lnTo>
                    <a:pt x="111" y="210"/>
                  </a:lnTo>
                  <a:lnTo>
                    <a:pt x="114" y="210"/>
                  </a:lnTo>
                  <a:lnTo>
                    <a:pt x="118" y="208"/>
                  </a:lnTo>
                  <a:lnTo>
                    <a:pt x="120" y="213"/>
                  </a:lnTo>
                  <a:lnTo>
                    <a:pt x="120" y="216"/>
                  </a:lnTo>
                  <a:lnTo>
                    <a:pt x="117" y="217"/>
                  </a:lnTo>
                  <a:lnTo>
                    <a:pt x="118" y="219"/>
                  </a:lnTo>
                  <a:lnTo>
                    <a:pt x="122" y="222"/>
                  </a:lnTo>
                  <a:lnTo>
                    <a:pt x="120" y="227"/>
                  </a:lnTo>
                  <a:lnTo>
                    <a:pt x="118" y="227"/>
                  </a:lnTo>
                  <a:lnTo>
                    <a:pt x="120" y="230"/>
                  </a:lnTo>
                  <a:lnTo>
                    <a:pt x="123" y="234"/>
                  </a:lnTo>
                  <a:lnTo>
                    <a:pt x="125" y="237"/>
                  </a:lnTo>
                  <a:lnTo>
                    <a:pt x="128" y="239"/>
                  </a:lnTo>
                  <a:lnTo>
                    <a:pt x="129" y="241"/>
                  </a:lnTo>
                  <a:lnTo>
                    <a:pt x="132" y="242"/>
                  </a:lnTo>
                  <a:lnTo>
                    <a:pt x="132" y="244"/>
                  </a:lnTo>
                  <a:lnTo>
                    <a:pt x="132" y="245"/>
                  </a:lnTo>
                  <a:lnTo>
                    <a:pt x="134" y="245"/>
                  </a:lnTo>
                  <a:lnTo>
                    <a:pt x="135" y="245"/>
                  </a:lnTo>
                  <a:lnTo>
                    <a:pt x="140" y="245"/>
                  </a:lnTo>
                  <a:lnTo>
                    <a:pt x="145" y="248"/>
                  </a:lnTo>
                  <a:lnTo>
                    <a:pt x="148" y="248"/>
                  </a:lnTo>
                  <a:lnTo>
                    <a:pt x="151" y="248"/>
                  </a:lnTo>
                  <a:lnTo>
                    <a:pt x="153" y="248"/>
                  </a:lnTo>
                  <a:lnTo>
                    <a:pt x="157" y="251"/>
                  </a:lnTo>
                  <a:lnTo>
                    <a:pt x="162" y="255"/>
                  </a:lnTo>
                  <a:lnTo>
                    <a:pt x="163" y="255"/>
                  </a:lnTo>
                  <a:lnTo>
                    <a:pt x="165" y="255"/>
                  </a:lnTo>
                  <a:lnTo>
                    <a:pt x="165" y="256"/>
                  </a:lnTo>
                  <a:lnTo>
                    <a:pt x="167" y="259"/>
                  </a:lnTo>
                  <a:lnTo>
                    <a:pt x="168" y="259"/>
                  </a:lnTo>
                  <a:lnTo>
                    <a:pt x="176" y="259"/>
                  </a:lnTo>
                  <a:lnTo>
                    <a:pt x="181" y="261"/>
                  </a:lnTo>
                  <a:lnTo>
                    <a:pt x="185" y="262"/>
                  </a:lnTo>
                  <a:lnTo>
                    <a:pt x="187" y="264"/>
                  </a:lnTo>
                  <a:lnTo>
                    <a:pt x="188" y="265"/>
                  </a:lnTo>
                  <a:lnTo>
                    <a:pt x="188" y="267"/>
                  </a:lnTo>
                  <a:lnTo>
                    <a:pt x="188" y="269"/>
                  </a:lnTo>
                  <a:lnTo>
                    <a:pt x="188" y="273"/>
                  </a:lnTo>
                  <a:lnTo>
                    <a:pt x="188" y="276"/>
                  </a:lnTo>
                  <a:lnTo>
                    <a:pt x="188" y="279"/>
                  </a:lnTo>
                  <a:lnTo>
                    <a:pt x="188" y="284"/>
                  </a:lnTo>
                  <a:lnTo>
                    <a:pt x="190" y="287"/>
                  </a:lnTo>
                  <a:lnTo>
                    <a:pt x="190" y="292"/>
                  </a:lnTo>
                  <a:lnTo>
                    <a:pt x="191" y="295"/>
                  </a:lnTo>
                  <a:lnTo>
                    <a:pt x="191" y="296"/>
                  </a:lnTo>
                  <a:lnTo>
                    <a:pt x="193" y="298"/>
                  </a:lnTo>
                  <a:lnTo>
                    <a:pt x="196" y="298"/>
                  </a:lnTo>
                  <a:lnTo>
                    <a:pt x="204" y="298"/>
                  </a:lnTo>
                  <a:lnTo>
                    <a:pt x="208" y="298"/>
                  </a:lnTo>
                  <a:lnTo>
                    <a:pt x="215" y="298"/>
                  </a:lnTo>
                  <a:lnTo>
                    <a:pt x="216" y="303"/>
                  </a:lnTo>
                  <a:lnTo>
                    <a:pt x="215" y="304"/>
                  </a:lnTo>
                  <a:lnTo>
                    <a:pt x="215" y="306"/>
                  </a:lnTo>
                  <a:lnTo>
                    <a:pt x="215" y="309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19" y="314"/>
                  </a:lnTo>
                  <a:lnTo>
                    <a:pt x="224" y="315"/>
                  </a:lnTo>
                  <a:lnTo>
                    <a:pt x="226" y="317"/>
                  </a:lnTo>
                  <a:lnTo>
                    <a:pt x="226" y="318"/>
                  </a:lnTo>
                  <a:lnTo>
                    <a:pt x="226" y="321"/>
                  </a:lnTo>
                  <a:lnTo>
                    <a:pt x="226" y="323"/>
                  </a:lnTo>
                  <a:lnTo>
                    <a:pt x="227" y="323"/>
                  </a:lnTo>
                  <a:lnTo>
                    <a:pt x="229" y="326"/>
                  </a:lnTo>
                  <a:lnTo>
                    <a:pt x="227" y="327"/>
                  </a:lnTo>
                  <a:lnTo>
                    <a:pt x="226" y="332"/>
                  </a:lnTo>
                  <a:lnTo>
                    <a:pt x="222" y="340"/>
                  </a:lnTo>
                  <a:lnTo>
                    <a:pt x="221" y="341"/>
                  </a:lnTo>
                  <a:lnTo>
                    <a:pt x="219" y="345"/>
                  </a:lnTo>
                  <a:lnTo>
                    <a:pt x="219" y="346"/>
                  </a:lnTo>
                  <a:lnTo>
                    <a:pt x="219" y="351"/>
                  </a:lnTo>
                  <a:lnTo>
                    <a:pt x="219" y="354"/>
                  </a:lnTo>
                  <a:lnTo>
                    <a:pt x="221" y="355"/>
                  </a:lnTo>
                  <a:lnTo>
                    <a:pt x="221" y="357"/>
                  </a:lnTo>
                  <a:lnTo>
                    <a:pt x="222" y="362"/>
                  </a:lnTo>
                  <a:lnTo>
                    <a:pt x="222" y="366"/>
                  </a:lnTo>
                  <a:lnTo>
                    <a:pt x="222" y="369"/>
                  </a:lnTo>
                  <a:lnTo>
                    <a:pt x="222" y="371"/>
                  </a:lnTo>
                  <a:lnTo>
                    <a:pt x="222" y="374"/>
                  </a:lnTo>
                  <a:lnTo>
                    <a:pt x="222" y="376"/>
                  </a:lnTo>
                  <a:lnTo>
                    <a:pt x="222" y="377"/>
                  </a:lnTo>
                  <a:lnTo>
                    <a:pt x="224" y="377"/>
                  </a:lnTo>
                  <a:lnTo>
                    <a:pt x="227" y="379"/>
                  </a:lnTo>
                  <a:lnTo>
                    <a:pt x="230" y="379"/>
                  </a:lnTo>
                  <a:lnTo>
                    <a:pt x="236" y="380"/>
                  </a:lnTo>
                  <a:lnTo>
                    <a:pt x="240" y="379"/>
                  </a:lnTo>
                  <a:lnTo>
                    <a:pt x="241" y="379"/>
                  </a:lnTo>
                  <a:lnTo>
                    <a:pt x="243" y="379"/>
                  </a:lnTo>
                  <a:lnTo>
                    <a:pt x="246" y="379"/>
                  </a:lnTo>
                  <a:lnTo>
                    <a:pt x="247" y="379"/>
                  </a:lnTo>
                  <a:lnTo>
                    <a:pt x="249" y="379"/>
                  </a:lnTo>
                  <a:lnTo>
                    <a:pt x="250" y="380"/>
                  </a:lnTo>
                  <a:lnTo>
                    <a:pt x="254" y="385"/>
                  </a:lnTo>
                  <a:lnTo>
                    <a:pt x="257" y="388"/>
                  </a:lnTo>
                  <a:lnTo>
                    <a:pt x="257" y="399"/>
                  </a:lnTo>
                  <a:lnTo>
                    <a:pt x="257" y="402"/>
                  </a:lnTo>
                  <a:lnTo>
                    <a:pt x="260" y="404"/>
                  </a:lnTo>
                  <a:lnTo>
                    <a:pt x="264" y="404"/>
                  </a:lnTo>
                  <a:lnTo>
                    <a:pt x="267" y="400"/>
                  </a:lnTo>
                  <a:lnTo>
                    <a:pt x="272" y="400"/>
                  </a:lnTo>
                  <a:lnTo>
                    <a:pt x="274" y="404"/>
                  </a:lnTo>
                  <a:lnTo>
                    <a:pt x="274" y="407"/>
                  </a:lnTo>
                  <a:lnTo>
                    <a:pt x="272" y="410"/>
                  </a:lnTo>
                  <a:lnTo>
                    <a:pt x="272" y="413"/>
                  </a:lnTo>
                  <a:lnTo>
                    <a:pt x="272" y="414"/>
                  </a:lnTo>
                  <a:lnTo>
                    <a:pt x="271" y="418"/>
                  </a:lnTo>
                  <a:lnTo>
                    <a:pt x="271" y="421"/>
                  </a:lnTo>
                  <a:lnTo>
                    <a:pt x="269" y="424"/>
                  </a:lnTo>
                  <a:lnTo>
                    <a:pt x="267" y="425"/>
                  </a:lnTo>
                  <a:lnTo>
                    <a:pt x="267" y="428"/>
                  </a:lnTo>
                  <a:lnTo>
                    <a:pt x="274" y="424"/>
                  </a:lnTo>
                  <a:lnTo>
                    <a:pt x="275" y="424"/>
                  </a:lnTo>
                  <a:lnTo>
                    <a:pt x="277" y="425"/>
                  </a:lnTo>
                  <a:lnTo>
                    <a:pt x="278" y="427"/>
                  </a:lnTo>
                  <a:lnTo>
                    <a:pt x="278" y="428"/>
                  </a:lnTo>
                  <a:lnTo>
                    <a:pt x="280" y="432"/>
                  </a:lnTo>
                  <a:lnTo>
                    <a:pt x="280" y="433"/>
                  </a:lnTo>
                  <a:lnTo>
                    <a:pt x="281" y="439"/>
                  </a:lnTo>
                  <a:lnTo>
                    <a:pt x="280" y="444"/>
                  </a:lnTo>
                  <a:lnTo>
                    <a:pt x="280" y="445"/>
                  </a:lnTo>
                  <a:lnTo>
                    <a:pt x="278" y="447"/>
                  </a:lnTo>
                  <a:lnTo>
                    <a:pt x="275" y="450"/>
                  </a:lnTo>
                  <a:lnTo>
                    <a:pt x="272" y="452"/>
                  </a:lnTo>
                  <a:lnTo>
                    <a:pt x="267" y="452"/>
                  </a:lnTo>
                  <a:lnTo>
                    <a:pt x="264" y="453"/>
                  </a:lnTo>
                  <a:lnTo>
                    <a:pt x="261" y="456"/>
                  </a:lnTo>
                  <a:lnTo>
                    <a:pt x="258" y="458"/>
                  </a:lnTo>
                  <a:lnTo>
                    <a:pt x="257" y="459"/>
                  </a:lnTo>
                  <a:lnTo>
                    <a:pt x="249" y="466"/>
                  </a:lnTo>
                  <a:lnTo>
                    <a:pt x="247" y="467"/>
                  </a:lnTo>
                  <a:lnTo>
                    <a:pt x="246" y="469"/>
                  </a:lnTo>
                  <a:lnTo>
                    <a:pt x="241" y="472"/>
                  </a:lnTo>
                  <a:lnTo>
                    <a:pt x="240" y="473"/>
                  </a:lnTo>
                  <a:lnTo>
                    <a:pt x="238" y="477"/>
                  </a:lnTo>
                  <a:lnTo>
                    <a:pt x="236" y="480"/>
                  </a:lnTo>
                  <a:lnTo>
                    <a:pt x="232" y="483"/>
                  </a:lnTo>
                  <a:lnTo>
                    <a:pt x="230" y="484"/>
                  </a:lnTo>
                  <a:lnTo>
                    <a:pt x="227" y="487"/>
                  </a:lnTo>
                  <a:lnTo>
                    <a:pt x="227" y="490"/>
                  </a:lnTo>
                  <a:lnTo>
                    <a:pt x="232" y="489"/>
                  </a:lnTo>
                  <a:lnTo>
                    <a:pt x="235" y="489"/>
                  </a:lnTo>
                  <a:lnTo>
                    <a:pt x="238" y="489"/>
                  </a:lnTo>
                  <a:lnTo>
                    <a:pt x="238" y="487"/>
                  </a:lnTo>
                  <a:lnTo>
                    <a:pt x="240" y="487"/>
                  </a:lnTo>
                  <a:lnTo>
                    <a:pt x="241" y="489"/>
                  </a:lnTo>
                  <a:lnTo>
                    <a:pt x="244" y="492"/>
                  </a:lnTo>
                  <a:lnTo>
                    <a:pt x="244" y="494"/>
                  </a:lnTo>
                  <a:lnTo>
                    <a:pt x="246" y="497"/>
                  </a:lnTo>
                  <a:lnTo>
                    <a:pt x="247" y="498"/>
                  </a:lnTo>
                  <a:lnTo>
                    <a:pt x="247" y="500"/>
                  </a:lnTo>
                  <a:lnTo>
                    <a:pt x="249" y="500"/>
                  </a:lnTo>
                  <a:lnTo>
                    <a:pt x="252" y="500"/>
                  </a:lnTo>
                  <a:lnTo>
                    <a:pt x="254" y="500"/>
                  </a:lnTo>
                  <a:lnTo>
                    <a:pt x="255" y="500"/>
                  </a:lnTo>
                  <a:lnTo>
                    <a:pt x="257" y="500"/>
                  </a:lnTo>
                  <a:lnTo>
                    <a:pt x="258" y="501"/>
                  </a:lnTo>
                  <a:lnTo>
                    <a:pt x="260" y="503"/>
                  </a:lnTo>
                  <a:lnTo>
                    <a:pt x="260" y="504"/>
                  </a:lnTo>
                  <a:lnTo>
                    <a:pt x="261" y="504"/>
                  </a:lnTo>
                  <a:lnTo>
                    <a:pt x="263" y="504"/>
                  </a:lnTo>
                  <a:lnTo>
                    <a:pt x="266" y="506"/>
                  </a:lnTo>
                  <a:lnTo>
                    <a:pt x="269" y="508"/>
                  </a:lnTo>
                  <a:lnTo>
                    <a:pt x="271" y="511"/>
                  </a:lnTo>
                  <a:lnTo>
                    <a:pt x="272" y="511"/>
                  </a:lnTo>
                  <a:lnTo>
                    <a:pt x="274" y="512"/>
                  </a:lnTo>
                  <a:lnTo>
                    <a:pt x="278" y="515"/>
                  </a:lnTo>
                  <a:lnTo>
                    <a:pt x="280" y="515"/>
                  </a:lnTo>
                  <a:lnTo>
                    <a:pt x="283" y="520"/>
                  </a:lnTo>
                  <a:lnTo>
                    <a:pt x="285" y="522"/>
                  </a:lnTo>
                  <a:lnTo>
                    <a:pt x="291" y="525"/>
                  </a:lnTo>
                  <a:lnTo>
                    <a:pt x="288" y="525"/>
                  </a:lnTo>
                  <a:lnTo>
                    <a:pt x="286" y="525"/>
                  </a:lnTo>
                  <a:lnTo>
                    <a:pt x="285" y="526"/>
                  </a:lnTo>
                  <a:lnTo>
                    <a:pt x="283" y="528"/>
                  </a:lnTo>
                  <a:lnTo>
                    <a:pt x="283" y="529"/>
                  </a:lnTo>
                  <a:lnTo>
                    <a:pt x="281" y="532"/>
                  </a:lnTo>
                  <a:lnTo>
                    <a:pt x="283" y="534"/>
                  </a:lnTo>
                  <a:lnTo>
                    <a:pt x="285" y="536"/>
                  </a:lnTo>
                  <a:lnTo>
                    <a:pt x="285" y="537"/>
                  </a:lnTo>
                  <a:lnTo>
                    <a:pt x="286" y="540"/>
                  </a:lnTo>
                  <a:lnTo>
                    <a:pt x="288" y="537"/>
                  </a:lnTo>
                  <a:lnTo>
                    <a:pt x="291" y="537"/>
                  </a:lnTo>
                  <a:lnTo>
                    <a:pt x="292" y="534"/>
                  </a:lnTo>
                  <a:lnTo>
                    <a:pt x="294" y="532"/>
                  </a:lnTo>
                  <a:lnTo>
                    <a:pt x="295" y="531"/>
                  </a:lnTo>
                  <a:lnTo>
                    <a:pt x="297" y="529"/>
                  </a:lnTo>
                  <a:lnTo>
                    <a:pt x="300" y="523"/>
                  </a:lnTo>
                  <a:lnTo>
                    <a:pt x="302" y="518"/>
                  </a:lnTo>
                  <a:lnTo>
                    <a:pt x="302" y="515"/>
                  </a:lnTo>
                  <a:lnTo>
                    <a:pt x="302" y="512"/>
                  </a:lnTo>
                  <a:lnTo>
                    <a:pt x="303" y="511"/>
                  </a:lnTo>
                  <a:lnTo>
                    <a:pt x="303" y="508"/>
                  </a:lnTo>
                  <a:lnTo>
                    <a:pt x="305" y="506"/>
                  </a:lnTo>
                  <a:lnTo>
                    <a:pt x="306" y="504"/>
                  </a:lnTo>
                  <a:lnTo>
                    <a:pt x="311" y="503"/>
                  </a:lnTo>
                  <a:lnTo>
                    <a:pt x="313" y="501"/>
                  </a:lnTo>
                  <a:lnTo>
                    <a:pt x="314" y="498"/>
                  </a:lnTo>
                  <a:lnTo>
                    <a:pt x="314" y="494"/>
                  </a:lnTo>
                  <a:lnTo>
                    <a:pt x="314" y="487"/>
                  </a:lnTo>
                  <a:lnTo>
                    <a:pt x="328" y="495"/>
                  </a:lnTo>
                  <a:lnTo>
                    <a:pt x="330" y="494"/>
                  </a:lnTo>
                  <a:lnTo>
                    <a:pt x="330" y="490"/>
                  </a:lnTo>
                  <a:lnTo>
                    <a:pt x="333" y="487"/>
                  </a:lnTo>
                  <a:lnTo>
                    <a:pt x="334" y="484"/>
                  </a:lnTo>
                  <a:lnTo>
                    <a:pt x="336" y="481"/>
                  </a:lnTo>
                  <a:lnTo>
                    <a:pt x="336" y="480"/>
                  </a:lnTo>
                  <a:lnTo>
                    <a:pt x="339" y="478"/>
                  </a:lnTo>
                  <a:lnTo>
                    <a:pt x="345" y="472"/>
                  </a:lnTo>
                  <a:lnTo>
                    <a:pt x="347" y="469"/>
                  </a:lnTo>
                  <a:lnTo>
                    <a:pt x="347" y="467"/>
                  </a:lnTo>
                  <a:lnTo>
                    <a:pt x="348" y="466"/>
                  </a:lnTo>
                  <a:lnTo>
                    <a:pt x="348" y="461"/>
                  </a:lnTo>
                  <a:lnTo>
                    <a:pt x="351" y="456"/>
                  </a:lnTo>
                  <a:lnTo>
                    <a:pt x="353" y="453"/>
                  </a:lnTo>
                  <a:lnTo>
                    <a:pt x="353" y="449"/>
                  </a:lnTo>
                  <a:lnTo>
                    <a:pt x="351" y="438"/>
                  </a:lnTo>
                  <a:lnTo>
                    <a:pt x="351" y="435"/>
                  </a:lnTo>
                  <a:lnTo>
                    <a:pt x="351" y="433"/>
                  </a:lnTo>
                  <a:lnTo>
                    <a:pt x="353" y="430"/>
                  </a:lnTo>
                  <a:lnTo>
                    <a:pt x="353" y="427"/>
                  </a:lnTo>
                  <a:lnTo>
                    <a:pt x="351" y="425"/>
                  </a:lnTo>
                  <a:lnTo>
                    <a:pt x="354" y="422"/>
                  </a:lnTo>
                  <a:lnTo>
                    <a:pt x="358" y="421"/>
                  </a:lnTo>
                  <a:lnTo>
                    <a:pt x="359" y="421"/>
                  </a:lnTo>
                  <a:lnTo>
                    <a:pt x="362" y="419"/>
                  </a:lnTo>
                  <a:lnTo>
                    <a:pt x="365" y="416"/>
                  </a:lnTo>
                  <a:lnTo>
                    <a:pt x="375" y="410"/>
                  </a:lnTo>
                  <a:lnTo>
                    <a:pt x="381" y="407"/>
                  </a:lnTo>
                  <a:lnTo>
                    <a:pt x="382" y="405"/>
                  </a:lnTo>
                  <a:lnTo>
                    <a:pt x="385" y="404"/>
                  </a:lnTo>
                  <a:lnTo>
                    <a:pt x="392" y="404"/>
                  </a:lnTo>
                  <a:lnTo>
                    <a:pt x="396" y="405"/>
                  </a:lnTo>
                  <a:lnTo>
                    <a:pt x="396" y="404"/>
                  </a:lnTo>
                  <a:lnTo>
                    <a:pt x="398" y="404"/>
                  </a:lnTo>
                  <a:lnTo>
                    <a:pt x="398" y="402"/>
                  </a:lnTo>
                  <a:lnTo>
                    <a:pt x="396" y="402"/>
                  </a:lnTo>
                  <a:lnTo>
                    <a:pt x="396" y="400"/>
                  </a:lnTo>
                  <a:lnTo>
                    <a:pt x="401" y="399"/>
                  </a:lnTo>
                  <a:lnTo>
                    <a:pt x="403" y="397"/>
                  </a:lnTo>
                  <a:lnTo>
                    <a:pt x="407" y="393"/>
                  </a:lnTo>
                  <a:lnTo>
                    <a:pt x="407" y="391"/>
                  </a:lnTo>
                  <a:lnTo>
                    <a:pt x="409" y="390"/>
                  </a:lnTo>
                  <a:lnTo>
                    <a:pt x="412" y="390"/>
                  </a:lnTo>
                  <a:lnTo>
                    <a:pt x="417" y="390"/>
                  </a:lnTo>
                  <a:lnTo>
                    <a:pt x="420" y="390"/>
                  </a:lnTo>
                  <a:lnTo>
                    <a:pt x="423" y="390"/>
                  </a:lnTo>
                  <a:lnTo>
                    <a:pt x="426" y="390"/>
                  </a:lnTo>
                  <a:lnTo>
                    <a:pt x="427" y="390"/>
                  </a:lnTo>
                  <a:lnTo>
                    <a:pt x="427" y="391"/>
                  </a:lnTo>
                  <a:lnTo>
                    <a:pt x="429" y="391"/>
                  </a:lnTo>
                  <a:lnTo>
                    <a:pt x="431" y="391"/>
                  </a:lnTo>
                  <a:lnTo>
                    <a:pt x="438" y="391"/>
                  </a:lnTo>
                  <a:lnTo>
                    <a:pt x="443" y="391"/>
                  </a:lnTo>
                  <a:lnTo>
                    <a:pt x="441" y="390"/>
                  </a:lnTo>
                  <a:lnTo>
                    <a:pt x="443" y="390"/>
                  </a:lnTo>
                  <a:lnTo>
                    <a:pt x="443" y="386"/>
                  </a:lnTo>
                  <a:lnTo>
                    <a:pt x="445" y="385"/>
                  </a:lnTo>
                  <a:lnTo>
                    <a:pt x="446" y="380"/>
                  </a:lnTo>
                  <a:lnTo>
                    <a:pt x="448" y="379"/>
                  </a:lnTo>
                  <a:lnTo>
                    <a:pt x="455" y="376"/>
                  </a:lnTo>
                  <a:lnTo>
                    <a:pt x="455" y="373"/>
                  </a:lnTo>
                  <a:lnTo>
                    <a:pt x="455" y="365"/>
                  </a:lnTo>
                  <a:lnTo>
                    <a:pt x="457" y="363"/>
                  </a:lnTo>
                  <a:lnTo>
                    <a:pt x="458" y="362"/>
                  </a:lnTo>
                  <a:lnTo>
                    <a:pt x="460" y="359"/>
                  </a:lnTo>
                  <a:lnTo>
                    <a:pt x="463" y="357"/>
                  </a:lnTo>
                  <a:lnTo>
                    <a:pt x="465" y="354"/>
                  </a:lnTo>
                  <a:lnTo>
                    <a:pt x="468" y="349"/>
                  </a:lnTo>
                  <a:lnTo>
                    <a:pt x="469" y="346"/>
                  </a:lnTo>
                  <a:lnTo>
                    <a:pt x="471" y="345"/>
                  </a:lnTo>
                  <a:lnTo>
                    <a:pt x="472" y="345"/>
                  </a:lnTo>
                  <a:lnTo>
                    <a:pt x="472" y="341"/>
                  </a:lnTo>
                  <a:lnTo>
                    <a:pt x="472" y="331"/>
                  </a:lnTo>
                  <a:lnTo>
                    <a:pt x="474" y="324"/>
                  </a:lnTo>
                  <a:lnTo>
                    <a:pt x="476" y="323"/>
                  </a:lnTo>
                  <a:lnTo>
                    <a:pt x="477" y="320"/>
                  </a:lnTo>
                  <a:lnTo>
                    <a:pt x="480" y="318"/>
                  </a:lnTo>
                  <a:lnTo>
                    <a:pt x="482" y="315"/>
                  </a:lnTo>
                  <a:lnTo>
                    <a:pt x="482" y="312"/>
                  </a:lnTo>
                  <a:lnTo>
                    <a:pt x="482" y="309"/>
                  </a:lnTo>
                  <a:lnTo>
                    <a:pt x="482" y="304"/>
                  </a:lnTo>
                  <a:lnTo>
                    <a:pt x="485" y="295"/>
                  </a:lnTo>
                  <a:lnTo>
                    <a:pt x="486" y="289"/>
                  </a:lnTo>
                  <a:lnTo>
                    <a:pt x="485" y="281"/>
                  </a:lnTo>
                  <a:lnTo>
                    <a:pt x="483" y="278"/>
                  </a:lnTo>
                  <a:lnTo>
                    <a:pt x="483" y="261"/>
                  </a:lnTo>
                  <a:lnTo>
                    <a:pt x="483" y="251"/>
                  </a:lnTo>
                  <a:lnTo>
                    <a:pt x="485" y="250"/>
                  </a:lnTo>
                  <a:lnTo>
                    <a:pt x="486" y="250"/>
                  </a:lnTo>
                  <a:lnTo>
                    <a:pt x="491" y="250"/>
                  </a:lnTo>
                  <a:lnTo>
                    <a:pt x="496" y="248"/>
                  </a:lnTo>
                  <a:lnTo>
                    <a:pt x="499" y="244"/>
                  </a:lnTo>
                  <a:lnTo>
                    <a:pt x="500" y="239"/>
                  </a:lnTo>
                  <a:lnTo>
                    <a:pt x="504" y="234"/>
                  </a:lnTo>
                  <a:lnTo>
                    <a:pt x="505" y="231"/>
                  </a:lnTo>
                  <a:lnTo>
                    <a:pt x="507" y="230"/>
                  </a:lnTo>
                  <a:lnTo>
                    <a:pt x="507" y="228"/>
                  </a:lnTo>
                  <a:lnTo>
                    <a:pt x="510" y="225"/>
                  </a:lnTo>
                  <a:lnTo>
                    <a:pt x="521" y="216"/>
                  </a:lnTo>
                  <a:lnTo>
                    <a:pt x="524" y="213"/>
                  </a:lnTo>
                  <a:lnTo>
                    <a:pt x="525" y="210"/>
                  </a:lnTo>
                  <a:lnTo>
                    <a:pt x="525" y="208"/>
                  </a:lnTo>
                  <a:lnTo>
                    <a:pt x="525" y="205"/>
                  </a:lnTo>
                  <a:lnTo>
                    <a:pt x="527" y="205"/>
                  </a:lnTo>
                  <a:lnTo>
                    <a:pt x="530" y="203"/>
                  </a:lnTo>
                  <a:lnTo>
                    <a:pt x="533" y="202"/>
                  </a:lnTo>
                  <a:lnTo>
                    <a:pt x="535" y="200"/>
                  </a:lnTo>
                  <a:lnTo>
                    <a:pt x="536" y="197"/>
                  </a:lnTo>
                  <a:lnTo>
                    <a:pt x="538" y="196"/>
                  </a:lnTo>
                  <a:lnTo>
                    <a:pt x="539" y="188"/>
                  </a:lnTo>
                  <a:lnTo>
                    <a:pt x="541" y="182"/>
                  </a:lnTo>
                  <a:lnTo>
                    <a:pt x="539" y="158"/>
                  </a:lnTo>
                  <a:lnTo>
                    <a:pt x="538" y="157"/>
                  </a:lnTo>
                  <a:lnTo>
                    <a:pt x="536" y="155"/>
                  </a:lnTo>
                  <a:lnTo>
                    <a:pt x="536" y="152"/>
                  </a:lnTo>
                  <a:lnTo>
                    <a:pt x="535" y="151"/>
                  </a:lnTo>
                  <a:lnTo>
                    <a:pt x="535" y="144"/>
                  </a:lnTo>
                  <a:lnTo>
                    <a:pt x="527" y="144"/>
                  </a:lnTo>
                  <a:lnTo>
                    <a:pt x="521" y="144"/>
                  </a:lnTo>
                  <a:lnTo>
                    <a:pt x="514" y="144"/>
                  </a:lnTo>
                  <a:lnTo>
                    <a:pt x="511" y="143"/>
                  </a:lnTo>
                  <a:lnTo>
                    <a:pt x="508" y="141"/>
                  </a:lnTo>
                  <a:lnTo>
                    <a:pt x="507" y="140"/>
                  </a:lnTo>
                  <a:lnTo>
                    <a:pt x="504" y="138"/>
                  </a:lnTo>
                  <a:lnTo>
                    <a:pt x="499" y="135"/>
                  </a:lnTo>
                  <a:lnTo>
                    <a:pt x="497" y="135"/>
                  </a:lnTo>
                  <a:lnTo>
                    <a:pt x="496" y="132"/>
                  </a:lnTo>
                  <a:lnTo>
                    <a:pt x="494" y="129"/>
                  </a:lnTo>
                  <a:lnTo>
                    <a:pt x="491" y="126"/>
                  </a:lnTo>
                  <a:lnTo>
                    <a:pt x="488" y="123"/>
                  </a:lnTo>
                  <a:lnTo>
                    <a:pt x="483" y="121"/>
                  </a:lnTo>
                  <a:lnTo>
                    <a:pt x="482" y="119"/>
                  </a:lnTo>
                  <a:lnTo>
                    <a:pt x="479" y="118"/>
                  </a:lnTo>
                  <a:lnTo>
                    <a:pt x="476" y="116"/>
                  </a:lnTo>
                  <a:lnTo>
                    <a:pt x="471" y="113"/>
                  </a:lnTo>
                  <a:lnTo>
                    <a:pt x="469" y="113"/>
                  </a:lnTo>
                  <a:lnTo>
                    <a:pt x="465" y="113"/>
                  </a:lnTo>
                  <a:lnTo>
                    <a:pt x="460" y="115"/>
                  </a:lnTo>
                  <a:lnTo>
                    <a:pt x="457" y="115"/>
                  </a:lnTo>
                  <a:lnTo>
                    <a:pt x="454" y="115"/>
                  </a:lnTo>
                  <a:lnTo>
                    <a:pt x="452" y="115"/>
                  </a:lnTo>
                  <a:lnTo>
                    <a:pt x="451" y="113"/>
                  </a:lnTo>
                  <a:lnTo>
                    <a:pt x="449" y="113"/>
                  </a:lnTo>
                  <a:lnTo>
                    <a:pt x="448" y="112"/>
                  </a:lnTo>
                  <a:lnTo>
                    <a:pt x="448" y="110"/>
                  </a:lnTo>
                  <a:lnTo>
                    <a:pt x="445" y="110"/>
                  </a:lnTo>
                  <a:lnTo>
                    <a:pt x="443" y="110"/>
                  </a:lnTo>
                  <a:lnTo>
                    <a:pt x="441" y="112"/>
                  </a:lnTo>
                  <a:lnTo>
                    <a:pt x="438" y="113"/>
                  </a:lnTo>
                  <a:lnTo>
                    <a:pt x="437" y="113"/>
                  </a:lnTo>
                  <a:lnTo>
                    <a:pt x="435" y="113"/>
                  </a:lnTo>
                  <a:lnTo>
                    <a:pt x="435" y="112"/>
                  </a:lnTo>
                  <a:lnTo>
                    <a:pt x="432" y="110"/>
                  </a:lnTo>
                  <a:lnTo>
                    <a:pt x="431" y="109"/>
                  </a:lnTo>
                  <a:lnTo>
                    <a:pt x="427" y="107"/>
                  </a:lnTo>
                  <a:lnTo>
                    <a:pt x="424" y="105"/>
                  </a:lnTo>
                  <a:lnTo>
                    <a:pt x="423" y="104"/>
                  </a:lnTo>
                  <a:lnTo>
                    <a:pt x="421" y="105"/>
                  </a:lnTo>
                  <a:lnTo>
                    <a:pt x="417" y="109"/>
                  </a:lnTo>
                  <a:lnTo>
                    <a:pt x="413" y="107"/>
                  </a:lnTo>
                  <a:lnTo>
                    <a:pt x="410" y="107"/>
                  </a:lnTo>
                  <a:lnTo>
                    <a:pt x="410" y="110"/>
                  </a:lnTo>
                  <a:lnTo>
                    <a:pt x="404" y="118"/>
                  </a:lnTo>
                  <a:lnTo>
                    <a:pt x="407" y="109"/>
                  </a:lnTo>
                  <a:lnTo>
                    <a:pt x="407" y="104"/>
                  </a:lnTo>
                  <a:lnTo>
                    <a:pt x="407" y="101"/>
                  </a:lnTo>
                  <a:lnTo>
                    <a:pt x="406" y="98"/>
                  </a:lnTo>
                  <a:lnTo>
                    <a:pt x="404" y="96"/>
                  </a:lnTo>
                  <a:lnTo>
                    <a:pt x="403" y="96"/>
                  </a:lnTo>
                  <a:lnTo>
                    <a:pt x="398" y="95"/>
                  </a:lnTo>
                  <a:lnTo>
                    <a:pt x="395" y="93"/>
                  </a:lnTo>
                  <a:lnTo>
                    <a:pt x="392" y="93"/>
                  </a:lnTo>
                  <a:lnTo>
                    <a:pt x="390" y="93"/>
                  </a:lnTo>
                  <a:lnTo>
                    <a:pt x="385" y="88"/>
                  </a:lnTo>
                  <a:lnTo>
                    <a:pt x="384" y="87"/>
                  </a:lnTo>
                  <a:lnTo>
                    <a:pt x="382" y="87"/>
                  </a:lnTo>
                  <a:lnTo>
                    <a:pt x="379" y="87"/>
                  </a:lnTo>
                  <a:lnTo>
                    <a:pt x="379" y="85"/>
                  </a:lnTo>
                  <a:lnTo>
                    <a:pt x="378" y="85"/>
                  </a:lnTo>
                  <a:lnTo>
                    <a:pt x="376" y="84"/>
                  </a:lnTo>
                  <a:lnTo>
                    <a:pt x="370" y="84"/>
                  </a:lnTo>
                  <a:lnTo>
                    <a:pt x="358" y="84"/>
                  </a:lnTo>
                  <a:lnTo>
                    <a:pt x="356" y="85"/>
                  </a:lnTo>
                  <a:lnTo>
                    <a:pt x="354" y="85"/>
                  </a:lnTo>
                  <a:lnTo>
                    <a:pt x="354" y="87"/>
                  </a:lnTo>
                  <a:lnTo>
                    <a:pt x="354" y="88"/>
                  </a:lnTo>
                  <a:lnTo>
                    <a:pt x="354" y="90"/>
                  </a:lnTo>
                  <a:lnTo>
                    <a:pt x="353" y="93"/>
                  </a:lnTo>
                  <a:lnTo>
                    <a:pt x="354" y="96"/>
                  </a:lnTo>
                  <a:lnTo>
                    <a:pt x="353" y="98"/>
                  </a:lnTo>
                  <a:lnTo>
                    <a:pt x="350" y="98"/>
                  </a:lnTo>
                  <a:lnTo>
                    <a:pt x="348" y="98"/>
                  </a:lnTo>
                  <a:lnTo>
                    <a:pt x="345" y="99"/>
                  </a:lnTo>
                  <a:lnTo>
                    <a:pt x="344" y="99"/>
                  </a:lnTo>
                  <a:lnTo>
                    <a:pt x="344" y="101"/>
                  </a:lnTo>
                  <a:lnTo>
                    <a:pt x="344" y="102"/>
                  </a:lnTo>
                  <a:lnTo>
                    <a:pt x="340" y="105"/>
                  </a:lnTo>
                  <a:lnTo>
                    <a:pt x="337" y="110"/>
                  </a:lnTo>
                  <a:lnTo>
                    <a:pt x="337" y="109"/>
                  </a:lnTo>
                  <a:lnTo>
                    <a:pt x="339" y="104"/>
                  </a:lnTo>
                  <a:lnTo>
                    <a:pt x="340" y="99"/>
                  </a:lnTo>
                  <a:lnTo>
                    <a:pt x="337" y="98"/>
                  </a:lnTo>
                  <a:lnTo>
                    <a:pt x="336" y="98"/>
                  </a:lnTo>
                  <a:lnTo>
                    <a:pt x="334" y="99"/>
                  </a:lnTo>
                  <a:lnTo>
                    <a:pt x="328" y="98"/>
                  </a:lnTo>
                  <a:lnTo>
                    <a:pt x="322" y="98"/>
                  </a:lnTo>
                  <a:lnTo>
                    <a:pt x="320" y="92"/>
                  </a:lnTo>
                  <a:lnTo>
                    <a:pt x="320" y="90"/>
                  </a:lnTo>
                  <a:lnTo>
                    <a:pt x="319" y="88"/>
                  </a:lnTo>
                  <a:lnTo>
                    <a:pt x="316" y="88"/>
                  </a:lnTo>
                  <a:lnTo>
                    <a:pt x="311" y="88"/>
                  </a:lnTo>
                  <a:lnTo>
                    <a:pt x="311" y="85"/>
                  </a:lnTo>
                  <a:lnTo>
                    <a:pt x="313" y="85"/>
                  </a:lnTo>
                  <a:lnTo>
                    <a:pt x="313" y="84"/>
                  </a:lnTo>
                  <a:lnTo>
                    <a:pt x="313" y="82"/>
                  </a:lnTo>
                  <a:lnTo>
                    <a:pt x="314" y="79"/>
                  </a:lnTo>
                  <a:lnTo>
                    <a:pt x="316" y="76"/>
                  </a:lnTo>
                  <a:lnTo>
                    <a:pt x="319" y="76"/>
                  </a:lnTo>
                  <a:lnTo>
                    <a:pt x="322" y="74"/>
                  </a:lnTo>
                  <a:lnTo>
                    <a:pt x="323" y="73"/>
                  </a:lnTo>
                  <a:lnTo>
                    <a:pt x="323" y="71"/>
                  </a:lnTo>
                  <a:lnTo>
                    <a:pt x="325" y="70"/>
                  </a:lnTo>
                  <a:lnTo>
                    <a:pt x="328" y="70"/>
                  </a:lnTo>
                  <a:lnTo>
                    <a:pt x="330" y="70"/>
                  </a:lnTo>
                  <a:lnTo>
                    <a:pt x="333" y="70"/>
                  </a:lnTo>
                  <a:lnTo>
                    <a:pt x="333" y="68"/>
                  </a:lnTo>
                  <a:lnTo>
                    <a:pt x="331" y="67"/>
                  </a:lnTo>
                  <a:lnTo>
                    <a:pt x="331" y="62"/>
                  </a:lnTo>
                  <a:lnTo>
                    <a:pt x="333" y="59"/>
                  </a:lnTo>
                  <a:lnTo>
                    <a:pt x="333" y="57"/>
                  </a:lnTo>
                  <a:lnTo>
                    <a:pt x="333" y="56"/>
                  </a:lnTo>
                  <a:lnTo>
                    <a:pt x="331" y="54"/>
                  </a:lnTo>
                  <a:lnTo>
                    <a:pt x="330" y="53"/>
                  </a:lnTo>
                  <a:lnTo>
                    <a:pt x="325" y="50"/>
                  </a:lnTo>
                  <a:lnTo>
                    <a:pt x="323" y="47"/>
                  </a:lnTo>
                  <a:lnTo>
                    <a:pt x="322" y="45"/>
                  </a:lnTo>
                  <a:lnTo>
                    <a:pt x="320" y="42"/>
                  </a:lnTo>
                  <a:lnTo>
                    <a:pt x="317" y="33"/>
                  </a:lnTo>
                  <a:lnTo>
                    <a:pt x="317" y="25"/>
                  </a:lnTo>
                  <a:lnTo>
                    <a:pt x="316" y="23"/>
                  </a:lnTo>
                  <a:lnTo>
                    <a:pt x="314" y="22"/>
                  </a:lnTo>
                  <a:lnTo>
                    <a:pt x="314" y="2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0" name="Freeform 701"/>
            <p:cNvSpPr>
              <a:spLocks/>
            </p:cNvSpPr>
            <p:nvPr/>
          </p:nvSpPr>
          <p:spPr bwMode="auto">
            <a:xfrm>
              <a:off x="4022484" y="3516534"/>
              <a:ext cx="92090" cy="100035"/>
            </a:xfrm>
            <a:custGeom>
              <a:avLst/>
              <a:gdLst>
                <a:gd name="T0" fmla="*/ 2147483647 w 55"/>
                <a:gd name="T1" fmla="*/ 2147483647 h 56"/>
                <a:gd name="T2" fmla="*/ 2147483647 w 55"/>
                <a:gd name="T3" fmla="*/ 2147483647 h 56"/>
                <a:gd name="T4" fmla="*/ 2147483647 w 55"/>
                <a:gd name="T5" fmla="*/ 0 h 56"/>
                <a:gd name="T6" fmla="*/ 2147483647 w 55"/>
                <a:gd name="T7" fmla="*/ 0 h 56"/>
                <a:gd name="T8" fmla="*/ 2147483647 w 55"/>
                <a:gd name="T9" fmla="*/ 0 h 56"/>
                <a:gd name="T10" fmla="*/ 2147483647 w 55"/>
                <a:gd name="T11" fmla="*/ 2147483647 h 56"/>
                <a:gd name="T12" fmla="*/ 2147483647 w 55"/>
                <a:gd name="T13" fmla="*/ 2147483647 h 56"/>
                <a:gd name="T14" fmla="*/ 2147483647 w 55"/>
                <a:gd name="T15" fmla="*/ 2147483647 h 56"/>
                <a:gd name="T16" fmla="*/ 2147483647 w 55"/>
                <a:gd name="T17" fmla="*/ 2147483647 h 56"/>
                <a:gd name="T18" fmla="*/ 2147483647 w 55"/>
                <a:gd name="T19" fmla="*/ 2147483647 h 56"/>
                <a:gd name="T20" fmla="*/ 2147483647 w 55"/>
                <a:gd name="T21" fmla="*/ 2147483647 h 56"/>
                <a:gd name="T22" fmla="*/ 2147483647 w 55"/>
                <a:gd name="T23" fmla="*/ 2147483647 h 56"/>
                <a:gd name="T24" fmla="*/ 0 w 55"/>
                <a:gd name="T25" fmla="*/ 2147483647 h 56"/>
                <a:gd name="T26" fmla="*/ 2147483647 w 55"/>
                <a:gd name="T27" fmla="*/ 2147483647 h 56"/>
                <a:gd name="T28" fmla="*/ 2147483647 w 55"/>
                <a:gd name="T29" fmla="*/ 2147483647 h 56"/>
                <a:gd name="T30" fmla="*/ 2147483647 w 55"/>
                <a:gd name="T31" fmla="*/ 2147483647 h 56"/>
                <a:gd name="T32" fmla="*/ 2147483647 w 55"/>
                <a:gd name="T33" fmla="*/ 2147483647 h 56"/>
                <a:gd name="T34" fmla="*/ 2147483647 w 55"/>
                <a:gd name="T35" fmla="*/ 2147483647 h 56"/>
                <a:gd name="T36" fmla="*/ 2147483647 w 55"/>
                <a:gd name="T37" fmla="*/ 2147483647 h 56"/>
                <a:gd name="T38" fmla="*/ 2147483647 w 55"/>
                <a:gd name="T39" fmla="*/ 2147483647 h 56"/>
                <a:gd name="T40" fmla="*/ 2147483647 w 55"/>
                <a:gd name="T41" fmla="*/ 2147483647 h 56"/>
                <a:gd name="T42" fmla="*/ 2147483647 w 55"/>
                <a:gd name="T43" fmla="*/ 2147483647 h 56"/>
                <a:gd name="T44" fmla="*/ 2147483647 w 55"/>
                <a:gd name="T45" fmla="*/ 2147483647 h 56"/>
                <a:gd name="T46" fmla="*/ 2147483647 w 55"/>
                <a:gd name="T47" fmla="*/ 2147483647 h 56"/>
                <a:gd name="T48" fmla="*/ 2147483647 w 55"/>
                <a:gd name="T49" fmla="*/ 2147483647 h 56"/>
                <a:gd name="T50" fmla="*/ 2147483647 w 55"/>
                <a:gd name="T51" fmla="*/ 2147483647 h 56"/>
                <a:gd name="T52" fmla="*/ 2147483647 w 55"/>
                <a:gd name="T53" fmla="*/ 2147483647 h 56"/>
                <a:gd name="T54" fmla="*/ 2147483647 w 55"/>
                <a:gd name="T55" fmla="*/ 2147483647 h 56"/>
                <a:gd name="T56" fmla="*/ 2147483647 w 55"/>
                <a:gd name="T57" fmla="*/ 2147483647 h 56"/>
                <a:gd name="T58" fmla="*/ 2147483647 w 55"/>
                <a:gd name="T59" fmla="*/ 2147483647 h 56"/>
                <a:gd name="T60" fmla="*/ 2147483647 w 55"/>
                <a:gd name="T61" fmla="*/ 2147483647 h 56"/>
                <a:gd name="T62" fmla="*/ 2147483647 w 55"/>
                <a:gd name="T63" fmla="*/ 2147483647 h 56"/>
                <a:gd name="T64" fmla="*/ 2147483647 w 55"/>
                <a:gd name="T65" fmla="*/ 2147483647 h 56"/>
                <a:gd name="T66" fmla="*/ 2147483647 w 55"/>
                <a:gd name="T67" fmla="*/ 2147483647 h 56"/>
                <a:gd name="T68" fmla="*/ 2147483647 w 55"/>
                <a:gd name="T69" fmla="*/ 2147483647 h 56"/>
                <a:gd name="T70" fmla="*/ 2147483647 w 55"/>
                <a:gd name="T71" fmla="*/ 2147483647 h 56"/>
                <a:gd name="T72" fmla="*/ 2147483647 w 55"/>
                <a:gd name="T73" fmla="*/ 2147483647 h 56"/>
                <a:gd name="T74" fmla="*/ 2147483647 w 55"/>
                <a:gd name="T75" fmla="*/ 2147483647 h 56"/>
                <a:gd name="T76" fmla="*/ 2147483647 w 55"/>
                <a:gd name="T77" fmla="*/ 2147483647 h 56"/>
                <a:gd name="T78" fmla="*/ 2147483647 w 55"/>
                <a:gd name="T79" fmla="*/ 2147483647 h 56"/>
                <a:gd name="T80" fmla="*/ 2147483647 w 55"/>
                <a:gd name="T81" fmla="*/ 2147483647 h 56"/>
                <a:gd name="T82" fmla="*/ 2147483647 w 55"/>
                <a:gd name="T83" fmla="*/ 2147483647 h 56"/>
                <a:gd name="T84" fmla="*/ 2147483647 w 55"/>
                <a:gd name="T85" fmla="*/ 2147483647 h 56"/>
                <a:gd name="T86" fmla="*/ 2147483647 w 55"/>
                <a:gd name="T87" fmla="*/ 2147483647 h 56"/>
                <a:gd name="T88" fmla="*/ 2147483647 w 55"/>
                <a:gd name="T89" fmla="*/ 2147483647 h 56"/>
                <a:gd name="T90" fmla="*/ 2147483647 w 55"/>
                <a:gd name="T91" fmla="*/ 2147483647 h 56"/>
                <a:gd name="T92" fmla="*/ 2147483647 w 55"/>
                <a:gd name="T93" fmla="*/ 2147483647 h 56"/>
                <a:gd name="T94" fmla="*/ 2147483647 w 55"/>
                <a:gd name="T95" fmla="*/ 2147483647 h 56"/>
                <a:gd name="T96" fmla="*/ 2147483647 w 55"/>
                <a:gd name="T97" fmla="*/ 2147483647 h 56"/>
                <a:gd name="T98" fmla="*/ 2147483647 w 55"/>
                <a:gd name="T99" fmla="*/ 2147483647 h 56"/>
                <a:gd name="T100" fmla="*/ 2147483647 w 55"/>
                <a:gd name="T101" fmla="*/ 2147483647 h 56"/>
                <a:gd name="T102" fmla="*/ 2147483647 w 55"/>
                <a:gd name="T103" fmla="*/ 2147483647 h 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"/>
                <a:gd name="T157" fmla="*/ 0 h 56"/>
                <a:gd name="T158" fmla="*/ 55 w 55"/>
                <a:gd name="T159" fmla="*/ 56 h 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" h="56">
                  <a:moveTo>
                    <a:pt x="42" y="3"/>
                  </a:moveTo>
                  <a:lnTo>
                    <a:pt x="41" y="1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3"/>
                  </a:lnTo>
                  <a:lnTo>
                    <a:pt x="27" y="4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13" y="7"/>
                  </a:lnTo>
                  <a:lnTo>
                    <a:pt x="14" y="12"/>
                  </a:lnTo>
                  <a:lnTo>
                    <a:pt x="11" y="14"/>
                  </a:lnTo>
                  <a:lnTo>
                    <a:pt x="5" y="14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8" y="34"/>
                  </a:lnTo>
                  <a:lnTo>
                    <a:pt x="10" y="35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7" y="49"/>
                  </a:lnTo>
                  <a:lnTo>
                    <a:pt x="21" y="54"/>
                  </a:lnTo>
                  <a:lnTo>
                    <a:pt x="22" y="56"/>
                  </a:lnTo>
                  <a:lnTo>
                    <a:pt x="25" y="56"/>
                  </a:lnTo>
                  <a:lnTo>
                    <a:pt x="30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28" y="51"/>
                  </a:lnTo>
                  <a:lnTo>
                    <a:pt x="28" y="49"/>
                  </a:lnTo>
                  <a:lnTo>
                    <a:pt x="31" y="48"/>
                  </a:lnTo>
                  <a:lnTo>
                    <a:pt x="35" y="48"/>
                  </a:lnTo>
                  <a:lnTo>
                    <a:pt x="36" y="48"/>
                  </a:lnTo>
                  <a:lnTo>
                    <a:pt x="39" y="48"/>
                  </a:lnTo>
                  <a:lnTo>
                    <a:pt x="41" y="49"/>
                  </a:lnTo>
                  <a:lnTo>
                    <a:pt x="45" y="49"/>
                  </a:lnTo>
                  <a:lnTo>
                    <a:pt x="50" y="51"/>
                  </a:lnTo>
                  <a:lnTo>
                    <a:pt x="50" y="52"/>
                  </a:lnTo>
                  <a:lnTo>
                    <a:pt x="53" y="46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5" y="35"/>
                  </a:lnTo>
                  <a:lnTo>
                    <a:pt x="55" y="32"/>
                  </a:lnTo>
                  <a:lnTo>
                    <a:pt x="55" y="29"/>
                  </a:lnTo>
                  <a:lnTo>
                    <a:pt x="53" y="26"/>
                  </a:lnTo>
                  <a:lnTo>
                    <a:pt x="52" y="23"/>
                  </a:lnTo>
                  <a:lnTo>
                    <a:pt x="52" y="17"/>
                  </a:lnTo>
                  <a:lnTo>
                    <a:pt x="53" y="10"/>
                  </a:lnTo>
                  <a:lnTo>
                    <a:pt x="55" y="9"/>
                  </a:lnTo>
                  <a:lnTo>
                    <a:pt x="50" y="7"/>
                  </a:lnTo>
                  <a:lnTo>
                    <a:pt x="45" y="4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1" name="Freeform 702"/>
            <p:cNvSpPr>
              <a:spLocks/>
            </p:cNvSpPr>
            <p:nvPr/>
          </p:nvSpPr>
          <p:spPr bwMode="auto">
            <a:xfrm>
              <a:off x="3951036" y="3457782"/>
              <a:ext cx="107967" cy="174666"/>
            </a:xfrm>
            <a:custGeom>
              <a:avLst/>
              <a:gdLst>
                <a:gd name="T0" fmla="*/ 2147483647 w 65"/>
                <a:gd name="T1" fmla="*/ 2147483647 h 98"/>
                <a:gd name="T2" fmla="*/ 2147483647 w 65"/>
                <a:gd name="T3" fmla="*/ 2147483647 h 98"/>
                <a:gd name="T4" fmla="*/ 2147483647 w 65"/>
                <a:gd name="T5" fmla="*/ 2147483647 h 98"/>
                <a:gd name="T6" fmla="*/ 2147483647 w 65"/>
                <a:gd name="T7" fmla="*/ 2147483647 h 98"/>
                <a:gd name="T8" fmla="*/ 2147483647 w 65"/>
                <a:gd name="T9" fmla="*/ 2147483647 h 98"/>
                <a:gd name="T10" fmla="*/ 2147483647 w 65"/>
                <a:gd name="T11" fmla="*/ 2147483647 h 98"/>
                <a:gd name="T12" fmla="*/ 2147483647 w 65"/>
                <a:gd name="T13" fmla="*/ 0 h 98"/>
                <a:gd name="T14" fmla="*/ 2147483647 w 65"/>
                <a:gd name="T15" fmla="*/ 2147483647 h 98"/>
                <a:gd name="T16" fmla="*/ 2147483647 w 65"/>
                <a:gd name="T17" fmla="*/ 2147483647 h 98"/>
                <a:gd name="T18" fmla="*/ 2147483647 w 65"/>
                <a:gd name="T19" fmla="*/ 2147483647 h 98"/>
                <a:gd name="T20" fmla="*/ 2147483647 w 65"/>
                <a:gd name="T21" fmla="*/ 2147483647 h 98"/>
                <a:gd name="T22" fmla="*/ 2147483647 w 65"/>
                <a:gd name="T23" fmla="*/ 2147483647 h 98"/>
                <a:gd name="T24" fmla="*/ 2147483647 w 65"/>
                <a:gd name="T25" fmla="*/ 2147483647 h 98"/>
                <a:gd name="T26" fmla="*/ 2147483647 w 65"/>
                <a:gd name="T27" fmla="*/ 2147483647 h 98"/>
                <a:gd name="T28" fmla="*/ 2147483647 w 65"/>
                <a:gd name="T29" fmla="*/ 2147483647 h 98"/>
                <a:gd name="T30" fmla="*/ 2147483647 w 65"/>
                <a:gd name="T31" fmla="*/ 2147483647 h 98"/>
                <a:gd name="T32" fmla="*/ 0 w 65"/>
                <a:gd name="T33" fmla="*/ 2147483647 h 98"/>
                <a:gd name="T34" fmla="*/ 2147483647 w 65"/>
                <a:gd name="T35" fmla="*/ 2147483647 h 98"/>
                <a:gd name="T36" fmla="*/ 2147483647 w 65"/>
                <a:gd name="T37" fmla="*/ 2147483647 h 98"/>
                <a:gd name="T38" fmla="*/ 2147483647 w 65"/>
                <a:gd name="T39" fmla="*/ 2147483647 h 98"/>
                <a:gd name="T40" fmla="*/ 2147483647 w 65"/>
                <a:gd name="T41" fmla="*/ 2147483647 h 98"/>
                <a:gd name="T42" fmla="*/ 2147483647 w 65"/>
                <a:gd name="T43" fmla="*/ 2147483647 h 98"/>
                <a:gd name="T44" fmla="*/ 2147483647 w 65"/>
                <a:gd name="T45" fmla="*/ 2147483647 h 98"/>
                <a:gd name="T46" fmla="*/ 2147483647 w 65"/>
                <a:gd name="T47" fmla="*/ 2147483647 h 98"/>
                <a:gd name="T48" fmla="*/ 2147483647 w 65"/>
                <a:gd name="T49" fmla="*/ 2147483647 h 98"/>
                <a:gd name="T50" fmla="*/ 2147483647 w 65"/>
                <a:gd name="T51" fmla="*/ 2147483647 h 98"/>
                <a:gd name="T52" fmla="*/ 2147483647 w 65"/>
                <a:gd name="T53" fmla="*/ 2147483647 h 98"/>
                <a:gd name="T54" fmla="*/ 2147483647 w 65"/>
                <a:gd name="T55" fmla="*/ 2147483647 h 98"/>
                <a:gd name="T56" fmla="*/ 2147483647 w 65"/>
                <a:gd name="T57" fmla="*/ 2147483647 h 98"/>
                <a:gd name="T58" fmla="*/ 2147483647 w 65"/>
                <a:gd name="T59" fmla="*/ 2147483647 h 98"/>
                <a:gd name="T60" fmla="*/ 2147483647 w 65"/>
                <a:gd name="T61" fmla="*/ 2147483647 h 98"/>
                <a:gd name="T62" fmla="*/ 2147483647 w 65"/>
                <a:gd name="T63" fmla="*/ 2147483647 h 98"/>
                <a:gd name="T64" fmla="*/ 2147483647 w 65"/>
                <a:gd name="T65" fmla="*/ 2147483647 h 98"/>
                <a:gd name="T66" fmla="*/ 2147483647 w 65"/>
                <a:gd name="T67" fmla="*/ 2147483647 h 98"/>
                <a:gd name="T68" fmla="*/ 2147483647 w 65"/>
                <a:gd name="T69" fmla="*/ 2147483647 h 98"/>
                <a:gd name="T70" fmla="*/ 2147483647 w 65"/>
                <a:gd name="T71" fmla="*/ 2147483647 h 98"/>
                <a:gd name="T72" fmla="*/ 2147483647 w 65"/>
                <a:gd name="T73" fmla="*/ 2147483647 h 98"/>
                <a:gd name="T74" fmla="*/ 2147483647 w 65"/>
                <a:gd name="T75" fmla="*/ 2147483647 h 98"/>
                <a:gd name="T76" fmla="*/ 2147483647 w 65"/>
                <a:gd name="T77" fmla="*/ 2147483647 h 98"/>
                <a:gd name="T78" fmla="*/ 2147483647 w 65"/>
                <a:gd name="T79" fmla="*/ 2147483647 h 98"/>
                <a:gd name="T80" fmla="*/ 2147483647 w 65"/>
                <a:gd name="T81" fmla="*/ 2147483647 h 98"/>
                <a:gd name="T82" fmla="*/ 2147483647 w 65"/>
                <a:gd name="T83" fmla="*/ 2147483647 h 98"/>
                <a:gd name="T84" fmla="*/ 2147483647 w 65"/>
                <a:gd name="T85" fmla="*/ 2147483647 h 98"/>
                <a:gd name="T86" fmla="*/ 2147483647 w 65"/>
                <a:gd name="T87" fmla="*/ 2147483647 h 98"/>
                <a:gd name="T88" fmla="*/ 2147483647 w 65"/>
                <a:gd name="T89" fmla="*/ 2147483647 h 98"/>
                <a:gd name="T90" fmla="*/ 2147483647 w 65"/>
                <a:gd name="T91" fmla="*/ 2147483647 h 98"/>
                <a:gd name="T92" fmla="*/ 2147483647 w 65"/>
                <a:gd name="T93" fmla="*/ 2147483647 h 98"/>
                <a:gd name="T94" fmla="*/ 2147483647 w 65"/>
                <a:gd name="T95" fmla="*/ 2147483647 h 98"/>
                <a:gd name="T96" fmla="*/ 2147483647 w 65"/>
                <a:gd name="T97" fmla="*/ 2147483647 h 98"/>
                <a:gd name="T98" fmla="*/ 2147483647 w 65"/>
                <a:gd name="T99" fmla="*/ 2147483647 h 98"/>
                <a:gd name="T100" fmla="*/ 2147483647 w 65"/>
                <a:gd name="T101" fmla="*/ 2147483647 h 98"/>
                <a:gd name="T102" fmla="*/ 2147483647 w 65"/>
                <a:gd name="T103" fmla="*/ 2147483647 h 98"/>
                <a:gd name="T104" fmla="*/ 2147483647 w 65"/>
                <a:gd name="T105" fmla="*/ 2147483647 h 98"/>
                <a:gd name="T106" fmla="*/ 2147483647 w 65"/>
                <a:gd name="T107" fmla="*/ 2147483647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98"/>
                <a:gd name="T164" fmla="*/ 65 w 65"/>
                <a:gd name="T165" fmla="*/ 98 h 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98">
                  <a:moveTo>
                    <a:pt x="39" y="16"/>
                  </a:moveTo>
                  <a:lnTo>
                    <a:pt x="39" y="16"/>
                  </a:lnTo>
                  <a:lnTo>
                    <a:pt x="39" y="14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8" y="3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1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4" y="23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8" y="45"/>
                  </a:lnTo>
                  <a:lnTo>
                    <a:pt x="14" y="43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7" y="51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20" y="56"/>
                  </a:lnTo>
                  <a:lnTo>
                    <a:pt x="23" y="59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19" y="67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6"/>
                  </a:lnTo>
                  <a:lnTo>
                    <a:pt x="17" y="79"/>
                  </a:lnTo>
                  <a:lnTo>
                    <a:pt x="17" y="82"/>
                  </a:lnTo>
                  <a:lnTo>
                    <a:pt x="20" y="85"/>
                  </a:lnTo>
                  <a:lnTo>
                    <a:pt x="22" y="87"/>
                  </a:lnTo>
                  <a:lnTo>
                    <a:pt x="22" y="89"/>
                  </a:lnTo>
                  <a:lnTo>
                    <a:pt x="22" y="90"/>
                  </a:lnTo>
                  <a:lnTo>
                    <a:pt x="22" y="92"/>
                  </a:lnTo>
                  <a:lnTo>
                    <a:pt x="25" y="95"/>
                  </a:lnTo>
                  <a:lnTo>
                    <a:pt x="28" y="96"/>
                  </a:lnTo>
                  <a:lnTo>
                    <a:pt x="32" y="98"/>
                  </a:lnTo>
                  <a:lnTo>
                    <a:pt x="39" y="96"/>
                  </a:lnTo>
                  <a:lnTo>
                    <a:pt x="39" y="95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50" y="93"/>
                  </a:lnTo>
                  <a:lnTo>
                    <a:pt x="51" y="92"/>
                  </a:lnTo>
                  <a:lnTo>
                    <a:pt x="53" y="92"/>
                  </a:lnTo>
                  <a:lnTo>
                    <a:pt x="56" y="90"/>
                  </a:lnTo>
                  <a:lnTo>
                    <a:pt x="59" y="89"/>
                  </a:lnTo>
                  <a:lnTo>
                    <a:pt x="59" y="87"/>
                  </a:lnTo>
                  <a:lnTo>
                    <a:pt x="62" y="89"/>
                  </a:lnTo>
                  <a:lnTo>
                    <a:pt x="65" y="89"/>
                  </a:lnTo>
                  <a:lnTo>
                    <a:pt x="64" y="87"/>
                  </a:lnTo>
                  <a:lnTo>
                    <a:pt x="60" y="82"/>
                  </a:lnTo>
                  <a:lnTo>
                    <a:pt x="57" y="79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54" y="75"/>
                  </a:lnTo>
                  <a:lnTo>
                    <a:pt x="54" y="73"/>
                  </a:lnTo>
                  <a:lnTo>
                    <a:pt x="53" y="68"/>
                  </a:lnTo>
                  <a:lnTo>
                    <a:pt x="51" y="67"/>
                  </a:lnTo>
                  <a:lnTo>
                    <a:pt x="48" y="67"/>
                  </a:lnTo>
                  <a:lnTo>
                    <a:pt x="46" y="64"/>
                  </a:lnTo>
                  <a:lnTo>
                    <a:pt x="45" y="59"/>
                  </a:lnTo>
                  <a:lnTo>
                    <a:pt x="43" y="57"/>
                  </a:lnTo>
                  <a:lnTo>
                    <a:pt x="48" y="53"/>
                  </a:lnTo>
                  <a:lnTo>
                    <a:pt x="46" y="51"/>
                  </a:lnTo>
                  <a:lnTo>
                    <a:pt x="48" y="47"/>
                  </a:lnTo>
                  <a:lnTo>
                    <a:pt x="54" y="47"/>
                  </a:lnTo>
                  <a:lnTo>
                    <a:pt x="57" y="45"/>
                  </a:lnTo>
                  <a:lnTo>
                    <a:pt x="56" y="40"/>
                  </a:lnTo>
                  <a:lnTo>
                    <a:pt x="56" y="36"/>
                  </a:lnTo>
                  <a:lnTo>
                    <a:pt x="59" y="33"/>
                  </a:lnTo>
                  <a:lnTo>
                    <a:pt x="54" y="31"/>
                  </a:lnTo>
                  <a:lnTo>
                    <a:pt x="53" y="28"/>
                  </a:lnTo>
                  <a:lnTo>
                    <a:pt x="51" y="28"/>
                  </a:lnTo>
                  <a:lnTo>
                    <a:pt x="48" y="26"/>
                  </a:lnTo>
                  <a:lnTo>
                    <a:pt x="43" y="23"/>
                  </a:lnTo>
                  <a:lnTo>
                    <a:pt x="39" y="23"/>
                  </a:lnTo>
                  <a:lnTo>
                    <a:pt x="39" y="1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2" name="Freeform 703"/>
            <p:cNvSpPr>
              <a:spLocks/>
            </p:cNvSpPr>
            <p:nvPr/>
          </p:nvSpPr>
          <p:spPr bwMode="auto">
            <a:xfrm>
              <a:off x="4193962" y="3662618"/>
              <a:ext cx="57159" cy="41285"/>
            </a:xfrm>
            <a:custGeom>
              <a:avLst/>
              <a:gdLst>
                <a:gd name="T0" fmla="*/ 2147483647 w 34"/>
                <a:gd name="T1" fmla="*/ 2147483647 h 23"/>
                <a:gd name="T2" fmla="*/ 2147483647 w 34"/>
                <a:gd name="T3" fmla="*/ 2147483647 h 23"/>
                <a:gd name="T4" fmla="*/ 2147483647 w 34"/>
                <a:gd name="T5" fmla="*/ 2147483647 h 23"/>
                <a:gd name="T6" fmla="*/ 2147483647 w 34"/>
                <a:gd name="T7" fmla="*/ 2147483647 h 23"/>
                <a:gd name="T8" fmla="*/ 2147483647 w 34"/>
                <a:gd name="T9" fmla="*/ 2147483647 h 23"/>
                <a:gd name="T10" fmla="*/ 2147483647 w 34"/>
                <a:gd name="T11" fmla="*/ 2147483647 h 23"/>
                <a:gd name="T12" fmla="*/ 2147483647 w 34"/>
                <a:gd name="T13" fmla="*/ 2147483647 h 23"/>
                <a:gd name="T14" fmla="*/ 2147483647 w 34"/>
                <a:gd name="T15" fmla="*/ 2147483647 h 23"/>
                <a:gd name="T16" fmla="*/ 2147483647 w 34"/>
                <a:gd name="T17" fmla="*/ 2147483647 h 23"/>
                <a:gd name="T18" fmla="*/ 2147483647 w 34"/>
                <a:gd name="T19" fmla="*/ 2147483647 h 23"/>
                <a:gd name="T20" fmla="*/ 2147483647 w 34"/>
                <a:gd name="T21" fmla="*/ 2147483647 h 23"/>
                <a:gd name="T22" fmla="*/ 2147483647 w 34"/>
                <a:gd name="T23" fmla="*/ 0 h 23"/>
                <a:gd name="T24" fmla="*/ 2147483647 w 34"/>
                <a:gd name="T25" fmla="*/ 0 h 23"/>
                <a:gd name="T26" fmla="*/ 2147483647 w 34"/>
                <a:gd name="T27" fmla="*/ 2147483647 h 23"/>
                <a:gd name="T28" fmla="*/ 2147483647 w 34"/>
                <a:gd name="T29" fmla="*/ 2147483647 h 23"/>
                <a:gd name="T30" fmla="*/ 2147483647 w 34"/>
                <a:gd name="T31" fmla="*/ 2147483647 h 23"/>
                <a:gd name="T32" fmla="*/ 2147483647 w 34"/>
                <a:gd name="T33" fmla="*/ 2147483647 h 23"/>
                <a:gd name="T34" fmla="*/ 0 w 34"/>
                <a:gd name="T35" fmla="*/ 2147483647 h 23"/>
                <a:gd name="T36" fmla="*/ 0 w 34"/>
                <a:gd name="T37" fmla="*/ 2147483647 h 23"/>
                <a:gd name="T38" fmla="*/ 0 w 34"/>
                <a:gd name="T39" fmla="*/ 2147483647 h 23"/>
                <a:gd name="T40" fmla="*/ 0 w 34"/>
                <a:gd name="T41" fmla="*/ 2147483647 h 23"/>
                <a:gd name="T42" fmla="*/ 2147483647 w 34"/>
                <a:gd name="T43" fmla="*/ 2147483647 h 23"/>
                <a:gd name="T44" fmla="*/ 2147483647 w 34"/>
                <a:gd name="T45" fmla="*/ 2147483647 h 23"/>
                <a:gd name="T46" fmla="*/ 2147483647 w 34"/>
                <a:gd name="T47" fmla="*/ 2147483647 h 23"/>
                <a:gd name="T48" fmla="*/ 2147483647 w 34"/>
                <a:gd name="T49" fmla="*/ 2147483647 h 23"/>
                <a:gd name="T50" fmla="*/ 2147483647 w 34"/>
                <a:gd name="T51" fmla="*/ 2147483647 h 23"/>
                <a:gd name="T52" fmla="*/ 2147483647 w 34"/>
                <a:gd name="T53" fmla="*/ 2147483647 h 23"/>
                <a:gd name="T54" fmla="*/ 2147483647 w 34"/>
                <a:gd name="T55" fmla="*/ 2147483647 h 23"/>
                <a:gd name="T56" fmla="*/ 2147483647 w 34"/>
                <a:gd name="T57" fmla="*/ 2147483647 h 23"/>
                <a:gd name="T58" fmla="*/ 2147483647 w 34"/>
                <a:gd name="T59" fmla="*/ 2147483647 h 23"/>
                <a:gd name="T60" fmla="*/ 2147483647 w 34"/>
                <a:gd name="T61" fmla="*/ 2147483647 h 23"/>
                <a:gd name="T62" fmla="*/ 2147483647 w 34"/>
                <a:gd name="T63" fmla="*/ 2147483647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23"/>
                <a:gd name="T98" fmla="*/ 34 w 34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23">
                  <a:moveTo>
                    <a:pt x="29" y="11"/>
                  </a:moveTo>
                  <a:lnTo>
                    <a:pt x="29" y="11"/>
                  </a:lnTo>
                  <a:lnTo>
                    <a:pt x="31" y="8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2" y="6"/>
                  </a:lnTo>
                  <a:lnTo>
                    <a:pt x="6" y="1"/>
                  </a:lnTo>
                  <a:lnTo>
                    <a:pt x="1" y="3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14" y="22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9" y="17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3" name="Freeform 704"/>
            <p:cNvSpPr>
              <a:spLocks/>
            </p:cNvSpPr>
            <p:nvPr/>
          </p:nvSpPr>
          <p:spPr bwMode="auto">
            <a:xfrm>
              <a:off x="4176497" y="3665794"/>
              <a:ext cx="71449" cy="63515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0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0 w 43"/>
                <a:gd name="T27" fmla="*/ 2147483647 h 36"/>
                <a:gd name="T28" fmla="*/ 0 w 43"/>
                <a:gd name="T29" fmla="*/ 2147483647 h 36"/>
                <a:gd name="T30" fmla="*/ 2147483647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2147483647 w 43"/>
                <a:gd name="T61" fmla="*/ 2147483647 h 36"/>
                <a:gd name="T62" fmla="*/ 2147483647 w 43"/>
                <a:gd name="T63" fmla="*/ 2147483647 h 36"/>
                <a:gd name="T64" fmla="*/ 2147483647 w 43"/>
                <a:gd name="T65" fmla="*/ 2147483647 h 36"/>
                <a:gd name="T66" fmla="*/ 2147483647 w 43"/>
                <a:gd name="T67" fmla="*/ 2147483647 h 36"/>
                <a:gd name="T68" fmla="*/ 2147483647 w 43"/>
                <a:gd name="T69" fmla="*/ 2147483647 h 36"/>
                <a:gd name="T70" fmla="*/ 2147483647 w 43"/>
                <a:gd name="T71" fmla="*/ 2147483647 h 36"/>
                <a:gd name="T72" fmla="*/ 2147483647 w 43"/>
                <a:gd name="T73" fmla="*/ 2147483647 h 36"/>
                <a:gd name="T74" fmla="*/ 2147483647 w 43"/>
                <a:gd name="T75" fmla="*/ 2147483647 h 36"/>
                <a:gd name="T76" fmla="*/ 2147483647 w 43"/>
                <a:gd name="T77" fmla="*/ 2147483647 h 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36"/>
                <a:gd name="T119" fmla="*/ 43 w 43"/>
                <a:gd name="T120" fmla="*/ 36 h 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36">
                  <a:moveTo>
                    <a:pt x="37" y="18"/>
                  </a:moveTo>
                  <a:lnTo>
                    <a:pt x="37" y="18"/>
                  </a:lnTo>
                  <a:lnTo>
                    <a:pt x="36" y="19"/>
                  </a:lnTo>
                  <a:lnTo>
                    <a:pt x="34" y="21"/>
                  </a:lnTo>
                  <a:lnTo>
                    <a:pt x="25" y="21"/>
                  </a:lnTo>
                  <a:lnTo>
                    <a:pt x="19" y="22"/>
                  </a:lnTo>
                  <a:lnTo>
                    <a:pt x="14" y="19"/>
                  </a:lnTo>
                  <a:lnTo>
                    <a:pt x="11" y="16"/>
                  </a:lnTo>
                  <a:lnTo>
                    <a:pt x="11" y="11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24"/>
                  </a:lnTo>
                  <a:lnTo>
                    <a:pt x="17" y="24"/>
                  </a:lnTo>
                  <a:lnTo>
                    <a:pt x="23" y="25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28" y="30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9" y="31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7" y="24"/>
                  </a:lnTo>
                  <a:lnTo>
                    <a:pt x="39" y="24"/>
                  </a:lnTo>
                  <a:lnTo>
                    <a:pt x="42" y="24"/>
                  </a:lnTo>
                  <a:lnTo>
                    <a:pt x="43" y="22"/>
                  </a:lnTo>
                  <a:lnTo>
                    <a:pt x="42" y="19"/>
                  </a:lnTo>
                  <a:lnTo>
                    <a:pt x="43" y="16"/>
                  </a:lnTo>
                  <a:lnTo>
                    <a:pt x="40" y="16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4" name="Freeform 705"/>
            <p:cNvSpPr>
              <a:spLocks/>
            </p:cNvSpPr>
            <p:nvPr/>
          </p:nvSpPr>
          <p:spPr bwMode="auto">
            <a:xfrm>
              <a:off x="3674766" y="3352983"/>
              <a:ext cx="312787" cy="295344"/>
            </a:xfrm>
            <a:custGeom>
              <a:avLst/>
              <a:gdLst>
                <a:gd name="T0" fmla="*/ 2147483647 w 188"/>
                <a:gd name="T1" fmla="*/ 2147483647 h 166"/>
                <a:gd name="T2" fmla="*/ 2147483647 w 188"/>
                <a:gd name="T3" fmla="*/ 2147483647 h 166"/>
                <a:gd name="T4" fmla="*/ 2147483647 w 188"/>
                <a:gd name="T5" fmla="*/ 2147483647 h 166"/>
                <a:gd name="T6" fmla="*/ 2147483647 w 188"/>
                <a:gd name="T7" fmla="*/ 2147483647 h 166"/>
                <a:gd name="T8" fmla="*/ 2147483647 w 188"/>
                <a:gd name="T9" fmla="*/ 2147483647 h 166"/>
                <a:gd name="T10" fmla="*/ 2147483647 w 188"/>
                <a:gd name="T11" fmla="*/ 2147483647 h 166"/>
                <a:gd name="T12" fmla="*/ 2147483647 w 188"/>
                <a:gd name="T13" fmla="*/ 2147483647 h 166"/>
                <a:gd name="T14" fmla="*/ 2147483647 w 188"/>
                <a:gd name="T15" fmla="*/ 2147483647 h 166"/>
                <a:gd name="T16" fmla="*/ 2147483647 w 188"/>
                <a:gd name="T17" fmla="*/ 2147483647 h 166"/>
                <a:gd name="T18" fmla="*/ 2147483647 w 188"/>
                <a:gd name="T19" fmla="*/ 2147483647 h 166"/>
                <a:gd name="T20" fmla="*/ 2147483647 w 188"/>
                <a:gd name="T21" fmla="*/ 2147483647 h 166"/>
                <a:gd name="T22" fmla="*/ 2147483647 w 188"/>
                <a:gd name="T23" fmla="*/ 2147483647 h 166"/>
                <a:gd name="T24" fmla="*/ 2147483647 w 188"/>
                <a:gd name="T25" fmla="*/ 2147483647 h 166"/>
                <a:gd name="T26" fmla="*/ 2147483647 w 188"/>
                <a:gd name="T27" fmla="*/ 2147483647 h 166"/>
                <a:gd name="T28" fmla="*/ 2147483647 w 188"/>
                <a:gd name="T29" fmla="*/ 2147483647 h 166"/>
                <a:gd name="T30" fmla="*/ 2147483647 w 188"/>
                <a:gd name="T31" fmla="*/ 2147483647 h 166"/>
                <a:gd name="T32" fmla="*/ 2147483647 w 188"/>
                <a:gd name="T33" fmla="*/ 2147483647 h 166"/>
                <a:gd name="T34" fmla="*/ 2147483647 w 188"/>
                <a:gd name="T35" fmla="*/ 2147483647 h 166"/>
                <a:gd name="T36" fmla="*/ 2147483647 w 188"/>
                <a:gd name="T37" fmla="*/ 2147483647 h 166"/>
                <a:gd name="T38" fmla="*/ 2147483647 w 188"/>
                <a:gd name="T39" fmla="*/ 2147483647 h 166"/>
                <a:gd name="T40" fmla="*/ 2147483647 w 188"/>
                <a:gd name="T41" fmla="*/ 2147483647 h 166"/>
                <a:gd name="T42" fmla="*/ 2147483647 w 188"/>
                <a:gd name="T43" fmla="*/ 2147483647 h 166"/>
                <a:gd name="T44" fmla="*/ 2147483647 w 188"/>
                <a:gd name="T45" fmla="*/ 2147483647 h 166"/>
                <a:gd name="T46" fmla="*/ 2147483647 w 188"/>
                <a:gd name="T47" fmla="*/ 2147483647 h 166"/>
                <a:gd name="T48" fmla="*/ 2147483647 w 188"/>
                <a:gd name="T49" fmla="*/ 2147483647 h 166"/>
                <a:gd name="T50" fmla="*/ 2147483647 w 188"/>
                <a:gd name="T51" fmla="*/ 2147483647 h 166"/>
                <a:gd name="T52" fmla="*/ 2147483647 w 188"/>
                <a:gd name="T53" fmla="*/ 2147483647 h 166"/>
                <a:gd name="T54" fmla="*/ 2147483647 w 188"/>
                <a:gd name="T55" fmla="*/ 2147483647 h 166"/>
                <a:gd name="T56" fmla="*/ 2147483647 w 188"/>
                <a:gd name="T57" fmla="*/ 2147483647 h 166"/>
                <a:gd name="T58" fmla="*/ 2147483647 w 188"/>
                <a:gd name="T59" fmla="*/ 2147483647 h 166"/>
                <a:gd name="T60" fmla="*/ 2147483647 w 188"/>
                <a:gd name="T61" fmla="*/ 2147483647 h 166"/>
                <a:gd name="T62" fmla="*/ 2147483647 w 188"/>
                <a:gd name="T63" fmla="*/ 2147483647 h 166"/>
                <a:gd name="T64" fmla="*/ 2147483647 w 188"/>
                <a:gd name="T65" fmla="*/ 2147483647 h 166"/>
                <a:gd name="T66" fmla="*/ 2147483647 w 188"/>
                <a:gd name="T67" fmla="*/ 2147483647 h 166"/>
                <a:gd name="T68" fmla="*/ 2147483647 w 188"/>
                <a:gd name="T69" fmla="*/ 2147483647 h 166"/>
                <a:gd name="T70" fmla="*/ 2147483647 w 188"/>
                <a:gd name="T71" fmla="*/ 2147483647 h 166"/>
                <a:gd name="T72" fmla="*/ 2147483647 w 188"/>
                <a:gd name="T73" fmla="*/ 2147483647 h 166"/>
                <a:gd name="T74" fmla="*/ 2147483647 w 188"/>
                <a:gd name="T75" fmla="*/ 2147483647 h 166"/>
                <a:gd name="T76" fmla="*/ 2147483647 w 188"/>
                <a:gd name="T77" fmla="*/ 2147483647 h 166"/>
                <a:gd name="T78" fmla="*/ 2147483647 w 188"/>
                <a:gd name="T79" fmla="*/ 2147483647 h 166"/>
                <a:gd name="T80" fmla="*/ 2147483647 w 188"/>
                <a:gd name="T81" fmla="*/ 2147483647 h 166"/>
                <a:gd name="T82" fmla="*/ 2147483647 w 188"/>
                <a:gd name="T83" fmla="*/ 2147483647 h 166"/>
                <a:gd name="T84" fmla="*/ 2147483647 w 188"/>
                <a:gd name="T85" fmla="*/ 2147483647 h 166"/>
                <a:gd name="T86" fmla="*/ 2147483647 w 188"/>
                <a:gd name="T87" fmla="*/ 2147483647 h 166"/>
                <a:gd name="T88" fmla="*/ 2147483647 w 188"/>
                <a:gd name="T89" fmla="*/ 2147483647 h 166"/>
                <a:gd name="T90" fmla="*/ 2147483647 w 188"/>
                <a:gd name="T91" fmla="*/ 2147483647 h 166"/>
                <a:gd name="T92" fmla="*/ 2147483647 w 188"/>
                <a:gd name="T93" fmla="*/ 2147483647 h 166"/>
                <a:gd name="T94" fmla="*/ 2147483647 w 188"/>
                <a:gd name="T95" fmla="*/ 2147483647 h 166"/>
                <a:gd name="T96" fmla="*/ 2147483647 w 188"/>
                <a:gd name="T97" fmla="*/ 2147483647 h 166"/>
                <a:gd name="T98" fmla="*/ 2147483647 w 188"/>
                <a:gd name="T99" fmla="*/ 2147483647 h 166"/>
                <a:gd name="T100" fmla="*/ 2147483647 w 188"/>
                <a:gd name="T101" fmla="*/ 2147483647 h 166"/>
                <a:gd name="T102" fmla="*/ 2147483647 w 188"/>
                <a:gd name="T103" fmla="*/ 2147483647 h 166"/>
                <a:gd name="T104" fmla="*/ 2147483647 w 188"/>
                <a:gd name="T105" fmla="*/ 2147483647 h 166"/>
                <a:gd name="T106" fmla="*/ 2147483647 w 188"/>
                <a:gd name="T107" fmla="*/ 2147483647 h 166"/>
                <a:gd name="T108" fmla="*/ 2147483647 w 188"/>
                <a:gd name="T109" fmla="*/ 2147483647 h 166"/>
                <a:gd name="T110" fmla="*/ 2147483647 w 188"/>
                <a:gd name="T111" fmla="*/ 2147483647 h 166"/>
                <a:gd name="T112" fmla="*/ 2147483647 w 188"/>
                <a:gd name="T113" fmla="*/ 2147483647 h 166"/>
                <a:gd name="T114" fmla="*/ 2147483647 w 188"/>
                <a:gd name="T115" fmla="*/ 2147483647 h 166"/>
                <a:gd name="T116" fmla="*/ 2147483647 w 188"/>
                <a:gd name="T117" fmla="*/ 2147483647 h 166"/>
                <a:gd name="T118" fmla="*/ 2147483647 w 188"/>
                <a:gd name="T119" fmla="*/ 2147483647 h 166"/>
                <a:gd name="T120" fmla="*/ 2147483647 w 188"/>
                <a:gd name="T121" fmla="*/ 2147483647 h 1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8"/>
                <a:gd name="T184" fmla="*/ 0 h 166"/>
                <a:gd name="T185" fmla="*/ 188 w 188"/>
                <a:gd name="T186" fmla="*/ 166 h 1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8" h="166">
                  <a:moveTo>
                    <a:pt x="48" y="5"/>
                  </a:moveTo>
                  <a:lnTo>
                    <a:pt x="48" y="2"/>
                  </a:lnTo>
                  <a:lnTo>
                    <a:pt x="45" y="0"/>
                  </a:lnTo>
                  <a:lnTo>
                    <a:pt x="43" y="6"/>
                  </a:lnTo>
                  <a:lnTo>
                    <a:pt x="40" y="9"/>
                  </a:lnTo>
                  <a:lnTo>
                    <a:pt x="43" y="14"/>
                  </a:lnTo>
                  <a:lnTo>
                    <a:pt x="42" y="19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29" y="23"/>
                  </a:lnTo>
                  <a:lnTo>
                    <a:pt x="26" y="25"/>
                  </a:lnTo>
                  <a:lnTo>
                    <a:pt x="26" y="31"/>
                  </a:lnTo>
                  <a:lnTo>
                    <a:pt x="29" y="37"/>
                  </a:lnTo>
                  <a:lnTo>
                    <a:pt x="31" y="45"/>
                  </a:lnTo>
                  <a:lnTo>
                    <a:pt x="28" y="48"/>
                  </a:lnTo>
                  <a:lnTo>
                    <a:pt x="21" y="48"/>
                  </a:lnTo>
                  <a:lnTo>
                    <a:pt x="18" y="43"/>
                  </a:lnTo>
                  <a:lnTo>
                    <a:pt x="17" y="37"/>
                  </a:lnTo>
                  <a:lnTo>
                    <a:pt x="20" y="31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1" y="20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4" y="37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7" y="50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1" y="57"/>
                  </a:lnTo>
                  <a:lnTo>
                    <a:pt x="14" y="61"/>
                  </a:lnTo>
                  <a:lnTo>
                    <a:pt x="14" y="62"/>
                  </a:lnTo>
                  <a:lnTo>
                    <a:pt x="12" y="68"/>
                  </a:lnTo>
                  <a:lnTo>
                    <a:pt x="12" y="71"/>
                  </a:lnTo>
                  <a:lnTo>
                    <a:pt x="18" y="79"/>
                  </a:lnTo>
                  <a:lnTo>
                    <a:pt x="23" y="79"/>
                  </a:lnTo>
                  <a:lnTo>
                    <a:pt x="28" y="78"/>
                  </a:lnTo>
                  <a:lnTo>
                    <a:pt x="34" y="78"/>
                  </a:lnTo>
                  <a:lnTo>
                    <a:pt x="43" y="78"/>
                  </a:lnTo>
                  <a:lnTo>
                    <a:pt x="51" y="89"/>
                  </a:lnTo>
                  <a:lnTo>
                    <a:pt x="53" y="89"/>
                  </a:lnTo>
                  <a:lnTo>
                    <a:pt x="56" y="90"/>
                  </a:lnTo>
                  <a:lnTo>
                    <a:pt x="57" y="92"/>
                  </a:lnTo>
                  <a:lnTo>
                    <a:pt x="59" y="90"/>
                  </a:lnTo>
                  <a:lnTo>
                    <a:pt x="65" y="90"/>
                  </a:lnTo>
                  <a:lnTo>
                    <a:pt x="73" y="89"/>
                  </a:lnTo>
                  <a:lnTo>
                    <a:pt x="79" y="89"/>
                  </a:lnTo>
                  <a:lnTo>
                    <a:pt x="79" y="90"/>
                  </a:lnTo>
                  <a:lnTo>
                    <a:pt x="79" y="95"/>
                  </a:lnTo>
                  <a:lnTo>
                    <a:pt x="76" y="99"/>
                  </a:lnTo>
                  <a:lnTo>
                    <a:pt x="74" y="102"/>
                  </a:lnTo>
                  <a:lnTo>
                    <a:pt x="74" y="107"/>
                  </a:lnTo>
                  <a:lnTo>
                    <a:pt x="74" y="113"/>
                  </a:lnTo>
                  <a:lnTo>
                    <a:pt x="76" y="115"/>
                  </a:lnTo>
                  <a:lnTo>
                    <a:pt x="77" y="118"/>
                  </a:lnTo>
                  <a:lnTo>
                    <a:pt x="79" y="124"/>
                  </a:lnTo>
                  <a:lnTo>
                    <a:pt x="84" y="129"/>
                  </a:lnTo>
                  <a:lnTo>
                    <a:pt x="80" y="130"/>
                  </a:lnTo>
                  <a:lnTo>
                    <a:pt x="76" y="134"/>
                  </a:lnTo>
                  <a:lnTo>
                    <a:pt x="77" y="137"/>
                  </a:lnTo>
                  <a:lnTo>
                    <a:pt x="84" y="140"/>
                  </a:lnTo>
                  <a:lnTo>
                    <a:pt x="85" y="144"/>
                  </a:lnTo>
                  <a:lnTo>
                    <a:pt x="84" y="146"/>
                  </a:lnTo>
                  <a:lnTo>
                    <a:pt x="82" y="146"/>
                  </a:lnTo>
                  <a:lnTo>
                    <a:pt x="87" y="151"/>
                  </a:lnTo>
                  <a:lnTo>
                    <a:pt x="87" y="157"/>
                  </a:lnTo>
                  <a:lnTo>
                    <a:pt x="87" y="160"/>
                  </a:lnTo>
                  <a:lnTo>
                    <a:pt x="93" y="161"/>
                  </a:lnTo>
                  <a:lnTo>
                    <a:pt x="96" y="163"/>
                  </a:lnTo>
                  <a:lnTo>
                    <a:pt x="98" y="165"/>
                  </a:lnTo>
                  <a:lnTo>
                    <a:pt x="101" y="163"/>
                  </a:lnTo>
                  <a:lnTo>
                    <a:pt x="105" y="161"/>
                  </a:lnTo>
                  <a:lnTo>
                    <a:pt x="107" y="163"/>
                  </a:lnTo>
                  <a:lnTo>
                    <a:pt x="108" y="166"/>
                  </a:lnTo>
                  <a:lnTo>
                    <a:pt x="115" y="160"/>
                  </a:lnTo>
                  <a:lnTo>
                    <a:pt x="116" y="157"/>
                  </a:lnTo>
                  <a:lnTo>
                    <a:pt x="119" y="157"/>
                  </a:lnTo>
                  <a:lnTo>
                    <a:pt x="122" y="157"/>
                  </a:lnTo>
                  <a:lnTo>
                    <a:pt x="125" y="155"/>
                  </a:lnTo>
                  <a:lnTo>
                    <a:pt x="127" y="154"/>
                  </a:lnTo>
                  <a:lnTo>
                    <a:pt x="127" y="152"/>
                  </a:lnTo>
                  <a:lnTo>
                    <a:pt x="127" y="151"/>
                  </a:lnTo>
                  <a:lnTo>
                    <a:pt x="129" y="148"/>
                  </a:lnTo>
                  <a:lnTo>
                    <a:pt x="133" y="146"/>
                  </a:lnTo>
                  <a:lnTo>
                    <a:pt x="135" y="146"/>
                  </a:lnTo>
                  <a:lnTo>
                    <a:pt x="136" y="144"/>
                  </a:lnTo>
                  <a:lnTo>
                    <a:pt x="138" y="143"/>
                  </a:lnTo>
                  <a:lnTo>
                    <a:pt x="138" y="141"/>
                  </a:lnTo>
                  <a:lnTo>
                    <a:pt x="139" y="140"/>
                  </a:lnTo>
                  <a:lnTo>
                    <a:pt x="138" y="140"/>
                  </a:lnTo>
                  <a:lnTo>
                    <a:pt x="133" y="140"/>
                  </a:lnTo>
                  <a:lnTo>
                    <a:pt x="132" y="140"/>
                  </a:lnTo>
                  <a:lnTo>
                    <a:pt x="129" y="140"/>
                  </a:lnTo>
                  <a:lnTo>
                    <a:pt x="129" y="138"/>
                  </a:lnTo>
                  <a:lnTo>
                    <a:pt x="127" y="134"/>
                  </a:lnTo>
                  <a:lnTo>
                    <a:pt x="125" y="130"/>
                  </a:lnTo>
                  <a:lnTo>
                    <a:pt x="125" y="127"/>
                  </a:lnTo>
                  <a:lnTo>
                    <a:pt x="125" y="126"/>
                  </a:lnTo>
                  <a:lnTo>
                    <a:pt x="125" y="124"/>
                  </a:lnTo>
                  <a:lnTo>
                    <a:pt x="119" y="120"/>
                  </a:lnTo>
                  <a:lnTo>
                    <a:pt x="119" y="116"/>
                  </a:lnTo>
                  <a:lnTo>
                    <a:pt x="122" y="118"/>
                  </a:lnTo>
                  <a:lnTo>
                    <a:pt x="125" y="120"/>
                  </a:lnTo>
                  <a:lnTo>
                    <a:pt x="127" y="120"/>
                  </a:lnTo>
                  <a:lnTo>
                    <a:pt x="129" y="118"/>
                  </a:lnTo>
                  <a:lnTo>
                    <a:pt x="132" y="120"/>
                  </a:lnTo>
                  <a:lnTo>
                    <a:pt x="133" y="121"/>
                  </a:lnTo>
                  <a:lnTo>
                    <a:pt x="135" y="121"/>
                  </a:lnTo>
                  <a:lnTo>
                    <a:pt x="136" y="121"/>
                  </a:lnTo>
                  <a:lnTo>
                    <a:pt x="138" y="121"/>
                  </a:lnTo>
                  <a:lnTo>
                    <a:pt x="139" y="121"/>
                  </a:lnTo>
                  <a:lnTo>
                    <a:pt x="141" y="123"/>
                  </a:lnTo>
                  <a:lnTo>
                    <a:pt x="144" y="126"/>
                  </a:lnTo>
                  <a:lnTo>
                    <a:pt x="146" y="126"/>
                  </a:lnTo>
                  <a:lnTo>
                    <a:pt x="147" y="121"/>
                  </a:lnTo>
                  <a:lnTo>
                    <a:pt x="149" y="120"/>
                  </a:lnTo>
                  <a:lnTo>
                    <a:pt x="152" y="120"/>
                  </a:lnTo>
                  <a:lnTo>
                    <a:pt x="157" y="120"/>
                  </a:lnTo>
                  <a:lnTo>
                    <a:pt x="160" y="118"/>
                  </a:lnTo>
                  <a:lnTo>
                    <a:pt x="163" y="115"/>
                  </a:lnTo>
                  <a:lnTo>
                    <a:pt x="166" y="113"/>
                  </a:lnTo>
                  <a:lnTo>
                    <a:pt x="169" y="113"/>
                  </a:lnTo>
                  <a:lnTo>
                    <a:pt x="175" y="109"/>
                  </a:lnTo>
                  <a:lnTo>
                    <a:pt x="175" y="104"/>
                  </a:lnTo>
                  <a:lnTo>
                    <a:pt x="174" y="104"/>
                  </a:lnTo>
                  <a:lnTo>
                    <a:pt x="166" y="93"/>
                  </a:lnTo>
                  <a:lnTo>
                    <a:pt x="166" y="90"/>
                  </a:lnTo>
                  <a:lnTo>
                    <a:pt x="169" y="85"/>
                  </a:lnTo>
                  <a:lnTo>
                    <a:pt x="169" y="82"/>
                  </a:lnTo>
                  <a:lnTo>
                    <a:pt x="180" y="82"/>
                  </a:lnTo>
                  <a:lnTo>
                    <a:pt x="180" y="78"/>
                  </a:lnTo>
                  <a:lnTo>
                    <a:pt x="178" y="76"/>
                  </a:lnTo>
                  <a:lnTo>
                    <a:pt x="177" y="75"/>
                  </a:lnTo>
                  <a:lnTo>
                    <a:pt x="175" y="70"/>
                  </a:lnTo>
                  <a:lnTo>
                    <a:pt x="175" y="68"/>
                  </a:lnTo>
                  <a:lnTo>
                    <a:pt x="175" y="67"/>
                  </a:lnTo>
                  <a:lnTo>
                    <a:pt x="178" y="65"/>
                  </a:lnTo>
                  <a:lnTo>
                    <a:pt x="180" y="65"/>
                  </a:lnTo>
                  <a:lnTo>
                    <a:pt x="181" y="65"/>
                  </a:lnTo>
                  <a:lnTo>
                    <a:pt x="185" y="62"/>
                  </a:lnTo>
                  <a:lnTo>
                    <a:pt x="188" y="59"/>
                  </a:lnTo>
                  <a:lnTo>
                    <a:pt x="186" y="57"/>
                  </a:lnTo>
                  <a:lnTo>
                    <a:pt x="185" y="57"/>
                  </a:lnTo>
                  <a:lnTo>
                    <a:pt x="181" y="57"/>
                  </a:lnTo>
                  <a:lnTo>
                    <a:pt x="178" y="57"/>
                  </a:lnTo>
                  <a:lnTo>
                    <a:pt x="177" y="57"/>
                  </a:lnTo>
                  <a:lnTo>
                    <a:pt x="177" y="56"/>
                  </a:lnTo>
                  <a:lnTo>
                    <a:pt x="177" y="54"/>
                  </a:lnTo>
                  <a:lnTo>
                    <a:pt x="175" y="56"/>
                  </a:lnTo>
                  <a:lnTo>
                    <a:pt x="174" y="56"/>
                  </a:lnTo>
                  <a:lnTo>
                    <a:pt x="174" y="53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2" y="48"/>
                  </a:lnTo>
                  <a:lnTo>
                    <a:pt x="174" y="47"/>
                  </a:lnTo>
                  <a:lnTo>
                    <a:pt x="172" y="45"/>
                  </a:lnTo>
                  <a:lnTo>
                    <a:pt x="169" y="43"/>
                  </a:lnTo>
                  <a:lnTo>
                    <a:pt x="167" y="43"/>
                  </a:lnTo>
                  <a:lnTo>
                    <a:pt x="167" y="42"/>
                  </a:lnTo>
                  <a:lnTo>
                    <a:pt x="166" y="40"/>
                  </a:lnTo>
                  <a:lnTo>
                    <a:pt x="163" y="40"/>
                  </a:lnTo>
                  <a:lnTo>
                    <a:pt x="160" y="40"/>
                  </a:lnTo>
                  <a:lnTo>
                    <a:pt x="158" y="40"/>
                  </a:lnTo>
                  <a:lnTo>
                    <a:pt x="158" y="39"/>
                  </a:lnTo>
                  <a:lnTo>
                    <a:pt x="155" y="39"/>
                  </a:lnTo>
                  <a:lnTo>
                    <a:pt x="153" y="37"/>
                  </a:lnTo>
                  <a:lnTo>
                    <a:pt x="150" y="36"/>
                  </a:lnTo>
                  <a:lnTo>
                    <a:pt x="149" y="34"/>
                  </a:lnTo>
                  <a:lnTo>
                    <a:pt x="147" y="33"/>
                  </a:lnTo>
                  <a:lnTo>
                    <a:pt x="149" y="31"/>
                  </a:lnTo>
                  <a:lnTo>
                    <a:pt x="152" y="28"/>
                  </a:lnTo>
                  <a:lnTo>
                    <a:pt x="150" y="26"/>
                  </a:lnTo>
                  <a:lnTo>
                    <a:pt x="147" y="26"/>
                  </a:lnTo>
                  <a:lnTo>
                    <a:pt x="146" y="26"/>
                  </a:lnTo>
                  <a:lnTo>
                    <a:pt x="141" y="26"/>
                  </a:lnTo>
                  <a:lnTo>
                    <a:pt x="139" y="26"/>
                  </a:lnTo>
                  <a:lnTo>
                    <a:pt x="136" y="28"/>
                  </a:lnTo>
                  <a:lnTo>
                    <a:pt x="133" y="28"/>
                  </a:lnTo>
                  <a:lnTo>
                    <a:pt x="130" y="26"/>
                  </a:lnTo>
                  <a:lnTo>
                    <a:pt x="129" y="25"/>
                  </a:lnTo>
                  <a:lnTo>
                    <a:pt x="129" y="23"/>
                  </a:lnTo>
                  <a:lnTo>
                    <a:pt x="127" y="22"/>
                  </a:lnTo>
                  <a:lnTo>
                    <a:pt x="125" y="22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4" y="25"/>
                  </a:lnTo>
                  <a:lnTo>
                    <a:pt x="124" y="28"/>
                  </a:lnTo>
                  <a:lnTo>
                    <a:pt x="125" y="28"/>
                  </a:lnTo>
                  <a:lnTo>
                    <a:pt x="127" y="31"/>
                  </a:lnTo>
                  <a:lnTo>
                    <a:pt x="124" y="33"/>
                  </a:lnTo>
                  <a:lnTo>
                    <a:pt x="115" y="36"/>
                  </a:lnTo>
                  <a:lnTo>
                    <a:pt x="105" y="31"/>
                  </a:lnTo>
                  <a:lnTo>
                    <a:pt x="104" y="31"/>
                  </a:lnTo>
                  <a:lnTo>
                    <a:pt x="98" y="28"/>
                  </a:lnTo>
                  <a:lnTo>
                    <a:pt x="93" y="28"/>
                  </a:lnTo>
                  <a:lnTo>
                    <a:pt x="80" y="28"/>
                  </a:lnTo>
                  <a:lnTo>
                    <a:pt x="79" y="28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0" y="25"/>
                  </a:lnTo>
                  <a:lnTo>
                    <a:pt x="70" y="20"/>
                  </a:lnTo>
                  <a:lnTo>
                    <a:pt x="65" y="19"/>
                  </a:lnTo>
                  <a:lnTo>
                    <a:pt x="57" y="17"/>
                  </a:lnTo>
                  <a:lnTo>
                    <a:pt x="53" y="16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8" y="8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5" name="Freeform 706"/>
            <p:cNvSpPr>
              <a:spLocks/>
            </p:cNvSpPr>
            <p:nvPr/>
          </p:nvSpPr>
          <p:spPr bwMode="auto">
            <a:xfrm>
              <a:off x="3450892" y="3427613"/>
              <a:ext cx="144486" cy="60339"/>
            </a:xfrm>
            <a:custGeom>
              <a:avLst/>
              <a:gdLst>
                <a:gd name="T0" fmla="*/ 2147483647 w 87"/>
                <a:gd name="T1" fmla="*/ 0 h 34"/>
                <a:gd name="T2" fmla="*/ 2147483647 w 87"/>
                <a:gd name="T3" fmla="*/ 2147483647 h 34"/>
                <a:gd name="T4" fmla="*/ 2147483647 w 87"/>
                <a:gd name="T5" fmla="*/ 2147483647 h 34"/>
                <a:gd name="T6" fmla="*/ 2147483647 w 87"/>
                <a:gd name="T7" fmla="*/ 2147483647 h 34"/>
                <a:gd name="T8" fmla="*/ 2147483647 w 87"/>
                <a:gd name="T9" fmla="*/ 2147483647 h 34"/>
                <a:gd name="T10" fmla="*/ 2147483647 w 87"/>
                <a:gd name="T11" fmla="*/ 2147483647 h 34"/>
                <a:gd name="T12" fmla="*/ 2147483647 w 87"/>
                <a:gd name="T13" fmla="*/ 2147483647 h 34"/>
                <a:gd name="T14" fmla="*/ 2147483647 w 87"/>
                <a:gd name="T15" fmla="*/ 2147483647 h 34"/>
                <a:gd name="T16" fmla="*/ 2147483647 w 87"/>
                <a:gd name="T17" fmla="*/ 2147483647 h 34"/>
                <a:gd name="T18" fmla="*/ 2147483647 w 87"/>
                <a:gd name="T19" fmla="*/ 2147483647 h 34"/>
                <a:gd name="T20" fmla="*/ 2147483647 w 87"/>
                <a:gd name="T21" fmla="*/ 2147483647 h 34"/>
                <a:gd name="T22" fmla="*/ 2147483647 w 87"/>
                <a:gd name="T23" fmla="*/ 2147483647 h 34"/>
                <a:gd name="T24" fmla="*/ 2147483647 w 87"/>
                <a:gd name="T25" fmla="*/ 2147483647 h 34"/>
                <a:gd name="T26" fmla="*/ 2147483647 w 87"/>
                <a:gd name="T27" fmla="*/ 2147483647 h 34"/>
                <a:gd name="T28" fmla="*/ 2147483647 w 87"/>
                <a:gd name="T29" fmla="*/ 2147483647 h 34"/>
                <a:gd name="T30" fmla="*/ 2147483647 w 87"/>
                <a:gd name="T31" fmla="*/ 2147483647 h 34"/>
                <a:gd name="T32" fmla="*/ 2147483647 w 87"/>
                <a:gd name="T33" fmla="*/ 2147483647 h 34"/>
                <a:gd name="T34" fmla="*/ 2147483647 w 87"/>
                <a:gd name="T35" fmla="*/ 2147483647 h 34"/>
                <a:gd name="T36" fmla="*/ 2147483647 w 87"/>
                <a:gd name="T37" fmla="*/ 2147483647 h 34"/>
                <a:gd name="T38" fmla="*/ 2147483647 w 87"/>
                <a:gd name="T39" fmla="*/ 2147483647 h 34"/>
                <a:gd name="T40" fmla="*/ 2147483647 w 87"/>
                <a:gd name="T41" fmla="*/ 2147483647 h 34"/>
                <a:gd name="T42" fmla="*/ 2147483647 w 87"/>
                <a:gd name="T43" fmla="*/ 2147483647 h 34"/>
                <a:gd name="T44" fmla="*/ 2147483647 w 87"/>
                <a:gd name="T45" fmla="*/ 2147483647 h 34"/>
                <a:gd name="T46" fmla="*/ 2147483647 w 87"/>
                <a:gd name="T47" fmla="*/ 2147483647 h 34"/>
                <a:gd name="T48" fmla="*/ 2147483647 w 87"/>
                <a:gd name="T49" fmla="*/ 2147483647 h 34"/>
                <a:gd name="T50" fmla="*/ 2147483647 w 87"/>
                <a:gd name="T51" fmla="*/ 2147483647 h 34"/>
                <a:gd name="T52" fmla="*/ 2147483647 w 87"/>
                <a:gd name="T53" fmla="*/ 2147483647 h 34"/>
                <a:gd name="T54" fmla="*/ 2147483647 w 87"/>
                <a:gd name="T55" fmla="*/ 2147483647 h 34"/>
                <a:gd name="T56" fmla="*/ 2147483647 w 87"/>
                <a:gd name="T57" fmla="*/ 2147483647 h 34"/>
                <a:gd name="T58" fmla="*/ 2147483647 w 87"/>
                <a:gd name="T59" fmla="*/ 2147483647 h 34"/>
                <a:gd name="T60" fmla="*/ 2147483647 w 87"/>
                <a:gd name="T61" fmla="*/ 2147483647 h 34"/>
                <a:gd name="T62" fmla="*/ 2147483647 w 87"/>
                <a:gd name="T63" fmla="*/ 2147483647 h 34"/>
                <a:gd name="T64" fmla="*/ 2147483647 w 87"/>
                <a:gd name="T65" fmla="*/ 0 h 34"/>
                <a:gd name="T66" fmla="*/ 2147483647 w 87"/>
                <a:gd name="T67" fmla="*/ 2147483647 h 34"/>
                <a:gd name="T68" fmla="*/ 2147483647 w 87"/>
                <a:gd name="T69" fmla="*/ 2147483647 h 34"/>
                <a:gd name="T70" fmla="*/ 2147483647 w 87"/>
                <a:gd name="T71" fmla="*/ 2147483647 h 34"/>
                <a:gd name="T72" fmla="*/ 2147483647 w 87"/>
                <a:gd name="T73" fmla="*/ 2147483647 h 34"/>
                <a:gd name="T74" fmla="*/ 2147483647 w 87"/>
                <a:gd name="T75" fmla="*/ 2147483647 h 34"/>
                <a:gd name="T76" fmla="*/ 2147483647 w 87"/>
                <a:gd name="T77" fmla="*/ 2147483647 h 34"/>
                <a:gd name="T78" fmla="*/ 2147483647 w 87"/>
                <a:gd name="T79" fmla="*/ 2147483647 h 34"/>
                <a:gd name="T80" fmla="*/ 2147483647 w 87"/>
                <a:gd name="T81" fmla="*/ 2147483647 h 34"/>
                <a:gd name="T82" fmla="*/ 2147483647 w 87"/>
                <a:gd name="T83" fmla="*/ 2147483647 h 34"/>
                <a:gd name="T84" fmla="*/ 2147483647 w 87"/>
                <a:gd name="T85" fmla="*/ 2147483647 h 34"/>
                <a:gd name="T86" fmla="*/ 2147483647 w 87"/>
                <a:gd name="T87" fmla="*/ 2147483647 h 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7"/>
                <a:gd name="T133" fmla="*/ 0 h 34"/>
                <a:gd name="T134" fmla="*/ 87 w 87"/>
                <a:gd name="T135" fmla="*/ 34 h 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7" h="34">
                  <a:moveTo>
                    <a:pt x="7" y="1"/>
                  </a:moveTo>
                  <a:lnTo>
                    <a:pt x="7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3" y="6"/>
                  </a:lnTo>
                  <a:lnTo>
                    <a:pt x="4" y="12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7" y="20"/>
                  </a:lnTo>
                  <a:lnTo>
                    <a:pt x="12" y="20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3" y="28"/>
                  </a:lnTo>
                  <a:lnTo>
                    <a:pt x="24" y="29"/>
                  </a:lnTo>
                  <a:lnTo>
                    <a:pt x="28" y="25"/>
                  </a:lnTo>
                  <a:lnTo>
                    <a:pt x="31" y="33"/>
                  </a:lnTo>
                  <a:lnTo>
                    <a:pt x="35" y="34"/>
                  </a:lnTo>
                  <a:lnTo>
                    <a:pt x="37" y="25"/>
                  </a:lnTo>
                  <a:lnTo>
                    <a:pt x="37" y="20"/>
                  </a:lnTo>
                  <a:lnTo>
                    <a:pt x="40" y="19"/>
                  </a:lnTo>
                  <a:lnTo>
                    <a:pt x="42" y="17"/>
                  </a:lnTo>
                  <a:lnTo>
                    <a:pt x="43" y="15"/>
                  </a:lnTo>
                  <a:lnTo>
                    <a:pt x="46" y="14"/>
                  </a:lnTo>
                  <a:lnTo>
                    <a:pt x="52" y="9"/>
                  </a:lnTo>
                  <a:lnTo>
                    <a:pt x="57" y="9"/>
                  </a:lnTo>
                  <a:lnTo>
                    <a:pt x="59" y="12"/>
                  </a:lnTo>
                  <a:lnTo>
                    <a:pt x="60" y="12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68" y="20"/>
                  </a:lnTo>
                  <a:lnTo>
                    <a:pt x="68" y="25"/>
                  </a:lnTo>
                  <a:lnTo>
                    <a:pt x="71" y="28"/>
                  </a:lnTo>
                  <a:lnTo>
                    <a:pt x="71" y="31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6" y="29"/>
                  </a:lnTo>
                  <a:lnTo>
                    <a:pt x="77" y="28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5" y="19"/>
                  </a:lnTo>
                  <a:lnTo>
                    <a:pt x="85" y="17"/>
                  </a:lnTo>
                  <a:lnTo>
                    <a:pt x="85" y="15"/>
                  </a:lnTo>
                  <a:lnTo>
                    <a:pt x="80" y="15"/>
                  </a:lnTo>
                  <a:lnTo>
                    <a:pt x="77" y="11"/>
                  </a:lnTo>
                  <a:lnTo>
                    <a:pt x="74" y="9"/>
                  </a:lnTo>
                  <a:lnTo>
                    <a:pt x="71" y="8"/>
                  </a:lnTo>
                  <a:lnTo>
                    <a:pt x="66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1"/>
                  </a:lnTo>
                  <a:lnTo>
                    <a:pt x="57" y="1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3"/>
                  </a:lnTo>
                  <a:lnTo>
                    <a:pt x="42" y="6"/>
                  </a:lnTo>
                  <a:lnTo>
                    <a:pt x="40" y="8"/>
                  </a:lnTo>
                  <a:lnTo>
                    <a:pt x="38" y="9"/>
                  </a:lnTo>
                  <a:lnTo>
                    <a:pt x="34" y="11"/>
                  </a:lnTo>
                  <a:lnTo>
                    <a:pt x="29" y="12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4" y="5"/>
                  </a:lnTo>
                  <a:lnTo>
                    <a:pt x="10" y="3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6" name="Freeform 707"/>
            <p:cNvSpPr>
              <a:spLocks/>
            </p:cNvSpPr>
            <p:nvPr/>
          </p:nvSpPr>
          <p:spPr bwMode="auto">
            <a:xfrm>
              <a:off x="3387382" y="3392680"/>
              <a:ext cx="74625" cy="68278"/>
            </a:xfrm>
            <a:custGeom>
              <a:avLst/>
              <a:gdLst>
                <a:gd name="T0" fmla="*/ 2147483647 w 45"/>
                <a:gd name="T1" fmla="*/ 2147483647 h 39"/>
                <a:gd name="T2" fmla="*/ 2147483647 w 45"/>
                <a:gd name="T3" fmla="*/ 2147483647 h 39"/>
                <a:gd name="T4" fmla="*/ 2147483647 w 45"/>
                <a:gd name="T5" fmla="*/ 2147483647 h 39"/>
                <a:gd name="T6" fmla="*/ 2147483647 w 45"/>
                <a:gd name="T7" fmla="*/ 2147483647 h 39"/>
                <a:gd name="T8" fmla="*/ 2147483647 w 45"/>
                <a:gd name="T9" fmla="*/ 2147483647 h 39"/>
                <a:gd name="T10" fmla="*/ 2147483647 w 45"/>
                <a:gd name="T11" fmla="*/ 2147483647 h 39"/>
                <a:gd name="T12" fmla="*/ 2147483647 w 45"/>
                <a:gd name="T13" fmla="*/ 2147483647 h 39"/>
                <a:gd name="T14" fmla="*/ 2147483647 w 45"/>
                <a:gd name="T15" fmla="*/ 2147483647 h 39"/>
                <a:gd name="T16" fmla="*/ 2147483647 w 45"/>
                <a:gd name="T17" fmla="*/ 2147483647 h 39"/>
                <a:gd name="T18" fmla="*/ 2147483647 w 45"/>
                <a:gd name="T19" fmla="*/ 2147483647 h 39"/>
                <a:gd name="T20" fmla="*/ 2147483647 w 45"/>
                <a:gd name="T21" fmla="*/ 2147483647 h 39"/>
                <a:gd name="T22" fmla="*/ 2147483647 w 45"/>
                <a:gd name="T23" fmla="*/ 2147483647 h 39"/>
                <a:gd name="T24" fmla="*/ 2147483647 w 45"/>
                <a:gd name="T25" fmla="*/ 2147483647 h 39"/>
                <a:gd name="T26" fmla="*/ 2147483647 w 45"/>
                <a:gd name="T27" fmla="*/ 2147483647 h 39"/>
                <a:gd name="T28" fmla="*/ 2147483647 w 45"/>
                <a:gd name="T29" fmla="*/ 2147483647 h 39"/>
                <a:gd name="T30" fmla="*/ 2147483647 w 45"/>
                <a:gd name="T31" fmla="*/ 2147483647 h 39"/>
                <a:gd name="T32" fmla="*/ 2147483647 w 45"/>
                <a:gd name="T33" fmla="*/ 0 h 39"/>
                <a:gd name="T34" fmla="*/ 2147483647 w 45"/>
                <a:gd name="T35" fmla="*/ 0 h 39"/>
                <a:gd name="T36" fmla="*/ 2147483647 w 45"/>
                <a:gd name="T37" fmla="*/ 0 h 39"/>
                <a:gd name="T38" fmla="*/ 2147483647 w 45"/>
                <a:gd name="T39" fmla="*/ 0 h 39"/>
                <a:gd name="T40" fmla="*/ 2147483647 w 45"/>
                <a:gd name="T41" fmla="*/ 2147483647 h 39"/>
                <a:gd name="T42" fmla="*/ 2147483647 w 45"/>
                <a:gd name="T43" fmla="*/ 2147483647 h 39"/>
                <a:gd name="T44" fmla="*/ 2147483647 w 45"/>
                <a:gd name="T45" fmla="*/ 2147483647 h 39"/>
                <a:gd name="T46" fmla="*/ 2147483647 w 45"/>
                <a:gd name="T47" fmla="*/ 2147483647 h 39"/>
                <a:gd name="T48" fmla="*/ 2147483647 w 45"/>
                <a:gd name="T49" fmla="*/ 2147483647 h 39"/>
                <a:gd name="T50" fmla="*/ 2147483647 w 45"/>
                <a:gd name="T51" fmla="*/ 2147483647 h 39"/>
                <a:gd name="T52" fmla="*/ 2147483647 w 45"/>
                <a:gd name="T53" fmla="*/ 2147483647 h 39"/>
                <a:gd name="T54" fmla="*/ 2147483647 w 45"/>
                <a:gd name="T55" fmla="*/ 2147483647 h 39"/>
                <a:gd name="T56" fmla="*/ 2147483647 w 45"/>
                <a:gd name="T57" fmla="*/ 2147483647 h 39"/>
                <a:gd name="T58" fmla="*/ 2147483647 w 45"/>
                <a:gd name="T59" fmla="*/ 2147483647 h 39"/>
                <a:gd name="T60" fmla="*/ 2147483647 w 45"/>
                <a:gd name="T61" fmla="*/ 0 h 39"/>
                <a:gd name="T62" fmla="*/ 2147483647 w 45"/>
                <a:gd name="T63" fmla="*/ 0 h 39"/>
                <a:gd name="T64" fmla="*/ 2147483647 w 45"/>
                <a:gd name="T65" fmla="*/ 0 h 39"/>
                <a:gd name="T66" fmla="*/ 0 w 45"/>
                <a:gd name="T67" fmla="*/ 2147483647 h 39"/>
                <a:gd name="T68" fmla="*/ 2147483647 w 45"/>
                <a:gd name="T69" fmla="*/ 2147483647 h 39"/>
                <a:gd name="T70" fmla="*/ 2147483647 w 45"/>
                <a:gd name="T71" fmla="*/ 2147483647 h 39"/>
                <a:gd name="T72" fmla="*/ 2147483647 w 45"/>
                <a:gd name="T73" fmla="*/ 2147483647 h 39"/>
                <a:gd name="T74" fmla="*/ 2147483647 w 45"/>
                <a:gd name="T75" fmla="*/ 2147483647 h 39"/>
                <a:gd name="T76" fmla="*/ 2147483647 w 45"/>
                <a:gd name="T77" fmla="*/ 2147483647 h 39"/>
                <a:gd name="T78" fmla="*/ 2147483647 w 45"/>
                <a:gd name="T79" fmla="*/ 2147483647 h 39"/>
                <a:gd name="T80" fmla="*/ 2147483647 w 45"/>
                <a:gd name="T81" fmla="*/ 2147483647 h 39"/>
                <a:gd name="T82" fmla="*/ 2147483647 w 45"/>
                <a:gd name="T83" fmla="*/ 2147483647 h 39"/>
                <a:gd name="T84" fmla="*/ 2147483647 w 45"/>
                <a:gd name="T85" fmla="*/ 2147483647 h 39"/>
                <a:gd name="T86" fmla="*/ 2147483647 w 45"/>
                <a:gd name="T87" fmla="*/ 2147483647 h 39"/>
                <a:gd name="T88" fmla="*/ 2147483647 w 45"/>
                <a:gd name="T89" fmla="*/ 2147483647 h 39"/>
                <a:gd name="T90" fmla="*/ 2147483647 w 45"/>
                <a:gd name="T91" fmla="*/ 2147483647 h 39"/>
                <a:gd name="T92" fmla="*/ 2147483647 w 45"/>
                <a:gd name="T93" fmla="*/ 2147483647 h 39"/>
                <a:gd name="T94" fmla="*/ 2147483647 w 45"/>
                <a:gd name="T95" fmla="*/ 2147483647 h 39"/>
                <a:gd name="T96" fmla="*/ 2147483647 w 45"/>
                <a:gd name="T97" fmla="*/ 2147483647 h 39"/>
                <a:gd name="T98" fmla="*/ 2147483647 w 45"/>
                <a:gd name="T99" fmla="*/ 2147483647 h 39"/>
                <a:gd name="T100" fmla="*/ 2147483647 w 45"/>
                <a:gd name="T101" fmla="*/ 2147483647 h 39"/>
                <a:gd name="T102" fmla="*/ 2147483647 w 45"/>
                <a:gd name="T103" fmla="*/ 2147483647 h 39"/>
                <a:gd name="T104" fmla="*/ 2147483647 w 45"/>
                <a:gd name="T105" fmla="*/ 2147483647 h 39"/>
                <a:gd name="T106" fmla="*/ 2147483647 w 45"/>
                <a:gd name="T107" fmla="*/ 2147483647 h 39"/>
                <a:gd name="T108" fmla="*/ 2147483647 w 45"/>
                <a:gd name="T109" fmla="*/ 2147483647 h 39"/>
                <a:gd name="T110" fmla="*/ 2147483647 w 45"/>
                <a:gd name="T111" fmla="*/ 2147483647 h 39"/>
                <a:gd name="T112" fmla="*/ 2147483647 w 45"/>
                <a:gd name="T113" fmla="*/ 2147483647 h 39"/>
                <a:gd name="T114" fmla="*/ 2147483647 w 45"/>
                <a:gd name="T115" fmla="*/ 2147483647 h 39"/>
                <a:gd name="T116" fmla="*/ 2147483647 w 45"/>
                <a:gd name="T117" fmla="*/ 2147483647 h 39"/>
                <a:gd name="T118" fmla="*/ 2147483647 w 45"/>
                <a:gd name="T119" fmla="*/ 2147483647 h 39"/>
                <a:gd name="T120" fmla="*/ 2147483647 w 45"/>
                <a:gd name="T121" fmla="*/ 2147483647 h 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39"/>
                <a:gd name="T185" fmla="*/ 45 w 45"/>
                <a:gd name="T186" fmla="*/ 39 h 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39">
                  <a:moveTo>
                    <a:pt x="45" y="20"/>
                  </a:moveTo>
                  <a:lnTo>
                    <a:pt x="45" y="20"/>
                  </a:lnTo>
                  <a:lnTo>
                    <a:pt x="44" y="20"/>
                  </a:lnTo>
                  <a:lnTo>
                    <a:pt x="41" y="17"/>
                  </a:lnTo>
                  <a:lnTo>
                    <a:pt x="36" y="12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8" y="1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9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8" y="18"/>
                  </a:lnTo>
                  <a:lnTo>
                    <a:pt x="14" y="21"/>
                  </a:lnTo>
                  <a:lnTo>
                    <a:pt x="19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7" y="25"/>
                  </a:lnTo>
                  <a:lnTo>
                    <a:pt x="30" y="32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5" y="35"/>
                  </a:lnTo>
                  <a:lnTo>
                    <a:pt x="38" y="39"/>
                  </a:lnTo>
                  <a:lnTo>
                    <a:pt x="42" y="32"/>
                  </a:lnTo>
                  <a:lnTo>
                    <a:pt x="41" y="26"/>
                  </a:lnTo>
                  <a:lnTo>
                    <a:pt x="41" y="21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7" name="Freeform 708"/>
            <p:cNvSpPr>
              <a:spLocks/>
            </p:cNvSpPr>
            <p:nvPr/>
          </p:nvSpPr>
          <p:spPr bwMode="auto">
            <a:xfrm>
              <a:off x="3549333" y="3360923"/>
              <a:ext cx="266743" cy="403320"/>
            </a:xfrm>
            <a:custGeom>
              <a:avLst/>
              <a:gdLst>
                <a:gd name="T0" fmla="*/ 2147483647 w 161"/>
                <a:gd name="T1" fmla="*/ 2147483647 h 226"/>
                <a:gd name="T2" fmla="*/ 2147483647 w 161"/>
                <a:gd name="T3" fmla="*/ 2147483647 h 226"/>
                <a:gd name="T4" fmla="*/ 2147483647 w 161"/>
                <a:gd name="T5" fmla="*/ 2147483647 h 226"/>
                <a:gd name="T6" fmla="*/ 2147483647 w 161"/>
                <a:gd name="T7" fmla="*/ 2147483647 h 226"/>
                <a:gd name="T8" fmla="*/ 2147483647 w 161"/>
                <a:gd name="T9" fmla="*/ 2147483647 h 226"/>
                <a:gd name="T10" fmla="*/ 2147483647 w 161"/>
                <a:gd name="T11" fmla="*/ 2147483647 h 226"/>
                <a:gd name="T12" fmla="*/ 2147483647 w 161"/>
                <a:gd name="T13" fmla="*/ 2147483647 h 226"/>
                <a:gd name="T14" fmla="*/ 2147483647 w 161"/>
                <a:gd name="T15" fmla="*/ 2147483647 h 226"/>
                <a:gd name="T16" fmla="*/ 2147483647 w 161"/>
                <a:gd name="T17" fmla="*/ 2147483647 h 226"/>
                <a:gd name="T18" fmla="*/ 2147483647 w 161"/>
                <a:gd name="T19" fmla="*/ 2147483647 h 226"/>
                <a:gd name="T20" fmla="*/ 2147483647 w 161"/>
                <a:gd name="T21" fmla="*/ 2147483647 h 226"/>
                <a:gd name="T22" fmla="*/ 2147483647 w 161"/>
                <a:gd name="T23" fmla="*/ 2147483647 h 226"/>
                <a:gd name="T24" fmla="*/ 2147483647 w 161"/>
                <a:gd name="T25" fmla="*/ 2147483647 h 226"/>
                <a:gd name="T26" fmla="*/ 2147483647 w 161"/>
                <a:gd name="T27" fmla="*/ 2147483647 h 226"/>
                <a:gd name="T28" fmla="*/ 2147483647 w 161"/>
                <a:gd name="T29" fmla="*/ 2147483647 h 226"/>
                <a:gd name="T30" fmla="*/ 2147483647 w 161"/>
                <a:gd name="T31" fmla="*/ 2147483647 h 226"/>
                <a:gd name="T32" fmla="*/ 2147483647 w 161"/>
                <a:gd name="T33" fmla="*/ 2147483647 h 226"/>
                <a:gd name="T34" fmla="*/ 2147483647 w 161"/>
                <a:gd name="T35" fmla="*/ 2147483647 h 226"/>
                <a:gd name="T36" fmla="*/ 2147483647 w 161"/>
                <a:gd name="T37" fmla="*/ 2147483647 h 226"/>
                <a:gd name="T38" fmla="*/ 2147483647 w 161"/>
                <a:gd name="T39" fmla="*/ 2147483647 h 226"/>
                <a:gd name="T40" fmla="*/ 2147483647 w 161"/>
                <a:gd name="T41" fmla="*/ 2147483647 h 226"/>
                <a:gd name="T42" fmla="*/ 2147483647 w 161"/>
                <a:gd name="T43" fmla="*/ 2147483647 h 226"/>
                <a:gd name="T44" fmla="*/ 2147483647 w 161"/>
                <a:gd name="T45" fmla="*/ 2147483647 h 226"/>
                <a:gd name="T46" fmla="*/ 2147483647 w 161"/>
                <a:gd name="T47" fmla="*/ 2147483647 h 226"/>
                <a:gd name="T48" fmla="*/ 2147483647 w 161"/>
                <a:gd name="T49" fmla="*/ 2147483647 h 226"/>
                <a:gd name="T50" fmla="*/ 2147483647 w 161"/>
                <a:gd name="T51" fmla="*/ 2147483647 h 226"/>
                <a:gd name="T52" fmla="*/ 2147483647 w 161"/>
                <a:gd name="T53" fmla="*/ 2147483647 h 226"/>
                <a:gd name="T54" fmla="*/ 2147483647 w 161"/>
                <a:gd name="T55" fmla="*/ 2147483647 h 226"/>
                <a:gd name="T56" fmla="*/ 2147483647 w 161"/>
                <a:gd name="T57" fmla="*/ 2147483647 h 226"/>
                <a:gd name="T58" fmla="*/ 2147483647 w 161"/>
                <a:gd name="T59" fmla="*/ 2147483647 h 226"/>
                <a:gd name="T60" fmla="*/ 2147483647 w 161"/>
                <a:gd name="T61" fmla="*/ 2147483647 h 226"/>
                <a:gd name="T62" fmla="*/ 2147483647 w 161"/>
                <a:gd name="T63" fmla="*/ 2147483647 h 226"/>
                <a:gd name="T64" fmla="*/ 2147483647 w 161"/>
                <a:gd name="T65" fmla="*/ 2147483647 h 226"/>
                <a:gd name="T66" fmla="*/ 2147483647 w 161"/>
                <a:gd name="T67" fmla="*/ 2147483647 h 226"/>
                <a:gd name="T68" fmla="*/ 2147483647 w 161"/>
                <a:gd name="T69" fmla="*/ 2147483647 h 226"/>
                <a:gd name="T70" fmla="*/ 2147483647 w 161"/>
                <a:gd name="T71" fmla="*/ 2147483647 h 226"/>
                <a:gd name="T72" fmla="*/ 2147483647 w 161"/>
                <a:gd name="T73" fmla="*/ 2147483647 h 226"/>
                <a:gd name="T74" fmla="*/ 2147483647 w 161"/>
                <a:gd name="T75" fmla="*/ 2147483647 h 226"/>
                <a:gd name="T76" fmla="*/ 2147483647 w 161"/>
                <a:gd name="T77" fmla="*/ 2147483647 h 226"/>
                <a:gd name="T78" fmla="*/ 2147483647 w 161"/>
                <a:gd name="T79" fmla="*/ 2147483647 h 226"/>
                <a:gd name="T80" fmla="*/ 2147483647 w 161"/>
                <a:gd name="T81" fmla="*/ 2147483647 h 226"/>
                <a:gd name="T82" fmla="*/ 2147483647 w 161"/>
                <a:gd name="T83" fmla="*/ 2147483647 h 226"/>
                <a:gd name="T84" fmla="*/ 2147483647 w 161"/>
                <a:gd name="T85" fmla="*/ 2147483647 h 226"/>
                <a:gd name="T86" fmla="*/ 2147483647 w 161"/>
                <a:gd name="T87" fmla="*/ 2147483647 h 226"/>
                <a:gd name="T88" fmla="*/ 2147483647 w 161"/>
                <a:gd name="T89" fmla="*/ 2147483647 h 226"/>
                <a:gd name="T90" fmla="*/ 2147483647 w 161"/>
                <a:gd name="T91" fmla="*/ 2147483647 h 226"/>
                <a:gd name="T92" fmla="*/ 2147483647 w 161"/>
                <a:gd name="T93" fmla="*/ 2147483647 h 226"/>
                <a:gd name="T94" fmla="*/ 2147483647 w 161"/>
                <a:gd name="T95" fmla="*/ 2147483647 h 226"/>
                <a:gd name="T96" fmla="*/ 2147483647 w 161"/>
                <a:gd name="T97" fmla="*/ 2147483647 h 226"/>
                <a:gd name="T98" fmla="*/ 2147483647 w 161"/>
                <a:gd name="T99" fmla="*/ 2147483647 h 226"/>
                <a:gd name="T100" fmla="*/ 2147483647 w 161"/>
                <a:gd name="T101" fmla="*/ 2147483647 h 226"/>
                <a:gd name="T102" fmla="*/ 2147483647 w 161"/>
                <a:gd name="T103" fmla="*/ 2147483647 h 226"/>
                <a:gd name="T104" fmla="*/ 2147483647 w 161"/>
                <a:gd name="T105" fmla="*/ 2147483647 h 226"/>
                <a:gd name="T106" fmla="*/ 2147483647 w 161"/>
                <a:gd name="T107" fmla="*/ 2147483647 h 226"/>
                <a:gd name="T108" fmla="*/ 2147483647 w 161"/>
                <a:gd name="T109" fmla="*/ 2147483647 h 2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1"/>
                <a:gd name="T166" fmla="*/ 0 h 226"/>
                <a:gd name="T167" fmla="*/ 161 w 161"/>
                <a:gd name="T168" fmla="*/ 226 h 2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1" h="226">
                  <a:moveTo>
                    <a:pt x="66" y="14"/>
                  </a:moveTo>
                  <a:lnTo>
                    <a:pt x="66" y="14"/>
                  </a:lnTo>
                  <a:lnTo>
                    <a:pt x="63" y="14"/>
                  </a:lnTo>
                  <a:lnTo>
                    <a:pt x="62" y="15"/>
                  </a:lnTo>
                  <a:lnTo>
                    <a:pt x="62" y="18"/>
                  </a:lnTo>
                  <a:lnTo>
                    <a:pt x="60" y="23"/>
                  </a:lnTo>
                  <a:lnTo>
                    <a:pt x="59" y="18"/>
                  </a:lnTo>
                  <a:lnTo>
                    <a:pt x="56" y="17"/>
                  </a:lnTo>
                  <a:lnTo>
                    <a:pt x="54" y="18"/>
                  </a:lnTo>
                  <a:lnTo>
                    <a:pt x="52" y="20"/>
                  </a:lnTo>
                  <a:lnTo>
                    <a:pt x="51" y="21"/>
                  </a:lnTo>
                  <a:lnTo>
                    <a:pt x="49" y="23"/>
                  </a:lnTo>
                  <a:lnTo>
                    <a:pt x="45" y="34"/>
                  </a:lnTo>
                  <a:lnTo>
                    <a:pt x="43" y="40"/>
                  </a:lnTo>
                  <a:lnTo>
                    <a:pt x="42" y="42"/>
                  </a:lnTo>
                  <a:lnTo>
                    <a:pt x="40" y="43"/>
                  </a:lnTo>
                  <a:lnTo>
                    <a:pt x="34" y="48"/>
                  </a:lnTo>
                  <a:lnTo>
                    <a:pt x="29" y="49"/>
                  </a:lnTo>
                  <a:lnTo>
                    <a:pt x="28" y="51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8" y="59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4" y="62"/>
                  </a:lnTo>
                  <a:lnTo>
                    <a:pt x="18" y="65"/>
                  </a:lnTo>
                  <a:lnTo>
                    <a:pt x="17" y="66"/>
                  </a:lnTo>
                  <a:lnTo>
                    <a:pt x="15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1"/>
                  </a:lnTo>
                  <a:lnTo>
                    <a:pt x="14" y="74"/>
                  </a:lnTo>
                  <a:lnTo>
                    <a:pt x="20" y="88"/>
                  </a:lnTo>
                  <a:lnTo>
                    <a:pt x="20" y="93"/>
                  </a:lnTo>
                  <a:lnTo>
                    <a:pt x="18" y="94"/>
                  </a:lnTo>
                  <a:lnTo>
                    <a:pt x="18" y="97"/>
                  </a:lnTo>
                  <a:lnTo>
                    <a:pt x="18" y="101"/>
                  </a:lnTo>
                  <a:lnTo>
                    <a:pt x="21" y="108"/>
                  </a:lnTo>
                  <a:lnTo>
                    <a:pt x="20" y="113"/>
                  </a:lnTo>
                  <a:lnTo>
                    <a:pt x="23" y="116"/>
                  </a:lnTo>
                  <a:lnTo>
                    <a:pt x="23" y="118"/>
                  </a:lnTo>
                  <a:lnTo>
                    <a:pt x="23" y="121"/>
                  </a:lnTo>
                  <a:lnTo>
                    <a:pt x="21" y="124"/>
                  </a:lnTo>
                  <a:lnTo>
                    <a:pt x="18" y="129"/>
                  </a:lnTo>
                  <a:lnTo>
                    <a:pt x="15" y="132"/>
                  </a:lnTo>
                  <a:lnTo>
                    <a:pt x="14" y="135"/>
                  </a:lnTo>
                  <a:lnTo>
                    <a:pt x="12" y="135"/>
                  </a:lnTo>
                  <a:lnTo>
                    <a:pt x="9" y="135"/>
                  </a:lnTo>
                  <a:lnTo>
                    <a:pt x="7" y="135"/>
                  </a:lnTo>
                  <a:lnTo>
                    <a:pt x="6" y="135"/>
                  </a:lnTo>
                  <a:lnTo>
                    <a:pt x="4" y="135"/>
                  </a:lnTo>
                  <a:lnTo>
                    <a:pt x="3" y="138"/>
                  </a:lnTo>
                  <a:lnTo>
                    <a:pt x="3" y="141"/>
                  </a:lnTo>
                  <a:lnTo>
                    <a:pt x="3" y="143"/>
                  </a:lnTo>
                  <a:lnTo>
                    <a:pt x="3" y="146"/>
                  </a:lnTo>
                  <a:lnTo>
                    <a:pt x="0" y="149"/>
                  </a:lnTo>
                  <a:lnTo>
                    <a:pt x="6" y="153"/>
                  </a:lnTo>
                  <a:lnTo>
                    <a:pt x="11" y="158"/>
                  </a:lnTo>
                  <a:lnTo>
                    <a:pt x="14" y="158"/>
                  </a:lnTo>
                  <a:lnTo>
                    <a:pt x="17" y="160"/>
                  </a:lnTo>
                  <a:lnTo>
                    <a:pt x="18" y="161"/>
                  </a:lnTo>
                  <a:lnTo>
                    <a:pt x="18" y="163"/>
                  </a:lnTo>
                  <a:lnTo>
                    <a:pt x="20" y="164"/>
                  </a:lnTo>
                  <a:lnTo>
                    <a:pt x="23" y="166"/>
                  </a:lnTo>
                  <a:lnTo>
                    <a:pt x="26" y="166"/>
                  </a:lnTo>
                  <a:lnTo>
                    <a:pt x="28" y="166"/>
                  </a:lnTo>
                  <a:lnTo>
                    <a:pt x="31" y="166"/>
                  </a:lnTo>
                  <a:lnTo>
                    <a:pt x="34" y="166"/>
                  </a:lnTo>
                  <a:lnTo>
                    <a:pt x="35" y="163"/>
                  </a:lnTo>
                  <a:lnTo>
                    <a:pt x="40" y="166"/>
                  </a:lnTo>
                  <a:lnTo>
                    <a:pt x="46" y="172"/>
                  </a:lnTo>
                  <a:lnTo>
                    <a:pt x="51" y="170"/>
                  </a:lnTo>
                  <a:lnTo>
                    <a:pt x="56" y="172"/>
                  </a:lnTo>
                  <a:lnTo>
                    <a:pt x="59" y="174"/>
                  </a:lnTo>
                  <a:lnTo>
                    <a:pt x="60" y="175"/>
                  </a:lnTo>
                  <a:lnTo>
                    <a:pt x="62" y="180"/>
                  </a:lnTo>
                  <a:lnTo>
                    <a:pt x="63" y="184"/>
                  </a:lnTo>
                  <a:lnTo>
                    <a:pt x="66" y="186"/>
                  </a:lnTo>
                  <a:lnTo>
                    <a:pt x="71" y="188"/>
                  </a:lnTo>
                  <a:lnTo>
                    <a:pt x="74" y="188"/>
                  </a:lnTo>
                  <a:lnTo>
                    <a:pt x="74" y="189"/>
                  </a:lnTo>
                  <a:lnTo>
                    <a:pt x="76" y="195"/>
                  </a:lnTo>
                  <a:lnTo>
                    <a:pt x="77" y="197"/>
                  </a:lnTo>
                  <a:lnTo>
                    <a:pt x="79" y="197"/>
                  </a:lnTo>
                  <a:lnTo>
                    <a:pt x="79" y="200"/>
                  </a:lnTo>
                  <a:lnTo>
                    <a:pt x="79" y="201"/>
                  </a:lnTo>
                  <a:lnTo>
                    <a:pt x="80" y="201"/>
                  </a:lnTo>
                  <a:lnTo>
                    <a:pt x="83" y="203"/>
                  </a:lnTo>
                  <a:lnTo>
                    <a:pt x="85" y="203"/>
                  </a:lnTo>
                  <a:lnTo>
                    <a:pt x="87" y="203"/>
                  </a:lnTo>
                  <a:lnTo>
                    <a:pt x="90" y="203"/>
                  </a:lnTo>
                  <a:lnTo>
                    <a:pt x="93" y="201"/>
                  </a:lnTo>
                  <a:lnTo>
                    <a:pt x="97" y="200"/>
                  </a:lnTo>
                  <a:lnTo>
                    <a:pt x="99" y="200"/>
                  </a:lnTo>
                  <a:lnTo>
                    <a:pt x="101" y="201"/>
                  </a:lnTo>
                  <a:lnTo>
                    <a:pt x="102" y="201"/>
                  </a:lnTo>
                  <a:lnTo>
                    <a:pt x="108" y="201"/>
                  </a:lnTo>
                  <a:lnTo>
                    <a:pt x="115" y="203"/>
                  </a:lnTo>
                  <a:lnTo>
                    <a:pt x="116" y="205"/>
                  </a:lnTo>
                  <a:lnTo>
                    <a:pt x="119" y="206"/>
                  </a:lnTo>
                  <a:lnTo>
                    <a:pt x="121" y="208"/>
                  </a:lnTo>
                  <a:lnTo>
                    <a:pt x="113" y="217"/>
                  </a:lnTo>
                  <a:lnTo>
                    <a:pt x="111" y="220"/>
                  </a:lnTo>
                  <a:lnTo>
                    <a:pt x="115" y="223"/>
                  </a:lnTo>
                  <a:lnTo>
                    <a:pt x="122" y="226"/>
                  </a:lnTo>
                  <a:lnTo>
                    <a:pt x="124" y="223"/>
                  </a:lnTo>
                  <a:lnTo>
                    <a:pt x="125" y="209"/>
                  </a:lnTo>
                  <a:lnTo>
                    <a:pt x="129" y="192"/>
                  </a:lnTo>
                  <a:lnTo>
                    <a:pt x="130" y="186"/>
                  </a:lnTo>
                  <a:lnTo>
                    <a:pt x="129" y="180"/>
                  </a:lnTo>
                  <a:lnTo>
                    <a:pt x="125" y="177"/>
                  </a:lnTo>
                  <a:lnTo>
                    <a:pt x="122" y="174"/>
                  </a:lnTo>
                  <a:lnTo>
                    <a:pt x="122" y="167"/>
                  </a:lnTo>
                  <a:lnTo>
                    <a:pt x="121" y="163"/>
                  </a:lnTo>
                  <a:lnTo>
                    <a:pt x="125" y="161"/>
                  </a:lnTo>
                  <a:lnTo>
                    <a:pt x="127" y="161"/>
                  </a:lnTo>
                  <a:lnTo>
                    <a:pt x="129" y="160"/>
                  </a:lnTo>
                  <a:lnTo>
                    <a:pt x="130" y="161"/>
                  </a:lnTo>
                  <a:lnTo>
                    <a:pt x="132" y="161"/>
                  </a:lnTo>
                  <a:lnTo>
                    <a:pt x="133" y="160"/>
                  </a:lnTo>
                  <a:lnTo>
                    <a:pt x="133" y="155"/>
                  </a:lnTo>
                  <a:lnTo>
                    <a:pt x="125" y="155"/>
                  </a:lnTo>
                  <a:lnTo>
                    <a:pt x="124" y="150"/>
                  </a:lnTo>
                  <a:lnTo>
                    <a:pt x="124" y="147"/>
                  </a:lnTo>
                  <a:lnTo>
                    <a:pt x="125" y="146"/>
                  </a:lnTo>
                  <a:lnTo>
                    <a:pt x="129" y="146"/>
                  </a:lnTo>
                  <a:lnTo>
                    <a:pt x="135" y="147"/>
                  </a:lnTo>
                  <a:lnTo>
                    <a:pt x="141" y="146"/>
                  </a:lnTo>
                  <a:lnTo>
                    <a:pt x="146" y="146"/>
                  </a:lnTo>
                  <a:lnTo>
                    <a:pt x="147" y="143"/>
                  </a:lnTo>
                  <a:lnTo>
                    <a:pt x="149" y="146"/>
                  </a:lnTo>
                  <a:lnTo>
                    <a:pt x="152" y="146"/>
                  </a:lnTo>
                  <a:lnTo>
                    <a:pt x="153" y="144"/>
                  </a:lnTo>
                  <a:lnTo>
                    <a:pt x="156" y="141"/>
                  </a:lnTo>
                  <a:lnTo>
                    <a:pt x="158" y="141"/>
                  </a:lnTo>
                  <a:lnTo>
                    <a:pt x="160" y="141"/>
                  </a:lnTo>
                  <a:lnTo>
                    <a:pt x="161" y="139"/>
                  </a:lnTo>
                  <a:lnTo>
                    <a:pt x="160" y="135"/>
                  </a:lnTo>
                  <a:lnTo>
                    <a:pt x="153" y="132"/>
                  </a:lnTo>
                  <a:lnTo>
                    <a:pt x="152" y="129"/>
                  </a:lnTo>
                  <a:lnTo>
                    <a:pt x="156" y="125"/>
                  </a:lnTo>
                  <a:lnTo>
                    <a:pt x="160" y="124"/>
                  </a:lnTo>
                  <a:lnTo>
                    <a:pt x="155" y="119"/>
                  </a:lnTo>
                  <a:lnTo>
                    <a:pt x="153" y="113"/>
                  </a:lnTo>
                  <a:lnTo>
                    <a:pt x="152" y="110"/>
                  </a:lnTo>
                  <a:lnTo>
                    <a:pt x="150" y="108"/>
                  </a:lnTo>
                  <a:lnTo>
                    <a:pt x="150" y="102"/>
                  </a:lnTo>
                  <a:lnTo>
                    <a:pt x="150" y="97"/>
                  </a:lnTo>
                  <a:lnTo>
                    <a:pt x="152" y="94"/>
                  </a:lnTo>
                  <a:lnTo>
                    <a:pt x="155" y="90"/>
                  </a:lnTo>
                  <a:lnTo>
                    <a:pt x="155" y="85"/>
                  </a:lnTo>
                  <a:lnTo>
                    <a:pt x="155" y="84"/>
                  </a:lnTo>
                  <a:lnTo>
                    <a:pt x="149" y="84"/>
                  </a:lnTo>
                  <a:lnTo>
                    <a:pt x="141" y="85"/>
                  </a:lnTo>
                  <a:lnTo>
                    <a:pt x="135" y="85"/>
                  </a:lnTo>
                  <a:lnTo>
                    <a:pt x="133" y="87"/>
                  </a:lnTo>
                  <a:lnTo>
                    <a:pt x="132" y="85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19" y="73"/>
                  </a:lnTo>
                  <a:lnTo>
                    <a:pt x="110" y="73"/>
                  </a:lnTo>
                  <a:lnTo>
                    <a:pt x="104" y="73"/>
                  </a:lnTo>
                  <a:lnTo>
                    <a:pt x="99" y="74"/>
                  </a:lnTo>
                  <a:lnTo>
                    <a:pt x="94" y="74"/>
                  </a:lnTo>
                  <a:lnTo>
                    <a:pt x="88" y="66"/>
                  </a:lnTo>
                  <a:lnTo>
                    <a:pt x="88" y="63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87" y="52"/>
                  </a:lnTo>
                  <a:lnTo>
                    <a:pt x="87" y="48"/>
                  </a:lnTo>
                  <a:lnTo>
                    <a:pt x="85" y="46"/>
                  </a:lnTo>
                  <a:lnTo>
                    <a:pt x="83" y="45"/>
                  </a:lnTo>
                  <a:lnTo>
                    <a:pt x="77" y="43"/>
                  </a:lnTo>
                  <a:lnTo>
                    <a:pt x="76" y="43"/>
                  </a:lnTo>
                  <a:lnTo>
                    <a:pt x="76" y="42"/>
                  </a:lnTo>
                  <a:lnTo>
                    <a:pt x="80" y="38"/>
                  </a:lnTo>
                  <a:lnTo>
                    <a:pt x="80" y="32"/>
                  </a:lnTo>
                  <a:lnTo>
                    <a:pt x="82" y="28"/>
                  </a:lnTo>
                  <a:lnTo>
                    <a:pt x="82" y="25"/>
                  </a:lnTo>
                  <a:lnTo>
                    <a:pt x="87" y="20"/>
                  </a:lnTo>
                  <a:lnTo>
                    <a:pt x="90" y="17"/>
                  </a:lnTo>
                  <a:lnTo>
                    <a:pt x="90" y="14"/>
                  </a:lnTo>
                  <a:lnTo>
                    <a:pt x="91" y="12"/>
                  </a:lnTo>
                  <a:lnTo>
                    <a:pt x="94" y="12"/>
                  </a:lnTo>
                  <a:lnTo>
                    <a:pt x="104" y="9"/>
                  </a:lnTo>
                  <a:lnTo>
                    <a:pt x="105" y="1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1" y="6"/>
                  </a:lnTo>
                  <a:lnTo>
                    <a:pt x="83" y="11"/>
                  </a:lnTo>
                  <a:lnTo>
                    <a:pt x="77" y="14"/>
                  </a:lnTo>
                  <a:lnTo>
                    <a:pt x="71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8" name="Freeform 709"/>
            <p:cNvSpPr>
              <a:spLocks/>
            </p:cNvSpPr>
            <p:nvPr/>
          </p:nvSpPr>
          <p:spPr bwMode="auto">
            <a:xfrm>
              <a:off x="3498525" y="3627685"/>
              <a:ext cx="131784" cy="160375"/>
            </a:xfrm>
            <a:custGeom>
              <a:avLst/>
              <a:gdLst>
                <a:gd name="T0" fmla="*/ 2147483647 w 79"/>
                <a:gd name="T1" fmla="*/ 2147483647 h 90"/>
                <a:gd name="T2" fmla="*/ 2147483647 w 79"/>
                <a:gd name="T3" fmla="*/ 2147483647 h 90"/>
                <a:gd name="T4" fmla="*/ 2147483647 w 79"/>
                <a:gd name="T5" fmla="*/ 2147483647 h 90"/>
                <a:gd name="T6" fmla="*/ 2147483647 w 79"/>
                <a:gd name="T7" fmla="*/ 2147483647 h 90"/>
                <a:gd name="T8" fmla="*/ 2147483647 w 79"/>
                <a:gd name="T9" fmla="*/ 2147483647 h 90"/>
                <a:gd name="T10" fmla="*/ 2147483647 w 79"/>
                <a:gd name="T11" fmla="*/ 2147483647 h 90"/>
                <a:gd name="T12" fmla="*/ 2147483647 w 79"/>
                <a:gd name="T13" fmla="*/ 2147483647 h 90"/>
                <a:gd name="T14" fmla="*/ 2147483647 w 79"/>
                <a:gd name="T15" fmla="*/ 2147483647 h 90"/>
                <a:gd name="T16" fmla="*/ 2147483647 w 79"/>
                <a:gd name="T17" fmla="*/ 2147483647 h 90"/>
                <a:gd name="T18" fmla="*/ 2147483647 w 79"/>
                <a:gd name="T19" fmla="*/ 2147483647 h 90"/>
                <a:gd name="T20" fmla="*/ 2147483647 w 79"/>
                <a:gd name="T21" fmla="*/ 0 h 90"/>
                <a:gd name="T22" fmla="*/ 2147483647 w 79"/>
                <a:gd name="T23" fmla="*/ 2147483647 h 90"/>
                <a:gd name="T24" fmla="*/ 2147483647 w 79"/>
                <a:gd name="T25" fmla="*/ 2147483647 h 90"/>
                <a:gd name="T26" fmla="*/ 2147483647 w 79"/>
                <a:gd name="T27" fmla="*/ 2147483647 h 90"/>
                <a:gd name="T28" fmla="*/ 2147483647 w 79"/>
                <a:gd name="T29" fmla="*/ 2147483647 h 90"/>
                <a:gd name="T30" fmla="*/ 2147483647 w 79"/>
                <a:gd name="T31" fmla="*/ 2147483647 h 90"/>
                <a:gd name="T32" fmla="*/ 2147483647 w 79"/>
                <a:gd name="T33" fmla="*/ 2147483647 h 90"/>
                <a:gd name="T34" fmla="*/ 2147483647 w 79"/>
                <a:gd name="T35" fmla="*/ 2147483647 h 90"/>
                <a:gd name="T36" fmla="*/ 2147483647 w 79"/>
                <a:gd name="T37" fmla="*/ 2147483647 h 90"/>
                <a:gd name="T38" fmla="*/ 2147483647 w 79"/>
                <a:gd name="T39" fmla="*/ 2147483647 h 90"/>
                <a:gd name="T40" fmla="*/ 2147483647 w 79"/>
                <a:gd name="T41" fmla="*/ 2147483647 h 90"/>
                <a:gd name="T42" fmla="*/ 2147483647 w 79"/>
                <a:gd name="T43" fmla="*/ 2147483647 h 90"/>
                <a:gd name="T44" fmla="*/ 2147483647 w 79"/>
                <a:gd name="T45" fmla="*/ 2147483647 h 90"/>
                <a:gd name="T46" fmla="*/ 2147483647 w 79"/>
                <a:gd name="T47" fmla="*/ 2147483647 h 90"/>
                <a:gd name="T48" fmla="*/ 2147483647 w 79"/>
                <a:gd name="T49" fmla="*/ 2147483647 h 90"/>
                <a:gd name="T50" fmla="*/ 0 w 79"/>
                <a:gd name="T51" fmla="*/ 2147483647 h 90"/>
                <a:gd name="T52" fmla="*/ 0 w 79"/>
                <a:gd name="T53" fmla="*/ 2147483647 h 90"/>
                <a:gd name="T54" fmla="*/ 0 w 79"/>
                <a:gd name="T55" fmla="*/ 2147483647 h 90"/>
                <a:gd name="T56" fmla="*/ 0 w 79"/>
                <a:gd name="T57" fmla="*/ 2147483647 h 90"/>
                <a:gd name="T58" fmla="*/ 0 w 79"/>
                <a:gd name="T59" fmla="*/ 2147483647 h 90"/>
                <a:gd name="T60" fmla="*/ 2147483647 w 79"/>
                <a:gd name="T61" fmla="*/ 2147483647 h 90"/>
                <a:gd name="T62" fmla="*/ 2147483647 w 79"/>
                <a:gd name="T63" fmla="*/ 2147483647 h 90"/>
                <a:gd name="T64" fmla="*/ 2147483647 w 79"/>
                <a:gd name="T65" fmla="*/ 2147483647 h 90"/>
                <a:gd name="T66" fmla="*/ 2147483647 w 79"/>
                <a:gd name="T67" fmla="*/ 2147483647 h 90"/>
                <a:gd name="T68" fmla="*/ 2147483647 w 79"/>
                <a:gd name="T69" fmla="*/ 2147483647 h 90"/>
                <a:gd name="T70" fmla="*/ 2147483647 w 79"/>
                <a:gd name="T71" fmla="*/ 2147483647 h 90"/>
                <a:gd name="T72" fmla="*/ 2147483647 w 79"/>
                <a:gd name="T73" fmla="*/ 2147483647 h 90"/>
                <a:gd name="T74" fmla="*/ 2147483647 w 79"/>
                <a:gd name="T75" fmla="*/ 2147483647 h 90"/>
                <a:gd name="T76" fmla="*/ 2147483647 w 79"/>
                <a:gd name="T77" fmla="*/ 2147483647 h 90"/>
                <a:gd name="T78" fmla="*/ 2147483647 w 79"/>
                <a:gd name="T79" fmla="*/ 2147483647 h 90"/>
                <a:gd name="T80" fmla="*/ 2147483647 w 79"/>
                <a:gd name="T81" fmla="*/ 2147483647 h 90"/>
                <a:gd name="T82" fmla="*/ 2147483647 w 79"/>
                <a:gd name="T83" fmla="*/ 2147483647 h 90"/>
                <a:gd name="T84" fmla="*/ 2147483647 w 79"/>
                <a:gd name="T85" fmla="*/ 2147483647 h 90"/>
                <a:gd name="T86" fmla="*/ 2147483647 w 79"/>
                <a:gd name="T87" fmla="*/ 2147483647 h 90"/>
                <a:gd name="T88" fmla="*/ 2147483647 w 79"/>
                <a:gd name="T89" fmla="*/ 2147483647 h 90"/>
                <a:gd name="T90" fmla="*/ 2147483647 w 79"/>
                <a:gd name="T91" fmla="*/ 2147483647 h 90"/>
                <a:gd name="T92" fmla="*/ 2147483647 w 79"/>
                <a:gd name="T93" fmla="*/ 2147483647 h 90"/>
                <a:gd name="T94" fmla="*/ 2147483647 w 79"/>
                <a:gd name="T95" fmla="*/ 2147483647 h 90"/>
                <a:gd name="T96" fmla="*/ 2147483647 w 79"/>
                <a:gd name="T97" fmla="*/ 2147483647 h 90"/>
                <a:gd name="T98" fmla="*/ 2147483647 w 79"/>
                <a:gd name="T99" fmla="*/ 2147483647 h 90"/>
                <a:gd name="T100" fmla="*/ 2147483647 w 79"/>
                <a:gd name="T101" fmla="*/ 2147483647 h 90"/>
                <a:gd name="T102" fmla="*/ 2147483647 w 79"/>
                <a:gd name="T103" fmla="*/ 2147483647 h 90"/>
                <a:gd name="T104" fmla="*/ 2147483647 w 79"/>
                <a:gd name="T105" fmla="*/ 2147483647 h 90"/>
                <a:gd name="T106" fmla="*/ 2147483647 w 79"/>
                <a:gd name="T107" fmla="*/ 2147483647 h 90"/>
                <a:gd name="T108" fmla="*/ 2147483647 w 79"/>
                <a:gd name="T109" fmla="*/ 2147483647 h 90"/>
                <a:gd name="T110" fmla="*/ 2147483647 w 79"/>
                <a:gd name="T111" fmla="*/ 2147483647 h 90"/>
                <a:gd name="T112" fmla="*/ 2147483647 w 79"/>
                <a:gd name="T113" fmla="*/ 2147483647 h 90"/>
                <a:gd name="T114" fmla="*/ 2147483647 w 79"/>
                <a:gd name="T115" fmla="*/ 2147483647 h 90"/>
                <a:gd name="T116" fmla="*/ 2147483647 w 79"/>
                <a:gd name="T117" fmla="*/ 2147483647 h 90"/>
                <a:gd name="T118" fmla="*/ 2147483647 w 79"/>
                <a:gd name="T119" fmla="*/ 2147483647 h 90"/>
                <a:gd name="T120" fmla="*/ 2147483647 w 79"/>
                <a:gd name="T121" fmla="*/ 2147483647 h 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"/>
                <a:gd name="T184" fmla="*/ 0 h 90"/>
                <a:gd name="T185" fmla="*/ 79 w 79"/>
                <a:gd name="T186" fmla="*/ 90 h 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" h="90">
                  <a:moveTo>
                    <a:pt x="58" y="17"/>
                  </a:moveTo>
                  <a:lnTo>
                    <a:pt x="58" y="17"/>
                  </a:lnTo>
                  <a:lnTo>
                    <a:pt x="56" y="17"/>
                  </a:lnTo>
                  <a:lnTo>
                    <a:pt x="53" y="17"/>
                  </a:lnTo>
                  <a:lnTo>
                    <a:pt x="50" y="15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4" y="9"/>
                  </a:lnTo>
                  <a:lnTo>
                    <a:pt x="41" y="9"/>
                  </a:lnTo>
                  <a:lnTo>
                    <a:pt x="36" y="4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17" y="6"/>
                  </a:lnTo>
                  <a:lnTo>
                    <a:pt x="14" y="7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8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6" y="31"/>
                  </a:lnTo>
                  <a:lnTo>
                    <a:pt x="5" y="32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8" y="51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6" y="51"/>
                  </a:lnTo>
                  <a:lnTo>
                    <a:pt x="14" y="56"/>
                  </a:lnTo>
                  <a:lnTo>
                    <a:pt x="13" y="62"/>
                  </a:lnTo>
                  <a:lnTo>
                    <a:pt x="8" y="66"/>
                  </a:lnTo>
                  <a:lnTo>
                    <a:pt x="11" y="73"/>
                  </a:lnTo>
                  <a:lnTo>
                    <a:pt x="9" y="74"/>
                  </a:lnTo>
                  <a:lnTo>
                    <a:pt x="6" y="77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11" y="82"/>
                  </a:lnTo>
                  <a:lnTo>
                    <a:pt x="17" y="82"/>
                  </a:lnTo>
                  <a:lnTo>
                    <a:pt x="20" y="85"/>
                  </a:lnTo>
                  <a:lnTo>
                    <a:pt x="23" y="90"/>
                  </a:lnTo>
                  <a:lnTo>
                    <a:pt x="27" y="90"/>
                  </a:lnTo>
                  <a:lnTo>
                    <a:pt x="28" y="87"/>
                  </a:lnTo>
                  <a:lnTo>
                    <a:pt x="31" y="87"/>
                  </a:lnTo>
                  <a:lnTo>
                    <a:pt x="33" y="82"/>
                  </a:lnTo>
                  <a:lnTo>
                    <a:pt x="34" y="77"/>
                  </a:lnTo>
                  <a:lnTo>
                    <a:pt x="39" y="65"/>
                  </a:lnTo>
                  <a:lnTo>
                    <a:pt x="44" y="62"/>
                  </a:lnTo>
                  <a:lnTo>
                    <a:pt x="45" y="60"/>
                  </a:lnTo>
                  <a:lnTo>
                    <a:pt x="50" y="59"/>
                  </a:lnTo>
                  <a:lnTo>
                    <a:pt x="59" y="56"/>
                  </a:lnTo>
                  <a:lnTo>
                    <a:pt x="67" y="51"/>
                  </a:lnTo>
                  <a:lnTo>
                    <a:pt x="75" y="42"/>
                  </a:lnTo>
                  <a:lnTo>
                    <a:pt x="75" y="39"/>
                  </a:lnTo>
                  <a:lnTo>
                    <a:pt x="76" y="37"/>
                  </a:lnTo>
                  <a:lnTo>
                    <a:pt x="78" y="37"/>
                  </a:lnTo>
                  <a:lnTo>
                    <a:pt x="79" y="32"/>
                  </a:lnTo>
                  <a:lnTo>
                    <a:pt x="79" y="29"/>
                  </a:lnTo>
                  <a:lnTo>
                    <a:pt x="76" y="23"/>
                  </a:lnTo>
                  <a:lnTo>
                    <a:pt x="70" y="17"/>
                  </a:lnTo>
                  <a:lnTo>
                    <a:pt x="65" y="14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9" name="Freeform 710"/>
            <p:cNvSpPr>
              <a:spLocks/>
            </p:cNvSpPr>
            <p:nvPr/>
          </p:nvSpPr>
          <p:spPr bwMode="auto">
            <a:xfrm>
              <a:off x="3488998" y="3665794"/>
              <a:ext cx="290560" cy="449367"/>
            </a:xfrm>
            <a:custGeom>
              <a:avLst/>
              <a:gdLst>
                <a:gd name="T0" fmla="*/ 2147483647 w 175"/>
                <a:gd name="T1" fmla="*/ 2147483647 h 252"/>
                <a:gd name="T2" fmla="*/ 2147483647 w 175"/>
                <a:gd name="T3" fmla="*/ 2147483647 h 252"/>
                <a:gd name="T4" fmla="*/ 0 w 175"/>
                <a:gd name="T5" fmla="*/ 2147483647 h 252"/>
                <a:gd name="T6" fmla="*/ 2147483647 w 175"/>
                <a:gd name="T7" fmla="*/ 2147483647 h 252"/>
                <a:gd name="T8" fmla="*/ 2147483647 w 175"/>
                <a:gd name="T9" fmla="*/ 2147483647 h 252"/>
                <a:gd name="T10" fmla="*/ 2147483647 w 175"/>
                <a:gd name="T11" fmla="*/ 2147483647 h 252"/>
                <a:gd name="T12" fmla="*/ 2147483647 w 175"/>
                <a:gd name="T13" fmla="*/ 2147483647 h 252"/>
                <a:gd name="T14" fmla="*/ 2147483647 w 175"/>
                <a:gd name="T15" fmla="*/ 2147483647 h 252"/>
                <a:gd name="T16" fmla="*/ 2147483647 w 175"/>
                <a:gd name="T17" fmla="*/ 2147483647 h 252"/>
                <a:gd name="T18" fmla="*/ 2147483647 w 175"/>
                <a:gd name="T19" fmla="*/ 2147483647 h 252"/>
                <a:gd name="T20" fmla="*/ 2147483647 w 175"/>
                <a:gd name="T21" fmla="*/ 2147483647 h 252"/>
                <a:gd name="T22" fmla="*/ 2147483647 w 175"/>
                <a:gd name="T23" fmla="*/ 2147483647 h 252"/>
                <a:gd name="T24" fmla="*/ 2147483647 w 175"/>
                <a:gd name="T25" fmla="*/ 2147483647 h 252"/>
                <a:gd name="T26" fmla="*/ 2147483647 w 175"/>
                <a:gd name="T27" fmla="*/ 2147483647 h 252"/>
                <a:gd name="T28" fmla="*/ 2147483647 w 175"/>
                <a:gd name="T29" fmla="*/ 2147483647 h 252"/>
                <a:gd name="T30" fmla="*/ 2147483647 w 175"/>
                <a:gd name="T31" fmla="*/ 2147483647 h 252"/>
                <a:gd name="T32" fmla="*/ 2147483647 w 175"/>
                <a:gd name="T33" fmla="*/ 2147483647 h 252"/>
                <a:gd name="T34" fmla="*/ 2147483647 w 175"/>
                <a:gd name="T35" fmla="*/ 2147483647 h 252"/>
                <a:gd name="T36" fmla="*/ 2147483647 w 175"/>
                <a:gd name="T37" fmla="*/ 2147483647 h 252"/>
                <a:gd name="T38" fmla="*/ 2147483647 w 175"/>
                <a:gd name="T39" fmla="*/ 2147483647 h 252"/>
                <a:gd name="T40" fmla="*/ 2147483647 w 175"/>
                <a:gd name="T41" fmla="*/ 2147483647 h 252"/>
                <a:gd name="T42" fmla="*/ 2147483647 w 175"/>
                <a:gd name="T43" fmla="*/ 2147483647 h 252"/>
                <a:gd name="T44" fmla="*/ 2147483647 w 175"/>
                <a:gd name="T45" fmla="*/ 2147483647 h 252"/>
                <a:gd name="T46" fmla="*/ 2147483647 w 175"/>
                <a:gd name="T47" fmla="*/ 2147483647 h 252"/>
                <a:gd name="T48" fmla="*/ 2147483647 w 175"/>
                <a:gd name="T49" fmla="*/ 2147483647 h 252"/>
                <a:gd name="T50" fmla="*/ 2147483647 w 175"/>
                <a:gd name="T51" fmla="*/ 2147483647 h 252"/>
                <a:gd name="T52" fmla="*/ 2147483647 w 175"/>
                <a:gd name="T53" fmla="*/ 2147483647 h 252"/>
                <a:gd name="T54" fmla="*/ 2147483647 w 175"/>
                <a:gd name="T55" fmla="*/ 2147483647 h 252"/>
                <a:gd name="T56" fmla="*/ 2147483647 w 175"/>
                <a:gd name="T57" fmla="*/ 2147483647 h 252"/>
                <a:gd name="T58" fmla="*/ 2147483647 w 175"/>
                <a:gd name="T59" fmla="*/ 2147483647 h 252"/>
                <a:gd name="T60" fmla="*/ 2147483647 w 175"/>
                <a:gd name="T61" fmla="*/ 2147483647 h 252"/>
                <a:gd name="T62" fmla="*/ 2147483647 w 175"/>
                <a:gd name="T63" fmla="*/ 2147483647 h 252"/>
                <a:gd name="T64" fmla="*/ 2147483647 w 175"/>
                <a:gd name="T65" fmla="*/ 2147483647 h 252"/>
                <a:gd name="T66" fmla="*/ 2147483647 w 175"/>
                <a:gd name="T67" fmla="*/ 2147483647 h 252"/>
                <a:gd name="T68" fmla="*/ 2147483647 w 175"/>
                <a:gd name="T69" fmla="*/ 2147483647 h 252"/>
                <a:gd name="T70" fmla="*/ 2147483647 w 175"/>
                <a:gd name="T71" fmla="*/ 2147483647 h 252"/>
                <a:gd name="T72" fmla="*/ 2147483647 w 175"/>
                <a:gd name="T73" fmla="*/ 2147483647 h 252"/>
                <a:gd name="T74" fmla="*/ 2147483647 w 175"/>
                <a:gd name="T75" fmla="*/ 2147483647 h 252"/>
                <a:gd name="T76" fmla="*/ 2147483647 w 175"/>
                <a:gd name="T77" fmla="*/ 2147483647 h 252"/>
                <a:gd name="T78" fmla="*/ 2147483647 w 175"/>
                <a:gd name="T79" fmla="*/ 2147483647 h 252"/>
                <a:gd name="T80" fmla="*/ 2147483647 w 175"/>
                <a:gd name="T81" fmla="*/ 2147483647 h 252"/>
                <a:gd name="T82" fmla="*/ 2147483647 w 175"/>
                <a:gd name="T83" fmla="*/ 2147483647 h 252"/>
                <a:gd name="T84" fmla="*/ 2147483647 w 175"/>
                <a:gd name="T85" fmla="*/ 2147483647 h 252"/>
                <a:gd name="T86" fmla="*/ 2147483647 w 175"/>
                <a:gd name="T87" fmla="*/ 2147483647 h 252"/>
                <a:gd name="T88" fmla="*/ 2147483647 w 175"/>
                <a:gd name="T89" fmla="*/ 2147483647 h 252"/>
                <a:gd name="T90" fmla="*/ 2147483647 w 175"/>
                <a:gd name="T91" fmla="*/ 2147483647 h 252"/>
                <a:gd name="T92" fmla="*/ 2147483647 w 175"/>
                <a:gd name="T93" fmla="*/ 2147483647 h 252"/>
                <a:gd name="T94" fmla="*/ 2147483647 w 175"/>
                <a:gd name="T95" fmla="*/ 2147483647 h 252"/>
                <a:gd name="T96" fmla="*/ 2147483647 w 175"/>
                <a:gd name="T97" fmla="*/ 2147483647 h 252"/>
                <a:gd name="T98" fmla="*/ 2147483647 w 175"/>
                <a:gd name="T99" fmla="*/ 0 h 252"/>
                <a:gd name="T100" fmla="*/ 2147483647 w 175"/>
                <a:gd name="T101" fmla="*/ 2147483647 h 252"/>
                <a:gd name="T102" fmla="*/ 2147483647 w 175"/>
                <a:gd name="T103" fmla="*/ 2147483647 h 252"/>
                <a:gd name="T104" fmla="*/ 2147483647 w 175"/>
                <a:gd name="T105" fmla="*/ 2147483647 h 252"/>
                <a:gd name="T106" fmla="*/ 2147483647 w 175"/>
                <a:gd name="T107" fmla="*/ 2147483647 h 252"/>
                <a:gd name="T108" fmla="*/ 2147483647 w 175"/>
                <a:gd name="T109" fmla="*/ 2147483647 h 252"/>
                <a:gd name="T110" fmla="*/ 2147483647 w 175"/>
                <a:gd name="T111" fmla="*/ 2147483647 h 2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5"/>
                <a:gd name="T169" fmla="*/ 0 h 252"/>
                <a:gd name="T170" fmla="*/ 175 w 175"/>
                <a:gd name="T171" fmla="*/ 252 h 2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5" h="252">
                  <a:moveTo>
                    <a:pt x="14" y="45"/>
                  </a:moveTo>
                  <a:lnTo>
                    <a:pt x="14" y="45"/>
                  </a:lnTo>
                  <a:lnTo>
                    <a:pt x="14" y="47"/>
                  </a:lnTo>
                  <a:lnTo>
                    <a:pt x="12" y="50"/>
                  </a:lnTo>
                  <a:lnTo>
                    <a:pt x="9" y="52"/>
                  </a:lnTo>
                  <a:lnTo>
                    <a:pt x="6" y="53"/>
                  </a:lnTo>
                  <a:lnTo>
                    <a:pt x="5" y="55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1" y="69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8" y="77"/>
                  </a:lnTo>
                  <a:lnTo>
                    <a:pt x="8" y="78"/>
                  </a:lnTo>
                  <a:lnTo>
                    <a:pt x="6" y="80"/>
                  </a:lnTo>
                  <a:lnTo>
                    <a:pt x="3" y="81"/>
                  </a:lnTo>
                  <a:lnTo>
                    <a:pt x="3" y="84"/>
                  </a:lnTo>
                  <a:lnTo>
                    <a:pt x="8" y="86"/>
                  </a:lnTo>
                  <a:lnTo>
                    <a:pt x="11" y="87"/>
                  </a:lnTo>
                  <a:lnTo>
                    <a:pt x="15" y="92"/>
                  </a:lnTo>
                  <a:lnTo>
                    <a:pt x="17" y="94"/>
                  </a:lnTo>
                  <a:lnTo>
                    <a:pt x="19" y="95"/>
                  </a:lnTo>
                  <a:lnTo>
                    <a:pt x="22" y="98"/>
                  </a:lnTo>
                  <a:lnTo>
                    <a:pt x="23" y="103"/>
                  </a:lnTo>
                  <a:lnTo>
                    <a:pt x="28" y="111"/>
                  </a:lnTo>
                  <a:lnTo>
                    <a:pt x="29" y="111"/>
                  </a:lnTo>
                  <a:lnTo>
                    <a:pt x="31" y="112"/>
                  </a:lnTo>
                  <a:lnTo>
                    <a:pt x="33" y="114"/>
                  </a:lnTo>
                  <a:lnTo>
                    <a:pt x="34" y="117"/>
                  </a:lnTo>
                  <a:lnTo>
                    <a:pt x="36" y="118"/>
                  </a:lnTo>
                  <a:lnTo>
                    <a:pt x="39" y="122"/>
                  </a:lnTo>
                  <a:lnTo>
                    <a:pt x="40" y="128"/>
                  </a:lnTo>
                  <a:lnTo>
                    <a:pt x="42" y="132"/>
                  </a:lnTo>
                  <a:lnTo>
                    <a:pt x="47" y="143"/>
                  </a:lnTo>
                  <a:lnTo>
                    <a:pt x="51" y="148"/>
                  </a:lnTo>
                  <a:lnTo>
                    <a:pt x="53" y="154"/>
                  </a:lnTo>
                  <a:lnTo>
                    <a:pt x="53" y="157"/>
                  </a:lnTo>
                  <a:lnTo>
                    <a:pt x="54" y="159"/>
                  </a:lnTo>
                  <a:lnTo>
                    <a:pt x="56" y="162"/>
                  </a:lnTo>
                  <a:lnTo>
                    <a:pt x="57" y="165"/>
                  </a:lnTo>
                  <a:lnTo>
                    <a:pt x="60" y="167"/>
                  </a:lnTo>
                  <a:lnTo>
                    <a:pt x="62" y="168"/>
                  </a:lnTo>
                  <a:lnTo>
                    <a:pt x="65" y="173"/>
                  </a:lnTo>
                  <a:lnTo>
                    <a:pt x="70" y="179"/>
                  </a:lnTo>
                  <a:lnTo>
                    <a:pt x="71" y="184"/>
                  </a:lnTo>
                  <a:lnTo>
                    <a:pt x="71" y="187"/>
                  </a:lnTo>
                  <a:lnTo>
                    <a:pt x="70" y="191"/>
                  </a:lnTo>
                  <a:lnTo>
                    <a:pt x="70" y="193"/>
                  </a:lnTo>
                  <a:lnTo>
                    <a:pt x="71" y="196"/>
                  </a:lnTo>
                  <a:lnTo>
                    <a:pt x="71" y="198"/>
                  </a:lnTo>
                  <a:lnTo>
                    <a:pt x="71" y="199"/>
                  </a:lnTo>
                  <a:lnTo>
                    <a:pt x="73" y="202"/>
                  </a:lnTo>
                  <a:lnTo>
                    <a:pt x="78" y="205"/>
                  </a:lnTo>
                  <a:lnTo>
                    <a:pt x="82" y="207"/>
                  </a:lnTo>
                  <a:lnTo>
                    <a:pt x="88" y="212"/>
                  </a:lnTo>
                  <a:lnTo>
                    <a:pt x="90" y="213"/>
                  </a:lnTo>
                  <a:lnTo>
                    <a:pt x="92" y="215"/>
                  </a:lnTo>
                  <a:lnTo>
                    <a:pt x="98" y="218"/>
                  </a:lnTo>
                  <a:lnTo>
                    <a:pt x="112" y="226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23" y="230"/>
                  </a:lnTo>
                  <a:lnTo>
                    <a:pt x="124" y="230"/>
                  </a:lnTo>
                  <a:lnTo>
                    <a:pt x="126" y="232"/>
                  </a:lnTo>
                  <a:lnTo>
                    <a:pt x="129" y="235"/>
                  </a:lnTo>
                  <a:lnTo>
                    <a:pt x="130" y="236"/>
                  </a:lnTo>
                  <a:lnTo>
                    <a:pt x="133" y="240"/>
                  </a:lnTo>
                  <a:lnTo>
                    <a:pt x="135" y="241"/>
                  </a:lnTo>
                  <a:lnTo>
                    <a:pt x="138" y="244"/>
                  </a:lnTo>
                  <a:lnTo>
                    <a:pt x="140" y="246"/>
                  </a:lnTo>
                  <a:lnTo>
                    <a:pt x="141" y="246"/>
                  </a:lnTo>
                  <a:lnTo>
                    <a:pt x="143" y="247"/>
                  </a:lnTo>
                  <a:lnTo>
                    <a:pt x="144" y="247"/>
                  </a:lnTo>
                  <a:lnTo>
                    <a:pt x="147" y="249"/>
                  </a:lnTo>
                  <a:lnTo>
                    <a:pt x="151" y="252"/>
                  </a:lnTo>
                  <a:lnTo>
                    <a:pt x="152" y="252"/>
                  </a:lnTo>
                  <a:lnTo>
                    <a:pt x="157" y="252"/>
                  </a:lnTo>
                  <a:lnTo>
                    <a:pt x="158" y="252"/>
                  </a:lnTo>
                  <a:lnTo>
                    <a:pt x="158" y="250"/>
                  </a:lnTo>
                  <a:lnTo>
                    <a:pt x="160" y="246"/>
                  </a:lnTo>
                  <a:lnTo>
                    <a:pt x="160" y="244"/>
                  </a:lnTo>
                  <a:lnTo>
                    <a:pt x="161" y="243"/>
                  </a:lnTo>
                  <a:lnTo>
                    <a:pt x="165" y="241"/>
                  </a:lnTo>
                  <a:lnTo>
                    <a:pt x="163" y="236"/>
                  </a:lnTo>
                  <a:lnTo>
                    <a:pt x="165" y="235"/>
                  </a:lnTo>
                  <a:lnTo>
                    <a:pt x="166" y="233"/>
                  </a:lnTo>
                  <a:lnTo>
                    <a:pt x="171" y="227"/>
                  </a:lnTo>
                  <a:lnTo>
                    <a:pt x="172" y="224"/>
                  </a:lnTo>
                  <a:lnTo>
                    <a:pt x="165" y="216"/>
                  </a:lnTo>
                  <a:lnTo>
                    <a:pt x="165" y="213"/>
                  </a:lnTo>
                  <a:lnTo>
                    <a:pt x="169" y="210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71" y="202"/>
                  </a:lnTo>
                  <a:lnTo>
                    <a:pt x="172" y="195"/>
                  </a:lnTo>
                  <a:lnTo>
                    <a:pt x="171" y="190"/>
                  </a:lnTo>
                  <a:lnTo>
                    <a:pt x="171" y="187"/>
                  </a:lnTo>
                  <a:lnTo>
                    <a:pt x="172" y="184"/>
                  </a:lnTo>
                  <a:lnTo>
                    <a:pt x="172" y="177"/>
                  </a:lnTo>
                  <a:lnTo>
                    <a:pt x="174" y="174"/>
                  </a:lnTo>
                  <a:lnTo>
                    <a:pt x="175" y="171"/>
                  </a:lnTo>
                  <a:lnTo>
                    <a:pt x="165" y="153"/>
                  </a:lnTo>
                  <a:lnTo>
                    <a:pt x="165" y="151"/>
                  </a:lnTo>
                  <a:lnTo>
                    <a:pt x="161" y="149"/>
                  </a:lnTo>
                  <a:lnTo>
                    <a:pt x="155" y="151"/>
                  </a:lnTo>
                  <a:lnTo>
                    <a:pt x="154" y="151"/>
                  </a:lnTo>
                  <a:lnTo>
                    <a:pt x="152" y="151"/>
                  </a:lnTo>
                  <a:lnTo>
                    <a:pt x="149" y="148"/>
                  </a:lnTo>
                  <a:lnTo>
                    <a:pt x="149" y="145"/>
                  </a:lnTo>
                  <a:lnTo>
                    <a:pt x="149" y="129"/>
                  </a:lnTo>
                  <a:lnTo>
                    <a:pt x="147" y="129"/>
                  </a:lnTo>
                  <a:lnTo>
                    <a:pt x="146" y="132"/>
                  </a:lnTo>
                  <a:lnTo>
                    <a:pt x="141" y="136"/>
                  </a:lnTo>
                  <a:lnTo>
                    <a:pt x="140" y="137"/>
                  </a:lnTo>
                  <a:lnTo>
                    <a:pt x="132" y="137"/>
                  </a:lnTo>
                  <a:lnTo>
                    <a:pt x="129" y="137"/>
                  </a:lnTo>
                  <a:lnTo>
                    <a:pt x="124" y="131"/>
                  </a:lnTo>
                  <a:lnTo>
                    <a:pt x="119" y="129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5" y="126"/>
                  </a:lnTo>
                  <a:lnTo>
                    <a:pt x="116" y="125"/>
                  </a:lnTo>
                  <a:lnTo>
                    <a:pt x="116" y="123"/>
                  </a:lnTo>
                  <a:lnTo>
                    <a:pt x="112" y="118"/>
                  </a:lnTo>
                  <a:lnTo>
                    <a:pt x="104" y="103"/>
                  </a:lnTo>
                  <a:lnTo>
                    <a:pt x="102" y="101"/>
                  </a:lnTo>
                  <a:lnTo>
                    <a:pt x="107" y="100"/>
                  </a:lnTo>
                  <a:lnTo>
                    <a:pt x="107" y="95"/>
                  </a:lnTo>
                  <a:lnTo>
                    <a:pt x="113" y="90"/>
                  </a:lnTo>
                  <a:lnTo>
                    <a:pt x="115" y="86"/>
                  </a:lnTo>
                  <a:lnTo>
                    <a:pt x="115" y="83"/>
                  </a:lnTo>
                  <a:lnTo>
                    <a:pt x="116" y="77"/>
                  </a:lnTo>
                  <a:lnTo>
                    <a:pt x="119" y="70"/>
                  </a:lnTo>
                  <a:lnTo>
                    <a:pt x="126" y="67"/>
                  </a:lnTo>
                  <a:lnTo>
                    <a:pt x="129" y="64"/>
                  </a:lnTo>
                  <a:lnTo>
                    <a:pt x="133" y="61"/>
                  </a:lnTo>
                  <a:lnTo>
                    <a:pt x="140" y="61"/>
                  </a:lnTo>
                  <a:lnTo>
                    <a:pt x="146" y="59"/>
                  </a:lnTo>
                  <a:lnTo>
                    <a:pt x="149" y="58"/>
                  </a:lnTo>
                  <a:lnTo>
                    <a:pt x="154" y="58"/>
                  </a:lnTo>
                  <a:lnTo>
                    <a:pt x="158" y="56"/>
                  </a:lnTo>
                  <a:lnTo>
                    <a:pt x="151" y="53"/>
                  </a:lnTo>
                  <a:lnTo>
                    <a:pt x="147" y="50"/>
                  </a:lnTo>
                  <a:lnTo>
                    <a:pt x="149" y="47"/>
                  </a:lnTo>
                  <a:lnTo>
                    <a:pt x="157" y="38"/>
                  </a:lnTo>
                  <a:lnTo>
                    <a:pt x="155" y="36"/>
                  </a:lnTo>
                  <a:lnTo>
                    <a:pt x="152" y="35"/>
                  </a:lnTo>
                  <a:lnTo>
                    <a:pt x="151" y="33"/>
                  </a:lnTo>
                  <a:lnTo>
                    <a:pt x="144" y="31"/>
                  </a:lnTo>
                  <a:lnTo>
                    <a:pt x="138" y="31"/>
                  </a:lnTo>
                  <a:lnTo>
                    <a:pt x="137" y="31"/>
                  </a:lnTo>
                  <a:lnTo>
                    <a:pt x="135" y="30"/>
                  </a:lnTo>
                  <a:lnTo>
                    <a:pt x="133" y="30"/>
                  </a:lnTo>
                  <a:lnTo>
                    <a:pt x="129" y="31"/>
                  </a:lnTo>
                  <a:lnTo>
                    <a:pt x="126" y="33"/>
                  </a:lnTo>
                  <a:lnTo>
                    <a:pt x="123" y="33"/>
                  </a:lnTo>
                  <a:lnTo>
                    <a:pt x="121" y="33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5" y="31"/>
                  </a:lnTo>
                  <a:lnTo>
                    <a:pt x="115" y="30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2" y="25"/>
                  </a:lnTo>
                  <a:lnTo>
                    <a:pt x="110" y="19"/>
                  </a:lnTo>
                  <a:lnTo>
                    <a:pt x="110" y="18"/>
                  </a:lnTo>
                  <a:lnTo>
                    <a:pt x="107" y="18"/>
                  </a:lnTo>
                  <a:lnTo>
                    <a:pt x="102" y="16"/>
                  </a:lnTo>
                  <a:lnTo>
                    <a:pt x="99" y="14"/>
                  </a:lnTo>
                  <a:lnTo>
                    <a:pt x="98" y="10"/>
                  </a:lnTo>
                  <a:lnTo>
                    <a:pt x="96" y="5"/>
                  </a:lnTo>
                  <a:lnTo>
                    <a:pt x="95" y="4"/>
                  </a:lnTo>
                  <a:lnTo>
                    <a:pt x="92" y="2"/>
                  </a:lnTo>
                  <a:lnTo>
                    <a:pt x="87" y="0"/>
                  </a:lnTo>
                  <a:lnTo>
                    <a:pt x="82" y="2"/>
                  </a:lnTo>
                  <a:lnTo>
                    <a:pt x="85" y="8"/>
                  </a:lnTo>
                  <a:lnTo>
                    <a:pt x="85" y="11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81" y="18"/>
                  </a:lnTo>
                  <a:lnTo>
                    <a:pt x="81" y="21"/>
                  </a:lnTo>
                  <a:lnTo>
                    <a:pt x="73" y="30"/>
                  </a:lnTo>
                  <a:lnTo>
                    <a:pt x="65" y="35"/>
                  </a:lnTo>
                  <a:lnTo>
                    <a:pt x="56" y="38"/>
                  </a:lnTo>
                  <a:lnTo>
                    <a:pt x="51" y="39"/>
                  </a:lnTo>
                  <a:lnTo>
                    <a:pt x="50" y="41"/>
                  </a:lnTo>
                  <a:lnTo>
                    <a:pt x="45" y="44"/>
                  </a:lnTo>
                  <a:lnTo>
                    <a:pt x="40" y="56"/>
                  </a:lnTo>
                  <a:lnTo>
                    <a:pt x="39" y="61"/>
                  </a:lnTo>
                  <a:lnTo>
                    <a:pt x="37" y="66"/>
                  </a:lnTo>
                  <a:lnTo>
                    <a:pt x="34" y="66"/>
                  </a:lnTo>
                  <a:lnTo>
                    <a:pt x="33" y="69"/>
                  </a:lnTo>
                  <a:lnTo>
                    <a:pt x="29" y="69"/>
                  </a:lnTo>
                  <a:lnTo>
                    <a:pt x="26" y="64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4" y="61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5" y="53"/>
                  </a:lnTo>
                  <a:lnTo>
                    <a:pt x="17" y="52"/>
                  </a:lnTo>
                  <a:lnTo>
                    <a:pt x="14" y="4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" name="Freeform 711"/>
            <p:cNvSpPr>
              <a:spLocks/>
            </p:cNvSpPr>
            <p:nvPr/>
          </p:nvSpPr>
          <p:spPr bwMode="auto">
            <a:xfrm>
              <a:off x="3760505" y="3903975"/>
              <a:ext cx="279445" cy="320750"/>
            </a:xfrm>
            <a:custGeom>
              <a:avLst/>
              <a:gdLst>
                <a:gd name="T0" fmla="*/ 2147483647 w 168"/>
                <a:gd name="T1" fmla="*/ 2147483647 h 180"/>
                <a:gd name="T2" fmla="*/ 2147483647 w 168"/>
                <a:gd name="T3" fmla="*/ 2147483647 h 180"/>
                <a:gd name="T4" fmla="*/ 2147483647 w 168"/>
                <a:gd name="T5" fmla="*/ 2147483647 h 180"/>
                <a:gd name="T6" fmla="*/ 2147483647 w 168"/>
                <a:gd name="T7" fmla="*/ 2147483647 h 180"/>
                <a:gd name="T8" fmla="*/ 2147483647 w 168"/>
                <a:gd name="T9" fmla="*/ 2147483647 h 180"/>
                <a:gd name="T10" fmla="*/ 2147483647 w 168"/>
                <a:gd name="T11" fmla="*/ 2147483647 h 180"/>
                <a:gd name="T12" fmla="*/ 2147483647 w 168"/>
                <a:gd name="T13" fmla="*/ 2147483647 h 180"/>
                <a:gd name="T14" fmla="*/ 2147483647 w 168"/>
                <a:gd name="T15" fmla="*/ 2147483647 h 180"/>
                <a:gd name="T16" fmla="*/ 2147483647 w 168"/>
                <a:gd name="T17" fmla="*/ 2147483647 h 180"/>
                <a:gd name="T18" fmla="*/ 2147483647 w 168"/>
                <a:gd name="T19" fmla="*/ 2147483647 h 180"/>
                <a:gd name="T20" fmla="*/ 2147483647 w 168"/>
                <a:gd name="T21" fmla="*/ 2147483647 h 180"/>
                <a:gd name="T22" fmla="*/ 2147483647 w 168"/>
                <a:gd name="T23" fmla="*/ 2147483647 h 180"/>
                <a:gd name="T24" fmla="*/ 2147483647 w 168"/>
                <a:gd name="T25" fmla="*/ 2147483647 h 180"/>
                <a:gd name="T26" fmla="*/ 2147483647 w 168"/>
                <a:gd name="T27" fmla="*/ 2147483647 h 180"/>
                <a:gd name="T28" fmla="*/ 2147483647 w 168"/>
                <a:gd name="T29" fmla="*/ 2147483647 h 180"/>
                <a:gd name="T30" fmla="*/ 2147483647 w 168"/>
                <a:gd name="T31" fmla="*/ 2147483647 h 180"/>
                <a:gd name="T32" fmla="*/ 2147483647 w 168"/>
                <a:gd name="T33" fmla="*/ 2147483647 h 180"/>
                <a:gd name="T34" fmla="*/ 2147483647 w 168"/>
                <a:gd name="T35" fmla="*/ 2147483647 h 180"/>
                <a:gd name="T36" fmla="*/ 2147483647 w 168"/>
                <a:gd name="T37" fmla="*/ 2147483647 h 180"/>
                <a:gd name="T38" fmla="*/ 2147483647 w 168"/>
                <a:gd name="T39" fmla="*/ 2147483647 h 180"/>
                <a:gd name="T40" fmla="*/ 2147483647 w 168"/>
                <a:gd name="T41" fmla="*/ 2147483647 h 180"/>
                <a:gd name="T42" fmla="*/ 2147483647 w 168"/>
                <a:gd name="T43" fmla="*/ 2147483647 h 180"/>
                <a:gd name="T44" fmla="*/ 2147483647 w 168"/>
                <a:gd name="T45" fmla="*/ 2147483647 h 180"/>
                <a:gd name="T46" fmla="*/ 2147483647 w 168"/>
                <a:gd name="T47" fmla="*/ 2147483647 h 180"/>
                <a:gd name="T48" fmla="*/ 2147483647 w 168"/>
                <a:gd name="T49" fmla="*/ 2147483647 h 180"/>
                <a:gd name="T50" fmla="*/ 2147483647 w 168"/>
                <a:gd name="T51" fmla="*/ 2147483647 h 180"/>
                <a:gd name="T52" fmla="*/ 2147483647 w 168"/>
                <a:gd name="T53" fmla="*/ 2147483647 h 180"/>
                <a:gd name="T54" fmla="*/ 2147483647 w 168"/>
                <a:gd name="T55" fmla="*/ 2147483647 h 180"/>
                <a:gd name="T56" fmla="*/ 2147483647 w 168"/>
                <a:gd name="T57" fmla="*/ 2147483647 h 180"/>
                <a:gd name="T58" fmla="*/ 2147483647 w 168"/>
                <a:gd name="T59" fmla="*/ 2147483647 h 180"/>
                <a:gd name="T60" fmla="*/ 2147483647 w 168"/>
                <a:gd name="T61" fmla="*/ 2147483647 h 180"/>
                <a:gd name="T62" fmla="*/ 2147483647 w 168"/>
                <a:gd name="T63" fmla="*/ 2147483647 h 180"/>
                <a:gd name="T64" fmla="*/ 2147483647 w 168"/>
                <a:gd name="T65" fmla="*/ 2147483647 h 180"/>
                <a:gd name="T66" fmla="*/ 2147483647 w 168"/>
                <a:gd name="T67" fmla="*/ 2147483647 h 180"/>
                <a:gd name="T68" fmla="*/ 2147483647 w 168"/>
                <a:gd name="T69" fmla="*/ 2147483647 h 180"/>
                <a:gd name="T70" fmla="*/ 2147483647 w 168"/>
                <a:gd name="T71" fmla="*/ 2147483647 h 180"/>
                <a:gd name="T72" fmla="*/ 2147483647 w 168"/>
                <a:gd name="T73" fmla="*/ 2147483647 h 180"/>
                <a:gd name="T74" fmla="*/ 2147483647 w 168"/>
                <a:gd name="T75" fmla="*/ 2147483647 h 180"/>
                <a:gd name="T76" fmla="*/ 2147483647 w 168"/>
                <a:gd name="T77" fmla="*/ 2147483647 h 180"/>
                <a:gd name="T78" fmla="*/ 2147483647 w 168"/>
                <a:gd name="T79" fmla="*/ 2147483647 h 180"/>
                <a:gd name="T80" fmla="*/ 2147483647 w 168"/>
                <a:gd name="T81" fmla="*/ 2147483647 h 180"/>
                <a:gd name="T82" fmla="*/ 2147483647 w 168"/>
                <a:gd name="T83" fmla="*/ 2147483647 h 180"/>
                <a:gd name="T84" fmla="*/ 2147483647 w 168"/>
                <a:gd name="T85" fmla="*/ 2147483647 h 180"/>
                <a:gd name="T86" fmla="*/ 2147483647 w 168"/>
                <a:gd name="T87" fmla="*/ 2147483647 h 180"/>
                <a:gd name="T88" fmla="*/ 2147483647 w 168"/>
                <a:gd name="T89" fmla="*/ 2147483647 h 180"/>
                <a:gd name="T90" fmla="*/ 2147483647 w 168"/>
                <a:gd name="T91" fmla="*/ 2147483647 h 180"/>
                <a:gd name="T92" fmla="*/ 2147483647 w 168"/>
                <a:gd name="T93" fmla="*/ 2147483647 h 180"/>
                <a:gd name="T94" fmla="*/ 2147483647 w 168"/>
                <a:gd name="T95" fmla="*/ 2147483647 h 180"/>
                <a:gd name="T96" fmla="*/ 2147483647 w 168"/>
                <a:gd name="T97" fmla="*/ 2147483647 h 180"/>
                <a:gd name="T98" fmla="*/ 2147483647 w 168"/>
                <a:gd name="T99" fmla="*/ 2147483647 h 180"/>
                <a:gd name="T100" fmla="*/ 2147483647 w 168"/>
                <a:gd name="T101" fmla="*/ 2147483647 h 180"/>
                <a:gd name="T102" fmla="*/ 2147483647 w 168"/>
                <a:gd name="T103" fmla="*/ 2147483647 h 180"/>
                <a:gd name="T104" fmla="*/ 2147483647 w 168"/>
                <a:gd name="T105" fmla="*/ 2147483647 h 180"/>
                <a:gd name="T106" fmla="*/ 2147483647 w 168"/>
                <a:gd name="T107" fmla="*/ 2147483647 h 180"/>
                <a:gd name="T108" fmla="*/ 2147483647 w 168"/>
                <a:gd name="T109" fmla="*/ 2147483647 h 180"/>
                <a:gd name="T110" fmla="*/ 2147483647 w 168"/>
                <a:gd name="T111" fmla="*/ 2147483647 h 180"/>
                <a:gd name="T112" fmla="*/ 2147483647 w 168"/>
                <a:gd name="T113" fmla="*/ 2147483647 h 180"/>
                <a:gd name="T114" fmla="*/ 2147483647 w 168"/>
                <a:gd name="T115" fmla="*/ 2147483647 h 180"/>
                <a:gd name="T116" fmla="*/ 2147483647 w 168"/>
                <a:gd name="T117" fmla="*/ 2147483647 h 180"/>
                <a:gd name="T118" fmla="*/ 2147483647 w 168"/>
                <a:gd name="T119" fmla="*/ 2147483647 h 1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"/>
                <a:gd name="T181" fmla="*/ 0 h 180"/>
                <a:gd name="T182" fmla="*/ 168 w 168"/>
                <a:gd name="T183" fmla="*/ 180 h 18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" h="180">
                  <a:moveTo>
                    <a:pt x="79" y="37"/>
                  </a:moveTo>
                  <a:lnTo>
                    <a:pt x="79" y="37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71" y="36"/>
                  </a:lnTo>
                  <a:lnTo>
                    <a:pt x="71" y="34"/>
                  </a:lnTo>
                  <a:lnTo>
                    <a:pt x="68" y="33"/>
                  </a:lnTo>
                  <a:lnTo>
                    <a:pt x="67" y="31"/>
                  </a:lnTo>
                  <a:lnTo>
                    <a:pt x="64" y="29"/>
                  </a:lnTo>
                  <a:lnTo>
                    <a:pt x="62" y="26"/>
                  </a:lnTo>
                  <a:lnTo>
                    <a:pt x="59" y="22"/>
                  </a:lnTo>
                  <a:lnTo>
                    <a:pt x="57" y="19"/>
                  </a:lnTo>
                  <a:lnTo>
                    <a:pt x="59" y="19"/>
                  </a:lnTo>
                  <a:lnTo>
                    <a:pt x="61" y="14"/>
                  </a:lnTo>
                  <a:lnTo>
                    <a:pt x="57" y="11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59" y="5"/>
                  </a:lnTo>
                  <a:lnTo>
                    <a:pt x="57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2" y="2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12" y="37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9" y="50"/>
                  </a:lnTo>
                  <a:lnTo>
                    <a:pt x="8" y="53"/>
                  </a:lnTo>
                  <a:lnTo>
                    <a:pt x="8" y="56"/>
                  </a:lnTo>
                  <a:lnTo>
                    <a:pt x="9" y="61"/>
                  </a:lnTo>
                  <a:lnTo>
                    <a:pt x="8" y="68"/>
                  </a:lnTo>
                  <a:lnTo>
                    <a:pt x="3" y="70"/>
                  </a:lnTo>
                  <a:lnTo>
                    <a:pt x="3" y="74"/>
                  </a:lnTo>
                  <a:lnTo>
                    <a:pt x="6" y="76"/>
                  </a:lnTo>
                  <a:lnTo>
                    <a:pt x="2" y="79"/>
                  </a:lnTo>
                  <a:lnTo>
                    <a:pt x="2" y="82"/>
                  </a:lnTo>
                  <a:lnTo>
                    <a:pt x="9" y="90"/>
                  </a:lnTo>
                  <a:lnTo>
                    <a:pt x="8" y="93"/>
                  </a:lnTo>
                  <a:lnTo>
                    <a:pt x="3" y="99"/>
                  </a:lnTo>
                  <a:lnTo>
                    <a:pt x="2" y="101"/>
                  </a:lnTo>
                  <a:lnTo>
                    <a:pt x="0" y="102"/>
                  </a:lnTo>
                  <a:lnTo>
                    <a:pt x="2" y="107"/>
                  </a:lnTo>
                  <a:lnTo>
                    <a:pt x="3" y="110"/>
                  </a:lnTo>
                  <a:lnTo>
                    <a:pt x="5" y="113"/>
                  </a:lnTo>
                  <a:lnTo>
                    <a:pt x="6" y="115"/>
                  </a:lnTo>
                  <a:lnTo>
                    <a:pt x="8" y="118"/>
                  </a:lnTo>
                  <a:lnTo>
                    <a:pt x="9" y="121"/>
                  </a:lnTo>
                  <a:lnTo>
                    <a:pt x="9" y="126"/>
                  </a:lnTo>
                  <a:lnTo>
                    <a:pt x="12" y="130"/>
                  </a:lnTo>
                  <a:lnTo>
                    <a:pt x="17" y="133"/>
                  </a:lnTo>
                  <a:lnTo>
                    <a:pt x="15" y="137"/>
                  </a:lnTo>
                  <a:lnTo>
                    <a:pt x="11" y="138"/>
                  </a:lnTo>
                  <a:lnTo>
                    <a:pt x="14" y="141"/>
                  </a:lnTo>
                  <a:lnTo>
                    <a:pt x="14" y="146"/>
                  </a:lnTo>
                  <a:lnTo>
                    <a:pt x="14" y="151"/>
                  </a:lnTo>
                  <a:lnTo>
                    <a:pt x="17" y="154"/>
                  </a:lnTo>
                  <a:lnTo>
                    <a:pt x="19" y="160"/>
                  </a:lnTo>
                  <a:lnTo>
                    <a:pt x="22" y="168"/>
                  </a:lnTo>
                  <a:lnTo>
                    <a:pt x="25" y="172"/>
                  </a:lnTo>
                  <a:lnTo>
                    <a:pt x="25" y="178"/>
                  </a:lnTo>
                  <a:lnTo>
                    <a:pt x="25" y="180"/>
                  </a:lnTo>
                  <a:lnTo>
                    <a:pt x="28" y="180"/>
                  </a:lnTo>
                  <a:lnTo>
                    <a:pt x="33" y="180"/>
                  </a:lnTo>
                  <a:lnTo>
                    <a:pt x="34" y="180"/>
                  </a:lnTo>
                  <a:lnTo>
                    <a:pt x="39" y="175"/>
                  </a:lnTo>
                  <a:lnTo>
                    <a:pt x="40" y="172"/>
                  </a:lnTo>
                  <a:lnTo>
                    <a:pt x="42" y="171"/>
                  </a:lnTo>
                  <a:lnTo>
                    <a:pt x="45" y="171"/>
                  </a:lnTo>
                  <a:lnTo>
                    <a:pt x="47" y="166"/>
                  </a:lnTo>
                  <a:lnTo>
                    <a:pt x="51" y="168"/>
                  </a:lnTo>
                  <a:lnTo>
                    <a:pt x="54" y="169"/>
                  </a:lnTo>
                  <a:lnTo>
                    <a:pt x="54" y="171"/>
                  </a:lnTo>
                  <a:lnTo>
                    <a:pt x="57" y="171"/>
                  </a:lnTo>
                  <a:lnTo>
                    <a:pt x="61" y="169"/>
                  </a:lnTo>
                  <a:lnTo>
                    <a:pt x="64" y="169"/>
                  </a:lnTo>
                  <a:lnTo>
                    <a:pt x="67" y="171"/>
                  </a:lnTo>
                  <a:lnTo>
                    <a:pt x="68" y="171"/>
                  </a:lnTo>
                  <a:lnTo>
                    <a:pt x="68" y="172"/>
                  </a:lnTo>
                  <a:lnTo>
                    <a:pt x="68" y="174"/>
                  </a:lnTo>
                  <a:lnTo>
                    <a:pt x="68" y="175"/>
                  </a:lnTo>
                  <a:lnTo>
                    <a:pt x="71" y="180"/>
                  </a:lnTo>
                  <a:lnTo>
                    <a:pt x="74" y="180"/>
                  </a:lnTo>
                  <a:lnTo>
                    <a:pt x="76" y="172"/>
                  </a:lnTo>
                  <a:lnTo>
                    <a:pt x="78" y="171"/>
                  </a:lnTo>
                  <a:lnTo>
                    <a:pt x="81" y="168"/>
                  </a:lnTo>
                  <a:lnTo>
                    <a:pt x="82" y="169"/>
                  </a:lnTo>
                  <a:lnTo>
                    <a:pt x="85" y="168"/>
                  </a:lnTo>
                  <a:lnTo>
                    <a:pt x="88" y="169"/>
                  </a:lnTo>
                  <a:lnTo>
                    <a:pt x="96" y="169"/>
                  </a:lnTo>
                  <a:lnTo>
                    <a:pt x="96" y="168"/>
                  </a:lnTo>
                  <a:lnTo>
                    <a:pt x="98" y="163"/>
                  </a:lnTo>
                  <a:lnTo>
                    <a:pt x="99" y="161"/>
                  </a:lnTo>
                  <a:lnTo>
                    <a:pt x="101" y="158"/>
                  </a:lnTo>
                  <a:lnTo>
                    <a:pt x="102" y="155"/>
                  </a:lnTo>
                  <a:lnTo>
                    <a:pt x="102" y="152"/>
                  </a:lnTo>
                  <a:lnTo>
                    <a:pt x="101" y="147"/>
                  </a:lnTo>
                  <a:lnTo>
                    <a:pt x="104" y="146"/>
                  </a:lnTo>
                  <a:lnTo>
                    <a:pt x="106" y="143"/>
                  </a:lnTo>
                  <a:lnTo>
                    <a:pt x="109" y="138"/>
                  </a:lnTo>
                  <a:lnTo>
                    <a:pt x="110" y="135"/>
                  </a:lnTo>
                  <a:lnTo>
                    <a:pt x="120" y="133"/>
                  </a:lnTo>
                  <a:lnTo>
                    <a:pt x="126" y="133"/>
                  </a:lnTo>
                  <a:lnTo>
                    <a:pt x="127" y="133"/>
                  </a:lnTo>
                  <a:lnTo>
                    <a:pt x="132" y="132"/>
                  </a:lnTo>
                  <a:lnTo>
                    <a:pt x="134" y="132"/>
                  </a:lnTo>
                  <a:lnTo>
                    <a:pt x="138" y="130"/>
                  </a:lnTo>
                  <a:lnTo>
                    <a:pt x="144" y="132"/>
                  </a:lnTo>
                  <a:lnTo>
                    <a:pt x="152" y="133"/>
                  </a:lnTo>
                  <a:lnTo>
                    <a:pt x="158" y="138"/>
                  </a:lnTo>
                  <a:lnTo>
                    <a:pt x="158" y="137"/>
                  </a:lnTo>
                  <a:lnTo>
                    <a:pt x="160" y="133"/>
                  </a:lnTo>
                  <a:lnTo>
                    <a:pt x="161" y="132"/>
                  </a:lnTo>
                  <a:lnTo>
                    <a:pt x="165" y="124"/>
                  </a:lnTo>
                  <a:lnTo>
                    <a:pt x="166" y="119"/>
                  </a:lnTo>
                  <a:lnTo>
                    <a:pt x="168" y="118"/>
                  </a:lnTo>
                  <a:lnTo>
                    <a:pt x="166" y="115"/>
                  </a:lnTo>
                  <a:lnTo>
                    <a:pt x="165" y="115"/>
                  </a:lnTo>
                  <a:lnTo>
                    <a:pt x="165" y="113"/>
                  </a:lnTo>
                  <a:lnTo>
                    <a:pt x="165" y="110"/>
                  </a:lnTo>
                  <a:lnTo>
                    <a:pt x="165" y="109"/>
                  </a:lnTo>
                  <a:lnTo>
                    <a:pt x="163" y="107"/>
                  </a:lnTo>
                  <a:lnTo>
                    <a:pt x="158" y="106"/>
                  </a:lnTo>
                  <a:lnTo>
                    <a:pt x="157" y="104"/>
                  </a:lnTo>
                  <a:lnTo>
                    <a:pt x="155" y="102"/>
                  </a:lnTo>
                  <a:lnTo>
                    <a:pt x="154" y="101"/>
                  </a:lnTo>
                  <a:lnTo>
                    <a:pt x="154" y="98"/>
                  </a:lnTo>
                  <a:lnTo>
                    <a:pt x="154" y="96"/>
                  </a:lnTo>
                  <a:lnTo>
                    <a:pt x="155" y="95"/>
                  </a:lnTo>
                  <a:lnTo>
                    <a:pt x="154" y="90"/>
                  </a:lnTo>
                  <a:lnTo>
                    <a:pt x="147" y="90"/>
                  </a:lnTo>
                  <a:lnTo>
                    <a:pt x="143" y="90"/>
                  </a:lnTo>
                  <a:lnTo>
                    <a:pt x="135" y="90"/>
                  </a:lnTo>
                  <a:lnTo>
                    <a:pt x="132" y="90"/>
                  </a:lnTo>
                  <a:lnTo>
                    <a:pt x="130" y="88"/>
                  </a:lnTo>
                  <a:lnTo>
                    <a:pt x="130" y="87"/>
                  </a:lnTo>
                  <a:lnTo>
                    <a:pt x="129" y="84"/>
                  </a:lnTo>
                  <a:lnTo>
                    <a:pt x="129" y="79"/>
                  </a:lnTo>
                  <a:lnTo>
                    <a:pt x="127" y="76"/>
                  </a:lnTo>
                  <a:lnTo>
                    <a:pt x="127" y="71"/>
                  </a:lnTo>
                  <a:lnTo>
                    <a:pt x="127" y="68"/>
                  </a:lnTo>
                  <a:lnTo>
                    <a:pt x="127" y="65"/>
                  </a:lnTo>
                  <a:lnTo>
                    <a:pt x="127" y="61"/>
                  </a:lnTo>
                  <a:lnTo>
                    <a:pt x="127" y="59"/>
                  </a:lnTo>
                  <a:lnTo>
                    <a:pt x="127" y="57"/>
                  </a:lnTo>
                  <a:lnTo>
                    <a:pt x="126" y="56"/>
                  </a:lnTo>
                  <a:lnTo>
                    <a:pt x="124" y="54"/>
                  </a:lnTo>
                  <a:lnTo>
                    <a:pt x="120" y="53"/>
                  </a:lnTo>
                  <a:lnTo>
                    <a:pt x="115" y="51"/>
                  </a:lnTo>
                  <a:lnTo>
                    <a:pt x="107" y="51"/>
                  </a:lnTo>
                  <a:lnTo>
                    <a:pt x="106" y="51"/>
                  </a:lnTo>
                  <a:lnTo>
                    <a:pt x="104" y="48"/>
                  </a:lnTo>
                  <a:lnTo>
                    <a:pt x="104" y="47"/>
                  </a:lnTo>
                  <a:lnTo>
                    <a:pt x="102" y="47"/>
                  </a:lnTo>
                  <a:lnTo>
                    <a:pt x="101" y="47"/>
                  </a:lnTo>
                  <a:lnTo>
                    <a:pt x="96" y="43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87" y="40"/>
                  </a:lnTo>
                  <a:lnTo>
                    <a:pt x="84" y="40"/>
                  </a:lnTo>
                  <a:lnTo>
                    <a:pt x="79" y="3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1" name="Freeform 712"/>
            <p:cNvSpPr>
              <a:spLocks/>
            </p:cNvSpPr>
            <p:nvPr/>
          </p:nvSpPr>
          <p:spPr bwMode="auto">
            <a:xfrm>
              <a:off x="3733513" y="3892859"/>
              <a:ext cx="3176" cy="3176"/>
            </a:xfrm>
            <a:custGeom>
              <a:avLst/>
              <a:gdLst>
                <a:gd name="T0" fmla="*/ 2147483647 w 2"/>
                <a:gd name="T1" fmla="*/ 2147483647 h 1"/>
                <a:gd name="T2" fmla="*/ 2147483647 w 2"/>
                <a:gd name="T3" fmla="*/ 0 h 1"/>
                <a:gd name="T4" fmla="*/ 2147483647 w 2"/>
                <a:gd name="T5" fmla="*/ 0 h 1"/>
                <a:gd name="T6" fmla="*/ 0 w 2"/>
                <a:gd name="T7" fmla="*/ 2147483647 h 1"/>
                <a:gd name="T8" fmla="*/ 2147483647 w 2"/>
                <a:gd name="T9" fmla="*/ 2147483647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2" name="Rectangle 713"/>
            <p:cNvSpPr>
              <a:spLocks noChangeArrowheads="1"/>
            </p:cNvSpPr>
            <p:nvPr/>
          </p:nvSpPr>
          <p:spPr bwMode="auto">
            <a:xfrm>
              <a:off x="3763081" y="3934517"/>
              <a:ext cx="1784" cy="3753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683" name="Freeform 714"/>
            <p:cNvSpPr>
              <a:spLocks/>
            </p:cNvSpPr>
            <p:nvPr/>
          </p:nvSpPr>
          <p:spPr bwMode="auto">
            <a:xfrm>
              <a:off x="3619194" y="4094520"/>
              <a:ext cx="200057" cy="851100"/>
            </a:xfrm>
            <a:custGeom>
              <a:avLst/>
              <a:gdLst>
                <a:gd name="T0" fmla="*/ 2147483647 w 121"/>
                <a:gd name="T1" fmla="*/ 2147483647 h 477"/>
                <a:gd name="T2" fmla="*/ 2147483647 w 121"/>
                <a:gd name="T3" fmla="*/ 2147483647 h 477"/>
                <a:gd name="T4" fmla="*/ 2147483647 w 121"/>
                <a:gd name="T5" fmla="*/ 2147483647 h 477"/>
                <a:gd name="T6" fmla="*/ 2147483647 w 121"/>
                <a:gd name="T7" fmla="*/ 2147483647 h 477"/>
                <a:gd name="T8" fmla="*/ 2147483647 w 121"/>
                <a:gd name="T9" fmla="*/ 2147483647 h 477"/>
                <a:gd name="T10" fmla="*/ 2147483647 w 121"/>
                <a:gd name="T11" fmla="*/ 2147483647 h 477"/>
                <a:gd name="T12" fmla="*/ 2147483647 w 121"/>
                <a:gd name="T13" fmla="*/ 2147483647 h 477"/>
                <a:gd name="T14" fmla="*/ 2147483647 w 121"/>
                <a:gd name="T15" fmla="*/ 2147483647 h 477"/>
                <a:gd name="T16" fmla="*/ 2147483647 w 121"/>
                <a:gd name="T17" fmla="*/ 2147483647 h 477"/>
                <a:gd name="T18" fmla="*/ 2147483647 w 121"/>
                <a:gd name="T19" fmla="*/ 2147483647 h 477"/>
                <a:gd name="T20" fmla="*/ 2147483647 w 121"/>
                <a:gd name="T21" fmla="*/ 2147483647 h 477"/>
                <a:gd name="T22" fmla="*/ 2147483647 w 121"/>
                <a:gd name="T23" fmla="*/ 2147483647 h 477"/>
                <a:gd name="T24" fmla="*/ 2147483647 w 121"/>
                <a:gd name="T25" fmla="*/ 2147483647 h 477"/>
                <a:gd name="T26" fmla="*/ 2147483647 w 121"/>
                <a:gd name="T27" fmla="*/ 2147483647 h 477"/>
                <a:gd name="T28" fmla="*/ 2147483647 w 121"/>
                <a:gd name="T29" fmla="*/ 2147483647 h 477"/>
                <a:gd name="T30" fmla="*/ 2147483647 w 121"/>
                <a:gd name="T31" fmla="*/ 2147483647 h 477"/>
                <a:gd name="T32" fmla="*/ 2147483647 w 121"/>
                <a:gd name="T33" fmla="*/ 2147483647 h 477"/>
                <a:gd name="T34" fmla="*/ 2147483647 w 121"/>
                <a:gd name="T35" fmla="*/ 2147483647 h 477"/>
                <a:gd name="T36" fmla="*/ 2147483647 w 121"/>
                <a:gd name="T37" fmla="*/ 2147483647 h 477"/>
                <a:gd name="T38" fmla="*/ 2147483647 w 121"/>
                <a:gd name="T39" fmla="*/ 2147483647 h 477"/>
                <a:gd name="T40" fmla="*/ 0 w 121"/>
                <a:gd name="T41" fmla="*/ 2147483647 h 477"/>
                <a:gd name="T42" fmla="*/ 2147483647 w 121"/>
                <a:gd name="T43" fmla="*/ 2147483647 h 477"/>
                <a:gd name="T44" fmla="*/ 2147483647 w 121"/>
                <a:gd name="T45" fmla="*/ 2147483647 h 477"/>
                <a:gd name="T46" fmla="*/ 2147483647 w 121"/>
                <a:gd name="T47" fmla="*/ 2147483647 h 477"/>
                <a:gd name="T48" fmla="*/ 2147483647 w 121"/>
                <a:gd name="T49" fmla="*/ 2147483647 h 477"/>
                <a:gd name="T50" fmla="*/ 2147483647 w 121"/>
                <a:gd name="T51" fmla="*/ 2147483647 h 477"/>
                <a:gd name="T52" fmla="*/ 2147483647 w 121"/>
                <a:gd name="T53" fmla="*/ 2147483647 h 477"/>
                <a:gd name="T54" fmla="*/ 2147483647 w 121"/>
                <a:gd name="T55" fmla="*/ 2147483647 h 477"/>
                <a:gd name="T56" fmla="*/ 2147483647 w 121"/>
                <a:gd name="T57" fmla="*/ 2147483647 h 477"/>
                <a:gd name="T58" fmla="*/ 2147483647 w 121"/>
                <a:gd name="T59" fmla="*/ 2147483647 h 477"/>
                <a:gd name="T60" fmla="*/ 2147483647 w 121"/>
                <a:gd name="T61" fmla="*/ 2147483647 h 477"/>
                <a:gd name="T62" fmla="*/ 2147483647 w 121"/>
                <a:gd name="T63" fmla="*/ 2147483647 h 477"/>
                <a:gd name="T64" fmla="*/ 2147483647 w 121"/>
                <a:gd name="T65" fmla="*/ 2147483647 h 477"/>
                <a:gd name="T66" fmla="*/ 2147483647 w 121"/>
                <a:gd name="T67" fmla="*/ 2147483647 h 477"/>
                <a:gd name="T68" fmla="*/ 2147483647 w 121"/>
                <a:gd name="T69" fmla="*/ 2147483647 h 477"/>
                <a:gd name="T70" fmla="*/ 2147483647 w 121"/>
                <a:gd name="T71" fmla="*/ 2147483647 h 477"/>
                <a:gd name="T72" fmla="*/ 2147483647 w 121"/>
                <a:gd name="T73" fmla="*/ 2147483647 h 477"/>
                <a:gd name="T74" fmla="*/ 2147483647 w 121"/>
                <a:gd name="T75" fmla="*/ 2147483647 h 477"/>
                <a:gd name="T76" fmla="*/ 2147483647 w 121"/>
                <a:gd name="T77" fmla="*/ 2147483647 h 477"/>
                <a:gd name="T78" fmla="*/ 2147483647 w 121"/>
                <a:gd name="T79" fmla="*/ 2147483647 h 477"/>
                <a:gd name="T80" fmla="*/ 2147483647 w 121"/>
                <a:gd name="T81" fmla="*/ 2147483647 h 477"/>
                <a:gd name="T82" fmla="*/ 2147483647 w 121"/>
                <a:gd name="T83" fmla="*/ 2147483647 h 477"/>
                <a:gd name="T84" fmla="*/ 2147483647 w 121"/>
                <a:gd name="T85" fmla="*/ 2147483647 h 477"/>
                <a:gd name="T86" fmla="*/ 2147483647 w 121"/>
                <a:gd name="T87" fmla="*/ 2147483647 h 477"/>
                <a:gd name="T88" fmla="*/ 2147483647 w 121"/>
                <a:gd name="T89" fmla="*/ 2147483647 h 477"/>
                <a:gd name="T90" fmla="*/ 2147483647 w 121"/>
                <a:gd name="T91" fmla="*/ 2147483647 h 477"/>
                <a:gd name="T92" fmla="*/ 2147483647 w 121"/>
                <a:gd name="T93" fmla="*/ 2147483647 h 477"/>
                <a:gd name="T94" fmla="*/ 2147483647 w 121"/>
                <a:gd name="T95" fmla="*/ 2147483647 h 477"/>
                <a:gd name="T96" fmla="*/ 2147483647 w 121"/>
                <a:gd name="T97" fmla="*/ 2147483647 h 477"/>
                <a:gd name="T98" fmla="*/ 2147483647 w 121"/>
                <a:gd name="T99" fmla="*/ 2147483647 h 477"/>
                <a:gd name="T100" fmla="*/ 2147483647 w 121"/>
                <a:gd name="T101" fmla="*/ 2147483647 h 477"/>
                <a:gd name="T102" fmla="*/ 2147483647 w 121"/>
                <a:gd name="T103" fmla="*/ 2147483647 h 477"/>
                <a:gd name="T104" fmla="*/ 2147483647 w 121"/>
                <a:gd name="T105" fmla="*/ 2147483647 h 477"/>
                <a:gd name="T106" fmla="*/ 2147483647 w 121"/>
                <a:gd name="T107" fmla="*/ 2147483647 h 477"/>
                <a:gd name="T108" fmla="*/ 2147483647 w 121"/>
                <a:gd name="T109" fmla="*/ 2147483647 h 477"/>
                <a:gd name="T110" fmla="*/ 2147483647 w 121"/>
                <a:gd name="T111" fmla="*/ 2147483647 h 477"/>
                <a:gd name="T112" fmla="*/ 2147483647 w 121"/>
                <a:gd name="T113" fmla="*/ 2147483647 h 477"/>
                <a:gd name="T114" fmla="*/ 2147483647 w 121"/>
                <a:gd name="T115" fmla="*/ 2147483647 h 477"/>
                <a:gd name="T116" fmla="*/ 2147483647 w 121"/>
                <a:gd name="T117" fmla="*/ 0 h 4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1"/>
                <a:gd name="T178" fmla="*/ 0 h 477"/>
                <a:gd name="T179" fmla="*/ 121 w 121"/>
                <a:gd name="T180" fmla="*/ 477 h 47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1" h="477">
                  <a:moveTo>
                    <a:pt x="80" y="9"/>
                  </a:moveTo>
                  <a:lnTo>
                    <a:pt x="80" y="9"/>
                  </a:lnTo>
                  <a:lnTo>
                    <a:pt x="80" y="11"/>
                  </a:lnTo>
                  <a:lnTo>
                    <a:pt x="79" y="11"/>
                  </a:lnTo>
                  <a:lnTo>
                    <a:pt x="74" y="11"/>
                  </a:lnTo>
                  <a:lnTo>
                    <a:pt x="76" y="17"/>
                  </a:lnTo>
                  <a:lnTo>
                    <a:pt x="77" y="26"/>
                  </a:lnTo>
                  <a:lnTo>
                    <a:pt x="77" y="34"/>
                  </a:lnTo>
                  <a:lnTo>
                    <a:pt x="74" y="45"/>
                  </a:lnTo>
                  <a:lnTo>
                    <a:pt x="76" y="48"/>
                  </a:lnTo>
                  <a:lnTo>
                    <a:pt x="77" y="51"/>
                  </a:lnTo>
                  <a:lnTo>
                    <a:pt x="79" y="54"/>
                  </a:lnTo>
                  <a:lnTo>
                    <a:pt x="79" y="58"/>
                  </a:lnTo>
                  <a:lnTo>
                    <a:pt x="79" y="62"/>
                  </a:lnTo>
                  <a:lnTo>
                    <a:pt x="76" y="67"/>
                  </a:lnTo>
                  <a:lnTo>
                    <a:pt x="74" y="70"/>
                  </a:lnTo>
                  <a:lnTo>
                    <a:pt x="74" y="75"/>
                  </a:lnTo>
                  <a:lnTo>
                    <a:pt x="73" y="75"/>
                  </a:lnTo>
                  <a:lnTo>
                    <a:pt x="71" y="76"/>
                  </a:lnTo>
                  <a:lnTo>
                    <a:pt x="71" y="81"/>
                  </a:lnTo>
                  <a:lnTo>
                    <a:pt x="73" y="84"/>
                  </a:lnTo>
                  <a:lnTo>
                    <a:pt x="74" y="87"/>
                  </a:lnTo>
                  <a:lnTo>
                    <a:pt x="74" y="89"/>
                  </a:lnTo>
                  <a:lnTo>
                    <a:pt x="71" y="96"/>
                  </a:lnTo>
                  <a:lnTo>
                    <a:pt x="71" y="103"/>
                  </a:lnTo>
                  <a:lnTo>
                    <a:pt x="71" y="107"/>
                  </a:lnTo>
                  <a:lnTo>
                    <a:pt x="71" y="113"/>
                  </a:lnTo>
                  <a:lnTo>
                    <a:pt x="69" y="118"/>
                  </a:lnTo>
                  <a:lnTo>
                    <a:pt x="68" y="129"/>
                  </a:lnTo>
                  <a:lnTo>
                    <a:pt x="66" y="135"/>
                  </a:lnTo>
                  <a:lnTo>
                    <a:pt x="63" y="149"/>
                  </a:lnTo>
                  <a:lnTo>
                    <a:pt x="60" y="154"/>
                  </a:lnTo>
                  <a:lnTo>
                    <a:pt x="59" y="155"/>
                  </a:lnTo>
                  <a:lnTo>
                    <a:pt x="59" y="157"/>
                  </a:lnTo>
                  <a:lnTo>
                    <a:pt x="60" y="165"/>
                  </a:lnTo>
                  <a:lnTo>
                    <a:pt x="62" y="166"/>
                  </a:lnTo>
                  <a:lnTo>
                    <a:pt x="62" y="168"/>
                  </a:lnTo>
                  <a:lnTo>
                    <a:pt x="60" y="174"/>
                  </a:lnTo>
                  <a:lnTo>
                    <a:pt x="55" y="180"/>
                  </a:lnTo>
                  <a:lnTo>
                    <a:pt x="57" y="197"/>
                  </a:lnTo>
                  <a:lnTo>
                    <a:pt x="57" y="208"/>
                  </a:lnTo>
                  <a:lnTo>
                    <a:pt x="54" y="216"/>
                  </a:lnTo>
                  <a:lnTo>
                    <a:pt x="55" y="222"/>
                  </a:lnTo>
                  <a:lnTo>
                    <a:pt x="52" y="228"/>
                  </a:lnTo>
                  <a:lnTo>
                    <a:pt x="51" y="230"/>
                  </a:lnTo>
                  <a:lnTo>
                    <a:pt x="51" y="236"/>
                  </a:lnTo>
                  <a:lnTo>
                    <a:pt x="48" y="242"/>
                  </a:lnTo>
                  <a:lnTo>
                    <a:pt x="43" y="252"/>
                  </a:lnTo>
                  <a:lnTo>
                    <a:pt x="38" y="262"/>
                  </a:lnTo>
                  <a:lnTo>
                    <a:pt x="37" y="262"/>
                  </a:lnTo>
                  <a:lnTo>
                    <a:pt x="37" y="266"/>
                  </a:lnTo>
                  <a:lnTo>
                    <a:pt x="34" y="269"/>
                  </a:lnTo>
                  <a:lnTo>
                    <a:pt x="31" y="272"/>
                  </a:lnTo>
                  <a:lnTo>
                    <a:pt x="28" y="270"/>
                  </a:lnTo>
                  <a:lnTo>
                    <a:pt x="28" y="278"/>
                  </a:lnTo>
                  <a:lnTo>
                    <a:pt x="31" y="284"/>
                  </a:lnTo>
                  <a:lnTo>
                    <a:pt x="31" y="289"/>
                  </a:lnTo>
                  <a:lnTo>
                    <a:pt x="32" y="292"/>
                  </a:lnTo>
                  <a:lnTo>
                    <a:pt x="34" y="297"/>
                  </a:lnTo>
                  <a:lnTo>
                    <a:pt x="34" y="301"/>
                  </a:lnTo>
                  <a:lnTo>
                    <a:pt x="34" y="307"/>
                  </a:lnTo>
                  <a:lnTo>
                    <a:pt x="29" y="314"/>
                  </a:lnTo>
                  <a:lnTo>
                    <a:pt x="26" y="321"/>
                  </a:lnTo>
                  <a:lnTo>
                    <a:pt x="26" y="328"/>
                  </a:lnTo>
                  <a:lnTo>
                    <a:pt x="29" y="334"/>
                  </a:lnTo>
                  <a:lnTo>
                    <a:pt x="32" y="332"/>
                  </a:lnTo>
                  <a:lnTo>
                    <a:pt x="35" y="331"/>
                  </a:lnTo>
                  <a:lnTo>
                    <a:pt x="40" y="331"/>
                  </a:lnTo>
                  <a:lnTo>
                    <a:pt x="43" y="332"/>
                  </a:lnTo>
                  <a:lnTo>
                    <a:pt x="48" y="329"/>
                  </a:lnTo>
                  <a:lnTo>
                    <a:pt x="43" y="334"/>
                  </a:lnTo>
                  <a:lnTo>
                    <a:pt x="43" y="342"/>
                  </a:lnTo>
                  <a:lnTo>
                    <a:pt x="41" y="346"/>
                  </a:lnTo>
                  <a:lnTo>
                    <a:pt x="43" y="351"/>
                  </a:lnTo>
                  <a:lnTo>
                    <a:pt x="40" y="354"/>
                  </a:lnTo>
                  <a:lnTo>
                    <a:pt x="38" y="354"/>
                  </a:lnTo>
                  <a:lnTo>
                    <a:pt x="37" y="356"/>
                  </a:lnTo>
                  <a:lnTo>
                    <a:pt x="37" y="357"/>
                  </a:lnTo>
                  <a:lnTo>
                    <a:pt x="37" y="360"/>
                  </a:lnTo>
                  <a:lnTo>
                    <a:pt x="41" y="360"/>
                  </a:lnTo>
                  <a:lnTo>
                    <a:pt x="34" y="365"/>
                  </a:lnTo>
                  <a:lnTo>
                    <a:pt x="37" y="370"/>
                  </a:lnTo>
                  <a:lnTo>
                    <a:pt x="38" y="370"/>
                  </a:lnTo>
                  <a:lnTo>
                    <a:pt x="37" y="371"/>
                  </a:lnTo>
                  <a:lnTo>
                    <a:pt x="34" y="376"/>
                  </a:lnTo>
                  <a:lnTo>
                    <a:pt x="32" y="376"/>
                  </a:lnTo>
                  <a:lnTo>
                    <a:pt x="34" y="377"/>
                  </a:lnTo>
                  <a:lnTo>
                    <a:pt x="37" y="377"/>
                  </a:lnTo>
                  <a:lnTo>
                    <a:pt x="38" y="374"/>
                  </a:lnTo>
                  <a:lnTo>
                    <a:pt x="41" y="371"/>
                  </a:lnTo>
                  <a:lnTo>
                    <a:pt x="43" y="371"/>
                  </a:lnTo>
                  <a:lnTo>
                    <a:pt x="45" y="373"/>
                  </a:lnTo>
                  <a:lnTo>
                    <a:pt x="43" y="374"/>
                  </a:lnTo>
                  <a:lnTo>
                    <a:pt x="38" y="379"/>
                  </a:lnTo>
                  <a:lnTo>
                    <a:pt x="37" y="387"/>
                  </a:lnTo>
                  <a:lnTo>
                    <a:pt x="35" y="387"/>
                  </a:lnTo>
                  <a:lnTo>
                    <a:pt x="32" y="390"/>
                  </a:lnTo>
                  <a:lnTo>
                    <a:pt x="28" y="391"/>
                  </a:lnTo>
                  <a:lnTo>
                    <a:pt x="26" y="393"/>
                  </a:lnTo>
                  <a:lnTo>
                    <a:pt x="24" y="393"/>
                  </a:lnTo>
                  <a:lnTo>
                    <a:pt x="24" y="391"/>
                  </a:lnTo>
                  <a:lnTo>
                    <a:pt x="23" y="390"/>
                  </a:lnTo>
                  <a:lnTo>
                    <a:pt x="21" y="388"/>
                  </a:lnTo>
                  <a:lnTo>
                    <a:pt x="18" y="388"/>
                  </a:lnTo>
                  <a:lnTo>
                    <a:pt x="17" y="390"/>
                  </a:lnTo>
                  <a:lnTo>
                    <a:pt x="10" y="394"/>
                  </a:lnTo>
                  <a:lnTo>
                    <a:pt x="6" y="396"/>
                  </a:lnTo>
                  <a:lnTo>
                    <a:pt x="3" y="397"/>
                  </a:lnTo>
                  <a:lnTo>
                    <a:pt x="0" y="399"/>
                  </a:lnTo>
                  <a:lnTo>
                    <a:pt x="1" y="401"/>
                  </a:lnTo>
                  <a:lnTo>
                    <a:pt x="3" y="402"/>
                  </a:lnTo>
                  <a:lnTo>
                    <a:pt x="4" y="402"/>
                  </a:lnTo>
                  <a:lnTo>
                    <a:pt x="7" y="402"/>
                  </a:lnTo>
                  <a:lnTo>
                    <a:pt x="12" y="402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0" y="405"/>
                  </a:lnTo>
                  <a:lnTo>
                    <a:pt x="20" y="407"/>
                  </a:lnTo>
                  <a:lnTo>
                    <a:pt x="18" y="408"/>
                  </a:lnTo>
                  <a:lnTo>
                    <a:pt x="20" y="410"/>
                  </a:lnTo>
                  <a:lnTo>
                    <a:pt x="21" y="410"/>
                  </a:lnTo>
                  <a:lnTo>
                    <a:pt x="23" y="410"/>
                  </a:lnTo>
                  <a:lnTo>
                    <a:pt x="28" y="415"/>
                  </a:lnTo>
                  <a:lnTo>
                    <a:pt x="28" y="416"/>
                  </a:lnTo>
                  <a:lnTo>
                    <a:pt x="29" y="416"/>
                  </a:lnTo>
                  <a:lnTo>
                    <a:pt x="29" y="418"/>
                  </a:lnTo>
                  <a:lnTo>
                    <a:pt x="23" y="418"/>
                  </a:lnTo>
                  <a:lnTo>
                    <a:pt x="20" y="418"/>
                  </a:lnTo>
                  <a:lnTo>
                    <a:pt x="20" y="416"/>
                  </a:lnTo>
                  <a:lnTo>
                    <a:pt x="18" y="416"/>
                  </a:lnTo>
                  <a:lnTo>
                    <a:pt x="17" y="418"/>
                  </a:lnTo>
                  <a:lnTo>
                    <a:pt x="15" y="419"/>
                  </a:lnTo>
                  <a:lnTo>
                    <a:pt x="17" y="422"/>
                  </a:lnTo>
                  <a:lnTo>
                    <a:pt x="18" y="425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24" y="441"/>
                  </a:lnTo>
                  <a:lnTo>
                    <a:pt x="21" y="443"/>
                  </a:lnTo>
                  <a:lnTo>
                    <a:pt x="21" y="444"/>
                  </a:lnTo>
                  <a:lnTo>
                    <a:pt x="18" y="446"/>
                  </a:lnTo>
                  <a:lnTo>
                    <a:pt x="15" y="447"/>
                  </a:lnTo>
                  <a:lnTo>
                    <a:pt x="14" y="447"/>
                  </a:lnTo>
                  <a:lnTo>
                    <a:pt x="14" y="450"/>
                  </a:lnTo>
                  <a:lnTo>
                    <a:pt x="15" y="452"/>
                  </a:lnTo>
                  <a:lnTo>
                    <a:pt x="17" y="453"/>
                  </a:lnTo>
                  <a:lnTo>
                    <a:pt x="20" y="456"/>
                  </a:lnTo>
                  <a:lnTo>
                    <a:pt x="23" y="460"/>
                  </a:lnTo>
                  <a:lnTo>
                    <a:pt x="21" y="460"/>
                  </a:lnTo>
                  <a:lnTo>
                    <a:pt x="21" y="461"/>
                  </a:lnTo>
                  <a:lnTo>
                    <a:pt x="23" y="463"/>
                  </a:lnTo>
                  <a:lnTo>
                    <a:pt x="23" y="466"/>
                  </a:lnTo>
                  <a:lnTo>
                    <a:pt x="24" y="469"/>
                  </a:lnTo>
                  <a:lnTo>
                    <a:pt x="28" y="470"/>
                  </a:lnTo>
                  <a:lnTo>
                    <a:pt x="32" y="472"/>
                  </a:lnTo>
                  <a:lnTo>
                    <a:pt x="34" y="475"/>
                  </a:lnTo>
                  <a:lnTo>
                    <a:pt x="34" y="477"/>
                  </a:lnTo>
                  <a:lnTo>
                    <a:pt x="41" y="474"/>
                  </a:lnTo>
                  <a:lnTo>
                    <a:pt x="43" y="474"/>
                  </a:lnTo>
                  <a:lnTo>
                    <a:pt x="45" y="474"/>
                  </a:lnTo>
                  <a:lnTo>
                    <a:pt x="48" y="472"/>
                  </a:lnTo>
                  <a:lnTo>
                    <a:pt x="49" y="469"/>
                  </a:lnTo>
                  <a:lnTo>
                    <a:pt x="48" y="467"/>
                  </a:lnTo>
                  <a:lnTo>
                    <a:pt x="48" y="460"/>
                  </a:lnTo>
                  <a:lnTo>
                    <a:pt x="48" y="458"/>
                  </a:lnTo>
                  <a:lnTo>
                    <a:pt x="48" y="455"/>
                  </a:lnTo>
                  <a:lnTo>
                    <a:pt x="46" y="455"/>
                  </a:lnTo>
                  <a:lnTo>
                    <a:pt x="45" y="455"/>
                  </a:lnTo>
                  <a:lnTo>
                    <a:pt x="43" y="455"/>
                  </a:lnTo>
                  <a:lnTo>
                    <a:pt x="41" y="456"/>
                  </a:lnTo>
                  <a:lnTo>
                    <a:pt x="38" y="456"/>
                  </a:lnTo>
                  <a:lnTo>
                    <a:pt x="35" y="452"/>
                  </a:lnTo>
                  <a:lnTo>
                    <a:pt x="32" y="447"/>
                  </a:lnTo>
                  <a:lnTo>
                    <a:pt x="31" y="446"/>
                  </a:lnTo>
                  <a:lnTo>
                    <a:pt x="31" y="444"/>
                  </a:lnTo>
                  <a:lnTo>
                    <a:pt x="29" y="441"/>
                  </a:lnTo>
                  <a:lnTo>
                    <a:pt x="31" y="439"/>
                  </a:lnTo>
                  <a:lnTo>
                    <a:pt x="32" y="436"/>
                  </a:lnTo>
                  <a:lnTo>
                    <a:pt x="34" y="435"/>
                  </a:lnTo>
                  <a:lnTo>
                    <a:pt x="37" y="432"/>
                  </a:lnTo>
                  <a:lnTo>
                    <a:pt x="38" y="430"/>
                  </a:lnTo>
                  <a:lnTo>
                    <a:pt x="41" y="429"/>
                  </a:lnTo>
                  <a:lnTo>
                    <a:pt x="45" y="429"/>
                  </a:lnTo>
                  <a:lnTo>
                    <a:pt x="46" y="427"/>
                  </a:lnTo>
                  <a:lnTo>
                    <a:pt x="48" y="424"/>
                  </a:lnTo>
                  <a:lnTo>
                    <a:pt x="48" y="421"/>
                  </a:lnTo>
                  <a:lnTo>
                    <a:pt x="48" y="418"/>
                  </a:lnTo>
                  <a:lnTo>
                    <a:pt x="46" y="415"/>
                  </a:lnTo>
                  <a:lnTo>
                    <a:pt x="49" y="411"/>
                  </a:lnTo>
                  <a:lnTo>
                    <a:pt x="55" y="405"/>
                  </a:lnTo>
                  <a:lnTo>
                    <a:pt x="52" y="402"/>
                  </a:lnTo>
                  <a:lnTo>
                    <a:pt x="55" y="401"/>
                  </a:lnTo>
                  <a:lnTo>
                    <a:pt x="55" y="396"/>
                  </a:lnTo>
                  <a:lnTo>
                    <a:pt x="55" y="391"/>
                  </a:lnTo>
                  <a:lnTo>
                    <a:pt x="57" y="390"/>
                  </a:lnTo>
                  <a:lnTo>
                    <a:pt x="57" y="385"/>
                  </a:lnTo>
                  <a:lnTo>
                    <a:pt x="60" y="384"/>
                  </a:lnTo>
                  <a:lnTo>
                    <a:pt x="62" y="379"/>
                  </a:lnTo>
                  <a:lnTo>
                    <a:pt x="57" y="377"/>
                  </a:lnTo>
                  <a:lnTo>
                    <a:pt x="54" y="376"/>
                  </a:lnTo>
                  <a:lnTo>
                    <a:pt x="63" y="373"/>
                  </a:lnTo>
                  <a:lnTo>
                    <a:pt x="65" y="373"/>
                  </a:lnTo>
                  <a:lnTo>
                    <a:pt x="65" y="371"/>
                  </a:lnTo>
                  <a:lnTo>
                    <a:pt x="62" y="370"/>
                  </a:lnTo>
                  <a:lnTo>
                    <a:pt x="57" y="370"/>
                  </a:lnTo>
                  <a:lnTo>
                    <a:pt x="54" y="365"/>
                  </a:lnTo>
                  <a:lnTo>
                    <a:pt x="55" y="360"/>
                  </a:lnTo>
                  <a:lnTo>
                    <a:pt x="54" y="359"/>
                  </a:lnTo>
                  <a:lnTo>
                    <a:pt x="54" y="357"/>
                  </a:lnTo>
                  <a:lnTo>
                    <a:pt x="55" y="354"/>
                  </a:lnTo>
                  <a:lnTo>
                    <a:pt x="52" y="349"/>
                  </a:lnTo>
                  <a:lnTo>
                    <a:pt x="51" y="348"/>
                  </a:lnTo>
                  <a:lnTo>
                    <a:pt x="49" y="348"/>
                  </a:lnTo>
                  <a:lnTo>
                    <a:pt x="49" y="346"/>
                  </a:lnTo>
                  <a:lnTo>
                    <a:pt x="51" y="342"/>
                  </a:lnTo>
                  <a:lnTo>
                    <a:pt x="51" y="339"/>
                  </a:lnTo>
                  <a:lnTo>
                    <a:pt x="52" y="339"/>
                  </a:lnTo>
                  <a:lnTo>
                    <a:pt x="54" y="337"/>
                  </a:lnTo>
                  <a:lnTo>
                    <a:pt x="54" y="329"/>
                  </a:lnTo>
                  <a:lnTo>
                    <a:pt x="52" y="325"/>
                  </a:lnTo>
                  <a:lnTo>
                    <a:pt x="54" y="314"/>
                  </a:lnTo>
                  <a:lnTo>
                    <a:pt x="57" y="309"/>
                  </a:lnTo>
                  <a:lnTo>
                    <a:pt x="57" y="306"/>
                  </a:lnTo>
                  <a:lnTo>
                    <a:pt x="60" y="297"/>
                  </a:lnTo>
                  <a:lnTo>
                    <a:pt x="60" y="293"/>
                  </a:lnTo>
                  <a:lnTo>
                    <a:pt x="66" y="292"/>
                  </a:lnTo>
                  <a:lnTo>
                    <a:pt x="68" y="287"/>
                  </a:lnTo>
                  <a:lnTo>
                    <a:pt x="63" y="272"/>
                  </a:lnTo>
                  <a:lnTo>
                    <a:pt x="63" y="264"/>
                  </a:lnTo>
                  <a:lnTo>
                    <a:pt x="63" y="262"/>
                  </a:lnTo>
                  <a:lnTo>
                    <a:pt x="65" y="261"/>
                  </a:lnTo>
                  <a:lnTo>
                    <a:pt x="69" y="258"/>
                  </a:lnTo>
                  <a:lnTo>
                    <a:pt x="73" y="256"/>
                  </a:lnTo>
                  <a:lnTo>
                    <a:pt x="74" y="255"/>
                  </a:lnTo>
                  <a:lnTo>
                    <a:pt x="76" y="252"/>
                  </a:lnTo>
                  <a:lnTo>
                    <a:pt x="73" y="244"/>
                  </a:lnTo>
                  <a:lnTo>
                    <a:pt x="74" y="241"/>
                  </a:lnTo>
                  <a:lnTo>
                    <a:pt x="77" y="234"/>
                  </a:lnTo>
                  <a:lnTo>
                    <a:pt x="82" y="228"/>
                  </a:lnTo>
                  <a:lnTo>
                    <a:pt x="82" y="222"/>
                  </a:lnTo>
                  <a:lnTo>
                    <a:pt x="82" y="216"/>
                  </a:lnTo>
                  <a:lnTo>
                    <a:pt x="79" y="213"/>
                  </a:lnTo>
                  <a:lnTo>
                    <a:pt x="76" y="203"/>
                  </a:lnTo>
                  <a:lnTo>
                    <a:pt x="74" y="197"/>
                  </a:lnTo>
                  <a:lnTo>
                    <a:pt x="71" y="191"/>
                  </a:lnTo>
                  <a:lnTo>
                    <a:pt x="71" y="189"/>
                  </a:lnTo>
                  <a:lnTo>
                    <a:pt x="73" y="188"/>
                  </a:lnTo>
                  <a:lnTo>
                    <a:pt x="77" y="183"/>
                  </a:lnTo>
                  <a:lnTo>
                    <a:pt x="77" y="175"/>
                  </a:lnTo>
                  <a:lnTo>
                    <a:pt x="82" y="175"/>
                  </a:lnTo>
                  <a:lnTo>
                    <a:pt x="80" y="166"/>
                  </a:lnTo>
                  <a:lnTo>
                    <a:pt x="80" y="162"/>
                  </a:lnTo>
                  <a:lnTo>
                    <a:pt x="82" y="158"/>
                  </a:lnTo>
                  <a:lnTo>
                    <a:pt x="83" y="152"/>
                  </a:lnTo>
                  <a:lnTo>
                    <a:pt x="85" y="149"/>
                  </a:lnTo>
                  <a:lnTo>
                    <a:pt x="93" y="137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4" y="129"/>
                  </a:lnTo>
                  <a:lnTo>
                    <a:pt x="99" y="123"/>
                  </a:lnTo>
                  <a:lnTo>
                    <a:pt x="100" y="118"/>
                  </a:lnTo>
                  <a:lnTo>
                    <a:pt x="99" y="110"/>
                  </a:lnTo>
                  <a:lnTo>
                    <a:pt x="100" y="106"/>
                  </a:lnTo>
                  <a:lnTo>
                    <a:pt x="102" y="103"/>
                  </a:lnTo>
                  <a:lnTo>
                    <a:pt x="99" y="99"/>
                  </a:lnTo>
                  <a:lnTo>
                    <a:pt x="104" y="96"/>
                  </a:lnTo>
                  <a:lnTo>
                    <a:pt x="107" y="95"/>
                  </a:lnTo>
                  <a:lnTo>
                    <a:pt x="108" y="93"/>
                  </a:lnTo>
                  <a:lnTo>
                    <a:pt x="114" y="90"/>
                  </a:lnTo>
                  <a:lnTo>
                    <a:pt x="118" y="85"/>
                  </a:lnTo>
                  <a:lnTo>
                    <a:pt x="121" y="78"/>
                  </a:lnTo>
                  <a:lnTo>
                    <a:pt x="119" y="73"/>
                  </a:lnTo>
                  <a:lnTo>
                    <a:pt x="118" y="73"/>
                  </a:lnTo>
                  <a:lnTo>
                    <a:pt x="113" y="73"/>
                  </a:lnTo>
                  <a:lnTo>
                    <a:pt x="110" y="73"/>
                  </a:lnTo>
                  <a:lnTo>
                    <a:pt x="110" y="71"/>
                  </a:lnTo>
                  <a:lnTo>
                    <a:pt x="110" y="65"/>
                  </a:lnTo>
                  <a:lnTo>
                    <a:pt x="107" y="61"/>
                  </a:lnTo>
                  <a:lnTo>
                    <a:pt x="104" y="53"/>
                  </a:lnTo>
                  <a:lnTo>
                    <a:pt x="102" y="47"/>
                  </a:lnTo>
                  <a:lnTo>
                    <a:pt x="99" y="44"/>
                  </a:lnTo>
                  <a:lnTo>
                    <a:pt x="99" y="39"/>
                  </a:lnTo>
                  <a:lnTo>
                    <a:pt x="99" y="34"/>
                  </a:lnTo>
                  <a:lnTo>
                    <a:pt x="96" y="31"/>
                  </a:lnTo>
                  <a:lnTo>
                    <a:pt x="100" y="30"/>
                  </a:lnTo>
                  <a:lnTo>
                    <a:pt x="102" y="26"/>
                  </a:lnTo>
                  <a:lnTo>
                    <a:pt x="97" y="23"/>
                  </a:lnTo>
                  <a:lnTo>
                    <a:pt x="94" y="19"/>
                  </a:lnTo>
                  <a:lnTo>
                    <a:pt x="94" y="14"/>
                  </a:lnTo>
                  <a:lnTo>
                    <a:pt x="93" y="11"/>
                  </a:lnTo>
                  <a:lnTo>
                    <a:pt x="91" y="8"/>
                  </a:lnTo>
                  <a:lnTo>
                    <a:pt x="90" y="6"/>
                  </a:lnTo>
                  <a:lnTo>
                    <a:pt x="88" y="3"/>
                  </a:lnTo>
                  <a:lnTo>
                    <a:pt x="87" y="0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0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4" name="Freeform 715"/>
            <p:cNvSpPr>
              <a:spLocks/>
            </p:cNvSpPr>
            <p:nvPr/>
          </p:nvSpPr>
          <p:spPr bwMode="auto">
            <a:xfrm>
              <a:off x="3919281" y="4135804"/>
              <a:ext cx="195294" cy="204835"/>
            </a:xfrm>
            <a:custGeom>
              <a:avLst/>
              <a:gdLst>
                <a:gd name="T0" fmla="*/ 2147483647 w 117"/>
                <a:gd name="T1" fmla="*/ 2147483647 h 115"/>
                <a:gd name="T2" fmla="*/ 2147483647 w 117"/>
                <a:gd name="T3" fmla="*/ 2147483647 h 115"/>
                <a:gd name="T4" fmla="*/ 2147483647 w 117"/>
                <a:gd name="T5" fmla="*/ 2147483647 h 115"/>
                <a:gd name="T6" fmla="*/ 0 w 117"/>
                <a:gd name="T7" fmla="*/ 2147483647 h 115"/>
                <a:gd name="T8" fmla="*/ 0 w 117"/>
                <a:gd name="T9" fmla="*/ 2147483647 h 115"/>
                <a:gd name="T10" fmla="*/ 2147483647 w 117"/>
                <a:gd name="T11" fmla="*/ 2147483647 h 115"/>
                <a:gd name="T12" fmla="*/ 2147483647 w 117"/>
                <a:gd name="T13" fmla="*/ 2147483647 h 115"/>
                <a:gd name="T14" fmla="*/ 2147483647 w 117"/>
                <a:gd name="T15" fmla="*/ 2147483647 h 115"/>
                <a:gd name="T16" fmla="*/ 2147483647 w 117"/>
                <a:gd name="T17" fmla="*/ 2147483647 h 115"/>
                <a:gd name="T18" fmla="*/ 2147483647 w 117"/>
                <a:gd name="T19" fmla="*/ 2147483647 h 115"/>
                <a:gd name="T20" fmla="*/ 2147483647 w 117"/>
                <a:gd name="T21" fmla="*/ 2147483647 h 115"/>
                <a:gd name="T22" fmla="*/ 2147483647 w 117"/>
                <a:gd name="T23" fmla="*/ 2147483647 h 115"/>
                <a:gd name="T24" fmla="*/ 2147483647 w 117"/>
                <a:gd name="T25" fmla="*/ 2147483647 h 115"/>
                <a:gd name="T26" fmla="*/ 2147483647 w 117"/>
                <a:gd name="T27" fmla="*/ 2147483647 h 115"/>
                <a:gd name="T28" fmla="*/ 2147483647 w 117"/>
                <a:gd name="T29" fmla="*/ 2147483647 h 115"/>
                <a:gd name="T30" fmla="*/ 2147483647 w 117"/>
                <a:gd name="T31" fmla="*/ 2147483647 h 115"/>
                <a:gd name="T32" fmla="*/ 2147483647 w 117"/>
                <a:gd name="T33" fmla="*/ 2147483647 h 115"/>
                <a:gd name="T34" fmla="*/ 2147483647 w 117"/>
                <a:gd name="T35" fmla="*/ 2147483647 h 115"/>
                <a:gd name="T36" fmla="*/ 2147483647 w 117"/>
                <a:gd name="T37" fmla="*/ 2147483647 h 115"/>
                <a:gd name="T38" fmla="*/ 2147483647 w 117"/>
                <a:gd name="T39" fmla="*/ 2147483647 h 115"/>
                <a:gd name="T40" fmla="*/ 2147483647 w 117"/>
                <a:gd name="T41" fmla="*/ 2147483647 h 115"/>
                <a:gd name="T42" fmla="*/ 2147483647 w 117"/>
                <a:gd name="T43" fmla="*/ 2147483647 h 115"/>
                <a:gd name="T44" fmla="*/ 2147483647 w 117"/>
                <a:gd name="T45" fmla="*/ 2147483647 h 115"/>
                <a:gd name="T46" fmla="*/ 2147483647 w 117"/>
                <a:gd name="T47" fmla="*/ 2147483647 h 115"/>
                <a:gd name="T48" fmla="*/ 2147483647 w 117"/>
                <a:gd name="T49" fmla="*/ 2147483647 h 115"/>
                <a:gd name="T50" fmla="*/ 2147483647 w 117"/>
                <a:gd name="T51" fmla="*/ 2147483647 h 115"/>
                <a:gd name="T52" fmla="*/ 2147483647 w 117"/>
                <a:gd name="T53" fmla="*/ 2147483647 h 115"/>
                <a:gd name="T54" fmla="*/ 2147483647 w 117"/>
                <a:gd name="T55" fmla="*/ 2147483647 h 115"/>
                <a:gd name="T56" fmla="*/ 2147483647 w 117"/>
                <a:gd name="T57" fmla="*/ 2147483647 h 115"/>
                <a:gd name="T58" fmla="*/ 2147483647 w 117"/>
                <a:gd name="T59" fmla="*/ 2147483647 h 115"/>
                <a:gd name="T60" fmla="*/ 2147483647 w 117"/>
                <a:gd name="T61" fmla="*/ 2147483647 h 115"/>
                <a:gd name="T62" fmla="*/ 2147483647 w 117"/>
                <a:gd name="T63" fmla="*/ 2147483647 h 115"/>
                <a:gd name="T64" fmla="*/ 2147483647 w 117"/>
                <a:gd name="T65" fmla="*/ 2147483647 h 115"/>
                <a:gd name="T66" fmla="*/ 2147483647 w 117"/>
                <a:gd name="T67" fmla="*/ 2147483647 h 115"/>
                <a:gd name="T68" fmla="*/ 2147483647 w 117"/>
                <a:gd name="T69" fmla="*/ 2147483647 h 115"/>
                <a:gd name="T70" fmla="*/ 2147483647 w 117"/>
                <a:gd name="T71" fmla="*/ 2147483647 h 115"/>
                <a:gd name="T72" fmla="*/ 2147483647 w 117"/>
                <a:gd name="T73" fmla="*/ 2147483647 h 115"/>
                <a:gd name="T74" fmla="*/ 2147483647 w 117"/>
                <a:gd name="T75" fmla="*/ 2147483647 h 115"/>
                <a:gd name="T76" fmla="*/ 2147483647 w 117"/>
                <a:gd name="T77" fmla="*/ 2147483647 h 115"/>
                <a:gd name="T78" fmla="*/ 2147483647 w 117"/>
                <a:gd name="T79" fmla="*/ 2147483647 h 115"/>
                <a:gd name="T80" fmla="*/ 2147483647 w 117"/>
                <a:gd name="T81" fmla="*/ 2147483647 h 115"/>
                <a:gd name="T82" fmla="*/ 2147483647 w 117"/>
                <a:gd name="T83" fmla="*/ 2147483647 h 115"/>
                <a:gd name="T84" fmla="*/ 2147483647 w 117"/>
                <a:gd name="T85" fmla="*/ 2147483647 h 115"/>
                <a:gd name="T86" fmla="*/ 2147483647 w 117"/>
                <a:gd name="T87" fmla="*/ 2147483647 h 115"/>
                <a:gd name="T88" fmla="*/ 2147483647 w 117"/>
                <a:gd name="T89" fmla="*/ 2147483647 h 115"/>
                <a:gd name="T90" fmla="*/ 2147483647 w 117"/>
                <a:gd name="T91" fmla="*/ 2147483647 h 115"/>
                <a:gd name="T92" fmla="*/ 2147483647 w 117"/>
                <a:gd name="T93" fmla="*/ 2147483647 h 115"/>
                <a:gd name="T94" fmla="*/ 2147483647 w 117"/>
                <a:gd name="T95" fmla="*/ 2147483647 h 115"/>
                <a:gd name="T96" fmla="*/ 2147483647 w 117"/>
                <a:gd name="T97" fmla="*/ 2147483647 h 115"/>
                <a:gd name="T98" fmla="*/ 2147483647 w 117"/>
                <a:gd name="T99" fmla="*/ 2147483647 h 115"/>
                <a:gd name="T100" fmla="*/ 2147483647 w 117"/>
                <a:gd name="T101" fmla="*/ 2147483647 h 115"/>
                <a:gd name="T102" fmla="*/ 2147483647 w 117"/>
                <a:gd name="T103" fmla="*/ 2147483647 h 115"/>
                <a:gd name="T104" fmla="*/ 2147483647 w 117"/>
                <a:gd name="T105" fmla="*/ 2147483647 h 115"/>
                <a:gd name="T106" fmla="*/ 2147483647 w 117"/>
                <a:gd name="T107" fmla="*/ 2147483647 h 1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7"/>
                <a:gd name="T163" fmla="*/ 0 h 115"/>
                <a:gd name="T164" fmla="*/ 117 w 117"/>
                <a:gd name="T165" fmla="*/ 115 h 1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7" h="115">
                  <a:moveTo>
                    <a:pt x="13" y="8"/>
                  </a:moveTo>
                  <a:lnTo>
                    <a:pt x="13" y="8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17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11" y="55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2" y="61"/>
                  </a:lnTo>
                  <a:lnTo>
                    <a:pt x="27" y="61"/>
                  </a:lnTo>
                  <a:lnTo>
                    <a:pt x="30" y="62"/>
                  </a:lnTo>
                  <a:lnTo>
                    <a:pt x="31" y="66"/>
                  </a:lnTo>
                  <a:lnTo>
                    <a:pt x="33" y="67"/>
                  </a:lnTo>
                  <a:lnTo>
                    <a:pt x="34" y="67"/>
                  </a:lnTo>
                  <a:lnTo>
                    <a:pt x="38" y="69"/>
                  </a:lnTo>
                  <a:lnTo>
                    <a:pt x="39" y="69"/>
                  </a:lnTo>
                  <a:lnTo>
                    <a:pt x="44" y="70"/>
                  </a:lnTo>
                  <a:lnTo>
                    <a:pt x="53" y="75"/>
                  </a:lnTo>
                  <a:lnTo>
                    <a:pt x="59" y="78"/>
                  </a:lnTo>
                  <a:lnTo>
                    <a:pt x="62" y="80"/>
                  </a:lnTo>
                  <a:lnTo>
                    <a:pt x="69" y="81"/>
                  </a:lnTo>
                  <a:lnTo>
                    <a:pt x="70" y="81"/>
                  </a:lnTo>
                  <a:lnTo>
                    <a:pt x="70" y="84"/>
                  </a:lnTo>
                  <a:lnTo>
                    <a:pt x="70" y="86"/>
                  </a:lnTo>
                  <a:lnTo>
                    <a:pt x="69" y="89"/>
                  </a:lnTo>
                  <a:lnTo>
                    <a:pt x="67" y="90"/>
                  </a:lnTo>
                  <a:lnTo>
                    <a:pt x="65" y="92"/>
                  </a:lnTo>
                  <a:lnTo>
                    <a:pt x="65" y="95"/>
                  </a:lnTo>
                  <a:lnTo>
                    <a:pt x="62" y="97"/>
                  </a:lnTo>
                  <a:lnTo>
                    <a:pt x="61" y="98"/>
                  </a:lnTo>
                  <a:lnTo>
                    <a:pt x="61" y="101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7"/>
                  </a:lnTo>
                  <a:lnTo>
                    <a:pt x="55" y="111"/>
                  </a:lnTo>
                  <a:lnTo>
                    <a:pt x="56" y="111"/>
                  </a:lnTo>
                  <a:lnTo>
                    <a:pt x="64" y="112"/>
                  </a:lnTo>
                  <a:lnTo>
                    <a:pt x="67" y="112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2"/>
                  </a:lnTo>
                  <a:lnTo>
                    <a:pt x="76" y="112"/>
                  </a:lnTo>
                  <a:lnTo>
                    <a:pt x="78" y="114"/>
                  </a:lnTo>
                  <a:lnTo>
                    <a:pt x="79" y="114"/>
                  </a:lnTo>
                  <a:lnTo>
                    <a:pt x="83" y="115"/>
                  </a:lnTo>
                  <a:lnTo>
                    <a:pt x="86" y="114"/>
                  </a:lnTo>
                  <a:lnTo>
                    <a:pt x="89" y="111"/>
                  </a:lnTo>
                  <a:lnTo>
                    <a:pt x="93" y="111"/>
                  </a:lnTo>
                  <a:lnTo>
                    <a:pt x="93" y="112"/>
                  </a:lnTo>
                  <a:lnTo>
                    <a:pt x="95" y="112"/>
                  </a:lnTo>
                  <a:lnTo>
                    <a:pt x="98" y="109"/>
                  </a:lnTo>
                  <a:lnTo>
                    <a:pt x="101" y="106"/>
                  </a:lnTo>
                  <a:lnTo>
                    <a:pt x="103" y="106"/>
                  </a:lnTo>
                  <a:lnTo>
                    <a:pt x="107" y="101"/>
                  </a:lnTo>
                  <a:lnTo>
                    <a:pt x="110" y="97"/>
                  </a:lnTo>
                  <a:lnTo>
                    <a:pt x="110" y="90"/>
                  </a:lnTo>
                  <a:lnTo>
                    <a:pt x="110" y="87"/>
                  </a:lnTo>
                  <a:lnTo>
                    <a:pt x="112" y="86"/>
                  </a:lnTo>
                  <a:lnTo>
                    <a:pt x="114" y="83"/>
                  </a:lnTo>
                  <a:lnTo>
                    <a:pt x="114" y="80"/>
                  </a:lnTo>
                  <a:lnTo>
                    <a:pt x="115" y="76"/>
                  </a:lnTo>
                  <a:lnTo>
                    <a:pt x="115" y="75"/>
                  </a:lnTo>
                  <a:lnTo>
                    <a:pt x="115" y="72"/>
                  </a:lnTo>
                  <a:lnTo>
                    <a:pt x="117" y="69"/>
                  </a:lnTo>
                  <a:lnTo>
                    <a:pt x="117" y="66"/>
                  </a:lnTo>
                  <a:lnTo>
                    <a:pt x="115" y="62"/>
                  </a:lnTo>
                  <a:lnTo>
                    <a:pt x="110" y="62"/>
                  </a:lnTo>
                  <a:lnTo>
                    <a:pt x="107" y="66"/>
                  </a:lnTo>
                  <a:lnTo>
                    <a:pt x="103" y="66"/>
                  </a:lnTo>
                  <a:lnTo>
                    <a:pt x="100" y="64"/>
                  </a:lnTo>
                  <a:lnTo>
                    <a:pt x="100" y="61"/>
                  </a:lnTo>
                  <a:lnTo>
                    <a:pt x="100" y="50"/>
                  </a:lnTo>
                  <a:lnTo>
                    <a:pt x="97" y="47"/>
                  </a:lnTo>
                  <a:lnTo>
                    <a:pt x="93" y="42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9" y="41"/>
                  </a:lnTo>
                  <a:lnTo>
                    <a:pt x="86" y="41"/>
                  </a:lnTo>
                  <a:lnTo>
                    <a:pt x="84" y="41"/>
                  </a:lnTo>
                  <a:lnTo>
                    <a:pt x="83" y="41"/>
                  </a:lnTo>
                  <a:lnTo>
                    <a:pt x="79" y="42"/>
                  </a:lnTo>
                  <a:lnTo>
                    <a:pt x="73" y="41"/>
                  </a:lnTo>
                  <a:lnTo>
                    <a:pt x="70" y="41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5" y="33"/>
                  </a:lnTo>
                  <a:lnTo>
                    <a:pt x="65" y="31"/>
                  </a:lnTo>
                  <a:lnTo>
                    <a:pt x="65" y="28"/>
                  </a:lnTo>
                  <a:lnTo>
                    <a:pt x="65" y="24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2" y="13"/>
                  </a:lnTo>
                  <a:lnTo>
                    <a:pt x="62" y="8"/>
                  </a:lnTo>
                  <a:lnTo>
                    <a:pt x="56" y="3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4" y="3"/>
                  </a:lnTo>
                  <a:lnTo>
                    <a:pt x="14" y="5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5" name="Freeform 716"/>
            <p:cNvSpPr>
              <a:spLocks/>
            </p:cNvSpPr>
            <p:nvPr/>
          </p:nvSpPr>
          <p:spPr bwMode="auto">
            <a:xfrm>
              <a:off x="3666827" y="4200907"/>
              <a:ext cx="458862" cy="747888"/>
            </a:xfrm>
            <a:custGeom>
              <a:avLst/>
              <a:gdLst>
                <a:gd name="T0" fmla="*/ 2147483647 w 276"/>
                <a:gd name="T1" fmla="*/ 2147483647 h 419"/>
                <a:gd name="T2" fmla="*/ 2147483647 w 276"/>
                <a:gd name="T3" fmla="*/ 2147483647 h 419"/>
                <a:gd name="T4" fmla="*/ 2147483647 w 276"/>
                <a:gd name="T5" fmla="*/ 2147483647 h 419"/>
                <a:gd name="T6" fmla="*/ 2147483647 w 276"/>
                <a:gd name="T7" fmla="*/ 2147483647 h 419"/>
                <a:gd name="T8" fmla="*/ 2147483647 w 276"/>
                <a:gd name="T9" fmla="*/ 2147483647 h 419"/>
                <a:gd name="T10" fmla="*/ 2147483647 w 276"/>
                <a:gd name="T11" fmla="*/ 2147483647 h 419"/>
                <a:gd name="T12" fmla="*/ 2147483647 w 276"/>
                <a:gd name="T13" fmla="*/ 2147483647 h 419"/>
                <a:gd name="T14" fmla="*/ 2147483647 w 276"/>
                <a:gd name="T15" fmla="*/ 2147483647 h 419"/>
                <a:gd name="T16" fmla="*/ 2147483647 w 276"/>
                <a:gd name="T17" fmla="*/ 2147483647 h 419"/>
                <a:gd name="T18" fmla="*/ 2147483647 w 276"/>
                <a:gd name="T19" fmla="*/ 2147483647 h 419"/>
                <a:gd name="T20" fmla="*/ 2147483647 w 276"/>
                <a:gd name="T21" fmla="*/ 2147483647 h 419"/>
                <a:gd name="T22" fmla="*/ 2147483647 w 276"/>
                <a:gd name="T23" fmla="*/ 2147483647 h 419"/>
                <a:gd name="T24" fmla="*/ 2147483647 w 276"/>
                <a:gd name="T25" fmla="*/ 2147483647 h 419"/>
                <a:gd name="T26" fmla="*/ 2147483647 w 276"/>
                <a:gd name="T27" fmla="*/ 2147483647 h 419"/>
                <a:gd name="T28" fmla="*/ 2147483647 w 276"/>
                <a:gd name="T29" fmla="*/ 2147483647 h 419"/>
                <a:gd name="T30" fmla="*/ 2147483647 w 276"/>
                <a:gd name="T31" fmla="*/ 2147483647 h 419"/>
                <a:gd name="T32" fmla="*/ 2147483647 w 276"/>
                <a:gd name="T33" fmla="*/ 2147483647 h 419"/>
                <a:gd name="T34" fmla="*/ 2147483647 w 276"/>
                <a:gd name="T35" fmla="*/ 2147483647 h 419"/>
                <a:gd name="T36" fmla="*/ 2147483647 w 276"/>
                <a:gd name="T37" fmla="*/ 2147483647 h 419"/>
                <a:gd name="T38" fmla="*/ 2147483647 w 276"/>
                <a:gd name="T39" fmla="*/ 2147483647 h 419"/>
                <a:gd name="T40" fmla="*/ 2147483647 w 276"/>
                <a:gd name="T41" fmla="*/ 2147483647 h 419"/>
                <a:gd name="T42" fmla="*/ 2147483647 w 276"/>
                <a:gd name="T43" fmla="*/ 2147483647 h 419"/>
                <a:gd name="T44" fmla="*/ 2147483647 w 276"/>
                <a:gd name="T45" fmla="*/ 2147483647 h 419"/>
                <a:gd name="T46" fmla="*/ 2147483647 w 276"/>
                <a:gd name="T47" fmla="*/ 2147483647 h 419"/>
                <a:gd name="T48" fmla="*/ 2147483647 w 276"/>
                <a:gd name="T49" fmla="*/ 2147483647 h 419"/>
                <a:gd name="T50" fmla="*/ 2147483647 w 276"/>
                <a:gd name="T51" fmla="*/ 2147483647 h 419"/>
                <a:gd name="T52" fmla="*/ 2147483647 w 276"/>
                <a:gd name="T53" fmla="*/ 2147483647 h 419"/>
                <a:gd name="T54" fmla="*/ 2147483647 w 276"/>
                <a:gd name="T55" fmla="*/ 2147483647 h 419"/>
                <a:gd name="T56" fmla="*/ 2147483647 w 276"/>
                <a:gd name="T57" fmla="*/ 2147483647 h 419"/>
                <a:gd name="T58" fmla="*/ 2147483647 w 276"/>
                <a:gd name="T59" fmla="*/ 2147483647 h 419"/>
                <a:gd name="T60" fmla="*/ 2147483647 w 276"/>
                <a:gd name="T61" fmla="*/ 2147483647 h 419"/>
                <a:gd name="T62" fmla="*/ 2147483647 w 276"/>
                <a:gd name="T63" fmla="*/ 2147483647 h 419"/>
                <a:gd name="T64" fmla="*/ 2147483647 w 276"/>
                <a:gd name="T65" fmla="*/ 2147483647 h 419"/>
                <a:gd name="T66" fmla="*/ 2147483647 w 276"/>
                <a:gd name="T67" fmla="*/ 2147483647 h 419"/>
                <a:gd name="T68" fmla="*/ 2147483647 w 276"/>
                <a:gd name="T69" fmla="*/ 2147483647 h 419"/>
                <a:gd name="T70" fmla="*/ 2147483647 w 276"/>
                <a:gd name="T71" fmla="*/ 2147483647 h 419"/>
                <a:gd name="T72" fmla="*/ 2147483647 w 276"/>
                <a:gd name="T73" fmla="*/ 2147483647 h 419"/>
                <a:gd name="T74" fmla="*/ 2147483647 w 276"/>
                <a:gd name="T75" fmla="*/ 2147483647 h 419"/>
                <a:gd name="T76" fmla="*/ 2147483647 w 276"/>
                <a:gd name="T77" fmla="*/ 2147483647 h 419"/>
                <a:gd name="T78" fmla="*/ 2147483647 w 276"/>
                <a:gd name="T79" fmla="*/ 2147483647 h 419"/>
                <a:gd name="T80" fmla="*/ 2147483647 w 276"/>
                <a:gd name="T81" fmla="*/ 2147483647 h 419"/>
                <a:gd name="T82" fmla="*/ 2147483647 w 276"/>
                <a:gd name="T83" fmla="*/ 2147483647 h 419"/>
                <a:gd name="T84" fmla="*/ 2147483647 w 276"/>
                <a:gd name="T85" fmla="*/ 2147483647 h 419"/>
                <a:gd name="T86" fmla="*/ 2147483647 w 276"/>
                <a:gd name="T87" fmla="*/ 2147483647 h 419"/>
                <a:gd name="T88" fmla="*/ 2147483647 w 276"/>
                <a:gd name="T89" fmla="*/ 2147483647 h 419"/>
                <a:gd name="T90" fmla="*/ 2147483647 w 276"/>
                <a:gd name="T91" fmla="*/ 2147483647 h 419"/>
                <a:gd name="T92" fmla="*/ 2147483647 w 276"/>
                <a:gd name="T93" fmla="*/ 2147483647 h 419"/>
                <a:gd name="T94" fmla="*/ 2147483647 w 276"/>
                <a:gd name="T95" fmla="*/ 2147483647 h 419"/>
                <a:gd name="T96" fmla="*/ 2147483647 w 276"/>
                <a:gd name="T97" fmla="*/ 2147483647 h 419"/>
                <a:gd name="T98" fmla="*/ 2147483647 w 276"/>
                <a:gd name="T99" fmla="*/ 2147483647 h 419"/>
                <a:gd name="T100" fmla="*/ 2147483647 w 276"/>
                <a:gd name="T101" fmla="*/ 2147483647 h 419"/>
                <a:gd name="T102" fmla="*/ 2147483647 w 276"/>
                <a:gd name="T103" fmla="*/ 2147483647 h 419"/>
                <a:gd name="T104" fmla="*/ 2147483647 w 276"/>
                <a:gd name="T105" fmla="*/ 2147483647 h 419"/>
                <a:gd name="T106" fmla="*/ 2147483647 w 276"/>
                <a:gd name="T107" fmla="*/ 2147483647 h 419"/>
                <a:gd name="T108" fmla="*/ 2147483647 w 276"/>
                <a:gd name="T109" fmla="*/ 2147483647 h 419"/>
                <a:gd name="T110" fmla="*/ 2147483647 w 276"/>
                <a:gd name="T111" fmla="*/ 2147483647 h 419"/>
                <a:gd name="T112" fmla="*/ 2147483647 w 276"/>
                <a:gd name="T113" fmla="*/ 2147483647 h 419"/>
                <a:gd name="T114" fmla="*/ 2147483647 w 276"/>
                <a:gd name="T115" fmla="*/ 2147483647 h 419"/>
                <a:gd name="T116" fmla="*/ 2147483647 w 276"/>
                <a:gd name="T117" fmla="*/ 2147483647 h 419"/>
                <a:gd name="T118" fmla="*/ 2147483647 w 276"/>
                <a:gd name="T119" fmla="*/ 2147483647 h 419"/>
                <a:gd name="T120" fmla="*/ 2147483647 w 276"/>
                <a:gd name="T121" fmla="*/ 2147483647 h 419"/>
                <a:gd name="T122" fmla="*/ 2147483647 w 276"/>
                <a:gd name="T123" fmla="*/ 2147483647 h 419"/>
                <a:gd name="T124" fmla="*/ 2147483647 w 276"/>
                <a:gd name="T125" fmla="*/ 2147483647 h 4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6"/>
                <a:gd name="T190" fmla="*/ 0 h 419"/>
                <a:gd name="T191" fmla="*/ 276 w 276"/>
                <a:gd name="T192" fmla="*/ 419 h 4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6" h="419">
                  <a:moveTo>
                    <a:pt x="182" y="26"/>
                  </a:moveTo>
                  <a:lnTo>
                    <a:pt x="182" y="26"/>
                  </a:lnTo>
                  <a:lnTo>
                    <a:pt x="179" y="25"/>
                  </a:lnTo>
                  <a:lnTo>
                    <a:pt x="174" y="25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8" y="22"/>
                  </a:lnTo>
                  <a:lnTo>
                    <a:pt x="168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4" y="8"/>
                  </a:lnTo>
                  <a:lnTo>
                    <a:pt x="154" y="6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44" y="3"/>
                  </a:lnTo>
                  <a:lnTo>
                    <a:pt x="141" y="2"/>
                  </a:lnTo>
                  <a:lnTo>
                    <a:pt x="138" y="3"/>
                  </a:lnTo>
                  <a:lnTo>
                    <a:pt x="137" y="2"/>
                  </a:lnTo>
                  <a:lnTo>
                    <a:pt x="134" y="5"/>
                  </a:lnTo>
                  <a:lnTo>
                    <a:pt x="132" y="6"/>
                  </a:lnTo>
                  <a:lnTo>
                    <a:pt x="130" y="14"/>
                  </a:lnTo>
                  <a:lnTo>
                    <a:pt x="127" y="14"/>
                  </a:lnTo>
                  <a:lnTo>
                    <a:pt x="124" y="9"/>
                  </a:lnTo>
                  <a:lnTo>
                    <a:pt x="124" y="8"/>
                  </a:lnTo>
                  <a:lnTo>
                    <a:pt x="124" y="6"/>
                  </a:lnTo>
                  <a:lnTo>
                    <a:pt x="124" y="5"/>
                  </a:lnTo>
                  <a:lnTo>
                    <a:pt x="123" y="5"/>
                  </a:lnTo>
                  <a:lnTo>
                    <a:pt x="120" y="3"/>
                  </a:lnTo>
                  <a:lnTo>
                    <a:pt x="117" y="3"/>
                  </a:lnTo>
                  <a:lnTo>
                    <a:pt x="113" y="5"/>
                  </a:lnTo>
                  <a:lnTo>
                    <a:pt x="110" y="5"/>
                  </a:lnTo>
                  <a:lnTo>
                    <a:pt x="110" y="3"/>
                  </a:lnTo>
                  <a:lnTo>
                    <a:pt x="107" y="2"/>
                  </a:lnTo>
                  <a:lnTo>
                    <a:pt x="103" y="0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6" y="6"/>
                  </a:lnTo>
                  <a:lnTo>
                    <a:pt x="95" y="9"/>
                  </a:lnTo>
                  <a:lnTo>
                    <a:pt x="90" y="14"/>
                  </a:lnTo>
                  <a:lnTo>
                    <a:pt x="92" y="19"/>
                  </a:lnTo>
                  <a:lnTo>
                    <a:pt x="89" y="26"/>
                  </a:lnTo>
                  <a:lnTo>
                    <a:pt x="85" y="31"/>
                  </a:lnTo>
                  <a:lnTo>
                    <a:pt x="79" y="34"/>
                  </a:lnTo>
                  <a:lnTo>
                    <a:pt x="78" y="36"/>
                  </a:lnTo>
                  <a:lnTo>
                    <a:pt x="75" y="37"/>
                  </a:lnTo>
                  <a:lnTo>
                    <a:pt x="70" y="40"/>
                  </a:lnTo>
                  <a:lnTo>
                    <a:pt x="73" y="44"/>
                  </a:lnTo>
                  <a:lnTo>
                    <a:pt x="71" y="47"/>
                  </a:lnTo>
                  <a:lnTo>
                    <a:pt x="70" y="51"/>
                  </a:lnTo>
                  <a:lnTo>
                    <a:pt x="71" y="59"/>
                  </a:lnTo>
                  <a:lnTo>
                    <a:pt x="70" y="64"/>
                  </a:lnTo>
                  <a:lnTo>
                    <a:pt x="75" y="70"/>
                  </a:lnTo>
                  <a:lnTo>
                    <a:pt x="71" y="71"/>
                  </a:lnTo>
                  <a:lnTo>
                    <a:pt x="67" y="71"/>
                  </a:lnTo>
                  <a:lnTo>
                    <a:pt x="64" y="78"/>
                  </a:lnTo>
                  <a:lnTo>
                    <a:pt x="56" y="90"/>
                  </a:lnTo>
                  <a:lnTo>
                    <a:pt x="54" y="93"/>
                  </a:lnTo>
                  <a:lnTo>
                    <a:pt x="53" y="99"/>
                  </a:lnTo>
                  <a:lnTo>
                    <a:pt x="51" y="103"/>
                  </a:lnTo>
                  <a:lnTo>
                    <a:pt x="51" y="107"/>
                  </a:lnTo>
                  <a:lnTo>
                    <a:pt x="53" y="116"/>
                  </a:lnTo>
                  <a:lnTo>
                    <a:pt x="48" y="116"/>
                  </a:lnTo>
                  <a:lnTo>
                    <a:pt x="48" y="124"/>
                  </a:lnTo>
                  <a:lnTo>
                    <a:pt x="44" y="129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5" y="138"/>
                  </a:lnTo>
                  <a:lnTo>
                    <a:pt x="47" y="144"/>
                  </a:lnTo>
                  <a:lnTo>
                    <a:pt x="50" y="154"/>
                  </a:lnTo>
                  <a:lnTo>
                    <a:pt x="53" y="157"/>
                  </a:lnTo>
                  <a:lnTo>
                    <a:pt x="53" y="163"/>
                  </a:lnTo>
                  <a:lnTo>
                    <a:pt x="53" y="169"/>
                  </a:lnTo>
                  <a:lnTo>
                    <a:pt x="48" y="175"/>
                  </a:lnTo>
                  <a:lnTo>
                    <a:pt x="45" y="182"/>
                  </a:lnTo>
                  <a:lnTo>
                    <a:pt x="44" y="185"/>
                  </a:lnTo>
                  <a:lnTo>
                    <a:pt x="47" y="193"/>
                  </a:lnTo>
                  <a:lnTo>
                    <a:pt x="45" y="196"/>
                  </a:lnTo>
                  <a:lnTo>
                    <a:pt x="44" y="197"/>
                  </a:lnTo>
                  <a:lnTo>
                    <a:pt x="40" y="199"/>
                  </a:lnTo>
                  <a:lnTo>
                    <a:pt x="36" y="202"/>
                  </a:lnTo>
                  <a:lnTo>
                    <a:pt x="34" y="203"/>
                  </a:lnTo>
                  <a:lnTo>
                    <a:pt x="34" y="205"/>
                  </a:lnTo>
                  <a:lnTo>
                    <a:pt x="34" y="213"/>
                  </a:lnTo>
                  <a:lnTo>
                    <a:pt x="39" y="228"/>
                  </a:lnTo>
                  <a:lnTo>
                    <a:pt x="37" y="233"/>
                  </a:lnTo>
                  <a:lnTo>
                    <a:pt x="31" y="234"/>
                  </a:lnTo>
                  <a:lnTo>
                    <a:pt x="31" y="238"/>
                  </a:lnTo>
                  <a:lnTo>
                    <a:pt x="28" y="247"/>
                  </a:lnTo>
                  <a:lnTo>
                    <a:pt x="28" y="250"/>
                  </a:lnTo>
                  <a:lnTo>
                    <a:pt x="25" y="255"/>
                  </a:lnTo>
                  <a:lnTo>
                    <a:pt x="23" y="266"/>
                  </a:lnTo>
                  <a:lnTo>
                    <a:pt x="25" y="270"/>
                  </a:lnTo>
                  <a:lnTo>
                    <a:pt x="25" y="278"/>
                  </a:lnTo>
                  <a:lnTo>
                    <a:pt x="23" y="280"/>
                  </a:lnTo>
                  <a:lnTo>
                    <a:pt x="22" y="280"/>
                  </a:lnTo>
                  <a:lnTo>
                    <a:pt x="22" y="283"/>
                  </a:lnTo>
                  <a:lnTo>
                    <a:pt x="20" y="287"/>
                  </a:lnTo>
                  <a:lnTo>
                    <a:pt x="20" y="289"/>
                  </a:lnTo>
                  <a:lnTo>
                    <a:pt x="22" y="289"/>
                  </a:lnTo>
                  <a:lnTo>
                    <a:pt x="23" y="290"/>
                  </a:lnTo>
                  <a:lnTo>
                    <a:pt x="26" y="295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6" y="301"/>
                  </a:lnTo>
                  <a:lnTo>
                    <a:pt x="25" y="306"/>
                  </a:lnTo>
                  <a:lnTo>
                    <a:pt x="28" y="311"/>
                  </a:lnTo>
                  <a:lnTo>
                    <a:pt x="33" y="311"/>
                  </a:lnTo>
                  <a:lnTo>
                    <a:pt x="36" y="312"/>
                  </a:lnTo>
                  <a:lnTo>
                    <a:pt x="36" y="314"/>
                  </a:lnTo>
                  <a:lnTo>
                    <a:pt x="34" y="314"/>
                  </a:lnTo>
                  <a:lnTo>
                    <a:pt x="25" y="317"/>
                  </a:lnTo>
                  <a:lnTo>
                    <a:pt x="28" y="318"/>
                  </a:lnTo>
                  <a:lnTo>
                    <a:pt x="33" y="320"/>
                  </a:lnTo>
                  <a:lnTo>
                    <a:pt x="31" y="325"/>
                  </a:lnTo>
                  <a:lnTo>
                    <a:pt x="28" y="326"/>
                  </a:lnTo>
                  <a:lnTo>
                    <a:pt x="28" y="331"/>
                  </a:lnTo>
                  <a:lnTo>
                    <a:pt x="26" y="332"/>
                  </a:lnTo>
                  <a:lnTo>
                    <a:pt x="26" y="337"/>
                  </a:lnTo>
                  <a:lnTo>
                    <a:pt x="26" y="342"/>
                  </a:lnTo>
                  <a:lnTo>
                    <a:pt x="23" y="343"/>
                  </a:lnTo>
                  <a:lnTo>
                    <a:pt x="26" y="346"/>
                  </a:lnTo>
                  <a:lnTo>
                    <a:pt x="20" y="352"/>
                  </a:lnTo>
                  <a:lnTo>
                    <a:pt x="17" y="356"/>
                  </a:lnTo>
                  <a:lnTo>
                    <a:pt x="19" y="359"/>
                  </a:lnTo>
                  <a:lnTo>
                    <a:pt x="19" y="362"/>
                  </a:lnTo>
                  <a:lnTo>
                    <a:pt x="19" y="365"/>
                  </a:lnTo>
                  <a:lnTo>
                    <a:pt x="17" y="368"/>
                  </a:lnTo>
                  <a:lnTo>
                    <a:pt x="16" y="370"/>
                  </a:lnTo>
                  <a:lnTo>
                    <a:pt x="12" y="370"/>
                  </a:lnTo>
                  <a:lnTo>
                    <a:pt x="9" y="371"/>
                  </a:lnTo>
                  <a:lnTo>
                    <a:pt x="8" y="373"/>
                  </a:lnTo>
                  <a:lnTo>
                    <a:pt x="5" y="376"/>
                  </a:lnTo>
                  <a:lnTo>
                    <a:pt x="3" y="377"/>
                  </a:lnTo>
                  <a:lnTo>
                    <a:pt x="2" y="380"/>
                  </a:lnTo>
                  <a:lnTo>
                    <a:pt x="0" y="382"/>
                  </a:lnTo>
                  <a:lnTo>
                    <a:pt x="2" y="385"/>
                  </a:lnTo>
                  <a:lnTo>
                    <a:pt x="2" y="387"/>
                  </a:lnTo>
                  <a:lnTo>
                    <a:pt x="3" y="388"/>
                  </a:lnTo>
                  <a:lnTo>
                    <a:pt x="6" y="393"/>
                  </a:lnTo>
                  <a:lnTo>
                    <a:pt x="9" y="397"/>
                  </a:lnTo>
                  <a:lnTo>
                    <a:pt x="12" y="397"/>
                  </a:lnTo>
                  <a:lnTo>
                    <a:pt x="14" y="396"/>
                  </a:lnTo>
                  <a:lnTo>
                    <a:pt x="16" y="396"/>
                  </a:lnTo>
                  <a:lnTo>
                    <a:pt x="17" y="396"/>
                  </a:lnTo>
                  <a:lnTo>
                    <a:pt x="19" y="396"/>
                  </a:lnTo>
                  <a:lnTo>
                    <a:pt x="19" y="399"/>
                  </a:lnTo>
                  <a:lnTo>
                    <a:pt x="19" y="401"/>
                  </a:lnTo>
                  <a:lnTo>
                    <a:pt x="19" y="408"/>
                  </a:lnTo>
                  <a:lnTo>
                    <a:pt x="20" y="410"/>
                  </a:lnTo>
                  <a:lnTo>
                    <a:pt x="20" y="413"/>
                  </a:lnTo>
                  <a:lnTo>
                    <a:pt x="25" y="415"/>
                  </a:lnTo>
                  <a:lnTo>
                    <a:pt x="31" y="416"/>
                  </a:lnTo>
                  <a:lnTo>
                    <a:pt x="39" y="416"/>
                  </a:lnTo>
                  <a:lnTo>
                    <a:pt x="45" y="416"/>
                  </a:lnTo>
                  <a:lnTo>
                    <a:pt x="51" y="415"/>
                  </a:lnTo>
                  <a:lnTo>
                    <a:pt x="56" y="418"/>
                  </a:lnTo>
                  <a:lnTo>
                    <a:pt x="59" y="419"/>
                  </a:lnTo>
                  <a:lnTo>
                    <a:pt x="70" y="419"/>
                  </a:lnTo>
                  <a:lnTo>
                    <a:pt x="71" y="419"/>
                  </a:lnTo>
                  <a:lnTo>
                    <a:pt x="71" y="418"/>
                  </a:lnTo>
                  <a:lnTo>
                    <a:pt x="70" y="416"/>
                  </a:lnTo>
                  <a:lnTo>
                    <a:pt x="70" y="415"/>
                  </a:lnTo>
                  <a:lnTo>
                    <a:pt x="68" y="411"/>
                  </a:lnTo>
                  <a:lnTo>
                    <a:pt x="65" y="408"/>
                  </a:lnTo>
                  <a:lnTo>
                    <a:pt x="64" y="405"/>
                  </a:lnTo>
                  <a:lnTo>
                    <a:pt x="62" y="402"/>
                  </a:lnTo>
                  <a:lnTo>
                    <a:pt x="62" y="401"/>
                  </a:lnTo>
                  <a:lnTo>
                    <a:pt x="64" y="399"/>
                  </a:lnTo>
                  <a:lnTo>
                    <a:pt x="65" y="397"/>
                  </a:lnTo>
                  <a:lnTo>
                    <a:pt x="70" y="393"/>
                  </a:lnTo>
                  <a:lnTo>
                    <a:pt x="71" y="390"/>
                  </a:lnTo>
                  <a:lnTo>
                    <a:pt x="65" y="388"/>
                  </a:lnTo>
                  <a:lnTo>
                    <a:pt x="75" y="387"/>
                  </a:lnTo>
                  <a:lnTo>
                    <a:pt x="76" y="387"/>
                  </a:lnTo>
                  <a:lnTo>
                    <a:pt x="81" y="387"/>
                  </a:lnTo>
                  <a:lnTo>
                    <a:pt x="82" y="384"/>
                  </a:lnTo>
                  <a:lnTo>
                    <a:pt x="82" y="380"/>
                  </a:lnTo>
                  <a:lnTo>
                    <a:pt x="82" y="377"/>
                  </a:lnTo>
                  <a:lnTo>
                    <a:pt x="84" y="376"/>
                  </a:lnTo>
                  <a:lnTo>
                    <a:pt x="85" y="374"/>
                  </a:lnTo>
                  <a:lnTo>
                    <a:pt x="90" y="368"/>
                  </a:lnTo>
                  <a:lnTo>
                    <a:pt x="93" y="366"/>
                  </a:lnTo>
                  <a:lnTo>
                    <a:pt x="96" y="365"/>
                  </a:lnTo>
                  <a:lnTo>
                    <a:pt x="104" y="363"/>
                  </a:lnTo>
                  <a:lnTo>
                    <a:pt x="107" y="362"/>
                  </a:lnTo>
                  <a:lnTo>
                    <a:pt x="107" y="360"/>
                  </a:lnTo>
                  <a:lnTo>
                    <a:pt x="107" y="359"/>
                  </a:lnTo>
                  <a:lnTo>
                    <a:pt x="106" y="359"/>
                  </a:lnTo>
                  <a:lnTo>
                    <a:pt x="103" y="357"/>
                  </a:lnTo>
                  <a:lnTo>
                    <a:pt x="107" y="357"/>
                  </a:lnTo>
                  <a:lnTo>
                    <a:pt x="107" y="356"/>
                  </a:lnTo>
                  <a:lnTo>
                    <a:pt x="109" y="354"/>
                  </a:lnTo>
                  <a:lnTo>
                    <a:pt x="110" y="351"/>
                  </a:lnTo>
                  <a:lnTo>
                    <a:pt x="109" y="351"/>
                  </a:lnTo>
                  <a:lnTo>
                    <a:pt x="106" y="349"/>
                  </a:lnTo>
                  <a:lnTo>
                    <a:pt x="104" y="349"/>
                  </a:lnTo>
                  <a:lnTo>
                    <a:pt x="101" y="348"/>
                  </a:lnTo>
                  <a:lnTo>
                    <a:pt x="98" y="346"/>
                  </a:lnTo>
                  <a:lnTo>
                    <a:pt x="95" y="345"/>
                  </a:lnTo>
                  <a:lnTo>
                    <a:pt x="90" y="343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5" y="337"/>
                  </a:lnTo>
                  <a:lnTo>
                    <a:pt x="84" y="334"/>
                  </a:lnTo>
                  <a:lnTo>
                    <a:pt x="89" y="326"/>
                  </a:lnTo>
                  <a:lnTo>
                    <a:pt x="93" y="321"/>
                  </a:lnTo>
                  <a:lnTo>
                    <a:pt x="96" y="321"/>
                  </a:lnTo>
                  <a:lnTo>
                    <a:pt x="99" y="321"/>
                  </a:lnTo>
                  <a:lnTo>
                    <a:pt x="107" y="320"/>
                  </a:lnTo>
                  <a:lnTo>
                    <a:pt x="112" y="320"/>
                  </a:lnTo>
                  <a:lnTo>
                    <a:pt x="112" y="318"/>
                  </a:lnTo>
                  <a:lnTo>
                    <a:pt x="113" y="314"/>
                  </a:lnTo>
                  <a:lnTo>
                    <a:pt x="113" y="311"/>
                  </a:lnTo>
                  <a:lnTo>
                    <a:pt x="115" y="306"/>
                  </a:lnTo>
                  <a:lnTo>
                    <a:pt x="115" y="303"/>
                  </a:lnTo>
                  <a:lnTo>
                    <a:pt x="115" y="300"/>
                  </a:lnTo>
                  <a:lnTo>
                    <a:pt x="117" y="298"/>
                  </a:lnTo>
                  <a:lnTo>
                    <a:pt x="118" y="298"/>
                  </a:lnTo>
                  <a:lnTo>
                    <a:pt x="120" y="298"/>
                  </a:lnTo>
                  <a:lnTo>
                    <a:pt x="126" y="293"/>
                  </a:lnTo>
                  <a:lnTo>
                    <a:pt x="129" y="292"/>
                  </a:lnTo>
                  <a:lnTo>
                    <a:pt x="129" y="290"/>
                  </a:lnTo>
                  <a:lnTo>
                    <a:pt x="126" y="289"/>
                  </a:lnTo>
                  <a:lnTo>
                    <a:pt x="126" y="287"/>
                  </a:lnTo>
                  <a:lnTo>
                    <a:pt x="130" y="286"/>
                  </a:lnTo>
                  <a:lnTo>
                    <a:pt x="130" y="284"/>
                  </a:lnTo>
                  <a:lnTo>
                    <a:pt x="126" y="283"/>
                  </a:lnTo>
                  <a:lnTo>
                    <a:pt x="123" y="281"/>
                  </a:lnTo>
                  <a:lnTo>
                    <a:pt x="121" y="281"/>
                  </a:lnTo>
                  <a:lnTo>
                    <a:pt x="120" y="280"/>
                  </a:lnTo>
                  <a:lnTo>
                    <a:pt x="120" y="278"/>
                  </a:lnTo>
                  <a:lnTo>
                    <a:pt x="120" y="276"/>
                  </a:lnTo>
                  <a:lnTo>
                    <a:pt x="120" y="273"/>
                  </a:lnTo>
                  <a:lnTo>
                    <a:pt x="118" y="270"/>
                  </a:lnTo>
                  <a:lnTo>
                    <a:pt x="118" y="264"/>
                  </a:lnTo>
                  <a:lnTo>
                    <a:pt x="118" y="262"/>
                  </a:lnTo>
                  <a:lnTo>
                    <a:pt x="121" y="262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6" y="266"/>
                  </a:lnTo>
                  <a:lnTo>
                    <a:pt x="129" y="266"/>
                  </a:lnTo>
                  <a:lnTo>
                    <a:pt x="130" y="267"/>
                  </a:lnTo>
                  <a:lnTo>
                    <a:pt x="134" y="269"/>
                  </a:lnTo>
                  <a:lnTo>
                    <a:pt x="138" y="270"/>
                  </a:lnTo>
                  <a:lnTo>
                    <a:pt x="141" y="270"/>
                  </a:lnTo>
                  <a:lnTo>
                    <a:pt x="146" y="269"/>
                  </a:lnTo>
                  <a:lnTo>
                    <a:pt x="149" y="267"/>
                  </a:lnTo>
                  <a:lnTo>
                    <a:pt x="157" y="264"/>
                  </a:lnTo>
                  <a:lnTo>
                    <a:pt x="160" y="259"/>
                  </a:lnTo>
                  <a:lnTo>
                    <a:pt x="160" y="256"/>
                  </a:lnTo>
                  <a:lnTo>
                    <a:pt x="162" y="252"/>
                  </a:lnTo>
                  <a:lnTo>
                    <a:pt x="162" y="247"/>
                  </a:lnTo>
                  <a:lnTo>
                    <a:pt x="163" y="244"/>
                  </a:lnTo>
                  <a:lnTo>
                    <a:pt x="162" y="242"/>
                  </a:lnTo>
                  <a:lnTo>
                    <a:pt x="160" y="238"/>
                  </a:lnTo>
                  <a:lnTo>
                    <a:pt x="157" y="236"/>
                  </a:lnTo>
                  <a:lnTo>
                    <a:pt x="162" y="238"/>
                  </a:lnTo>
                  <a:lnTo>
                    <a:pt x="166" y="239"/>
                  </a:lnTo>
                  <a:lnTo>
                    <a:pt x="169" y="239"/>
                  </a:lnTo>
                  <a:lnTo>
                    <a:pt x="174" y="239"/>
                  </a:lnTo>
                  <a:lnTo>
                    <a:pt x="179" y="239"/>
                  </a:lnTo>
                  <a:lnTo>
                    <a:pt x="183" y="238"/>
                  </a:lnTo>
                  <a:lnTo>
                    <a:pt x="188" y="238"/>
                  </a:lnTo>
                  <a:lnTo>
                    <a:pt x="196" y="236"/>
                  </a:lnTo>
                  <a:lnTo>
                    <a:pt x="207" y="233"/>
                  </a:lnTo>
                  <a:lnTo>
                    <a:pt x="210" y="231"/>
                  </a:lnTo>
                  <a:lnTo>
                    <a:pt x="211" y="231"/>
                  </a:lnTo>
                  <a:lnTo>
                    <a:pt x="213" y="231"/>
                  </a:lnTo>
                  <a:lnTo>
                    <a:pt x="216" y="230"/>
                  </a:lnTo>
                  <a:lnTo>
                    <a:pt x="221" y="228"/>
                  </a:lnTo>
                  <a:lnTo>
                    <a:pt x="222" y="228"/>
                  </a:lnTo>
                  <a:lnTo>
                    <a:pt x="224" y="227"/>
                  </a:lnTo>
                  <a:lnTo>
                    <a:pt x="224" y="225"/>
                  </a:lnTo>
                  <a:lnTo>
                    <a:pt x="225" y="224"/>
                  </a:lnTo>
                  <a:lnTo>
                    <a:pt x="227" y="221"/>
                  </a:lnTo>
                  <a:lnTo>
                    <a:pt x="227" y="219"/>
                  </a:lnTo>
                  <a:lnTo>
                    <a:pt x="228" y="217"/>
                  </a:lnTo>
                  <a:lnTo>
                    <a:pt x="230" y="216"/>
                  </a:lnTo>
                  <a:lnTo>
                    <a:pt x="233" y="211"/>
                  </a:lnTo>
                  <a:lnTo>
                    <a:pt x="235" y="210"/>
                  </a:lnTo>
                  <a:lnTo>
                    <a:pt x="235" y="208"/>
                  </a:lnTo>
                  <a:lnTo>
                    <a:pt x="235" y="207"/>
                  </a:lnTo>
                  <a:lnTo>
                    <a:pt x="235" y="202"/>
                  </a:lnTo>
                  <a:lnTo>
                    <a:pt x="230" y="202"/>
                  </a:lnTo>
                  <a:lnTo>
                    <a:pt x="227" y="200"/>
                  </a:lnTo>
                  <a:lnTo>
                    <a:pt x="225" y="199"/>
                  </a:lnTo>
                  <a:lnTo>
                    <a:pt x="225" y="196"/>
                  </a:lnTo>
                  <a:lnTo>
                    <a:pt x="225" y="194"/>
                  </a:lnTo>
                  <a:lnTo>
                    <a:pt x="227" y="193"/>
                  </a:lnTo>
                  <a:lnTo>
                    <a:pt x="227" y="191"/>
                  </a:lnTo>
                  <a:lnTo>
                    <a:pt x="228" y="189"/>
                  </a:lnTo>
                  <a:lnTo>
                    <a:pt x="228" y="188"/>
                  </a:lnTo>
                  <a:lnTo>
                    <a:pt x="227" y="186"/>
                  </a:lnTo>
                  <a:lnTo>
                    <a:pt x="227" y="185"/>
                  </a:lnTo>
                  <a:lnTo>
                    <a:pt x="224" y="183"/>
                  </a:lnTo>
                  <a:lnTo>
                    <a:pt x="222" y="183"/>
                  </a:lnTo>
                  <a:lnTo>
                    <a:pt x="219" y="182"/>
                  </a:lnTo>
                  <a:lnTo>
                    <a:pt x="216" y="180"/>
                  </a:lnTo>
                  <a:lnTo>
                    <a:pt x="214" y="180"/>
                  </a:lnTo>
                  <a:lnTo>
                    <a:pt x="213" y="179"/>
                  </a:lnTo>
                  <a:lnTo>
                    <a:pt x="211" y="177"/>
                  </a:lnTo>
                  <a:lnTo>
                    <a:pt x="210" y="174"/>
                  </a:lnTo>
                  <a:lnTo>
                    <a:pt x="210" y="172"/>
                  </a:lnTo>
                  <a:lnTo>
                    <a:pt x="211" y="169"/>
                  </a:lnTo>
                  <a:lnTo>
                    <a:pt x="211" y="166"/>
                  </a:lnTo>
                  <a:lnTo>
                    <a:pt x="211" y="163"/>
                  </a:lnTo>
                  <a:lnTo>
                    <a:pt x="211" y="162"/>
                  </a:lnTo>
                  <a:lnTo>
                    <a:pt x="213" y="157"/>
                  </a:lnTo>
                  <a:lnTo>
                    <a:pt x="213" y="151"/>
                  </a:lnTo>
                  <a:lnTo>
                    <a:pt x="213" y="146"/>
                  </a:lnTo>
                  <a:lnTo>
                    <a:pt x="213" y="143"/>
                  </a:lnTo>
                  <a:lnTo>
                    <a:pt x="214" y="141"/>
                  </a:lnTo>
                  <a:lnTo>
                    <a:pt x="214" y="138"/>
                  </a:lnTo>
                  <a:lnTo>
                    <a:pt x="216" y="135"/>
                  </a:lnTo>
                  <a:lnTo>
                    <a:pt x="217" y="134"/>
                  </a:lnTo>
                  <a:lnTo>
                    <a:pt x="219" y="129"/>
                  </a:lnTo>
                  <a:lnTo>
                    <a:pt x="219" y="124"/>
                  </a:lnTo>
                  <a:lnTo>
                    <a:pt x="219" y="121"/>
                  </a:lnTo>
                  <a:lnTo>
                    <a:pt x="221" y="118"/>
                  </a:lnTo>
                  <a:lnTo>
                    <a:pt x="222" y="116"/>
                  </a:lnTo>
                  <a:lnTo>
                    <a:pt x="222" y="113"/>
                  </a:lnTo>
                  <a:lnTo>
                    <a:pt x="225" y="110"/>
                  </a:lnTo>
                  <a:lnTo>
                    <a:pt x="227" y="109"/>
                  </a:lnTo>
                  <a:lnTo>
                    <a:pt x="231" y="106"/>
                  </a:lnTo>
                  <a:lnTo>
                    <a:pt x="233" y="103"/>
                  </a:lnTo>
                  <a:lnTo>
                    <a:pt x="235" y="99"/>
                  </a:lnTo>
                  <a:lnTo>
                    <a:pt x="236" y="98"/>
                  </a:lnTo>
                  <a:lnTo>
                    <a:pt x="241" y="95"/>
                  </a:lnTo>
                  <a:lnTo>
                    <a:pt x="242" y="93"/>
                  </a:lnTo>
                  <a:lnTo>
                    <a:pt x="244" y="92"/>
                  </a:lnTo>
                  <a:lnTo>
                    <a:pt x="252" y="85"/>
                  </a:lnTo>
                  <a:lnTo>
                    <a:pt x="253" y="84"/>
                  </a:lnTo>
                  <a:lnTo>
                    <a:pt x="256" y="82"/>
                  </a:lnTo>
                  <a:lnTo>
                    <a:pt x="259" y="79"/>
                  </a:lnTo>
                  <a:lnTo>
                    <a:pt x="262" y="78"/>
                  </a:lnTo>
                  <a:lnTo>
                    <a:pt x="267" y="78"/>
                  </a:lnTo>
                  <a:lnTo>
                    <a:pt x="270" y="76"/>
                  </a:lnTo>
                  <a:lnTo>
                    <a:pt x="273" y="73"/>
                  </a:lnTo>
                  <a:lnTo>
                    <a:pt x="275" y="71"/>
                  </a:lnTo>
                  <a:lnTo>
                    <a:pt x="275" y="70"/>
                  </a:lnTo>
                  <a:lnTo>
                    <a:pt x="276" y="65"/>
                  </a:lnTo>
                  <a:lnTo>
                    <a:pt x="275" y="59"/>
                  </a:lnTo>
                  <a:lnTo>
                    <a:pt x="275" y="58"/>
                  </a:lnTo>
                  <a:lnTo>
                    <a:pt x="273" y="54"/>
                  </a:lnTo>
                  <a:lnTo>
                    <a:pt x="273" y="53"/>
                  </a:lnTo>
                  <a:lnTo>
                    <a:pt x="272" y="51"/>
                  </a:lnTo>
                  <a:lnTo>
                    <a:pt x="270" y="50"/>
                  </a:lnTo>
                  <a:lnTo>
                    <a:pt x="269" y="50"/>
                  </a:lnTo>
                  <a:lnTo>
                    <a:pt x="262" y="54"/>
                  </a:lnTo>
                  <a:lnTo>
                    <a:pt x="262" y="61"/>
                  </a:lnTo>
                  <a:lnTo>
                    <a:pt x="259" y="65"/>
                  </a:lnTo>
                  <a:lnTo>
                    <a:pt x="255" y="70"/>
                  </a:lnTo>
                  <a:lnTo>
                    <a:pt x="253" y="70"/>
                  </a:lnTo>
                  <a:lnTo>
                    <a:pt x="250" y="73"/>
                  </a:lnTo>
                  <a:lnTo>
                    <a:pt x="247" y="76"/>
                  </a:lnTo>
                  <a:lnTo>
                    <a:pt x="245" y="76"/>
                  </a:lnTo>
                  <a:lnTo>
                    <a:pt x="245" y="75"/>
                  </a:lnTo>
                  <a:lnTo>
                    <a:pt x="241" y="75"/>
                  </a:lnTo>
                  <a:lnTo>
                    <a:pt x="238" y="78"/>
                  </a:lnTo>
                  <a:lnTo>
                    <a:pt x="235" y="79"/>
                  </a:lnTo>
                  <a:lnTo>
                    <a:pt x="231" y="78"/>
                  </a:lnTo>
                  <a:lnTo>
                    <a:pt x="230" y="78"/>
                  </a:lnTo>
                  <a:lnTo>
                    <a:pt x="228" y="76"/>
                  </a:lnTo>
                  <a:lnTo>
                    <a:pt x="225" y="76"/>
                  </a:lnTo>
                  <a:lnTo>
                    <a:pt x="224" y="76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6"/>
                  </a:lnTo>
                  <a:lnTo>
                    <a:pt x="208" y="75"/>
                  </a:lnTo>
                  <a:lnTo>
                    <a:pt x="207" y="75"/>
                  </a:lnTo>
                  <a:lnTo>
                    <a:pt x="210" y="71"/>
                  </a:lnTo>
                  <a:lnTo>
                    <a:pt x="213" y="70"/>
                  </a:lnTo>
                  <a:lnTo>
                    <a:pt x="213" y="68"/>
                  </a:lnTo>
                  <a:lnTo>
                    <a:pt x="213" y="67"/>
                  </a:lnTo>
                  <a:lnTo>
                    <a:pt x="213" y="65"/>
                  </a:lnTo>
                  <a:lnTo>
                    <a:pt x="213" y="62"/>
                  </a:lnTo>
                  <a:lnTo>
                    <a:pt x="214" y="61"/>
                  </a:lnTo>
                  <a:lnTo>
                    <a:pt x="217" y="59"/>
                  </a:lnTo>
                  <a:lnTo>
                    <a:pt x="217" y="56"/>
                  </a:lnTo>
                  <a:lnTo>
                    <a:pt x="219" y="54"/>
                  </a:lnTo>
                  <a:lnTo>
                    <a:pt x="221" y="53"/>
                  </a:lnTo>
                  <a:lnTo>
                    <a:pt x="222" y="50"/>
                  </a:lnTo>
                  <a:lnTo>
                    <a:pt x="222" y="48"/>
                  </a:lnTo>
                  <a:lnTo>
                    <a:pt x="222" y="45"/>
                  </a:lnTo>
                  <a:lnTo>
                    <a:pt x="221" y="45"/>
                  </a:lnTo>
                  <a:lnTo>
                    <a:pt x="214" y="44"/>
                  </a:lnTo>
                  <a:lnTo>
                    <a:pt x="211" y="42"/>
                  </a:lnTo>
                  <a:lnTo>
                    <a:pt x="205" y="39"/>
                  </a:lnTo>
                  <a:lnTo>
                    <a:pt x="196" y="34"/>
                  </a:lnTo>
                  <a:lnTo>
                    <a:pt x="191" y="33"/>
                  </a:lnTo>
                  <a:lnTo>
                    <a:pt x="190" y="33"/>
                  </a:lnTo>
                  <a:lnTo>
                    <a:pt x="186" y="31"/>
                  </a:lnTo>
                  <a:lnTo>
                    <a:pt x="185" y="31"/>
                  </a:lnTo>
                  <a:lnTo>
                    <a:pt x="183" y="30"/>
                  </a:lnTo>
                  <a:lnTo>
                    <a:pt x="182" y="2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6" name="Freeform 717"/>
            <p:cNvSpPr>
              <a:spLocks/>
            </p:cNvSpPr>
            <p:nvPr/>
          </p:nvSpPr>
          <p:spPr bwMode="auto">
            <a:xfrm>
              <a:off x="4017721" y="4402567"/>
              <a:ext cx="125432" cy="123854"/>
            </a:xfrm>
            <a:custGeom>
              <a:avLst/>
              <a:gdLst>
                <a:gd name="T0" fmla="*/ 2147483647 w 75"/>
                <a:gd name="T1" fmla="*/ 2147483647 h 70"/>
                <a:gd name="T2" fmla="*/ 2147483647 w 75"/>
                <a:gd name="T3" fmla="*/ 2147483647 h 70"/>
                <a:gd name="T4" fmla="*/ 2147483647 w 75"/>
                <a:gd name="T5" fmla="*/ 2147483647 h 70"/>
                <a:gd name="T6" fmla="*/ 2147483647 w 75"/>
                <a:gd name="T7" fmla="*/ 2147483647 h 70"/>
                <a:gd name="T8" fmla="*/ 2147483647 w 75"/>
                <a:gd name="T9" fmla="*/ 2147483647 h 70"/>
                <a:gd name="T10" fmla="*/ 2147483647 w 75"/>
                <a:gd name="T11" fmla="*/ 2147483647 h 70"/>
                <a:gd name="T12" fmla="*/ 2147483647 w 75"/>
                <a:gd name="T13" fmla="*/ 2147483647 h 70"/>
                <a:gd name="T14" fmla="*/ 2147483647 w 75"/>
                <a:gd name="T15" fmla="*/ 0 h 70"/>
                <a:gd name="T16" fmla="*/ 2147483647 w 75"/>
                <a:gd name="T17" fmla="*/ 2147483647 h 70"/>
                <a:gd name="T18" fmla="*/ 2147483647 w 75"/>
                <a:gd name="T19" fmla="*/ 2147483647 h 70"/>
                <a:gd name="T20" fmla="*/ 2147483647 w 75"/>
                <a:gd name="T21" fmla="*/ 2147483647 h 70"/>
                <a:gd name="T22" fmla="*/ 2147483647 w 75"/>
                <a:gd name="T23" fmla="*/ 2147483647 h 70"/>
                <a:gd name="T24" fmla="*/ 2147483647 w 75"/>
                <a:gd name="T25" fmla="*/ 2147483647 h 70"/>
                <a:gd name="T26" fmla="*/ 2147483647 w 75"/>
                <a:gd name="T27" fmla="*/ 2147483647 h 70"/>
                <a:gd name="T28" fmla="*/ 2147483647 w 75"/>
                <a:gd name="T29" fmla="*/ 2147483647 h 70"/>
                <a:gd name="T30" fmla="*/ 2147483647 w 75"/>
                <a:gd name="T31" fmla="*/ 2147483647 h 70"/>
                <a:gd name="T32" fmla="*/ 2147483647 w 75"/>
                <a:gd name="T33" fmla="*/ 2147483647 h 70"/>
                <a:gd name="T34" fmla="*/ 2147483647 w 75"/>
                <a:gd name="T35" fmla="*/ 2147483647 h 70"/>
                <a:gd name="T36" fmla="*/ 2147483647 w 75"/>
                <a:gd name="T37" fmla="*/ 2147483647 h 70"/>
                <a:gd name="T38" fmla="*/ 0 w 75"/>
                <a:gd name="T39" fmla="*/ 2147483647 h 70"/>
                <a:gd name="T40" fmla="*/ 0 w 75"/>
                <a:gd name="T41" fmla="*/ 2147483647 h 70"/>
                <a:gd name="T42" fmla="*/ 0 w 75"/>
                <a:gd name="T43" fmla="*/ 2147483647 h 70"/>
                <a:gd name="T44" fmla="*/ 2147483647 w 75"/>
                <a:gd name="T45" fmla="*/ 2147483647 h 70"/>
                <a:gd name="T46" fmla="*/ 2147483647 w 75"/>
                <a:gd name="T47" fmla="*/ 2147483647 h 70"/>
                <a:gd name="T48" fmla="*/ 2147483647 w 75"/>
                <a:gd name="T49" fmla="*/ 2147483647 h 70"/>
                <a:gd name="T50" fmla="*/ 2147483647 w 75"/>
                <a:gd name="T51" fmla="*/ 2147483647 h 70"/>
                <a:gd name="T52" fmla="*/ 2147483647 w 75"/>
                <a:gd name="T53" fmla="*/ 2147483647 h 70"/>
                <a:gd name="T54" fmla="*/ 2147483647 w 75"/>
                <a:gd name="T55" fmla="*/ 2147483647 h 70"/>
                <a:gd name="T56" fmla="*/ 2147483647 w 75"/>
                <a:gd name="T57" fmla="*/ 2147483647 h 70"/>
                <a:gd name="T58" fmla="*/ 2147483647 w 75"/>
                <a:gd name="T59" fmla="*/ 2147483647 h 70"/>
                <a:gd name="T60" fmla="*/ 2147483647 w 75"/>
                <a:gd name="T61" fmla="*/ 2147483647 h 70"/>
                <a:gd name="T62" fmla="*/ 2147483647 w 75"/>
                <a:gd name="T63" fmla="*/ 2147483647 h 70"/>
                <a:gd name="T64" fmla="*/ 2147483647 w 75"/>
                <a:gd name="T65" fmla="*/ 2147483647 h 70"/>
                <a:gd name="T66" fmla="*/ 2147483647 w 75"/>
                <a:gd name="T67" fmla="*/ 2147483647 h 70"/>
                <a:gd name="T68" fmla="*/ 2147483647 w 75"/>
                <a:gd name="T69" fmla="*/ 2147483647 h 70"/>
                <a:gd name="T70" fmla="*/ 2147483647 w 75"/>
                <a:gd name="T71" fmla="*/ 2147483647 h 70"/>
                <a:gd name="T72" fmla="*/ 2147483647 w 75"/>
                <a:gd name="T73" fmla="*/ 2147483647 h 70"/>
                <a:gd name="T74" fmla="*/ 2147483647 w 75"/>
                <a:gd name="T75" fmla="*/ 2147483647 h 70"/>
                <a:gd name="T76" fmla="*/ 2147483647 w 75"/>
                <a:gd name="T77" fmla="*/ 2147483647 h 70"/>
                <a:gd name="T78" fmla="*/ 2147483647 w 75"/>
                <a:gd name="T79" fmla="*/ 2147483647 h 70"/>
                <a:gd name="T80" fmla="*/ 2147483647 w 75"/>
                <a:gd name="T81" fmla="*/ 2147483647 h 70"/>
                <a:gd name="T82" fmla="*/ 2147483647 w 75"/>
                <a:gd name="T83" fmla="*/ 2147483647 h 70"/>
                <a:gd name="T84" fmla="*/ 2147483647 w 75"/>
                <a:gd name="T85" fmla="*/ 2147483647 h 70"/>
                <a:gd name="T86" fmla="*/ 2147483647 w 75"/>
                <a:gd name="T87" fmla="*/ 2147483647 h 70"/>
                <a:gd name="T88" fmla="*/ 2147483647 w 75"/>
                <a:gd name="T89" fmla="*/ 2147483647 h 70"/>
                <a:gd name="T90" fmla="*/ 2147483647 w 75"/>
                <a:gd name="T91" fmla="*/ 2147483647 h 70"/>
                <a:gd name="T92" fmla="*/ 2147483647 w 75"/>
                <a:gd name="T93" fmla="*/ 2147483647 h 70"/>
                <a:gd name="T94" fmla="*/ 2147483647 w 75"/>
                <a:gd name="T95" fmla="*/ 2147483647 h 70"/>
                <a:gd name="T96" fmla="*/ 2147483647 w 75"/>
                <a:gd name="T97" fmla="*/ 2147483647 h 70"/>
                <a:gd name="T98" fmla="*/ 2147483647 w 75"/>
                <a:gd name="T99" fmla="*/ 2147483647 h 70"/>
                <a:gd name="T100" fmla="*/ 2147483647 w 75"/>
                <a:gd name="T101" fmla="*/ 2147483647 h 70"/>
                <a:gd name="T102" fmla="*/ 2147483647 w 75"/>
                <a:gd name="T103" fmla="*/ 2147483647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5"/>
                <a:gd name="T157" fmla="*/ 0 h 70"/>
                <a:gd name="T158" fmla="*/ 75 w 75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5" h="70">
                  <a:moveTo>
                    <a:pt x="41" y="13"/>
                  </a:moveTo>
                  <a:lnTo>
                    <a:pt x="41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0" y="10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5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8" y="8"/>
                  </a:lnTo>
                  <a:lnTo>
                    <a:pt x="8" y="11"/>
                  </a:lnTo>
                  <a:lnTo>
                    <a:pt x="8" y="16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2" y="44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5" y="59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24" y="69"/>
                  </a:lnTo>
                  <a:lnTo>
                    <a:pt x="27" y="69"/>
                  </a:lnTo>
                  <a:lnTo>
                    <a:pt x="30" y="70"/>
                  </a:lnTo>
                  <a:lnTo>
                    <a:pt x="36" y="69"/>
                  </a:lnTo>
                  <a:lnTo>
                    <a:pt x="42" y="69"/>
                  </a:lnTo>
                  <a:lnTo>
                    <a:pt x="45" y="70"/>
                  </a:lnTo>
                  <a:lnTo>
                    <a:pt x="47" y="70"/>
                  </a:lnTo>
                  <a:lnTo>
                    <a:pt x="51" y="69"/>
                  </a:lnTo>
                  <a:lnTo>
                    <a:pt x="56" y="67"/>
                  </a:lnTo>
                  <a:lnTo>
                    <a:pt x="58" y="66"/>
                  </a:lnTo>
                  <a:lnTo>
                    <a:pt x="61" y="62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7" y="56"/>
                  </a:lnTo>
                  <a:lnTo>
                    <a:pt x="69" y="53"/>
                  </a:lnTo>
                  <a:lnTo>
                    <a:pt x="70" y="53"/>
                  </a:lnTo>
                  <a:lnTo>
                    <a:pt x="69" y="50"/>
                  </a:lnTo>
                  <a:lnTo>
                    <a:pt x="69" y="49"/>
                  </a:lnTo>
                  <a:lnTo>
                    <a:pt x="67" y="47"/>
                  </a:lnTo>
                  <a:lnTo>
                    <a:pt x="65" y="45"/>
                  </a:lnTo>
                  <a:lnTo>
                    <a:pt x="67" y="42"/>
                  </a:lnTo>
                  <a:lnTo>
                    <a:pt x="67" y="41"/>
                  </a:lnTo>
                  <a:lnTo>
                    <a:pt x="69" y="39"/>
                  </a:lnTo>
                  <a:lnTo>
                    <a:pt x="70" y="38"/>
                  </a:lnTo>
                  <a:lnTo>
                    <a:pt x="72" y="38"/>
                  </a:lnTo>
                  <a:lnTo>
                    <a:pt x="75" y="38"/>
                  </a:lnTo>
                  <a:lnTo>
                    <a:pt x="69" y="35"/>
                  </a:lnTo>
                  <a:lnTo>
                    <a:pt x="67" y="33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58" y="25"/>
                  </a:lnTo>
                  <a:lnTo>
                    <a:pt x="56" y="24"/>
                  </a:lnTo>
                  <a:lnTo>
                    <a:pt x="55" y="24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7" y="17"/>
                  </a:lnTo>
                  <a:lnTo>
                    <a:pt x="45" y="17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7" name="Freeform 718"/>
            <p:cNvSpPr>
              <a:spLocks/>
            </p:cNvSpPr>
            <p:nvPr/>
          </p:nvSpPr>
          <p:spPr bwMode="auto">
            <a:xfrm>
              <a:off x="4160620" y="4402567"/>
              <a:ext cx="42869" cy="55575"/>
            </a:xfrm>
            <a:custGeom>
              <a:avLst/>
              <a:gdLst>
                <a:gd name="T0" fmla="*/ 2147483647 w 26"/>
                <a:gd name="T1" fmla="*/ 2147483647 h 31"/>
                <a:gd name="T2" fmla="*/ 2147483647 w 26"/>
                <a:gd name="T3" fmla="*/ 2147483647 h 31"/>
                <a:gd name="T4" fmla="*/ 2147483647 w 26"/>
                <a:gd name="T5" fmla="*/ 2147483647 h 31"/>
                <a:gd name="T6" fmla="*/ 2147483647 w 26"/>
                <a:gd name="T7" fmla="*/ 2147483647 h 31"/>
                <a:gd name="T8" fmla="*/ 2147483647 w 26"/>
                <a:gd name="T9" fmla="*/ 2147483647 h 31"/>
                <a:gd name="T10" fmla="*/ 2147483647 w 26"/>
                <a:gd name="T11" fmla="*/ 2147483647 h 31"/>
                <a:gd name="T12" fmla="*/ 2147483647 w 26"/>
                <a:gd name="T13" fmla="*/ 2147483647 h 31"/>
                <a:gd name="T14" fmla="*/ 2147483647 w 26"/>
                <a:gd name="T15" fmla="*/ 2147483647 h 31"/>
                <a:gd name="T16" fmla="*/ 2147483647 w 26"/>
                <a:gd name="T17" fmla="*/ 2147483647 h 31"/>
                <a:gd name="T18" fmla="*/ 2147483647 w 26"/>
                <a:gd name="T19" fmla="*/ 2147483647 h 31"/>
                <a:gd name="T20" fmla="*/ 2147483647 w 26"/>
                <a:gd name="T21" fmla="*/ 2147483647 h 31"/>
                <a:gd name="T22" fmla="*/ 0 w 26"/>
                <a:gd name="T23" fmla="*/ 2147483647 h 31"/>
                <a:gd name="T24" fmla="*/ 0 w 26"/>
                <a:gd name="T25" fmla="*/ 2147483647 h 31"/>
                <a:gd name="T26" fmla="*/ 0 w 26"/>
                <a:gd name="T27" fmla="*/ 2147483647 h 31"/>
                <a:gd name="T28" fmla="*/ 0 w 26"/>
                <a:gd name="T29" fmla="*/ 2147483647 h 31"/>
                <a:gd name="T30" fmla="*/ 0 w 26"/>
                <a:gd name="T31" fmla="*/ 2147483647 h 31"/>
                <a:gd name="T32" fmla="*/ 0 w 26"/>
                <a:gd name="T33" fmla="*/ 2147483647 h 31"/>
                <a:gd name="T34" fmla="*/ 2147483647 w 26"/>
                <a:gd name="T35" fmla="*/ 2147483647 h 31"/>
                <a:gd name="T36" fmla="*/ 2147483647 w 26"/>
                <a:gd name="T37" fmla="*/ 2147483647 h 31"/>
                <a:gd name="T38" fmla="*/ 2147483647 w 26"/>
                <a:gd name="T39" fmla="*/ 2147483647 h 31"/>
                <a:gd name="T40" fmla="*/ 2147483647 w 26"/>
                <a:gd name="T41" fmla="*/ 2147483647 h 31"/>
                <a:gd name="T42" fmla="*/ 2147483647 w 26"/>
                <a:gd name="T43" fmla="*/ 2147483647 h 31"/>
                <a:gd name="T44" fmla="*/ 2147483647 w 26"/>
                <a:gd name="T45" fmla="*/ 2147483647 h 31"/>
                <a:gd name="T46" fmla="*/ 2147483647 w 26"/>
                <a:gd name="T47" fmla="*/ 2147483647 h 31"/>
                <a:gd name="T48" fmla="*/ 2147483647 w 26"/>
                <a:gd name="T49" fmla="*/ 2147483647 h 31"/>
                <a:gd name="T50" fmla="*/ 2147483647 w 26"/>
                <a:gd name="T51" fmla="*/ 2147483647 h 31"/>
                <a:gd name="T52" fmla="*/ 2147483647 w 26"/>
                <a:gd name="T53" fmla="*/ 2147483647 h 31"/>
                <a:gd name="T54" fmla="*/ 2147483647 w 26"/>
                <a:gd name="T55" fmla="*/ 2147483647 h 31"/>
                <a:gd name="T56" fmla="*/ 2147483647 w 26"/>
                <a:gd name="T57" fmla="*/ 2147483647 h 31"/>
                <a:gd name="T58" fmla="*/ 2147483647 w 26"/>
                <a:gd name="T59" fmla="*/ 0 h 31"/>
                <a:gd name="T60" fmla="*/ 2147483647 w 26"/>
                <a:gd name="T61" fmla="*/ 2147483647 h 31"/>
                <a:gd name="T62" fmla="*/ 2147483647 w 26"/>
                <a:gd name="T63" fmla="*/ 2147483647 h 31"/>
                <a:gd name="T64" fmla="*/ 2147483647 w 26"/>
                <a:gd name="T65" fmla="*/ 2147483647 h 31"/>
                <a:gd name="T66" fmla="*/ 2147483647 w 26"/>
                <a:gd name="T67" fmla="*/ 2147483647 h 31"/>
                <a:gd name="T68" fmla="*/ 2147483647 w 26"/>
                <a:gd name="T69" fmla="*/ 2147483647 h 31"/>
                <a:gd name="T70" fmla="*/ 2147483647 w 26"/>
                <a:gd name="T71" fmla="*/ 2147483647 h 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"/>
                <a:gd name="T109" fmla="*/ 0 h 31"/>
                <a:gd name="T110" fmla="*/ 26 w 26"/>
                <a:gd name="T111" fmla="*/ 31 h 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" h="31">
                  <a:moveTo>
                    <a:pt x="11" y="14"/>
                  </a:moveTo>
                  <a:lnTo>
                    <a:pt x="11" y="14"/>
                  </a:lnTo>
                  <a:lnTo>
                    <a:pt x="9" y="16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9" y="25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21" y="13"/>
                  </a:lnTo>
                  <a:lnTo>
                    <a:pt x="24" y="10"/>
                  </a:lnTo>
                  <a:lnTo>
                    <a:pt x="26" y="8"/>
                  </a:lnTo>
                  <a:lnTo>
                    <a:pt x="12" y="0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8" name="Freeform 719"/>
            <p:cNvSpPr>
              <a:spLocks/>
            </p:cNvSpPr>
            <p:nvPr/>
          </p:nvSpPr>
          <p:spPr bwMode="auto">
            <a:xfrm>
              <a:off x="2868186" y="1973122"/>
              <a:ext cx="63510" cy="15879"/>
            </a:xfrm>
            <a:custGeom>
              <a:avLst/>
              <a:gdLst>
                <a:gd name="T0" fmla="*/ 2147483647 w 38"/>
                <a:gd name="T1" fmla="*/ 0 h 9"/>
                <a:gd name="T2" fmla="*/ 2147483647 w 38"/>
                <a:gd name="T3" fmla="*/ 0 h 9"/>
                <a:gd name="T4" fmla="*/ 2147483647 w 38"/>
                <a:gd name="T5" fmla="*/ 0 h 9"/>
                <a:gd name="T6" fmla="*/ 2147483647 w 38"/>
                <a:gd name="T7" fmla="*/ 0 h 9"/>
                <a:gd name="T8" fmla="*/ 2147483647 w 38"/>
                <a:gd name="T9" fmla="*/ 0 h 9"/>
                <a:gd name="T10" fmla="*/ 2147483647 w 38"/>
                <a:gd name="T11" fmla="*/ 2147483647 h 9"/>
                <a:gd name="T12" fmla="*/ 2147483647 w 38"/>
                <a:gd name="T13" fmla="*/ 2147483647 h 9"/>
                <a:gd name="T14" fmla="*/ 2147483647 w 38"/>
                <a:gd name="T15" fmla="*/ 2147483647 h 9"/>
                <a:gd name="T16" fmla="*/ 2147483647 w 38"/>
                <a:gd name="T17" fmla="*/ 2147483647 h 9"/>
                <a:gd name="T18" fmla="*/ 2147483647 w 38"/>
                <a:gd name="T19" fmla="*/ 2147483647 h 9"/>
                <a:gd name="T20" fmla="*/ 2147483647 w 38"/>
                <a:gd name="T21" fmla="*/ 2147483647 h 9"/>
                <a:gd name="T22" fmla="*/ 0 w 38"/>
                <a:gd name="T23" fmla="*/ 2147483647 h 9"/>
                <a:gd name="T24" fmla="*/ 2147483647 w 38"/>
                <a:gd name="T25" fmla="*/ 2147483647 h 9"/>
                <a:gd name="T26" fmla="*/ 2147483647 w 38"/>
                <a:gd name="T27" fmla="*/ 2147483647 h 9"/>
                <a:gd name="T28" fmla="*/ 2147483647 w 38"/>
                <a:gd name="T29" fmla="*/ 2147483647 h 9"/>
                <a:gd name="T30" fmla="*/ 2147483647 w 38"/>
                <a:gd name="T31" fmla="*/ 2147483647 h 9"/>
                <a:gd name="T32" fmla="*/ 2147483647 w 38"/>
                <a:gd name="T33" fmla="*/ 2147483647 h 9"/>
                <a:gd name="T34" fmla="*/ 2147483647 w 38"/>
                <a:gd name="T35" fmla="*/ 2147483647 h 9"/>
                <a:gd name="T36" fmla="*/ 2147483647 w 38"/>
                <a:gd name="T37" fmla="*/ 2147483647 h 9"/>
                <a:gd name="T38" fmla="*/ 2147483647 w 38"/>
                <a:gd name="T39" fmla="*/ 2147483647 h 9"/>
                <a:gd name="T40" fmla="*/ 2147483647 w 38"/>
                <a:gd name="T41" fmla="*/ 2147483647 h 9"/>
                <a:gd name="T42" fmla="*/ 2147483647 w 38"/>
                <a:gd name="T43" fmla="*/ 2147483647 h 9"/>
                <a:gd name="T44" fmla="*/ 2147483647 w 38"/>
                <a:gd name="T45" fmla="*/ 2147483647 h 9"/>
                <a:gd name="T46" fmla="*/ 2147483647 w 38"/>
                <a:gd name="T47" fmla="*/ 2147483647 h 9"/>
                <a:gd name="T48" fmla="*/ 2147483647 w 38"/>
                <a:gd name="T49" fmla="*/ 2147483647 h 9"/>
                <a:gd name="T50" fmla="*/ 2147483647 w 38"/>
                <a:gd name="T51" fmla="*/ 2147483647 h 9"/>
                <a:gd name="T52" fmla="*/ 2147483647 w 38"/>
                <a:gd name="T53" fmla="*/ 2147483647 h 9"/>
                <a:gd name="T54" fmla="*/ 2147483647 w 38"/>
                <a:gd name="T55" fmla="*/ 2147483647 h 9"/>
                <a:gd name="T56" fmla="*/ 2147483647 w 38"/>
                <a:gd name="T57" fmla="*/ 0 h 9"/>
                <a:gd name="T58" fmla="*/ 2147483647 w 38"/>
                <a:gd name="T59" fmla="*/ 0 h 9"/>
                <a:gd name="T60" fmla="*/ 2147483647 w 38"/>
                <a:gd name="T61" fmla="*/ 0 h 9"/>
                <a:gd name="T62" fmla="*/ 2147483647 w 38"/>
                <a:gd name="T63" fmla="*/ 0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9"/>
                <a:gd name="T98" fmla="*/ 38 w 38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9">
                  <a:moveTo>
                    <a:pt x="31" y="0"/>
                  </a:moveTo>
                  <a:lnTo>
                    <a:pt x="31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2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10" y="9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5" y="9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9" name="Freeform 720"/>
            <p:cNvSpPr>
              <a:spLocks/>
            </p:cNvSpPr>
            <p:nvPr/>
          </p:nvSpPr>
          <p:spPr bwMode="auto">
            <a:xfrm>
              <a:off x="3073006" y="1952479"/>
              <a:ext cx="93678" cy="34933"/>
            </a:xfrm>
            <a:custGeom>
              <a:avLst/>
              <a:gdLst>
                <a:gd name="T0" fmla="*/ 2147483647 w 56"/>
                <a:gd name="T1" fmla="*/ 2147483647 h 20"/>
                <a:gd name="T2" fmla="*/ 2147483647 w 56"/>
                <a:gd name="T3" fmla="*/ 2147483647 h 20"/>
                <a:gd name="T4" fmla="*/ 0 w 56"/>
                <a:gd name="T5" fmla="*/ 2147483647 h 20"/>
                <a:gd name="T6" fmla="*/ 0 w 56"/>
                <a:gd name="T7" fmla="*/ 2147483647 h 20"/>
                <a:gd name="T8" fmla="*/ 2147483647 w 56"/>
                <a:gd name="T9" fmla="*/ 2147483647 h 20"/>
                <a:gd name="T10" fmla="*/ 2147483647 w 56"/>
                <a:gd name="T11" fmla="*/ 2147483647 h 20"/>
                <a:gd name="T12" fmla="*/ 2147483647 w 56"/>
                <a:gd name="T13" fmla="*/ 2147483647 h 20"/>
                <a:gd name="T14" fmla="*/ 2147483647 w 56"/>
                <a:gd name="T15" fmla="*/ 2147483647 h 20"/>
                <a:gd name="T16" fmla="*/ 2147483647 w 56"/>
                <a:gd name="T17" fmla="*/ 2147483647 h 20"/>
                <a:gd name="T18" fmla="*/ 2147483647 w 56"/>
                <a:gd name="T19" fmla="*/ 2147483647 h 20"/>
                <a:gd name="T20" fmla="*/ 2147483647 w 56"/>
                <a:gd name="T21" fmla="*/ 2147483647 h 20"/>
                <a:gd name="T22" fmla="*/ 2147483647 w 56"/>
                <a:gd name="T23" fmla="*/ 2147483647 h 20"/>
                <a:gd name="T24" fmla="*/ 2147483647 w 56"/>
                <a:gd name="T25" fmla="*/ 2147483647 h 20"/>
                <a:gd name="T26" fmla="*/ 2147483647 w 56"/>
                <a:gd name="T27" fmla="*/ 2147483647 h 20"/>
                <a:gd name="T28" fmla="*/ 2147483647 w 56"/>
                <a:gd name="T29" fmla="*/ 2147483647 h 20"/>
                <a:gd name="T30" fmla="*/ 2147483647 w 56"/>
                <a:gd name="T31" fmla="*/ 2147483647 h 20"/>
                <a:gd name="T32" fmla="*/ 2147483647 w 56"/>
                <a:gd name="T33" fmla="*/ 2147483647 h 20"/>
                <a:gd name="T34" fmla="*/ 2147483647 w 56"/>
                <a:gd name="T35" fmla="*/ 2147483647 h 20"/>
                <a:gd name="T36" fmla="*/ 2147483647 w 56"/>
                <a:gd name="T37" fmla="*/ 2147483647 h 20"/>
                <a:gd name="T38" fmla="*/ 2147483647 w 56"/>
                <a:gd name="T39" fmla="*/ 2147483647 h 20"/>
                <a:gd name="T40" fmla="*/ 2147483647 w 56"/>
                <a:gd name="T41" fmla="*/ 2147483647 h 20"/>
                <a:gd name="T42" fmla="*/ 2147483647 w 56"/>
                <a:gd name="T43" fmla="*/ 2147483647 h 20"/>
                <a:gd name="T44" fmla="*/ 2147483647 w 56"/>
                <a:gd name="T45" fmla="*/ 2147483647 h 20"/>
                <a:gd name="T46" fmla="*/ 2147483647 w 56"/>
                <a:gd name="T47" fmla="*/ 2147483647 h 20"/>
                <a:gd name="T48" fmla="*/ 2147483647 w 56"/>
                <a:gd name="T49" fmla="*/ 2147483647 h 20"/>
                <a:gd name="T50" fmla="*/ 2147483647 w 56"/>
                <a:gd name="T51" fmla="*/ 2147483647 h 20"/>
                <a:gd name="T52" fmla="*/ 2147483647 w 56"/>
                <a:gd name="T53" fmla="*/ 2147483647 h 20"/>
                <a:gd name="T54" fmla="*/ 2147483647 w 56"/>
                <a:gd name="T55" fmla="*/ 2147483647 h 20"/>
                <a:gd name="T56" fmla="*/ 2147483647 w 56"/>
                <a:gd name="T57" fmla="*/ 2147483647 h 20"/>
                <a:gd name="T58" fmla="*/ 2147483647 w 56"/>
                <a:gd name="T59" fmla="*/ 2147483647 h 20"/>
                <a:gd name="T60" fmla="*/ 2147483647 w 56"/>
                <a:gd name="T61" fmla="*/ 2147483647 h 20"/>
                <a:gd name="T62" fmla="*/ 2147483647 w 56"/>
                <a:gd name="T63" fmla="*/ 0 h 20"/>
                <a:gd name="T64" fmla="*/ 2147483647 w 56"/>
                <a:gd name="T65" fmla="*/ 0 h 20"/>
                <a:gd name="T66" fmla="*/ 2147483647 w 56"/>
                <a:gd name="T67" fmla="*/ 2147483647 h 20"/>
                <a:gd name="T68" fmla="*/ 2147483647 w 56"/>
                <a:gd name="T69" fmla="*/ 2147483647 h 20"/>
                <a:gd name="T70" fmla="*/ 2147483647 w 56"/>
                <a:gd name="T71" fmla="*/ 2147483647 h 20"/>
                <a:gd name="T72" fmla="*/ 2147483647 w 56"/>
                <a:gd name="T73" fmla="*/ 2147483647 h 20"/>
                <a:gd name="T74" fmla="*/ 2147483647 w 56"/>
                <a:gd name="T75" fmla="*/ 2147483647 h 20"/>
                <a:gd name="T76" fmla="*/ 2147483647 w 56"/>
                <a:gd name="T77" fmla="*/ 2147483647 h 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"/>
                <a:gd name="T118" fmla="*/ 0 h 20"/>
                <a:gd name="T119" fmla="*/ 56 w 56"/>
                <a:gd name="T120" fmla="*/ 20 h 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" h="20">
                  <a:moveTo>
                    <a:pt x="9" y="7"/>
                  </a:moveTo>
                  <a:lnTo>
                    <a:pt x="3" y="7"/>
                  </a:lnTo>
                  <a:lnTo>
                    <a:pt x="0" y="9"/>
                  </a:lnTo>
                  <a:lnTo>
                    <a:pt x="1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7" y="17"/>
                  </a:lnTo>
                  <a:lnTo>
                    <a:pt x="25" y="17"/>
                  </a:lnTo>
                  <a:lnTo>
                    <a:pt x="28" y="17"/>
                  </a:lnTo>
                  <a:lnTo>
                    <a:pt x="37" y="18"/>
                  </a:lnTo>
                  <a:lnTo>
                    <a:pt x="42" y="18"/>
                  </a:lnTo>
                  <a:lnTo>
                    <a:pt x="47" y="20"/>
                  </a:lnTo>
                  <a:lnTo>
                    <a:pt x="56" y="15"/>
                  </a:lnTo>
                  <a:lnTo>
                    <a:pt x="47" y="10"/>
                  </a:lnTo>
                  <a:lnTo>
                    <a:pt x="47" y="7"/>
                  </a:lnTo>
                  <a:lnTo>
                    <a:pt x="53" y="6"/>
                  </a:lnTo>
                  <a:lnTo>
                    <a:pt x="51" y="3"/>
                  </a:lnTo>
                  <a:lnTo>
                    <a:pt x="45" y="3"/>
                  </a:lnTo>
                  <a:lnTo>
                    <a:pt x="42" y="1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0" name="Freeform 721"/>
            <p:cNvSpPr>
              <a:spLocks/>
            </p:cNvSpPr>
            <p:nvPr/>
          </p:nvSpPr>
          <p:spPr bwMode="auto">
            <a:xfrm>
              <a:off x="3114288" y="1982649"/>
              <a:ext cx="20641" cy="4763"/>
            </a:xfrm>
            <a:custGeom>
              <a:avLst/>
              <a:gdLst>
                <a:gd name="T0" fmla="*/ 2147483647 w 12"/>
                <a:gd name="T1" fmla="*/ 2147483647 h 3"/>
                <a:gd name="T2" fmla="*/ 2147483647 w 12"/>
                <a:gd name="T3" fmla="*/ 2147483647 h 3"/>
                <a:gd name="T4" fmla="*/ 2147483647 w 12"/>
                <a:gd name="T5" fmla="*/ 2147483647 h 3"/>
                <a:gd name="T6" fmla="*/ 2147483647 w 12"/>
                <a:gd name="T7" fmla="*/ 0 h 3"/>
                <a:gd name="T8" fmla="*/ 2147483647 w 12"/>
                <a:gd name="T9" fmla="*/ 0 h 3"/>
                <a:gd name="T10" fmla="*/ 0 w 12"/>
                <a:gd name="T11" fmla="*/ 0 h 3"/>
                <a:gd name="T12" fmla="*/ 0 w 12"/>
                <a:gd name="T13" fmla="*/ 2147483647 h 3"/>
                <a:gd name="T14" fmla="*/ 2147483647 w 12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3"/>
                <a:gd name="T26" fmla="*/ 12 w 1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3">
                  <a:moveTo>
                    <a:pt x="12" y="3"/>
                  </a:moveTo>
                  <a:lnTo>
                    <a:pt x="12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1" name="Freeform 722"/>
            <p:cNvSpPr>
              <a:spLocks/>
            </p:cNvSpPr>
            <p:nvPr/>
          </p:nvSpPr>
          <p:spPr bwMode="auto">
            <a:xfrm>
              <a:off x="3260361" y="2047751"/>
              <a:ext cx="87327" cy="14291"/>
            </a:xfrm>
            <a:custGeom>
              <a:avLst/>
              <a:gdLst>
                <a:gd name="T0" fmla="*/ 2147483647 w 52"/>
                <a:gd name="T1" fmla="*/ 2147483647 h 8"/>
                <a:gd name="T2" fmla="*/ 2147483647 w 52"/>
                <a:gd name="T3" fmla="*/ 2147483647 h 8"/>
                <a:gd name="T4" fmla="*/ 2147483647 w 52"/>
                <a:gd name="T5" fmla="*/ 2147483647 h 8"/>
                <a:gd name="T6" fmla="*/ 2147483647 w 52"/>
                <a:gd name="T7" fmla="*/ 2147483647 h 8"/>
                <a:gd name="T8" fmla="*/ 2147483647 w 52"/>
                <a:gd name="T9" fmla="*/ 2147483647 h 8"/>
                <a:gd name="T10" fmla="*/ 2147483647 w 52"/>
                <a:gd name="T11" fmla="*/ 2147483647 h 8"/>
                <a:gd name="T12" fmla="*/ 2147483647 w 52"/>
                <a:gd name="T13" fmla="*/ 0 h 8"/>
                <a:gd name="T14" fmla="*/ 0 w 52"/>
                <a:gd name="T15" fmla="*/ 0 h 8"/>
                <a:gd name="T16" fmla="*/ 2147483647 w 52"/>
                <a:gd name="T17" fmla="*/ 2147483647 h 8"/>
                <a:gd name="T18" fmla="*/ 2147483647 w 52"/>
                <a:gd name="T19" fmla="*/ 2147483647 h 8"/>
                <a:gd name="T20" fmla="*/ 2147483647 w 52"/>
                <a:gd name="T21" fmla="*/ 2147483647 h 8"/>
                <a:gd name="T22" fmla="*/ 2147483647 w 52"/>
                <a:gd name="T23" fmla="*/ 214748364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8"/>
                <a:gd name="T38" fmla="*/ 52 w 52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8">
                  <a:moveTo>
                    <a:pt x="52" y="8"/>
                  </a:moveTo>
                  <a:lnTo>
                    <a:pt x="52" y="8"/>
                  </a:lnTo>
                  <a:lnTo>
                    <a:pt x="39" y="6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19" y="3"/>
                  </a:lnTo>
                  <a:lnTo>
                    <a:pt x="34" y="8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2" name="Freeform 723"/>
            <p:cNvSpPr>
              <a:spLocks/>
            </p:cNvSpPr>
            <p:nvPr/>
          </p:nvSpPr>
          <p:spPr bwMode="auto">
            <a:xfrm>
              <a:off x="3212729" y="2092212"/>
              <a:ext cx="61923" cy="22230"/>
            </a:xfrm>
            <a:custGeom>
              <a:avLst/>
              <a:gdLst>
                <a:gd name="T0" fmla="*/ 2147483647 w 37"/>
                <a:gd name="T1" fmla="*/ 2147483647 h 12"/>
                <a:gd name="T2" fmla="*/ 2147483647 w 37"/>
                <a:gd name="T3" fmla="*/ 2147483647 h 12"/>
                <a:gd name="T4" fmla="*/ 2147483647 w 37"/>
                <a:gd name="T5" fmla="*/ 2147483647 h 12"/>
                <a:gd name="T6" fmla="*/ 2147483647 w 37"/>
                <a:gd name="T7" fmla="*/ 0 h 12"/>
                <a:gd name="T8" fmla="*/ 2147483647 w 37"/>
                <a:gd name="T9" fmla="*/ 0 h 12"/>
                <a:gd name="T10" fmla="*/ 0 w 37"/>
                <a:gd name="T11" fmla="*/ 0 h 12"/>
                <a:gd name="T12" fmla="*/ 0 w 37"/>
                <a:gd name="T13" fmla="*/ 0 h 12"/>
                <a:gd name="T14" fmla="*/ 2147483647 w 37"/>
                <a:gd name="T15" fmla="*/ 2147483647 h 12"/>
                <a:gd name="T16" fmla="*/ 2147483647 w 37"/>
                <a:gd name="T17" fmla="*/ 2147483647 h 12"/>
                <a:gd name="T18" fmla="*/ 2147483647 w 37"/>
                <a:gd name="T19" fmla="*/ 2147483647 h 12"/>
                <a:gd name="T20" fmla="*/ 2147483647 w 37"/>
                <a:gd name="T21" fmla="*/ 2147483647 h 12"/>
                <a:gd name="T22" fmla="*/ 2147483647 w 37"/>
                <a:gd name="T23" fmla="*/ 2147483647 h 12"/>
                <a:gd name="T24" fmla="*/ 2147483647 w 37"/>
                <a:gd name="T25" fmla="*/ 2147483647 h 12"/>
                <a:gd name="T26" fmla="*/ 2147483647 w 37"/>
                <a:gd name="T27" fmla="*/ 2147483647 h 12"/>
                <a:gd name="T28" fmla="*/ 2147483647 w 37"/>
                <a:gd name="T29" fmla="*/ 2147483647 h 12"/>
                <a:gd name="T30" fmla="*/ 2147483647 w 37"/>
                <a:gd name="T31" fmla="*/ 2147483647 h 12"/>
                <a:gd name="T32" fmla="*/ 2147483647 w 37"/>
                <a:gd name="T33" fmla="*/ 2147483647 h 12"/>
                <a:gd name="T34" fmla="*/ 2147483647 w 37"/>
                <a:gd name="T35" fmla="*/ 2147483647 h 12"/>
                <a:gd name="T36" fmla="*/ 2147483647 w 37"/>
                <a:gd name="T37" fmla="*/ 2147483647 h 12"/>
                <a:gd name="T38" fmla="*/ 2147483647 w 37"/>
                <a:gd name="T39" fmla="*/ 2147483647 h 12"/>
                <a:gd name="T40" fmla="*/ 2147483647 w 37"/>
                <a:gd name="T41" fmla="*/ 2147483647 h 12"/>
                <a:gd name="T42" fmla="*/ 2147483647 w 37"/>
                <a:gd name="T43" fmla="*/ 2147483647 h 12"/>
                <a:gd name="T44" fmla="*/ 2147483647 w 37"/>
                <a:gd name="T45" fmla="*/ 2147483647 h 12"/>
                <a:gd name="T46" fmla="*/ 2147483647 w 37"/>
                <a:gd name="T47" fmla="*/ 2147483647 h 12"/>
                <a:gd name="T48" fmla="*/ 2147483647 w 37"/>
                <a:gd name="T49" fmla="*/ 2147483647 h 12"/>
                <a:gd name="T50" fmla="*/ 2147483647 w 37"/>
                <a:gd name="T51" fmla="*/ 2147483647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7"/>
                <a:gd name="T79" fmla="*/ 0 h 12"/>
                <a:gd name="T80" fmla="*/ 37 w 37"/>
                <a:gd name="T81" fmla="*/ 12 h 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7" h="12">
                  <a:moveTo>
                    <a:pt x="17" y="3"/>
                  </a:moveTo>
                  <a:lnTo>
                    <a:pt x="17" y="3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9" y="4"/>
                  </a:lnTo>
                  <a:lnTo>
                    <a:pt x="15" y="6"/>
                  </a:lnTo>
                  <a:lnTo>
                    <a:pt x="25" y="6"/>
                  </a:lnTo>
                  <a:lnTo>
                    <a:pt x="28" y="6"/>
                  </a:lnTo>
                  <a:lnTo>
                    <a:pt x="31" y="9"/>
                  </a:lnTo>
                  <a:lnTo>
                    <a:pt x="37" y="12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3" y="3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3" name="Freeform 724"/>
            <p:cNvSpPr>
              <a:spLocks/>
            </p:cNvSpPr>
            <p:nvPr/>
          </p:nvSpPr>
          <p:spPr bwMode="auto">
            <a:xfrm>
              <a:off x="2161634" y="2185897"/>
              <a:ext cx="239752" cy="173078"/>
            </a:xfrm>
            <a:custGeom>
              <a:avLst/>
              <a:gdLst>
                <a:gd name="T0" fmla="*/ 2147483647 w 144"/>
                <a:gd name="T1" fmla="*/ 2147483647 h 97"/>
                <a:gd name="T2" fmla="*/ 2147483647 w 144"/>
                <a:gd name="T3" fmla="*/ 2147483647 h 97"/>
                <a:gd name="T4" fmla="*/ 2147483647 w 144"/>
                <a:gd name="T5" fmla="*/ 2147483647 h 97"/>
                <a:gd name="T6" fmla="*/ 2147483647 w 144"/>
                <a:gd name="T7" fmla="*/ 2147483647 h 97"/>
                <a:gd name="T8" fmla="*/ 2147483647 w 144"/>
                <a:gd name="T9" fmla="*/ 2147483647 h 97"/>
                <a:gd name="T10" fmla="*/ 2147483647 w 144"/>
                <a:gd name="T11" fmla="*/ 2147483647 h 97"/>
                <a:gd name="T12" fmla="*/ 2147483647 w 144"/>
                <a:gd name="T13" fmla="*/ 2147483647 h 97"/>
                <a:gd name="T14" fmla="*/ 2147483647 w 144"/>
                <a:gd name="T15" fmla="*/ 2147483647 h 97"/>
                <a:gd name="T16" fmla="*/ 2147483647 w 144"/>
                <a:gd name="T17" fmla="*/ 2147483647 h 97"/>
                <a:gd name="T18" fmla="*/ 2147483647 w 144"/>
                <a:gd name="T19" fmla="*/ 2147483647 h 97"/>
                <a:gd name="T20" fmla="*/ 2147483647 w 144"/>
                <a:gd name="T21" fmla="*/ 2147483647 h 97"/>
                <a:gd name="T22" fmla="*/ 2147483647 w 144"/>
                <a:gd name="T23" fmla="*/ 2147483647 h 97"/>
                <a:gd name="T24" fmla="*/ 2147483647 w 144"/>
                <a:gd name="T25" fmla="*/ 2147483647 h 97"/>
                <a:gd name="T26" fmla="*/ 2147483647 w 144"/>
                <a:gd name="T27" fmla="*/ 2147483647 h 97"/>
                <a:gd name="T28" fmla="*/ 2147483647 w 144"/>
                <a:gd name="T29" fmla="*/ 2147483647 h 97"/>
                <a:gd name="T30" fmla="*/ 2147483647 w 144"/>
                <a:gd name="T31" fmla="*/ 2147483647 h 97"/>
                <a:gd name="T32" fmla="*/ 2147483647 w 144"/>
                <a:gd name="T33" fmla="*/ 2147483647 h 97"/>
                <a:gd name="T34" fmla="*/ 2147483647 w 144"/>
                <a:gd name="T35" fmla="*/ 2147483647 h 97"/>
                <a:gd name="T36" fmla="*/ 2147483647 w 144"/>
                <a:gd name="T37" fmla="*/ 2147483647 h 97"/>
                <a:gd name="T38" fmla="*/ 0 w 144"/>
                <a:gd name="T39" fmla="*/ 2147483647 h 97"/>
                <a:gd name="T40" fmla="*/ 2147483647 w 144"/>
                <a:gd name="T41" fmla="*/ 2147483647 h 97"/>
                <a:gd name="T42" fmla="*/ 2147483647 w 144"/>
                <a:gd name="T43" fmla="*/ 2147483647 h 97"/>
                <a:gd name="T44" fmla="*/ 2147483647 w 144"/>
                <a:gd name="T45" fmla="*/ 2147483647 h 97"/>
                <a:gd name="T46" fmla="*/ 2147483647 w 144"/>
                <a:gd name="T47" fmla="*/ 2147483647 h 97"/>
                <a:gd name="T48" fmla="*/ 2147483647 w 144"/>
                <a:gd name="T49" fmla="*/ 2147483647 h 97"/>
                <a:gd name="T50" fmla="*/ 2147483647 w 144"/>
                <a:gd name="T51" fmla="*/ 2147483647 h 97"/>
                <a:gd name="T52" fmla="*/ 2147483647 w 144"/>
                <a:gd name="T53" fmla="*/ 2147483647 h 97"/>
                <a:gd name="T54" fmla="*/ 2147483647 w 144"/>
                <a:gd name="T55" fmla="*/ 2147483647 h 97"/>
                <a:gd name="T56" fmla="*/ 2147483647 w 144"/>
                <a:gd name="T57" fmla="*/ 2147483647 h 97"/>
                <a:gd name="T58" fmla="*/ 2147483647 w 144"/>
                <a:gd name="T59" fmla="*/ 2147483647 h 97"/>
                <a:gd name="T60" fmla="*/ 2147483647 w 144"/>
                <a:gd name="T61" fmla="*/ 2147483647 h 97"/>
                <a:gd name="T62" fmla="*/ 2147483647 w 144"/>
                <a:gd name="T63" fmla="*/ 2147483647 h 97"/>
                <a:gd name="T64" fmla="*/ 2147483647 w 144"/>
                <a:gd name="T65" fmla="*/ 2147483647 h 97"/>
                <a:gd name="T66" fmla="*/ 2147483647 w 144"/>
                <a:gd name="T67" fmla="*/ 2147483647 h 97"/>
                <a:gd name="T68" fmla="*/ 2147483647 w 144"/>
                <a:gd name="T69" fmla="*/ 2147483647 h 97"/>
                <a:gd name="T70" fmla="*/ 2147483647 w 144"/>
                <a:gd name="T71" fmla="*/ 2147483647 h 97"/>
                <a:gd name="T72" fmla="*/ 2147483647 w 144"/>
                <a:gd name="T73" fmla="*/ 2147483647 h 97"/>
                <a:gd name="T74" fmla="*/ 2147483647 w 144"/>
                <a:gd name="T75" fmla="*/ 2147483647 h 97"/>
                <a:gd name="T76" fmla="*/ 2147483647 w 144"/>
                <a:gd name="T77" fmla="*/ 2147483647 h 97"/>
                <a:gd name="T78" fmla="*/ 2147483647 w 144"/>
                <a:gd name="T79" fmla="*/ 2147483647 h 97"/>
                <a:gd name="T80" fmla="*/ 2147483647 w 144"/>
                <a:gd name="T81" fmla="*/ 2147483647 h 97"/>
                <a:gd name="T82" fmla="*/ 2147483647 w 144"/>
                <a:gd name="T83" fmla="*/ 2147483647 h 97"/>
                <a:gd name="T84" fmla="*/ 2147483647 w 144"/>
                <a:gd name="T85" fmla="*/ 2147483647 h 97"/>
                <a:gd name="T86" fmla="*/ 2147483647 w 144"/>
                <a:gd name="T87" fmla="*/ 2147483647 h 97"/>
                <a:gd name="T88" fmla="*/ 2147483647 w 144"/>
                <a:gd name="T89" fmla="*/ 2147483647 h 97"/>
                <a:gd name="T90" fmla="*/ 2147483647 w 144"/>
                <a:gd name="T91" fmla="*/ 2147483647 h 97"/>
                <a:gd name="T92" fmla="*/ 2147483647 w 144"/>
                <a:gd name="T93" fmla="*/ 2147483647 h 97"/>
                <a:gd name="T94" fmla="*/ 2147483647 w 144"/>
                <a:gd name="T95" fmla="*/ 2147483647 h 97"/>
                <a:gd name="T96" fmla="*/ 2147483647 w 144"/>
                <a:gd name="T97" fmla="*/ 2147483647 h 97"/>
                <a:gd name="T98" fmla="*/ 2147483647 w 144"/>
                <a:gd name="T99" fmla="*/ 2147483647 h 97"/>
                <a:gd name="T100" fmla="*/ 2147483647 w 144"/>
                <a:gd name="T101" fmla="*/ 2147483647 h 97"/>
                <a:gd name="T102" fmla="*/ 2147483647 w 144"/>
                <a:gd name="T103" fmla="*/ 2147483647 h 97"/>
                <a:gd name="T104" fmla="*/ 2147483647 w 144"/>
                <a:gd name="T105" fmla="*/ 2147483647 h 97"/>
                <a:gd name="T106" fmla="*/ 2147483647 w 144"/>
                <a:gd name="T107" fmla="*/ 2147483647 h 97"/>
                <a:gd name="T108" fmla="*/ 2147483647 w 144"/>
                <a:gd name="T109" fmla="*/ 2147483647 h 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"/>
                <a:gd name="T166" fmla="*/ 0 h 97"/>
                <a:gd name="T167" fmla="*/ 144 w 144"/>
                <a:gd name="T168" fmla="*/ 97 h 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" h="97">
                  <a:moveTo>
                    <a:pt x="119" y="56"/>
                  </a:moveTo>
                  <a:lnTo>
                    <a:pt x="119" y="56"/>
                  </a:lnTo>
                  <a:lnTo>
                    <a:pt x="113" y="53"/>
                  </a:lnTo>
                  <a:lnTo>
                    <a:pt x="110" y="52"/>
                  </a:lnTo>
                  <a:lnTo>
                    <a:pt x="105" y="50"/>
                  </a:lnTo>
                  <a:lnTo>
                    <a:pt x="104" y="49"/>
                  </a:lnTo>
                  <a:lnTo>
                    <a:pt x="96" y="42"/>
                  </a:lnTo>
                  <a:lnTo>
                    <a:pt x="93" y="39"/>
                  </a:lnTo>
                  <a:lnTo>
                    <a:pt x="90" y="35"/>
                  </a:lnTo>
                  <a:lnTo>
                    <a:pt x="87" y="32"/>
                  </a:lnTo>
                  <a:lnTo>
                    <a:pt x="85" y="30"/>
                  </a:lnTo>
                  <a:lnTo>
                    <a:pt x="82" y="27"/>
                  </a:lnTo>
                  <a:lnTo>
                    <a:pt x="81" y="24"/>
                  </a:lnTo>
                  <a:lnTo>
                    <a:pt x="77" y="24"/>
                  </a:lnTo>
                  <a:lnTo>
                    <a:pt x="76" y="22"/>
                  </a:lnTo>
                  <a:lnTo>
                    <a:pt x="73" y="21"/>
                  </a:lnTo>
                  <a:lnTo>
                    <a:pt x="70" y="19"/>
                  </a:lnTo>
                  <a:lnTo>
                    <a:pt x="67" y="14"/>
                  </a:lnTo>
                  <a:lnTo>
                    <a:pt x="63" y="14"/>
                  </a:lnTo>
                  <a:lnTo>
                    <a:pt x="62" y="14"/>
                  </a:lnTo>
                  <a:lnTo>
                    <a:pt x="60" y="13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51" y="7"/>
                  </a:lnTo>
                  <a:lnTo>
                    <a:pt x="48" y="8"/>
                  </a:lnTo>
                  <a:lnTo>
                    <a:pt x="42" y="10"/>
                  </a:lnTo>
                  <a:lnTo>
                    <a:pt x="39" y="14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5" y="16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9" y="7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3"/>
                  </a:lnTo>
                  <a:lnTo>
                    <a:pt x="14" y="18"/>
                  </a:lnTo>
                  <a:lnTo>
                    <a:pt x="20" y="21"/>
                  </a:lnTo>
                  <a:lnTo>
                    <a:pt x="26" y="22"/>
                  </a:lnTo>
                  <a:lnTo>
                    <a:pt x="31" y="24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30"/>
                  </a:lnTo>
                  <a:lnTo>
                    <a:pt x="51" y="25"/>
                  </a:lnTo>
                  <a:lnTo>
                    <a:pt x="56" y="27"/>
                  </a:lnTo>
                  <a:lnTo>
                    <a:pt x="59" y="25"/>
                  </a:lnTo>
                  <a:lnTo>
                    <a:pt x="65" y="27"/>
                  </a:lnTo>
                  <a:lnTo>
                    <a:pt x="74" y="32"/>
                  </a:lnTo>
                  <a:lnTo>
                    <a:pt x="84" y="39"/>
                  </a:lnTo>
                  <a:lnTo>
                    <a:pt x="81" y="41"/>
                  </a:lnTo>
                  <a:lnTo>
                    <a:pt x="84" y="45"/>
                  </a:lnTo>
                  <a:lnTo>
                    <a:pt x="88" y="47"/>
                  </a:lnTo>
                  <a:lnTo>
                    <a:pt x="88" y="50"/>
                  </a:lnTo>
                  <a:lnTo>
                    <a:pt x="90" y="53"/>
                  </a:lnTo>
                  <a:lnTo>
                    <a:pt x="79" y="53"/>
                  </a:lnTo>
                  <a:lnTo>
                    <a:pt x="76" y="56"/>
                  </a:lnTo>
                  <a:lnTo>
                    <a:pt x="77" y="59"/>
                  </a:lnTo>
                  <a:lnTo>
                    <a:pt x="79" y="61"/>
                  </a:lnTo>
                  <a:lnTo>
                    <a:pt x="82" y="59"/>
                  </a:lnTo>
                  <a:lnTo>
                    <a:pt x="87" y="63"/>
                  </a:lnTo>
                  <a:lnTo>
                    <a:pt x="90" y="66"/>
                  </a:lnTo>
                  <a:lnTo>
                    <a:pt x="91" y="67"/>
                  </a:lnTo>
                  <a:lnTo>
                    <a:pt x="93" y="69"/>
                  </a:lnTo>
                  <a:lnTo>
                    <a:pt x="98" y="69"/>
                  </a:lnTo>
                  <a:lnTo>
                    <a:pt x="99" y="63"/>
                  </a:lnTo>
                  <a:lnTo>
                    <a:pt x="104" y="61"/>
                  </a:lnTo>
                  <a:lnTo>
                    <a:pt x="110" y="59"/>
                  </a:lnTo>
                  <a:lnTo>
                    <a:pt x="110" y="64"/>
                  </a:lnTo>
                  <a:lnTo>
                    <a:pt x="110" y="67"/>
                  </a:lnTo>
                  <a:lnTo>
                    <a:pt x="102" y="66"/>
                  </a:lnTo>
                  <a:lnTo>
                    <a:pt x="102" y="67"/>
                  </a:lnTo>
                  <a:lnTo>
                    <a:pt x="104" y="72"/>
                  </a:lnTo>
                  <a:lnTo>
                    <a:pt x="108" y="73"/>
                  </a:lnTo>
                  <a:lnTo>
                    <a:pt x="112" y="75"/>
                  </a:lnTo>
                  <a:lnTo>
                    <a:pt x="113" y="70"/>
                  </a:lnTo>
                  <a:lnTo>
                    <a:pt x="115" y="70"/>
                  </a:lnTo>
                  <a:lnTo>
                    <a:pt x="115" y="69"/>
                  </a:lnTo>
                  <a:lnTo>
                    <a:pt x="116" y="69"/>
                  </a:lnTo>
                  <a:lnTo>
                    <a:pt x="116" y="75"/>
                  </a:lnTo>
                  <a:lnTo>
                    <a:pt x="118" y="78"/>
                  </a:lnTo>
                  <a:lnTo>
                    <a:pt x="121" y="80"/>
                  </a:lnTo>
                  <a:lnTo>
                    <a:pt x="121" y="84"/>
                  </a:lnTo>
                  <a:lnTo>
                    <a:pt x="119" y="86"/>
                  </a:lnTo>
                  <a:lnTo>
                    <a:pt x="121" y="92"/>
                  </a:lnTo>
                  <a:lnTo>
                    <a:pt x="122" y="94"/>
                  </a:lnTo>
                  <a:lnTo>
                    <a:pt x="124" y="94"/>
                  </a:lnTo>
                  <a:lnTo>
                    <a:pt x="127" y="95"/>
                  </a:lnTo>
                  <a:lnTo>
                    <a:pt x="129" y="97"/>
                  </a:lnTo>
                  <a:lnTo>
                    <a:pt x="133" y="92"/>
                  </a:lnTo>
                  <a:lnTo>
                    <a:pt x="136" y="94"/>
                  </a:lnTo>
                  <a:lnTo>
                    <a:pt x="140" y="95"/>
                  </a:lnTo>
                  <a:lnTo>
                    <a:pt x="143" y="97"/>
                  </a:lnTo>
                  <a:lnTo>
                    <a:pt x="144" y="92"/>
                  </a:lnTo>
                  <a:lnTo>
                    <a:pt x="143" y="92"/>
                  </a:lnTo>
                  <a:lnTo>
                    <a:pt x="138" y="92"/>
                  </a:lnTo>
                  <a:lnTo>
                    <a:pt x="136" y="90"/>
                  </a:lnTo>
                  <a:lnTo>
                    <a:pt x="135" y="89"/>
                  </a:lnTo>
                  <a:lnTo>
                    <a:pt x="133" y="89"/>
                  </a:lnTo>
                  <a:lnTo>
                    <a:pt x="130" y="87"/>
                  </a:lnTo>
                  <a:lnTo>
                    <a:pt x="129" y="86"/>
                  </a:lnTo>
                  <a:lnTo>
                    <a:pt x="135" y="84"/>
                  </a:lnTo>
                  <a:lnTo>
                    <a:pt x="132" y="83"/>
                  </a:lnTo>
                  <a:lnTo>
                    <a:pt x="130" y="83"/>
                  </a:lnTo>
                  <a:lnTo>
                    <a:pt x="127" y="81"/>
                  </a:lnTo>
                  <a:lnTo>
                    <a:pt x="124" y="81"/>
                  </a:lnTo>
                  <a:lnTo>
                    <a:pt x="122" y="80"/>
                  </a:lnTo>
                  <a:lnTo>
                    <a:pt x="122" y="78"/>
                  </a:lnTo>
                  <a:lnTo>
                    <a:pt x="124" y="75"/>
                  </a:lnTo>
                  <a:lnTo>
                    <a:pt x="124" y="72"/>
                  </a:lnTo>
                  <a:lnTo>
                    <a:pt x="126" y="69"/>
                  </a:lnTo>
                  <a:lnTo>
                    <a:pt x="126" y="64"/>
                  </a:lnTo>
                  <a:lnTo>
                    <a:pt x="127" y="63"/>
                  </a:lnTo>
                  <a:lnTo>
                    <a:pt x="127" y="61"/>
                  </a:lnTo>
                  <a:lnTo>
                    <a:pt x="126" y="59"/>
                  </a:lnTo>
                  <a:lnTo>
                    <a:pt x="124" y="58"/>
                  </a:lnTo>
                  <a:lnTo>
                    <a:pt x="122" y="56"/>
                  </a:lnTo>
                  <a:lnTo>
                    <a:pt x="119" y="5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4" name="Freeform 725"/>
            <p:cNvSpPr>
              <a:spLocks/>
            </p:cNvSpPr>
            <p:nvPr/>
          </p:nvSpPr>
          <p:spPr bwMode="auto">
            <a:xfrm>
              <a:off x="2885651" y="1989001"/>
              <a:ext cx="14290" cy="4763"/>
            </a:xfrm>
            <a:custGeom>
              <a:avLst/>
              <a:gdLst>
                <a:gd name="T0" fmla="*/ 2147483647 w 9"/>
                <a:gd name="T1" fmla="*/ 0 h 2"/>
                <a:gd name="T2" fmla="*/ 2147483647 w 9"/>
                <a:gd name="T3" fmla="*/ 0 h 2"/>
                <a:gd name="T4" fmla="*/ 0 w 9"/>
                <a:gd name="T5" fmla="*/ 0 h 2"/>
                <a:gd name="T6" fmla="*/ 0 w 9"/>
                <a:gd name="T7" fmla="*/ 2147483647 h 2"/>
                <a:gd name="T8" fmla="*/ 0 w 9"/>
                <a:gd name="T9" fmla="*/ 2147483647 h 2"/>
                <a:gd name="T10" fmla="*/ 2147483647 w 9"/>
                <a:gd name="T11" fmla="*/ 2147483647 h 2"/>
                <a:gd name="T12" fmla="*/ 2147483647 w 9"/>
                <a:gd name="T13" fmla="*/ 0 h 2"/>
                <a:gd name="T14" fmla="*/ 2147483647 w 9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2"/>
                <a:gd name="T26" fmla="*/ 9 w 9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2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5" name="Freeform 726"/>
            <p:cNvSpPr>
              <a:spLocks/>
            </p:cNvSpPr>
            <p:nvPr/>
          </p:nvSpPr>
          <p:spPr bwMode="auto">
            <a:xfrm>
              <a:off x="2414088" y="2384380"/>
              <a:ext cx="25404" cy="6351"/>
            </a:xfrm>
            <a:custGeom>
              <a:avLst/>
              <a:gdLst>
                <a:gd name="T0" fmla="*/ 2147483647 w 15"/>
                <a:gd name="T1" fmla="*/ 2147483647 h 4"/>
                <a:gd name="T2" fmla="*/ 2147483647 w 15"/>
                <a:gd name="T3" fmla="*/ 0 h 4"/>
                <a:gd name="T4" fmla="*/ 0 w 15"/>
                <a:gd name="T5" fmla="*/ 2147483647 h 4"/>
                <a:gd name="T6" fmla="*/ 2147483647 w 15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4"/>
                <a:gd name="T14" fmla="*/ 15 w 1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4">
                  <a:moveTo>
                    <a:pt x="5" y="4"/>
                  </a:moveTo>
                  <a:lnTo>
                    <a:pt x="15" y="0"/>
                  </a:lnTo>
                  <a:lnTo>
                    <a:pt x="0" y="1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6" name="Freeform 727"/>
            <p:cNvSpPr>
              <a:spLocks/>
            </p:cNvSpPr>
            <p:nvPr/>
          </p:nvSpPr>
          <p:spPr bwMode="auto">
            <a:xfrm>
              <a:off x="2675638" y="2862034"/>
              <a:ext cx="688564" cy="440777"/>
            </a:xfrm>
            <a:custGeom>
              <a:avLst/>
              <a:gdLst>
                <a:gd name="T0" fmla="*/ 2147483647 w 414"/>
                <a:gd name="T1" fmla="*/ 2147483647 h 247"/>
                <a:gd name="T2" fmla="*/ 2147483647 w 414"/>
                <a:gd name="T3" fmla="*/ 2147483647 h 247"/>
                <a:gd name="T4" fmla="*/ 2147483647 w 414"/>
                <a:gd name="T5" fmla="*/ 2147483647 h 247"/>
                <a:gd name="T6" fmla="*/ 2147483647 w 414"/>
                <a:gd name="T7" fmla="*/ 2147483647 h 247"/>
                <a:gd name="T8" fmla="*/ 2147483647 w 414"/>
                <a:gd name="T9" fmla="*/ 2147483647 h 247"/>
                <a:gd name="T10" fmla="*/ 2147483647 w 414"/>
                <a:gd name="T11" fmla="*/ 2147483647 h 247"/>
                <a:gd name="T12" fmla="*/ 2147483647 w 414"/>
                <a:gd name="T13" fmla="*/ 2147483647 h 247"/>
                <a:gd name="T14" fmla="*/ 2147483647 w 414"/>
                <a:gd name="T15" fmla="*/ 2147483647 h 247"/>
                <a:gd name="T16" fmla="*/ 2147483647 w 414"/>
                <a:gd name="T17" fmla="*/ 2147483647 h 247"/>
                <a:gd name="T18" fmla="*/ 2147483647 w 414"/>
                <a:gd name="T19" fmla="*/ 2147483647 h 247"/>
                <a:gd name="T20" fmla="*/ 2147483647 w 414"/>
                <a:gd name="T21" fmla="*/ 2147483647 h 247"/>
                <a:gd name="T22" fmla="*/ 2147483647 w 414"/>
                <a:gd name="T23" fmla="*/ 2147483647 h 247"/>
                <a:gd name="T24" fmla="*/ 2147483647 w 414"/>
                <a:gd name="T25" fmla="*/ 2147483647 h 247"/>
                <a:gd name="T26" fmla="*/ 2147483647 w 414"/>
                <a:gd name="T27" fmla="*/ 2147483647 h 247"/>
                <a:gd name="T28" fmla="*/ 2147483647 w 414"/>
                <a:gd name="T29" fmla="*/ 2147483647 h 247"/>
                <a:gd name="T30" fmla="*/ 2147483647 w 414"/>
                <a:gd name="T31" fmla="*/ 2147483647 h 247"/>
                <a:gd name="T32" fmla="*/ 2147483647 w 414"/>
                <a:gd name="T33" fmla="*/ 2147483647 h 247"/>
                <a:gd name="T34" fmla="*/ 2147483647 w 414"/>
                <a:gd name="T35" fmla="*/ 2147483647 h 247"/>
                <a:gd name="T36" fmla="*/ 2147483647 w 414"/>
                <a:gd name="T37" fmla="*/ 2147483647 h 247"/>
                <a:gd name="T38" fmla="*/ 2147483647 w 414"/>
                <a:gd name="T39" fmla="*/ 2147483647 h 247"/>
                <a:gd name="T40" fmla="*/ 2147483647 w 414"/>
                <a:gd name="T41" fmla="*/ 2147483647 h 247"/>
                <a:gd name="T42" fmla="*/ 2147483647 w 414"/>
                <a:gd name="T43" fmla="*/ 2147483647 h 247"/>
                <a:gd name="T44" fmla="*/ 2147483647 w 414"/>
                <a:gd name="T45" fmla="*/ 2147483647 h 247"/>
                <a:gd name="T46" fmla="*/ 2147483647 w 414"/>
                <a:gd name="T47" fmla="*/ 2147483647 h 247"/>
                <a:gd name="T48" fmla="*/ 2147483647 w 414"/>
                <a:gd name="T49" fmla="*/ 2147483647 h 247"/>
                <a:gd name="T50" fmla="*/ 2147483647 w 414"/>
                <a:gd name="T51" fmla="*/ 2147483647 h 247"/>
                <a:gd name="T52" fmla="*/ 2147483647 w 414"/>
                <a:gd name="T53" fmla="*/ 2147483647 h 247"/>
                <a:gd name="T54" fmla="*/ 2147483647 w 414"/>
                <a:gd name="T55" fmla="*/ 2147483647 h 247"/>
                <a:gd name="T56" fmla="*/ 2147483647 w 414"/>
                <a:gd name="T57" fmla="*/ 2147483647 h 247"/>
                <a:gd name="T58" fmla="*/ 2147483647 w 414"/>
                <a:gd name="T59" fmla="*/ 2147483647 h 247"/>
                <a:gd name="T60" fmla="*/ 2147483647 w 414"/>
                <a:gd name="T61" fmla="*/ 2147483647 h 247"/>
                <a:gd name="T62" fmla="*/ 2147483647 w 414"/>
                <a:gd name="T63" fmla="*/ 2147483647 h 247"/>
                <a:gd name="T64" fmla="*/ 2147483647 w 414"/>
                <a:gd name="T65" fmla="*/ 2147483647 h 247"/>
                <a:gd name="T66" fmla="*/ 2147483647 w 414"/>
                <a:gd name="T67" fmla="*/ 2147483647 h 247"/>
                <a:gd name="T68" fmla="*/ 2147483647 w 414"/>
                <a:gd name="T69" fmla="*/ 2147483647 h 247"/>
                <a:gd name="T70" fmla="*/ 2147483647 w 414"/>
                <a:gd name="T71" fmla="*/ 2147483647 h 247"/>
                <a:gd name="T72" fmla="*/ 2147483647 w 414"/>
                <a:gd name="T73" fmla="*/ 2147483647 h 247"/>
                <a:gd name="T74" fmla="*/ 2147483647 w 414"/>
                <a:gd name="T75" fmla="*/ 2147483647 h 247"/>
                <a:gd name="T76" fmla="*/ 2147483647 w 414"/>
                <a:gd name="T77" fmla="*/ 2147483647 h 247"/>
                <a:gd name="T78" fmla="*/ 2147483647 w 414"/>
                <a:gd name="T79" fmla="*/ 2147483647 h 247"/>
                <a:gd name="T80" fmla="*/ 2147483647 w 414"/>
                <a:gd name="T81" fmla="*/ 2147483647 h 247"/>
                <a:gd name="T82" fmla="*/ 2147483647 w 414"/>
                <a:gd name="T83" fmla="*/ 2147483647 h 247"/>
                <a:gd name="T84" fmla="*/ 2147483647 w 414"/>
                <a:gd name="T85" fmla="*/ 2147483647 h 247"/>
                <a:gd name="T86" fmla="*/ 2147483647 w 414"/>
                <a:gd name="T87" fmla="*/ 2147483647 h 247"/>
                <a:gd name="T88" fmla="*/ 2147483647 w 414"/>
                <a:gd name="T89" fmla="*/ 2147483647 h 247"/>
                <a:gd name="T90" fmla="*/ 2147483647 w 414"/>
                <a:gd name="T91" fmla="*/ 2147483647 h 247"/>
                <a:gd name="T92" fmla="*/ 2147483647 w 414"/>
                <a:gd name="T93" fmla="*/ 2147483647 h 247"/>
                <a:gd name="T94" fmla="*/ 2147483647 w 414"/>
                <a:gd name="T95" fmla="*/ 2147483647 h 247"/>
                <a:gd name="T96" fmla="*/ 2147483647 w 414"/>
                <a:gd name="T97" fmla="*/ 2147483647 h 247"/>
                <a:gd name="T98" fmla="*/ 2147483647 w 414"/>
                <a:gd name="T99" fmla="*/ 2147483647 h 247"/>
                <a:gd name="T100" fmla="*/ 2147483647 w 414"/>
                <a:gd name="T101" fmla="*/ 2147483647 h 247"/>
                <a:gd name="T102" fmla="*/ 2147483647 w 414"/>
                <a:gd name="T103" fmla="*/ 2147483647 h 247"/>
                <a:gd name="T104" fmla="*/ 2147483647 w 414"/>
                <a:gd name="T105" fmla="*/ 2147483647 h 247"/>
                <a:gd name="T106" fmla="*/ 2147483647 w 414"/>
                <a:gd name="T107" fmla="*/ 2147483647 h 247"/>
                <a:gd name="T108" fmla="*/ 2147483647 w 414"/>
                <a:gd name="T109" fmla="*/ 2147483647 h 247"/>
                <a:gd name="T110" fmla="*/ 2147483647 w 414"/>
                <a:gd name="T111" fmla="*/ 2147483647 h 2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14"/>
                <a:gd name="T169" fmla="*/ 0 h 247"/>
                <a:gd name="T170" fmla="*/ 414 w 414"/>
                <a:gd name="T171" fmla="*/ 247 h 2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14" h="247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" y="10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9" y="24"/>
                  </a:lnTo>
                  <a:lnTo>
                    <a:pt x="11" y="27"/>
                  </a:lnTo>
                  <a:lnTo>
                    <a:pt x="12" y="30"/>
                  </a:lnTo>
                  <a:lnTo>
                    <a:pt x="14" y="33"/>
                  </a:lnTo>
                  <a:lnTo>
                    <a:pt x="15" y="39"/>
                  </a:lnTo>
                  <a:lnTo>
                    <a:pt x="20" y="42"/>
                  </a:lnTo>
                  <a:lnTo>
                    <a:pt x="36" y="55"/>
                  </a:lnTo>
                  <a:lnTo>
                    <a:pt x="39" y="58"/>
                  </a:lnTo>
                  <a:lnTo>
                    <a:pt x="32" y="62"/>
                  </a:lnTo>
                  <a:lnTo>
                    <a:pt x="28" y="69"/>
                  </a:lnTo>
                  <a:lnTo>
                    <a:pt x="32" y="73"/>
                  </a:lnTo>
                  <a:lnTo>
                    <a:pt x="43" y="81"/>
                  </a:lnTo>
                  <a:lnTo>
                    <a:pt x="51" y="84"/>
                  </a:lnTo>
                  <a:lnTo>
                    <a:pt x="57" y="87"/>
                  </a:lnTo>
                  <a:lnTo>
                    <a:pt x="63" y="90"/>
                  </a:lnTo>
                  <a:lnTo>
                    <a:pt x="67" y="106"/>
                  </a:lnTo>
                  <a:lnTo>
                    <a:pt x="65" y="109"/>
                  </a:lnTo>
                  <a:lnTo>
                    <a:pt x="68" y="112"/>
                  </a:lnTo>
                  <a:lnTo>
                    <a:pt x="73" y="115"/>
                  </a:lnTo>
                  <a:lnTo>
                    <a:pt x="82" y="120"/>
                  </a:lnTo>
                  <a:lnTo>
                    <a:pt x="88" y="126"/>
                  </a:lnTo>
                  <a:lnTo>
                    <a:pt x="95" y="135"/>
                  </a:lnTo>
                  <a:lnTo>
                    <a:pt x="101" y="135"/>
                  </a:lnTo>
                  <a:lnTo>
                    <a:pt x="101" y="134"/>
                  </a:lnTo>
                  <a:lnTo>
                    <a:pt x="102" y="131"/>
                  </a:lnTo>
                  <a:lnTo>
                    <a:pt x="99" y="126"/>
                  </a:lnTo>
                  <a:lnTo>
                    <a:pt x="95" y="121"/>
                  </a:lnTo>
                  <a:lnTo>
                    <a:pt x="91" y="118"/>
                  </a:lnTo>
                  <a:lnTo>
                    <a:pt x="91" y="114"/>
                  </a:lnTo>
                  <a:lnTo>
                    <a:pt x="90" y="112"/>
                  </a:lnTo>
                  <a:lnTo>
                    <a:pt x="88" y="115"/>
                  </a:lnTo>
                  <a:lnTo>
                    <a:pt x="87" y="115"/>
                  </a:lnTo>
                  <a:lnTo>
                    <a:pt x="87" y="109"/>
                  </a:lnTo>
                  <a:lnTo>
                    <a:pt x="87" y="104"/>
                  </a:lnTo>
                  <a:lnTo>
                    <a:pt x="84" y="103"/>
                  </a:lnTo>
                  <a:lnTo>
                    <a:pt x="84" y="101"/>
                  </a:lnTo>
                  <a:lnTo>
                    <a:pt x="79" y="95"/>
                  </a:lnTo>
                  <a:lnTo>
                    <a:pt x="79" y="92"/>
                  </a:lnTo>
                  <a:lnTo>
                    <a:pt x="74" y="86"/>
                  </a:lnTo>
                  <a:lnTo>
                    <a:pt x="71" y="81"/>
                  </a:lnTo>
                  <a:lnTo>
                    <a:pt x="68" y="79"/>
                  </a:lnTo>
                  <a:lnTo>
                    <a:pt x="60" y="72"/>
                  </a:lnTo>
                  <a:lnTo>
                    <a:pt x="56" y="64"/>
                  </a:lnTo>
                  <a:lnTo>
                    <a:pt x="51" y="55"/>
                  </a:lnTo>
                  <a:lnTo>
                    <a:pt x="53" y="47"/>
                  </a:lnTo>
                  <a:lnTo>
                    <a:pt x="46" y="42"/>
                  </a:lnTo>
                  <a:lnTo>
                    <a:pt x="36" y="39"/>
                  </a:lnTo>
                  <a:lnTo>
                    <a:pt x="31" y="33"/>
                  </a:lnTo>
                  <a:lnTo>
                    <a:pt x="26" y="22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39" y="16"/>
                  </a:lnTo>
                  <a:lnTo>
                    <a:pt x="42" y="16"/>
                  </a:lnTo>
                  <a:lnTo>
                    <a:pt x="46" y="17"/>
                  </a:lnTo>
                  <a:lnTo>
                    <a:pt x="53" y="20"/>
                  </a:lnTo>
                  <a:lnTo>
                    <a:pt x="54" y="30"/>
                  </a:lnTo>
                  <a:lnTo>
                    <a:pt x="56" y="36"/>
                  </a:lnTo>
                  <a:lnTo>
                    <a:pt x="57" y="41"/>
                  </a:lnTo>
                  <a:lnTo>
                    <a:pt x="60" y="45"/>
                  </a:lnTo>
                  <a:lnTo>
                    <a:pt x="65" y="50"/>
                  </a:lnTo>
                  <a:lnTo>
                    <a:pt x="68" y="56"/>
                  </a:lnTo>
                  <a:lnTo>
                    <a:pt x="73" y="61"/>
                  </a:lnTo>
                  <a:lnTo>
                    <a:pt x="79" y="65"/>
                  </a:lnTo>
                  <a:lnTo>
                    <a:pt x="84" y="67"/>
                  </a:lnTo>
                  <a:lnTo>
                    <a:pt x="87" y="65"/>
                  </a:lnTo>
                  <a:lnTo>
                    <a:pt x="90" y="73"/>
                  </a:lnTo>
                  <a:lnTo>
                    <a:pt x="90" y="75"/>
                  </a:lnTo>
                  <a:lnTo>
                    <a:pt x="91" y="78"/>
                  </a:lnTo>
                  <a:lnTo>
                    <a:pt x="98" y="81"/>
                  </a:lnTo>
                  <a:lnTo>
                    <a:pt x="104" y="83"/>
                  </a:lnTo>
                  <a:lnTo>
                    <a:pt x="108" y="89"/>
                  </a:lnTo>
                  <a:lnTo>
                    <a:pt x="105" y="93"/>
                  </a:lnTo>
                  <a:lnTo>
                    <a:pt x="105" y="98"/>
                  </a:lnTo>
                  <a:lnTo>
                    <a:pt x="110" y="103"/>
                  </a:lnTo>
                  <a:lnTo>
                    <a:pt x="122" y="107"/>
                  </a:lnTo>
                  <a:lnTo>
                    <a:pt x="124" y="112"/>
                  </a:lnTo>
                  <a:lnTo>
                    <a:pt x="126" y="114"/>
                  </a:lnTo>
                  <a:lnTo>
                    <a:pt x="129" y="115"/>
                  </a:lnTo>
                  <a:lnTo>
                    <a:pt x="135" y="121"/>
                  </a:lnTo>
                  <a:lnTo>
                    <a:pt x="140" y="124"/>
                  </a:lnTo>
                  <a:lnTo>
                    <a:pt x="143" y="128"/>
                  </a:lnTo>
                  <a:lnTo>
                    <a:pt x="147" y="132"/>
                  </a:lnTo>
                  <a:lnTo>
                    <a:pt x="152" y="137"/>
                  </a:lnTo>
                  <a:lnTo>
                    <a:pt x="158" y="145"/>
                  </a:lnTo>
                  <a:lnTo>
                    <a:pt x="163" y="155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8" y="169"/>
                  </a:lnTo>
                  <a:lnTo>
                    <a:pt x="157" y="169"/>
                  </a:lnTo>
                  <a:lnTo>
                    <a:pt x="155" y="171"/>
                  </a:lnTo>
                  <a:lnTo>
                    <a:pt x="155" y="174"/>
                  </a:lnTo>
                  <a:lnTo>
                    <a:pt x="158" y="177"/>
                  </a:lnTo>
                  <a:lnTo>
                    <a:pt x="164" y="182"/>
                  </a:lnTo>
                  <a:lnTo>
                    <a:pt x="167" y="187"/>
                  </a:lnTo>
                  <a:lnTo>
                    <a:pt x="174" y="188"/>
                  </a:lnTo>
                  <a:lnTo>
                    <a:pt x="189" y="201"/>
                  </a:lnTo>
                  <a:lnTo>
                    <a:pt x="208" y="205"/>
                  </a:lnTo>
                  <a:lnTo>
                    <a:pt x="216" y="211"/>
                  </a:lnTo>
                  <a:lnTo>
                    <a:pt x="223" y="214"/>
                  </a:lnTo>
                  <a:lnTo>
                    <a:pt x="236" y="219"/>
                  </a:lnTo>
                  <a:lnTo>
                    <a:pt x="245" y="221"/>
                  </a:lnTo>
                  <a:lnTo>
                    <a:pt x="253" y="224"/>
                  </a:lnTo>
                  <a:lnTo>
                    <a:pt x="256" y="227"/>
                  </a:lnTo>
                  <a:lnTo>
                    <a:pt x="259" y="228"/>
                  </a:lnTo>
                  <a:lnTo>
                    <a:pt x="262" y="228"/>
                  </a:lnTo>
                  <a:lnTo>
                    <a:pt x="267" y="232"/>
                  </a:lnTo>
                  <a:lnTo>
                    <a:pt x="272" y="233"/>
                  </a:lnTo>
                  <a:lnTo>
                    <a:pt x="276" y="235"/>
                  </a:lnTo>
                  <a:lnTo>
                    <a:pt x="282" y="235"/>
                  </a:lnTo>
                  <a:lnTo>
                    <a:pt x="289" y="235"/>
                  </a:lnTo>
                  <a:lnTo>
                    <a:pt x="293" y="230"/>
                  </a:lnTo>
                  <a:lnTo>
                    <a:pt x="304" y="225"/>
                  </a:lnTo>
                  <a:lnTo>
                    <a:pt x="312" y="227"/>
                  </a:lnTo>
                  <a:lnTo>
                    <a:pt x="323" y="235"/>
                  </a:lnTo>
                  <a:lnTo>
                    <a:pt x="332" y="242"/>
                  </a:lnTo>
                  <a:lnTo>
                    <a:pt x="335" y="246"/>
                  </a:lnTo>
                  <a:lnTo>
                    <a:pt x="337" y="247"/>
                  </a:lnTo>
                  <a:lnTo>
                    <a:pt x="341" y="239"/>
                  </a:lnTo>
                  <a:lnTo>
                    <a:pt x="343" y="233"/>
                  </a:lnTo>
                  <a:lnTo>
                    <a:pt x="348" y="228"/>
                  </a:lnTo>
                  <a:lnTo>
                    <a:pt x="358" y="228"/>
                  </a:lnTo>
                  <a:lnTo>
                    <a:pt x="363" y="228"/>
                  </a:lnTo>
                  <a:lnTo>
                    <a:pt x="365" y="225"/>
                  </a:lnTo>
                  <a:lnTo>
                    <a:pt x="363" y="222"/>
                  </a:lnTo>
                  <a:lnTo>
                    <a:pt x="363" y="221"/>
                  </a:lnTo>
                  <a:lnTo>
                    <a:pt x="362" y="219"/>
                  </a:lnTo>
                  <a:lnTo>
                    <a:pt x="358" y="219"/>
                  </a:lnTo>
                  <a:lnTo>
                    <a:pt x="351" y="211"/>
                  </a:lnTo>
                  <a:lnTo>
                    <a:pt x="357" y="211"/>
                  </a:lnTo>
                  <a:lnTo>
                    <a:pt x="357" y="205"/>
                  </a:lnTo>
                  <a:lnTo>
                    <a:pt x="383" y="205"/>
                  </a:lnTo>
                  <a:lnTo>
                    <a:pt x="383" y="202"/>
                  </a:lnTo>
                  <a:lnTo>
                    <a:pt x="388" y="204"/>
                  </a:lnTo>
                  <a:lnTo>
                    <a:pt x="390" y="201"/>
                  </a:lnTo>
                  <a:lnTo>
                    <a:pt x="393" y="196"/>
                  </a:lnTo>
                  <a:lnTo>
                    <a:pt x="394" y="194"/>
                  </a:lnTo>
                  <a:lnTo>
                    <a:pt x="396" y="194"/>
                  </a:lnTo>
                  <a:lnTo>
                    <a:pt x="399" y="191"/>
                  </a:lnTo>
                  <a:lnTo>
                    <a:pt x="397" y="197"/>
                  </a:lnTo>
                  <a:lnTo>
                    <a:pt x="400" y="199"/>
                  </a:lnTo>
                  <a:lnTo>
                    <a:pt x="402" y="196"/>
                  </a:lnTo>
                  <a:lnTo>
                    <a:pt x="404" y="193"/>
                  </a:lnTo>
                  <a:lnTo>
                    <a:pt x="405" y="187"/>
                  </a:lnTo>
                  <a:lnTo>
                    <a:pt x="405" y="183"/>
                  </a:lnTo>
                  <a:lnTo>
                    <a:pt x="404" y="177"/>
                  </a:lnTo>
                  <a:lnTo>
                    <a:pt x="407" y="171"/>
                  </a:lnTo>
                  <a:lnTo>
                    <a:pt x="414" y="162"/>
                  </a:lnTo>
                  <a:lnTo>
                    <a:pt x="414" y="154"/>
                  </a:lnTo>
                  <a:lnTo>
                    <a:pt x="407" y="152"/>
                  </a:lnTo>
                  <a:lnTo>
                    <a:pt x="402" y="152"/>
                  </a:lnTo>
                  <a:lnTo>
                    <a:pt x="393" y="152"/>
                  </a:lnTo>
                  <a:lnTo>
                    <a:pt x="382" y="155"/>
                  </a:lnTo>
                  <a:lnTo>
                    <a:pt x="369" y="159"/>
                  </a:lnTo>
                  <a:lnTo>
                    <a:pt x="366" y="163"/>
                  </a:lnTo>
                  <a:lnTo>
                    <a:pt x="362" y="171"/>
                  </a:lnTo>
                  <a:lnTo>
                    <a:pt x="360" y="183"/>
                  </a:lnTo>
                  <a:lnTo>
                    <a:pt x="352" y="190"/>
                  </a:lnTo>
                  <a:lnTo>
                    <a:pt x="346" y="193"/>
                  </a:lnTo>
                  <a:lnTo>
                    <a:pt x="338" y="193"/>
                  </a:lnTo>
                  <a:lnTo>
                    <a:pt x="335" y="194"/>
                  </a:lnTo>
                  <a:lnTo>
                    <a:pt x="329" y="197"/>
                  </a:lnTo>
                  <a:lnTo>
                    <a:pt x="326" y="197"/>
                  </a:lnTo>
                  <a:lnTo>
                    <a:pt x="323" y="197"/>
                  </a:lnTo>
                  <a:lnTo>
                    <a:pt x="320" y="199"/>
                  </a:lnTo>
                  <a:lnTo>
                    <a:pt x="317" y="199"/>
                  </a:lnTo>
                  <a:lnTo>
                    <a:pt x="313" y="199"/>
                  </a:lnTo>
                  <a:lnTo>
                    <a:pt x="310" y="199"/>
                  </a:lnTo>
                  <a:lnTo>
                    <a:pt x="303" y="196"/>
                  </a:lnTo>
                  <a:lnTo>
                    <a:pt x="298" y="193"/>
                  </a:lnTo>
                  <a:lnTo>
                    <a:pt x="295" y="194"/>
                  </a:lnTo>
                  <a:lnTo>
                    <a:pt x="290" y="193"/>
                  </a:lnTo>
                  <a:lnTo>
                    <a:pt x="286" y="188"/>
                  </a:lnTo>
                  <a:lnTo>
                    <a:pt x="281" y="176"/>
                  </a:lnTo>
                  <a:lnTo>
                    <a:pt x="273" y="166"/>
                  </a:lnTo>
                  <a:lnTo>
                    <a:pt x="267" y="155"/>
                  </a:lnTo>
                  <a:lnTo>
                    <a:pt x="262" y="140"/>
                  </a:lnTo>
                  <a:lnTo>
                    <a:pt x="264" y="118"/>
                  </a:lnTo>
                  <a:lnTo>
                    <a:pt x="268" y="103"/>
                  </a:lnTo>
                  <a:lnTo>
                    <a:pt x="272" y="95"/>
                  </a:lnTo>
                  <a:lnTo>
                    <a:pt x="265" y="92"/>
                  </a:lnTo>
                  <a:lnTo>
                    <a:pt x="259" y="90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42" y="83"/>
                  </a:lnTo>
                  <a:lnTo>
                    <a:pt x="240" y="72"/>
                  </a:lnTo>
                  <a:lnTo>
                    <a:pt x="230" y="62"/>
                  </a:lnTo>
                  <a:lnTo>
                    <a:pt x="225" y="55"/>
                  </a:lnTo>
                  <a:lnTo>
                    <a:pt x="223" y="51"/>
                  </a:lnTo>
                  <a:lnTo>
                    <a:pt x="220" y="47"/>
                  </a:lnTo>
                  <a:lnTo>
                    <a:pt x="214" y="42"/>
                  </a:lnTo>
                  <a:lnTo>
                    <a:pt x="206" y="39"/>
                  </a:lnTo>
                  <a:lnTo>
                    <a:pt x="199" y="41"/>
                  </a:lnTo>
                  <a:lnTo>
                    <a:pt x="195" y="42"/>
                  </a:lnTo>
                  <a:lnTo>
                    <a:pt x="194" y="44"/>
                  </a:lnTo>
                  <a:lnTo>
                    <a:pt x="191" y="48"/>
                  </a:lnTo>
                  <a:lnTo>
                    <a:pt x="189" y="51"/>
                  </a:lnTo>
                  <a:lnTo>
                    <a:pt x="183" y="50"/>
                  </a:lnTo>
                  <a:lnTo>
                    <a:pt x="180" y="48"/>
                  </a:lnTo>
                  <a:lnTo>
                    <a:pt x="177" y="47"/>
                  </a:lnTo>
                  <a:lnTo>
                    <a:pt x="171" y="42"/>
                  </a:lnTo>
                  <a:lnTo>
                    <a:pt x="167" y="38"/>
                  </a:lnTo>
                  <a:lnTo>
                    <a:pt x="166" y="33"/>
                  </a:lnTo>
                  <a:lnTo>
                    <a:pt x="164" y="30"/>
                  </a:lnTo>
                  <a:lnTo>
                    <a:pt x="158" y="25"/>
                  </a:lnTo>
                  <a:lnTo>
                    <a:pt x="154" y="22"/>
                  </a:lnTo>
                  <a:lnTo>
                    <a:pt x="143" y="13"/>
                  </a:lnTo>
                  <a:lnTo>
                    <a:pt x="119" y="13"/>
                  </a:lnTo>
                  <a:lnTo>
                    <a:pt x="119" y="20"/>
                  </a:lnTo>
                  <a:lnTo>
                    <a:pt x="82" y="20"/>
                  </a:lnTo>
                  <a:lnTo>
                    <a:pt x="48" y="10"/>
                  </a:lnTo>
                  <a:lnTo>
                    <a:pt x="39" y="5"/>
                  </a:lnTo>
                  <a:lnTo>
                    <a:pt x="34" y="5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7" name="Freeform 728"/>
            <p:cNvSpPr>
              <a:spLocks/>
            </p:cNvSpPr>
            <p:nvPr/>
          </p:nvSpPr>
          <p:spPr bwMode="auto">
            <a:xfrm>
              <a:off x="1509067" y="1914370"/>
              <a:ext cx="654156" cy="385854"/>
            </a:xfrm>
            <a:custGeom>
              <a:avLst/>
              <a:gdLst>
                <a:gd name="T0" fmla="*/ 2147483647 w 393"/>
                <a:gd name="T1" fmla="*/ 2147483647 h 216"/>
                <a:gd name="T2" fmla="*/ 2147483647 w 393"/>
                <a:gd name="T3" fmla="*/ 2147483647 h 216"/>
                <a:gd name="T4" fmla="*/ 2147483647 w 393"/>
                <a:gd name="T5" fmla="*/ 2147483647 h 216"/>
                <a:gd name="T6" fmla="*/ 2147483647 w 393"/>
                <a:gd name="T7" fmla="*/ 2147483647 h 216"/>
                <a:gd name="T8" fmla="*/ 2147483647 w 393"/>
                <a:gd name="T9" fmla="*/ 2147483647 h 216"/>
                <a:gd name="T10" fmla="*/ 2147483647 w 393"/>
                <a:gd name="T11" fmla="*/ 2147483647 h 216"/>
                <a:gd name="T12" fmla="*/ 2147483647 w 393"/>
                <a:gd name="T13" fmla="*/ 2147483647 h 216"/>
                <a:gd name="T14" fmla="*/ 2147483647 w 393"/>
                <a:gd name="T15" fmla="*/ 2147483647 h 216"/>
                <a:gd name="T16" fmla="*/ 2147483647 w 393"/>
                <a:gd name="T17" fmla="*/ 2147483647 h 216"/>
                <a:gd name="T18" fmla="*/ 2147483647 w 393"/>
                <a:gd name="T19" fmla="*/ 2147483647 h 216"/>
                <a:gd name="T20" fmla="*/ 2147483647 w 393"/>
                <a:gd name="T21" fmla="*/ 2147483647 h 216"/>
                <a:gd name="T22" fmla="*/ 2147483647 w 393"/>
                <a:gd name="T23" fmla="*/ 2147483647 h 216"/>
                <a:gd name="T24" fmla="*/ 2147483647 w 393"/>
                <a:gd name="T25" fmla="*/ 2147483647 h 216"/>
                <a:gd name="T26" fmla="*/ 2147483647 w 393"/>
                <a:gd name="T27" fmla="*/ 2147483647 h 216"/>
                <a:gd name="T28" fmla="*/ 2147483647 w 393"/>
                <a:gd name="T29" fmla="*/ 2147483647 h 216"/>
                <a:gd name="T30" fmla="*/ 2147483647 w 393"/>
                <a:gd name="T31" fmla="*/ 2147483647 h 216"/>
                <a:gd name="T32" fmla="*/ 2147483647 w 393"/>
                <a:gd name="T33" fmla="*/ 2147483647 h 216"/>
                <a:gd name="T34" fmla="*/ 2147483647 w 393"/>
                <a:gd name="T35" fmla="*/ 2147483647 h 216"/>
                <a:gd name="T36" fmla="*/ 2147483647 w 393"/>
                <a:gd name="T37" fmla="*/ 2147483647 h 216"/>
                <a:gd name="T38" fmla="*/ 2147483647 w 393"/>
                <a:gd name="T39" fmla="*/ 2147483647 h 216"/>
                <a:gd name="T40" fmla="*/ 2147483647 w 393"/>
                <a:gd name="T41" fmla="*/ 2147483647 h 216"/>
                <a:gd name="T42" fmla="*/ 2147483647 w 393"/>
                <a:gd name="T43" fmla="*/ 2147483647 h 216"/>
                <a:gd name="T44" fmla="*/ 2147483647 w 393"/>
                <a:gd name="T45" fmla="*/ 2147483647 h 216"/>
                <a:gd name="T46" fmla="*/ 2147483647 w 393"/>
                <a:gd name="T47" fmla="*/ 2147483647 h 216"/>
                <a:gd name="T48" fmla="*/ 2147483647 w 393"/>
                <a:gd name="T49" fmla="*/ 2147483647 h 216"/>
                <a:gd name="T50" fmla="*/ 2147483647 w 393"/>
                <a:gd name="T51" fmla="*/ 2147483647 h 216"/>
                <a:gd name="T52" fmla="*/ 2147483647 w 393"/>
                <a:gd name="T53" fmla="*/ 2147483647 h 216"/>
                <a:gd name="T54" fmla="*/ 2147483647 w 393"/>
                <a:gd name="T55" fmla="*/ 2147483647 h 216"/>
                <a:gd name="T56" fmla="*/ 2147483647 w 393"/>
                <a:gd name="T57" fmla="*/ 2147483647 h 216"/>
                <a:gd name="T58" fmla="*/ 2147483647 w 393"/>
                <a:gd name="T59" fmla="*/ 2147483647 h 216"/>
                <a:gd name="T60" fmla="*/ 2147483647 w 393"/>
                <a:gd name="T61" fmla="*/ 2147483647 h 216"/>
                <a:gd name="T62" fmla="*/ 2147483647 w 393"/>
                <a:gd name="T63" fmla="*/ 2147483647 h 216"/>
                <a:gd name="T64" fmla="*/ 2147483647 w 393"/>
                <a:gd name="T65" fmla="*/ 2147483647 h 216"/>
                <a:gd name="T66" fmla="*/ 2147483647 w 393"/>
                <a:gd name="T67" fmla="*/ 2147483647 h 216"/>
                <a:gd name="T68" fmla="*/ 2147483647 w 393"/>
                <a:gd name="T69" fmla="*/ 2147483647 h 216"/>
                <a:gd name="T70" fmla="*/ 2147483647 w 393"/>
                <a:gd name="T71" fmla="*/ 2147483647 h 216"/>
                <a:gd name="T72" fmla="*/ 2147483647 w 393"/>
                <a:gd name="T73" fmla="*/ 2147483647 h 216"/>
                <a:gd name="T74" fmla="*/ 2147483647 w 393"/>
                <a:gd name="T75" fmla="*/ 2147483647 h 216"/>
                <a:gd name="T76" fmla="*/ 2147483647 w 393"/>
                <a:gd name="T77" fmla="*/ 2147483647 h 216"/>
                <a:gd name="T78" fmla="*/ 2147483647 w 393"/>
                <a:gd name="T79" fmla="*/ 2147483647 h 216"/>
                <a:gd name="T80" fmla="*/ 2147483647 w 393"/>
                <a:gd name="T81" fmla="*/ 2147483647 h 216"/>
                <a:gd name="T82" fmla="*/ 2147483647 w 393"/>
                <a:gd name="T83" fmla="*/ 2147483647 h 216"/>
                <a:gd name="T84" fmla="*/ 2147483647 w 393"/>
                <a:gd name="T85" fmla="*/ 2147483647 h 216"/>
                <a:gd name="T86" fmla="*/ 2147483647 w 393"/>
                <a:gd name="T87" fmla="*/ 2147483647 h 216"/>
                <a:gd name="T88" fmla="*/ 2147483647 w 393"/>
                <a:gd name="T89" fmla="*/ 2147483647 h 216"/>
                <a:gd name="T90" fmla="*/ 2147483647 w 393"/>
                <a:gd name="T91" fmla="*/ 2147483647 h 216"/>
                <a:gd name="T92" fmla="*/ 2147483647 w 393"/>
                <a:gd name="T93" fmla="*/ 2147483647 h 216"/>
                <a:gd name="T94" fmla="*/ 2147483647 w 393"/>
                <a:gd name="T95" fmla="*/ 2147483647 h 216"/>
                <a:gd name="T96" fmla="*/ 2147483647 w 393"/>
                <a:gd name="T97" fmla="*/ 2147483647 h 216"/>
                <a:gd name="T98" fmla="*/ 2147483647 w 393"/>
                <a:gd name="T99" fmla="*/ 2147483647 h 216"/>
                <a:gd name="T100" fmla="*/ 2147483647 w 393"/>
                <a:gd name="T101" fmla="*/ 2147483647 h 216"/>
                <a:gd name="T102" fmla="*/ 2147483647 w 393"/>
                <a:gd name="T103" fmla="*/ 2147483647 h 216"/>
                <a:gd name="T104" fmla="*/ 2147483647 w 393"/>
                <a:gd name="T105" fmla="*/ 2147483647 h 216"/>
                <a:gd name="T106" fmla="*/ 2147483647 w 393"/>
                <a:gd name="T107" fmla="*/ 2147483647 h 2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3"/>
                <a:gd name="T163" fmla="*/ 0 h 216"/>
                <a:gd name="T164" fmla="*/ 393 w 393"/>
                <a:gd name="T165" fmla="*/ 216 h 2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3" h="216">
                  <a:moveTo>
                    <a:pt x="368" y="24"/>
                  </a:moveTo>
                  <a:lnTo>
                    <a:pt x="368" y="24"/>
                  </a:lnTo>
                  <a:lnTo>
                    <a:pt x="365" y="24"/>
                  </a:lnTo>
                  <a:lnTo>
                    <a:pt x="339" y="16"/>
                  </a:lnTo>
                  <a:lnTo>
                    <a:pt x="313" y="19"/>
                  </a:lnTo>
                  <a:lnTo>
                    <a:pt x="306" y="17"/>
                  </a:lnTo>
                  <a:lnTo>
                    <a:pt x="297" y="17"/>
                  </a:lnTo>
                  <a:lnTo>
                    <a:pt x="282" y="14"/>
                  </a:lnTo>
                  <a:lnTo>
                    <a:pt x="266" y="13"/>
                  </a:lnTo>
                  <a:lnTo>
                    <a:pt x="249" y="13"/>
                  </a:lnTo>
                  <a:lnTo>
                    <a:pt x="224" y="14"/>
                  </a:lnTo>
                  <a:lnTo>
                    <a:pt x="213" y="13"/>
                  </a:lnTo>
                  <a:lnTo>
                    <a:pt x="209" y="11"/>
                  </a:lnTo>
                  <a:lnTo>
                    <a:pt x="212" y="7"/>
                  </a:lnTo>
                  <a:lnTo>
                    <a:pt x="205" y="8"/>
                  </a:lnTo>
                  <a:lnTo>
                    <a:pt x="195" y="7"/>
                  </a:lnTo>
                  <a:lnTo>
                    <a:pt x="187" y="7"/>
                  </a:lnTo>
                  <a:lnTo>
                    <a:pt x="181" y="8"/>
                  </a:lnTo>
                  <a:lnTo>
                    <a:pt x="174" y="2"/>
                  </a:lnTo>
                  <a:lnTo>
                    <a:pt x="164" y="8"/>
                  </a:lnTo>
                  <a:lnTo>
                    <a:pt x="165" y="2"/>
                  </a:lnTo>
                  <a:lnTo>
                    <a:pt x="157" y="0"/>
                  </a:lnTo>
                  <a:lnTo>
                    <a:pt x="151" y="0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1" y="7"/>
                  </a:lnTo>
                  <a:lnTo>
                    <a:pt x="125" y="8"/>
                  </a:lnTo>
                  <a:lnTo>
                    <a:pt x="109" y="14"/>
                  </a:lnTo>
                  <a:lnTo>
                    <a:pt x="106" y="10"/>
                  </a:lnTo>
                  <a:lnTo>
                    <a:pt x="94" y="14"/>
                  </a:lnTo>
                  <a:lnTo>
                    <a:pt x="81" y="16"/>
                  </a:lnTo>
                  <a:lnTo>
                    <a:pt x="77" y="17"/>
                  </a:lnTo>
                  <a:lnTo>
                    <a:pt x="72" y="17"/>
                  </a:lnTo>
                  <a:lnTo>
                    <a:pt x="64" y="24"/>
                  </a:lnTo>
                  <a:lnTo>
                    <a:pt x="61" y="30"/>
                  </a:lnTo>
                  <a:lnTo>
                    <a:pt x="50" y="31"/>
                  </a:lnTo>
                  <a:lnTo>
                    <a:pt x="36" y="34"/>
                  </a:lnTo>
                  <a:lnTo>
                    <a:pt x="25" y="33"/>
                  </a:lnTo>
                  <a:lnTo>
                    <a:pt x="19" y="33"/>
                  </a:lnTo>
                  <a:lnTo>
                    <a:pt x="14" y="41"/>
                  </a:lnTo>
                  <a:lnTo>
                    <a:pt x="22" y="44"/>
                  </a:lnTo>
                  <a:lnTo>
                    <a:pt x="30" y="45"/>
                  </a:lnTo>
                  <a:lnTo>
                    <a:pt x="36" y="47"/>
                  </a:lnTo>
                  <a:lnTo>
                    <a:pt x="50" y="50"/>
                  </a:lnTo>
                  <a:lnTo>
                    <a:pt x="53" y="56"/>
                  </a:lnTo>
                  <a:lnTo>
                    <a:pt x="73" y="59"/>
                  </a:lnTo>
                  <a:lnTo>
                    <a:pt x="84" y="59"/>
                  </a:lnTo>
                  <a:lnTo>
                    <a:pt x="86" y="64"/>
                  </a:lnTo>
                  <a:lnTo>
                    <a:pt x="100" y="66"/>
                  </a:lnTo>
                  <a:lnTo>
                    <a:pt x="100" y="69"/>
                  </a:lnTo>
                  <a:lnTo>
                    <a:pt x="89" y="66"/>
                  </a:lnTo>
                  <a:lnTo>
                    <a:pt x="84" y="66"/>
                  </a:lnTo>
                  <a:lnTo>
                    <a:pt x="80" y="66"/>
                  </a:lnTo>
                  <a:lnTo>
                    <a:pt x="77" y="64"/>
                  </a:lnTo>
                  <a:lnTo>
                    <a:pt x="80" y="70"/>
                  </a:lnTo>
                  <a:lnTo>
                    <a:pt x="77" y="72"/>
                  </a:lnTo>
                  <a:lnTo>
                    <a:pt x="69" y="73"/>
                  </a:lnTo>
                  <a:lnTo>
                    <a:pt x="61" y="72"/>
                  </a:lnTo>
                  <a:lnTo>
                    <a:pt x="53" y="72"/>
                  </a:lnTo>
                  <a:lnTo>
                    <a:pt x="56" y="67"/>
                  </a:lnTo>
                  <a:lnTo>
                    <a:pt x="50" y="66"/>
                  </a:lnTo>
                  <a:lnTo>
                    <a:pt x="36" y="69"/>
                  </a:lnTo>
                  <a:lnTo>
                    <a:pt x="0" y="78"/>
                  </a:lnTo>
                  <a:lnTo>
                    <a:pt x="5" y="83"/>
                  </a:lnTo>
                  <a:lnTo>
                    <a:pt x="13" y="83"/>
                  </a:lnTo>
                  <a:lnTo>
                    <a:pt x="19" y="84"/>
                  </a:lnTo>
                  <a:lnTo>
                    <a:pt x="13" y="86"/>
                  </a:lnTo>
                  <a:lnTo>
                    <a:pt x="18" y="90"/>
                  </a:lnTo>
                  <a:lnTo>
                    <a:pt x="24" y="93"/>
                  </a:lnTo>
                  <a:lnTo>
                    <a:pt x="35" y="95"/>
                  </a:lnTo>
                  <a:lnTo>
                    <a:pt x="42" y="95"/>
                  </a:lnTo>
                  <a:lnTo>
                    <a:pt x="52" y="93"/>
                  </a:lnTo>
                  <a:lnTo>
                    <a:pt x="61" y="95"/>
                  </a:lnTo>
                  <a:lnTo>
                    <a:pt x="64" y="92"/>
                  </a:lnTo>
                  <a:lnTo>
                    <a:pt x="67" y="97"/>
                  </a:lnTo>
                  <a:lnTo>
                    <a:pt x="73" y="95"/>
                  </a:lnTo>
                  <a:lnTo>
                    <a:pt x="84" y="90"/>
                  </a:lnTo>
                  <a:lnTo>
                    <a:pt x="92" y="89"/>
                  </a:lnTo>
                  <a:lnTo>
                    <a:pt x="91" y="107"/>
                  </a:lnTo>
                  <a:lnTo>
                    <a:pt x="87" y="111"/>
                  </a:lnTo>
                  <a:lnTo>
                    <a:pt x="77" y="107"/>
                  </a:lnTo>
                  <a:lnTo>
                    <a:pt x="69" y="109"/>
                  </a:lnTo>
                  <a:lnTo>
                    <a:pt x="59" y="114"/>
                  </a:lnTo>
                  <a:lnTo>
                    <a:pt x="53" y="114"/>
                  </a:lnTo>
                  <a:lnTo>
                    <a:pt x="49" y="109"/>
                  </a:lnTo>
                  <a:lnTo>
                    <a:pt x="44" y="114"/>
                  </a:lnTo>
                  <a:lnTo>
                    <a:pt x="39" y="118"/>
                  </a:lnTo>
                  <a:lnTo>
                    <a:pt x="36" y="121"/>
                  </a:lnTo>
                  <a:lnTo>
                    <a:pt x="32" y="128"/>
                  </a:lnTo>
                  <a:lnTo>
                    <a:pt x="30" y="131"/>
                  </a:lnTo>
                  <a:lnTo>
                    <a:pt x="24" y="132"/>
                  </a:lnTo>
                  <a:lnTo>
                    <a:pt x="19" y="134"/>
                  </a:lnTo>
                  <a:lnTo>
                    <a:pt x="24" y="137"/>
                  </a:lnTo>
                  <a:lnTo>
                    <a:pt x="36" y="137"/>
                  </a:lnTo>
                  <a:lnTo>
                    <a:pt x="36" y="142"/>
                  </a:lnTo>
                  <a:lnTo>
                    <a:pt x="36" y="143"/>
                  </a:lnTo>
                  <a:lnTo>
                    <a:pt x="44" y="143"/>
                  </a:lnTo>
                  <a:lnTo>
                    <a:pt x="50" y="143"/>
                  </a:lnTo>
                  <a:lnTo>
                    <a:pt x="55" y="143"/>
                  </a:lnTo>
                  <a:lnTo>
                    <a:pt x="58" y="146"/>
                  </a:lnTo>
                  <a:lnTo>
                    <a:pt x="56" y="151"/>
                  </a:lnTo>
                  <a:lnTo>
                    <a:pt x="58" y="159"/>
                  </a:lnTo>
                  <a:lnTo>
                    <a:pt x="63" y="157"/>
                  </a:lnTo>
                  <a:lnTo>
                    <a:pt x="69" y="154"/>
                  </a:lnTo>
                  <a:lnTo>
                    <a:pt x="75" y="149"/>
                  </a:lnTo>
                  <a:lnTo>
                    <a:pt x="80" y="148"/>
                  </a:lnTo>
                  <a:lnTo>
                    <a:pt x="81" y="151"/>
                  </a:lnTo>
                  <a:lnTo>
                    <a:pt x="84" y="157"/>
                  </a:lnTo>
                  <a:lnTo>
                    <a:pt x="83" y="162"/>
                  </a:lnTo>
                  <a:lnTo>
                    <a:pt x="81" y="165"/>
                  </a:lnTo>
                  <a:lnTo>
                    <a:pt x="80" y="166"/>
                  </a:lnTo>
                  <a:lnTo>
                    <a:pt x="83" y="170"/>
                  </a:lnTo>
                  <a:lnTo>
                    <a:pt x="80" y="171"/>
                  </a:lnTo>
                  <a:lnTo>
                    <a:pt x="77" y="174"/>
                  </a:lnTo>
                  <a:lnTo>
                    <a:pt x="80" y="176"/>
                  </a:lnTo>
                  <a:lnTo>
                    <a:pt x="87" y="174"/>
                  </a:lnTo>
                  <a:lnTo>
                    <a:pt x="92" y="173"/>
                  </a:lnTo>
                  <a:lnTo>
                    <a:pt x="95" y="176"/>
                  </a:lnTo>
                  <a:lnTo>
                    <a:pt x="98" y="171"/>
                  </a:lnTo>
                  <a:lnTo>
                    <a:pt x="103" y="170"/>
                  </a:lnTo>
                  <a:lnTo>
                    <a:pt x="105" y="173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7" y="177"/>
                  </a:lnTo>
                  <a:lnTo>
                    <a:pt x="122" y="177"/>
                  </a:lnTo>
                  <a:lnTo>
                    <a:pt x="126" y="171"/>
                  </a:lnTo>
                  <a:lnTo>
                    <a:pt x="128" y="170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9" y="176"/>
                  </a:lnTo>
                  <a:lnTo>
                    <a:pt x="140" y="174"/>
                  </a:lnTo>
                  <a:lnTo>
                    <a:pt x="143" y="173"/>
                  </a:lnTo>
                  <a:lnTo>
                    <a:pt x="146" y="173"/>
                  </a:lnTo>
                  <a:lnTo>
                    <a:pt x="150" y="171"/>
                  </a:lnTo>
                  <a:lnTo>
                    <a:pt x="143" y="177"/>
                  </a:lnTo>
                  <a:lnTo>
                    <a:pt x="140" y="180"/>
                  </a:lnTo>
                  <a:lnTo>
                    <a:pt x="139" y="188"/>
                  </a:lnTo>
                  <a:lnTo>
                    <a:pt x="140" y="190"/>
                  </a:lnTo>
                  <a:lnTo>
                    <a:pt x="136" y="193"/>
                  </a:lnTo>
                  <a:lnTo>
                    <a:pt x="128" y="199"/>
                  </a:lnTo>
                  <a:lnTo>
                    <a:pt x="123" y="197"/>
                  </a:lnTo>
                  <a:lnTo>
                    <a:pt x="120" y="197"/>
                  </a:lnTo>
                  <a:lnTo>
                    <a:pt x="117" y="199"/>
                  </a:lnTo>
                  <a:lnTo>
                    <a:pt x="114" y="201"/>
                  </a:lnTo>
                  <a:lnTo>
                    <a:pt x="111" y="202"/>
                  </a:lnTo>
                  <a:lnTo>
                    <a:pt x="105" y="204"/>
                  </a:lnTo>
                  <a:lnTo>
                    <a:pt x="103" y="205"/>
                  </a:lnTo>
                  <a:lnTo>
                    <a:pt x="101" y="210"/>
                  </a:lnTo>
                  <a:lnTo>
                    <a:pt x="103" y="215"/>
                  </a:lnTo>
                  <a:lnTo>
                    <a:pt x="106" y="215"/>
                  </a:lnTo>
                  <a:lnTo>
                    <a:pt x="111" y="216"/>
                  </a:lnTo>
                  <a:lnTo>
                    <a:pt x="114" y="215"/>
                  </a:lnTo>
                  <a:lnTo>
                    <a:pt x="115" y="211"/>
                  </a:lnTo>
                  <a:lnTo>
                    <a:pt x="123" y="210"/>
                  </a:lnTo>
                  <a:lnTo>
                    <a:pt x="129" y="211"/>
                  </a:lnTo>
                  <a:lnTo>
                    <a:pt x="137" y="205"/>
                  </a:lnTo>
                  <a:lnTo>
                    <a:pt x="139" y="202"/>
                  </a:lnTo>
                  <a:lnTo>
                    <a:pt x="140" y="201"/>
                  </a:lnTo>
                  <a:lnTo>
                    <a:pt x="145" y="201"/>
                  </a:lnTo>
                  <a:lnTo>
                    <a:pt x="150" y="199"/>
                  </a:lnTo>
                  <a:lnTo>
                    <a:pt x="156" y="199"/>
                  </a:lnTo>
                  <a:lnTo>
                    <a:pt x="154" y="193"/>
                  </a:lnTo>
                  <a:lnTo>
                    <a:pt x="165" y="191"/>
                  </a:lnTo>
                  <a:lnTo>
                    <a:pt x="174" y="185"/>
                  </a:lnTo>
                  <a:lnTo>
                    <a:pt x="182" y="182"/>
                  </a:lnTo>
                  <a:lnTo>
                    <a:pt x="191" y="177"/>
                  </a:lnTo>
                  <a:lnTo>
                    <a:pt x="205" y="162"/>
                  </a:lnTo>
                  <a:lnTo>
                    <a:pt x="207" y="156"/>
                  </a:lnTo>
                  <a:lnTo>
                    <a:pt x="202" y="152"/>
                  </a:lnTo>
                  <a:lnTo>
                    <a:pt x="210" y="152"/>
                  </a:lnTo>
                  <a:lnTo>
                    <a:pt x="219" y="146"/>
                  </a:lnTo>
                  <a:lnTo>
                    <a:pt x="224" y="142"/>
                  </a:lnTo>
                  <a:lnTo>
                    <a:pt x="235" y="140"/>
                  </a:lnTo>
                  <a:lnTo>
                    <a:pt x="240" y="138"/>
                  </a:lnTo>
                  <a:lnTo>
                    <a:pt x="241" y="138"/>
                  </a:lnTo>
                  <a:lnTo>
                    <a:pt x="243" y="138"/>
                  </a:lnTo>
                  <a:lnTo>
                    <a:pt x="255" y="137"/>
                  </a:lnTo>
                  <a:lnTo>
                    <a:pt x="241" y="142"/>
                  </a:lnTo>
                  <a:lnTo>
                    <a:pt x="230" y="145"/>
                  </a:lnTo>
                  <a:lnTo>
                    <a:pt x="226" y="146"/>
                  </a:lnTo>
                  <a:lnTo>
                    <a:pt x="221" y="152"/>
                  </a:lnTo>
                  <a:lnTo>
                    <a:pt x="218" y="159"/>
                  </a:lnTo>
                  <a:lnTo>
                    <a:pt x="219" y="160"/>
                  </a:lnTo>
                  <a:lnTo>
                    <a:pt x="223" y="162"/>
                  </a:lnTo>
                  <a:lnTo>
                    <a:pt x="232" y="159"/>
                  </a:lnTo>
                  <a:lnTo>
                    <a:pt x="223" y="163"/>
                  </a:lnTo>
                  <a:lnTo>
                    <a:pt x="219" y="166"/>
                  </a:lnTo>
                  <a:lnTo>
                    <a:pt x="224" y="168"/>
                  </a:lnTo>
                  <a:lnTo>
                    <a:pt x="233" y="166"/>
                  </a:lnTo>
                  <a:lnTo>
                    <a:pt x="240" y="162"/>
                  </a:lnTo>
                  <a:lnTo>
                    <a:pt x="243" y="160"/>
                  </a:lnTo>
                  <a:lnTo>
                    <a:pt x="247" y="160"/>
                  </a:lnTo>
                  <a:lnTo>
                    <a:pt x="254" y="154"/>
                  </a:lnTo>
                  <a:lnTo>
                    <a:pt x="260" y="146"/>
                  </a:lnTo>
                  <a:lnTo>
                    <a:pt x="268" y="143"/>
                  </a:lnTo>
                  <a:lnTo>
                    <a:pt x="274" y="140"/>
                  </a:lnTo>
                  <a:lnTo>
                    <a:pt x="277" y="140"/>
                  </a:lnTo>
                  <a:lnTo>
                    <a:pt x="278" y="140"/>
                  </a:lnTo>
                  <a:lnTo>
                    <a:pt x="286" y="145"/>
                  </a:lnTo>
                  <a:lnTo>
                    <a:pt x="297" y="148"/>
                  </a:lnTo>
                  <a:lnTo>
                    <a:pt x="294" y="151"/>
                  </a:lnTo>
                  <a:lnTo>
                    <a:pt x="291" y="156"/>
                  </a:lnTo>
                  <a:lnTo>
                    <a:pt x="305" y="149"/>
                  </a:lnTo>
                  <a:lnTo>
                    <a:pt x="306" y="151"/>
                  </a:lnTo>
                  <a:lnTo>
                    <a:pt x="308" y="151"/>
                  </a:lnTo>
                  <a:lnTo>
                    <a:pt x="314" y="151"/>
                  </a:lnTo>
                  <a:lnTo>
                    <a:pt x="320" y="146"/>
                  </a:lnTo>
                  <a:lnTo>
                    <a:pt x="316" y="151"/>
                  </a:lnTo>
                  <a:lnTo>
                    <a:pt x="317" y="154"/>
                  </a:lnTo>
                  <a:lnTo>
                    <a:pt x="325" y="156"/>
                  </a:lnTo>
                  <a:lnTo>
                    <a:pt x="334" y="157"/>
                  </a:lnTo>
                  <a:lnTo>
                    <a:pt x="342" y="156"/>
                  </a:lnTo>
                  <a:lnTo>
                    <a:pt x="351" y="156"/>
                  </a:lnTo>
                  <a:lnTo>
                    <a:pt x="356" y="157"/>
                  </a:lnTo>
                  <a:lnTo>
                    <a:pt x="364" y="156"/>
                  </a:lnTo>
                  <a:lnTo>
                    <a:pt x="364" y="159"/>
                  </a:lnTo>
                  <a:lnTo>
                    <a:pt x="365" y="159"/>
                  </a:lnTo>
                  <a:lnTo>
                    <a:pt x="372" y="160"/>
                  </a:lnTo>
                  <a:lnTo>
                    <a:pt x="378" y="162"/>
                  </a:lnTo>
                  <a:lnTo>
                    <a:pt x="382" y="159"/>
                  </a:lnTo>
                  <a:lnTo>
                    <a:pt x="386" y="157"/>
                  </a:lnTo>
                  <a:lnTo>
                    <a:pt x="392" y="157"/>
                  </a:lnTo>
                  <a:lnTo>
                    <a:pt x="393" y="152"/>
                  </a:lnTo>
                  <a:lnTo>
                    <a:pt x="392" y="151"/>
                  </a:lnTo>
                  <a:lnTo>
                    <a:pt x="390" y="151"/>
                  </a:lnTo>
                  <a:lnTo>
                    <a:pt x="384" y="152"/>
                  </a:lnTo>
                  <a:lnTo>
                    <a:pt x="382" y="154"/>
                  </a:lnTo>
                  <a:lnTo>
                    <a:pt x="381" y="154"/>
                  </a:lnTo>
                  <a:lnTo>
                    <a:pt x="378" y="152"/>
                  </a:lnTo>
                  <a:lnTo>
                    <a:pt x="376" y="151"/>
                  </a:lnTo>
                  <a:lnTo>
                    <a:pt x="375" y="152"/>
                  </a:lnTo>
                  <a:lnTo>
                    <a:pt x="373" y="152"/>
                  </a:lnTo>
                  <a:lnTo>
                    <a:pt x="370" y="151"/>
                  </a:lnTo>
                  <a:lnTo>
                    <a:pt x="368" y="149"/>
                  </a:lnTo>
                  <a:lnTo>
                    <a:pt x="368" y="2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8" name="Freeform 729"/>
            <p:cNvSpPr>
              <a:spLocks/>
            </p:cNvSpPr>
            <p:nvPr/>
          </p:nvSpPr>
          <p:spPr bwMode="auto">
            <a:xfrm>
              <a:off x="3311169" y="3202135"/>
              <a:ext cx="30168" cy="74630"/>
            </a:xfrm>
            <a:custGeom>
              <a:avLst/>
              <a:gdLst>
                <a:gd name="T0" fmla="*/ 2147483647 w 18"/>
                <a:gd name="T1" fmla="*/ 0 h 41"/>
                <a:gd name="T2" fmla="*/ 2147483647 w 18"/>
                <a:gd name="T3" fmla="*/ 0 h 41"/>
                <a:gd name="T4" fmla="*/ 2147483647 w 18"/>
                <a:gd name="T5" fmla="*/ 0 h 41"/>
                <a:gd name="T6" fmla="*/ 2147483647 w 18"/>
                <a:gd name="T7" fmla="*/ 2147483647 h 41"/>
                <a:gd name="T8" fmla="*/ 2147483647 w 18"/>
                <a:gd name="T9" fmla="*/ 2147483647 h 41"/>
                <a:gd name="T10" fmla="*/ 2147483647 w 18"/>
                <a:gd name="T11" fmla="*/ 2147483647 h 41"/>
                <a:gd name="T12" fmla="*/ 2147483647 w 18"/>
                <a:gd name="T13" fmla="*/ 2147483647 h 41"/>
                <a:gd name="T14" fmla="*/ 2147483647 w 18"/>
                <a:gd name="T15" fmla="*/ 2147483647 h 41"/>
                <a:gd name="T16" fmla="*/ 2147483647 w 18"/>
                <a:gd name="T17" fmla="*/ 2147483647 h 41"/>
                <a:gd name="T18" fmla="*/ 2147483647 w 18"/>
                <a:gd name="T19" fmla="*/ 2147483647 h 41"/>
                <a:gd name="T20" fmla="*/ 2147483647 w 18"/>
                <a:gd name="T21" fmla="*/ 2147483647 h 41"/>
                <a:gd name="T22" fmla="*/ 2147483647 w 18"/>
                <a:gd name="T23" fmla="*/ 2147483647 h 41"/>
                <a:gd name="T24" fmla="*/ 2147483647 w 18"/>
                <a:gd name="T25" fmla="*/ 2147483647 h 41"/>
                <a:gd name="T26" fmla="*/ 0 w 18"/>
                <a:gd name="T27" fmla="*/ 2147483647 h 41"/>
                <a:gd name="T28" fmla="*/ 2147483647 w 18"/>
                <a:gd name="T29" fmla="*/ 2147483647 h 41"/>
                <a:gd name="T30" fmla="*/ 2147483647 w 18"/>
                <a:gd name="T31" fmla="*/ 2147483647 h 41"/>
                <a:gd name="T32" fmla="*/ 2147483647 w 18"/>
                <a:gd name="T33" fmla="*/ 2147483647 h 41"/>
                <a:gd name="T34" fmla="*/ 2147483647 w 18"/>
                <a:gd name="T35" fmla="*/ 2147483647 h 41"/>
                <a:gd name="T36" fmla="*/ 2147483647 w 18"/>
                <a:gd name="T37" fmla="*/ 2147483647 h 41"/>
                <a:gd name="T38" fmla="*/ 2147483647 w 18"/>
                <a:gd name="T39" fmla="*/ 2147483647 h 41"/>
                <a:gd name="T40" fmla="*/ 2147483647 w 18"/>
                <a:gd name="T41" fmla="*/ 2147483647 h 41"/>
                <a:gd name="T42" fmla="*/ 2147483647 w 18"/>
                <a:gd name="T43" fmla="*/ 2147483647 h 41"/>
                <a:gd name="T44" fmla="*/ 2147483647 w 18"/>
                <a:gd name="T45" fmla="*/ 2147483647 h 41"/>
                <a:gd name="T46" fmla="*/ 2147483647 w 18"/>
                <a:gd name="T47" fmla="*/ 2147483647 h 41"/>
                <a:gd name="T48" fmla="*/ 2147483647 w 18"/>
                <a:gd name="T49" fmla="*/ 2147483647 h 41"/>
                <a:gd name="T50" fmla="*/ 2147483647 w 18"/>
                <a:gd name="T51" fmla="*/ 2147483647 h 41"/>
                <a:gd name="T52" fmla="*/ 2147483647 w 18"/>
                <a:gd name="T53" fmla="*/ 0 h 41"/>
                <a:gd name="T54" fmla="*/ 2147483647 w 18"/>
                <a:gd name="T55" fmla="*/ 0 h 41"/>
                <a:gd name="T56" fmla="*/ 2147483647 w 18"/>
                <a:gd name="T57" fmla="*/ 0 h 41"/>
                <a:gd name="T58" fmla="*/ 2147483647 w 18"/>
                <a:gd name="T59" fmla="*/ 0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"/>
                <a:gd name="T91" fmla="*/ 0 h 41"/>
                <a:gd name="T92" fmla="*/ 18 w 18"/>
                <a:gd name="T93" fmla="*/ 41 h 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" h="41">
                  <a:moveTo>
                    <a:pt x="17" y="0"/>
                  </a:moveTo>
                  <a:lnTo>
                    <a:pt x="17" y="0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9" y="33"/>
                  </a:lnTo>
                  <a:lnTo>
                    <a:pt x="15" y="23"/>
                  </a:lnTo>
                  <a:lnTo>
                    <a:pt x="18" y="17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5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9" name="Freeform 730"/>
            <p:cNvSpPr>
              <a:spLocks/>
            </p:cNvSpPr>
            <p:nvPr/>
          </p:nvSpPr>
          <p:spPr bwMode="auto">
            <a:xfrm>
              <a:off x="3236545" y="3227541"/>
              <a:ext cx="93677" cy="103211"/>
            </a:xfrm>
            <a:custGeom>
              <a:avLst/>
              <a:gdLst>
                <a:gd name="T0" fmla="*/ 2147483647 w 57"/>
                <a:gd name="T1" fmla="*/ 2147483647 h 58"/>
                <a:gd name="T2" fmla="*/ 2147483647 w 57"/>
                <a:gd name="T3" fmla="*/ 2147483647 h 58"/>
                <a:gd name="T4" fmla="*/ 2147483647 w 57"/>
                <a:gd name="T5" fmla="*/ 2147483647 h 58"/>
                <a:gd name="T6" fmla="*/ 2147483647 w 57"/>
                <a:gd name="T7" fmla="*/ 2147483647 h 58"/>
                <a:gd name="T8" fmla="*/ 2147483647 w 57"/>
                <a:gd name="T9" fmla="*/ 2147483647 h 58"/>
                <a:gd name="T10" fmla="*/ 2147483647 w 57"/>
                <a:gd name="T11" fmla="*/ 2147483647 h 58"/>
                <a:gd name="T12" fmla="*/ 2147483647 w 57"/>
                <a:gd name="T13" fmla="*/ 2147483647 h 58"/>
                <a:gd name="T14" fmla="*/ 2147483647 w 57"/>
                <a:gd name="T15" fmla="*/ 2147483647 h 58"/>
                <a:gd name="T16" fmla="*/ 2147483647 w 57"/>
                <a:gd name="T17" fmla="*/ 2147483647 h 58"/>
                <a:gd name="T18" fmla="*/ 2147483647 w 57"/>
                <a:gd name="T19" fmla="*/ 2147483647 h 58"/>
                <a:gd name="T20" fmla="*/ 2147483647 w 57"/>
                <a:gd name="T21" fmla="*/ 2147483647 h 58"/>
                <a:gd name="T22" fmla="*/ 2147483647 w 57"/>
                <a:gd name="T23" fmla="*/ 2147483647 h 58"/>
                <a:gd name="T24" fmla="*/ 2147483647 w 57"/>
                <a:gd name="T25" fmla="*/ 2147483647 h 58"/>
                <a:gd name="T26" fmla="*/ 2147483647 w 57"/>
                <a:gd name="T27" fmla="*/ 2147483647 h 58"/>
                <a:gd name="T28" fmla="*/ 2147483647 w 57"/>
                <a:gd name="T29" fmla="*/ 2147483647 h 58"/>
                <a:gd name="T30" fmla="*/ 0 w 57"/>
                <a:gd name="T31" fmla="*/ 2147483647 h 58"/>
                <a:gd name="T32" fmla="*/ 0 w 57"/>
                <a:gd name="T33" fmla="*/ 2147483647 h 58"/>
                <a:gd name="T34" fmla="*/ 2147483647 w 57"/>
                <a:gd name="T35" fmla="*/ 2147483647 h 58"/>
                <a:gd name="T36" fmla="*/ 2147483647 w 57"/>
                <a:gd name="T37" fmla="*/ 2147483647 h 58"/>
                <a:gd name="T38" fmla="*/ 2147483647 w 57"/>
                <a:gd name="T39" fmla="*/ 2147483647 h 58"/>
                <a:gd name="T40" fmla="*/ 2147483647 w 57"/>
                <a:gd name="T41" fmla="*/ 2147483647 h 58"/>
                <a:gd name="T42" fmla="*/ 2147483647 w 57"/>
                <a:gd name="T43" fmla="*/ 2147483647 h 58"/>
                <a:gd name="T44" fmla="*/ 2147483647 w 57"/>
                <a:gd name="T45" fmla="*/ 2147483647 h 58"/>
                <a:gd name="T46" fmla="*/ 2147483647 w 57"/>
                <a:gd name="T47" fmla="*/ 2147483647 h 58"/>
                <a:gd name="T48" fmla="*/ 2147483647 w 57"/>
                <a:gd name="T49" fmla="*/ 2147483647 h 58"/>
                <a:gd name="T50" fmla="*/ 2147483647 w 57"/>
                <a:gd name="T51" fmla="*/ 2147483647 h 58"/>
                <a:gd name="T52" fmla="*/ 2147483647 w 57"/>
                <a:gd name="T53" fmla="*/ 2147483647 h 58"/>
                <a:gd name="T54" fmla="*/ 2147483647 w 57"/>
                <a:gd name="T55" fmla="*/ 2147483647 h 58"/>
                <a:gd name="T56" fmla="*/ 2147483647 w 57"/>
                <a:gd name="T57" fmla="*/ 2147483647 h 58"/>
                <a:gd name="T58" fmla="*/ 2147483647 w 57"/>
                <a:gd name="T59" fmla="*/ 2147483647 h 58"/>
                <a:gd name="T60" fmla="*/ 2147483647 w 57"/>
                <a:gd name="T61" fmla="*/ 2147483647 h 58"/>
                <a:gd name="T62" fmla="*/ 2147483647 w 57"/>
                <a:gd name="T63" fmla="*/ 2147483647 h 58"/>
                <a:gd name="T64" fmla="*/ 2147483647 w 57"/>
                <a:gd name="T65" fmla="*/ 2147483647 h 58"/>
                <a:gd name="T66" fmla="*/ 2147483647 w 57"/>
                <a:gd name="T67" fmla="*/ 2147483647 h 58"/>
                <a:gd name="T68" fmla="*/ 2147483647 w 57"/>
                <a:gd name="T69" fmla="*/ 2147483647 h 58"/>
                <a:gd name="T70" fmla="*/ 2147483647 w 57"/>
                <a:gd name="T71" fmla="*/ 2147483647 h 58"/>
                <a:gd name="T72" fmla="*/ 2147483647 w 57"/>
                <a:gd name="T73" fmla="*/ 2147483647 h 58"/>
                <a:gd name="T74" fmla="*/ 2147483647 w 57"/>
                <a:gd name="T75" fmla="*/ 2147483647 h 58"/>
                <a:gd name="T76" fmla="*/ 2147483647 w 57"/>
                <a:gd name="T77" fmla="*/ 2147483647 h 58"/>
                <a:gd name="T78" fmla="*/ 2147483647 w 57"/>
                <a:gd name="T79" fmla="*/ 2147483647 h 58"/>
                <a:gd name="T80" fmla="*/ 2147483647 w 57"/>
                <a:gd name="T81" fmla="*/ 2147483647 h 58"/>
                <a:gd name="T82" fmla="*/ 2147483647 w 57"/>
                <a:gd name="T83" fmla="*/ 2147483647 h 58"/>
                <a:gd name="T84" fmla="*/ 2147483647 w 57"/>
                <a:gd name="T85" fmla="*/ 2147483647 h 58"/>
                <a:gd name="T86" fmla="*/ 2147483647 w 57"/>
                <a:gd name="T87" fmla="*/ 2147483647 h 58"/>
                <a:gd name="T88" fmla="*/ 2147483647 w 57"/>
                <a:gd name="T89" fmla="*/ 2147483647 h 58"/>
                <a:gd name="T90" fmla="*/ 2147483647 w 57"/>
                <a:gd name="T91" fmla="*/ 2147483647 h 58"/>
                <a:gd name="T92" fmla="*/ 2147483647 w 57"/>
                <a:gd name="T93" fmla="*/ 2147483647 h 58"/>
                <a:gd name="T94" fmla="*/ 2147483647 w 57"/>
                <a:gd name="T95" fmla="*/ 2147483647 h 58"/>
                <a:gd name="T96" fmla="*/ 2147483647 w 57"/>
                <a:gd name="T97" fmla="*/ 0 h 58"/>
                <a:gd name="T98" fmla="*/ 2147483647 w 57"/>
                <a:gd name="T99" fmla="*/ 0 h 58"/>
                <a:gd name="T100" fmla="*/ 2147483647 w 57"/>
                <a:gd name="T101" fmla="*/ 2147483647 h 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"/>
                <a:gd name="T154" fmla="*/ 0 h 58"/>
                <a:gd name="T155" fmla="*/ 57 w 57"/>
                <a:gd name="T156" fmla="*/ 58 h 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" h="58">
                  <a:moveTo>
                    <a:pt x="20" y="6"/>
                  </a:moveTo>
                  <a:lnTo>
                    <a:pt x="14" y="6"/>
                  </a:lnTo>
                  <a:lnTo>
                    <a:pt x="21" y="14"/>
                  </a:lnTo>
                  <a:lnTo>
                    <a:pt x="25" y="14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8" y="20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11" y="23"/>
                  </a:lnTo>
                  <a:lnTo>
                    <a:pt x="6" y="28"/>
                  </a:lnTo>
                  <a:lnTo>
                    <a:pt x="4" y="34"/>
                  </a:lnTo>
                  <a:lnTo>
                    <a:pt x="0" y="42"/>
                  </a:lnTo>
                  <a:lnTo>
                    <a:pt x="3" y="44"/>
                  </a:lnTo>
                  <a:lnTo>
                    <a:pt x="6" y="47"/>
                  </a:lnTo>
                  <a:lnTo>
                    <a:pt x="9" y="50"/>
                  </a:lnTo>
                  <a:lnTo>
                    <a:pt x="14" y="51"/>
                  </a:lnTo>
                  <a:lnTo>
                    <a:pt x="17" y="53"/>
                  </a:lnTo>
                  <a:lnTo>
                    <a:pt x="31" y="58"/>
                  </a:lnTo>
                  <a:lnTo>
                    <a:pt x="37" y="51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6" y="37"/>
                  </a:lnTo>
                  <a:lnTo>
                    <a:pt x="48" y="36"/>
                  </a:lnTo>
                  <a:lnTo>
                    <a:pt x="51" y="36"/>
                  </a:lnTo>
                  <a:lnTo>
                    <a:pt x="53" y="34"/>
                  </a:lnTo>
                  <a:lnTo>
                    <a:pt x="57" y="28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6" y="0"/>
                  </a:lnTo>
                  <a:lnTo>
                    <a:pt x="20" y="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0" name="Freeform 731"/>
            <p:cNvSpPr>
              <a:spLocks/>
            </p:cNvSpPr>
            <p:nvPr/>
          </p:nvSpPr>
          <p:spPr bwMode="auto">
            <a:xfrm>
              <a:off x="3307994" y="3268826"/>
              <a:ext cx="138135" cy="74630"/>
            </a:xfrm>
            <a:custGeom>
              <a:avLst/>
              <a:gdLst>
                <a:gd name="T0" fmla="*/ 2147483647 w 83"/>
                <a:gd name="T1" fmla="*/ 2147483647 h 42"/>
                <a:gd name="T2" fmla="*/ 0 w 83"/>
                <a:gd name="T3" fmla="*/ 2147483647 h 42"/>
                <a:gd name="T4" fmla="*/ 2147483647 w 83"/>
                <a:gd name="T5" fmla="*/ 2147483647 h 42"/>
                <a:gd name="T6" fmla="*/ 2147483647 w 83"/>
                <a:gd name="T7" fmla="*/ 2147483647 h 42"/>
                <a:gd name="T8" fmla="*/ 2147483647 w 83"/>
                <a:gd name="T9" fmla="*/ 2147483647 h 42"/>
                <a:gd name="T10" fmla="*/ 2147483647 w 83"/>
                <a:gd name="T11" fmla="*/ 2147483647 h 42"/>
                <a:gd name="T12" fmla="*/ 2147483647 w 83"/>
                <a:gd name="T13" fmla="*/ 2147483647 h 42"/>
                <a:gd name="T14" fmla="*/ 2147483647 w 83"/>
                <a:gd name="T15" fmla="*/ 2147483647 h 42"/>
                <a:gd name="T16" fmla="*/ 2147483647 w 83"/>
                <a:gd name="T17" fmla="*/ 2147483647 h 42"/>
                <a:gd name="T18" fmla="*/ 2147483647 w 83"/>
                <a:gd name="T19" fmla="*/ 2147483647 h 42"/>
                <a:gd name="T20" fmla="*/ 2147483647 w 83"/>
                <a:gd name="T21" fmla="*/ 2147483647 h 42"/>
                <a:gd name="T22" fmla="*/ 2147483647 w 83"/>
                <a:gd name="T23" fmla="*/ 2147483647 h 42"/>
                <a:gd name="T24" fmla="*/ 2147483647 w 83"/>
                <a:gd name="T25" fmla="*/ 2147483647 h 42"/>
                <a:gd name="T26" fmla="*/ 2147483647 w 83"/>
                <a:gd name="T27" fmla="*/ 2147483647 h 42"/>
                <a:gd name="T28" fmla="*/ 2147483647 w 83"/>
                <a:gd name="T29" fmla="*/ 2147483647 h 42"/>
                <a:gd name="T30" fmla="*/ 2147483647 w 83"/>
                <a:gd name="T31" fmla="*/ 2147483647 h 42"/>
                <a:gd name="T32" fmla="*/ 2147483647 w 83"/>
                <a:gd name="T33" fmla="*/ 2147483647 h 42"/>
                <a:gd name="T34" fmla="*/ 2147483647 w 83"/>
                <a:gd name="T35" fmla="*/ 2147483647 h 42"/>
                <a:gd name="T36" fmla="*/ 2147483647 w 83"/>
                <a:gd name="T37" fmla="*/ 2147483647 h 42"/>
                <a:gd name="T38" fmla="*/ 2147483647 w 83"/>
                <a:gd name="T39" fmla="*/ 2147483647 h 42"/>
                <a:gd name="T40" fmla="*/ 2147483647 w 83"/>
                <a:gd name="T41" fmla="*/ 2147483647 h 42"/>
                <a:gd name="T42" fmla="*/ 2147483647 w 83"/>
                <a:gd name="T43" fmla="*/ 2147483647 h 42"/>
                <a:gd name="T44" fmla="*/ 2147483647 w 83"/>
                <a:gd name="T45" fmla="*/ 2147483647 h 42"/>
                <a:gd name="T46" fmla="*/ 2147483647 w 83"/>
                <a:gd name="T47" fmla="*/ 2147483647 h 42"/>
                <a:gd name="T48" fmla="*/ 2147483647 w 83"/>
                <a:gd name="T49" fmla="*/ 2147483647 h 42"/>
                <a:gd name="T50" fmla="*/ 2147483647 w 83"/>
                <a:gd name="T51" fmla="*/ 2147483647 h 42"/>
                <a:gd name="T52" fmla="*/ 2147483647 w 83"/>
                <a:gd name="T53" fmla="*/ 2147483647 h 42"/>
                <a:gd name="T54" fmla="*/ 2147483647 w 83"/>
                <a:gd name="T55" fmla="*/ 2147483647 h 42"/>
                <a:gd name="T56" fmla="*/ 2147483647 w 83"/>
                <a:gd name="T57" fmla="*/ 2147483647 h 42"/>
                <a:gd name="T58" fmla="*/ 2147483647 w 83"/>
                <a:gd name="T59" fmla="*/ 2147483647 h 42"/>
                <a:gd name="T60" fmla="*/ 2147483647 w 83"/>
                <a:gd name="T61" fmla="*/ 2147483647 h 42"/>
                <a:gd name="T62" fmla="*/ 2147483647 w 83"/>
                <a:gd name="T63" fmla="*/ 2147483647 h 42"/>
                <a:gd name="T64" fmla="*/ 2147483647 w 83"/>
                <a:gd name="T65" fmla="*/ 2147483647 h 42"/>
                <a:gd name="T66" fmla="*/ 2147483647 w 83"/>
                <a:gd name="T67" fmla="*/ 2147483647 h 42"/>
                <a:gd name="T68" fmla="*/ 2147483647 w 83"/>
                <a:gd name="T69" fmla="*/ 2147483647 h 42"/>
                <a:gd name="T70" fmla="*/ 2147483647 w 83"/>
                <a:gd name="T71" fmla="*/ 2147483647 h 42"/>
                <a:gd name="T72" fmla="*/ 2147483647 w 83"/>
                <a:gd name="T73" fmla="*/ 2147483647 h 42"/>
                <a:gd name="T74" fmla="*/ 2147483647 w 83"/>
                <a:gd name="T75" fmla="*/ 2147483647 h 42"/>
                <a:gd name="T76" fmla="*/ 2147483647 w 83"/>
                <a:gd name="T77" fmla="*/ 2147483647 h 42"/>
                <a:gd name="T78" fmla="*/ 2147483647 w 83"/>
                <a:gd name="T79" fmla="*/ 2147483647 h 42"/>
                <a:gd name="T80" fmla="*/ 2147483647 w 83"/>
                <a:gd name="T81" fmla="*/ 2147483647 h 42"/>
                <a:gd name="T82" fmla="*/ 2147483647 w 83"/>
                <a:gd name="T83" fmla="*/ 0 h 42"/>
                <a:gd name="T84" fmla="*/ 2147483647 w 83"/>
                <a:gd name="T85" fmla="*/ 0 h 42"/>
                <a:gd name="T86" fmla="*/ 2147483647 w 83"/>
                <a:gd name="T87" fmla="*/ 0 h 42"/>
                <a:gd name="T88" fmla="*/ 2147483647 w 83"/>
                <a:gd name="T89" fmla="*/ 0 h 42"/>
                <a:gd name="T90" fmla="*/ 2147483647 w 83"/>
                <a:gd name="T91" fmla="*/ 0 h 42"/>
                <a:gd name="T92" fmla="*/ 2147483647 w 83"/>
                <a:gd name="T93" fmla="*/ 2147483647 h 42"/>
                <a:gd name="T94" fmla="*/ 2147483647 w 83"/>
                <a:gd name="T95" fmla="*/ 2147483647 h 42"/>
                <a:gd name="T96" fmla="*/ 2147483647 w 83"/>
                <a:gd name="T97" fmla="*/ 2147483647 h 42"/>
                <a:gd name="T98" fmla="*/ 2147483647 w 83"/>
                <a:gd name="T99" fmla="*/ 2147483647 h 42"/>
                <a:gd name="T100" fmla="*/ 2147483647 w 83"/>
                <a:gd name="T101" fmla="*/ 2147483647 h 42"/>
                <a:gd name="T102" fmla="*/ 2147483647 w 83"/>
                <a:gd name="T103" fmla="*/ 2147483647 h 42"/>
                <a:gd name="T104" fmla="*/ 2147483647 w 83"/>
                <a:gd name="T105" fmla="*/ 2147483647 h 42"/>
                <a:gd name="T106" fmla="*/ 2147483647 w 83"/>
                <a:gd name="T107" fmla="*/ 2147483647 h 42"/>
                <a:gd name="T108" fmla="*/ 2147483647 w 83"/>
                <a:gd name="T109" fmla="*/ 2147483647 h 42"/>
                <a:gd name="T110" fmla="*/ 2147483647 w 83"/>
                <a:gd name="T111" fmla="*/ 2147483647 h 42"/>
                <a:gd name="T112" fmla="*/ 2147483647 w 83"/>
                <a:gd name="T113" fmla="*/ 2147483647 h 42"/>
                <a:gd name="T114" fmla="*/ 2147483647 w 83"/>
                <a:gd name="T115" fmla="*/ 2147483647 h 42"/>
                <a:gd name="T116" fmla="*/ 2147483647 w 83"/>
                <a:gd name="T117" fmla="*/ 2147483647 h 42"/>
                <a:gd name="T118" fmla="*/ 2147483647 w 83"/>
                <a:gd name="T119" fmla="*/ 2147483647 h 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"/>
                <a:gd name="T181" fmla="*/ 0 h 42"/>
                <a:gd name="T182" fmla="*/ 83 w 83"/>
                <a:gd name="T183" fmla="*/ 42 h 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" h="42">
                  <a:moveTo>
                    <a:pt x="2" y="22"/>
                  </a:moveTo>
                  <a:lnTo>
                    <a:pt x="0" y="22"/>
                  </a:lnTo>
                  <a:lnTo>
                    <a:pt x="6" y="27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1" y="32"/>
                  </a:lnTo>
                  <a:lnTo>
                    <a:pt x="17" y="30"/>
                  </a:lnTo>
                  <a:lnTo>
                    <a:pt x="20" y="32"/>
                  </a:lnTo>
                  <a:lnTo>
                    <a:pt x="22" y="33"/>
                  </a:lnTo>
                  <a:lnTo>
                    <a:pt x="24" y="36"/>
                  </a:lnTo>
                  <a:lnTo>
                    <a:pt x="22" y="41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3" y="42"/>
                  </a:lnTo>
                  <a:lnTo>
                    <a:pt x="37" y="38"/>
                  </a:lnTo>
                  <a:lnTo>
                    <a:pt x="39" y="36"/>
                  </a:lnTo>
                  <a:lnTo>
                    <a:pt x="36" y="32"/>
                  </a:lnTo>
                  <a:lnTo>
                    <a:pt x="42" y="32"/>
                  </a:lnTo>
                  <a:lnTo>
                    <a:pt x="45" y="28"/>
                  </a:lnTo>
                  <a:lnTo>
                    <a:pt x="48" y="32"/>
                  </a:lnTo>
                  <a:lnTo>
                    <a:pt x="55" y="27"/>
                  </a:lnTo>
                  <a:lnTo>
                    <a:pt x="59" y="22"/>
                  </a:lnTo>
                  <a:lnTo>
                    <a:pt x="62" y="18"/>
                  </a:lnTo>
                  <a:lnTo>
                    <a:pt x="69" y="21"/>
                  </a:lnTo>
                  <a:lnTo>
                    <a:pt x="81" y="18"/>
                  </a:lnTo>
                  <a:lnTo>
                    <a:pt x="83" y="14"/>
                  </a:lnTo>
                  <a:lnTo>
                    <a:pt x="70" y="7"/>
                  </a:lnTo>
                  <a:lnTo>
                    <a:pt x="64" y="4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2" y="4"/>
                  </a:lnTo>
                  <a:lnTo>
                    <a:pt x="37" y="4"/>
                  </a:lnTo>
                  <a:lnTo>
                    <a:pt x="22" y="4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1" name="Freeform 732"/>
            <p:cNvSpPr>
              <a:spLocks/>
            </p:cNvSpPr>
            <p:nvPr/>
          </p:nvSpPr>
          <p:spPr bwMode="auto">
            <a:xfrm>
              <a:off x="3287354" y="3308522"/>
              <a:ext cx="60335" cy="34933"/>
            </a:xfrm>
            <a:custGeom>
              <a:avLst/>
              <a:gdLst>
                <a:gd name="T0" fmla="*/ 2147483647 w 36"/>
                <a:gd name="T1" fmla="*/ 2147483647 h 20"/>
                <a:gd name="T2" fmla="*/ 2147483647 w 36"/>
                <a:gd name="T3" fmla="*/ 0 h 20"/>
                <a:gd name="T4" fmla="*/ 2147483647 w 36"/>
                <a:gd name="T5" fmla="*/ 2147483647 h 20"/>
                <a:gd name="T6" fmla="*/ 2147483647 w 36"/>
                <a:gd name="T7" fmla="*/ 2147483647 h 20"/>
                <a:gd name="T8" fmla="*/ 2147483647 w 36"/>
                <a:gd name="T9" fmla="*/ 2147483647 h 20"/>
                <a:gd name="T10" fmla="*/ 2147483647 w 36"/>
                <a:gd name="T11" fmla="*/ 2147483647 h 20"/>
                <a:gd name="T12" fmla="*/ 2147483647 w 36"/>
                <a:gd name="T13" fmla="*/ 2147483647 h 20"/>
                <a:gd name="T14" fmla="*/ 2147483647 w 36"/>
                <a:gd name="T15" fmla="*/ 2147483647 h 20"/>
                <a:gd name="T16" fmla="*/ 0 w 36"/>
                <a:gd name="T17" fmla="*/ 2147483647 h 20"/>
                <a:gd name="T18" fmla="*/ 0 w 36"/>
                <a:gd name="T19" fmla="*/ 2147483647 h 20"/>
                <a:gd name="T20" fmla="*/ 0 w 36"/>
                <a:gd name="T21" fmla="*/ 2147483647 h 20"/>
                <a:gd name="T22" fmla="*/ 2147483647 w 36"/>
                <a:gd name="T23" fmla="*/ 2147483647 h 20"/>
                <a:gd name="T24" fmla="*/ 2147483647 w 36"/>
                <a:gd name="T25" fmla="*/ 2147483647 h 20"/>
                <a:gd name="T26" fmla="*/ 2147483647 w 36"/>
                <a:gd name="T27" fmla="*/ 2147483647 h 20"/>
                <a:gd name="T28" fmla="*/ 2147483647 w 36"/>
                <a:gd name="T29" fmla="*/ 2147483647 h 20"/>
                <a:gd name="T30" fmla="*/ 2147483647 w 36"/>
                <a:gd name="T31" fmla="*/ 2147483647 h 20"/>
                <a:gd name="T32" fmla="*/ 2147483647 w 36"/>
                <a:gd name="T33" fmla="*/ 2147483647 h 20"/>
                <a:gd name="T34" fmla="*/ 2147483647 w 36"/>
                <a:gd name="T35" fmla="*/ 2147483647 h 20"/>
                <a:gd name="T36" fmla="*/ 2147483647 w 36"/>
                <a:gd name="T37" fmla="*/ 2147483647 h 20"/>
                <a:gd name="T38" fmla="*/ 2147483647 w 36"/>
                <a:gd name="T39" fmla="*/ 2147483647 h 20"/>
                <a:gd name="T40" fmla="*/ 2147483647 w 36"/>
                <a:gd name="T41" fmla="*/ 2147483647 h 20"/>
                <a:gd name="T42" fmla="*/ 2147483647 w 36"/>
                <a:gd name="T43" fmla="*/ 2147483647 h 20"/>
                <a:gd name="T44" fmla="*/ 2147483647 w 36"/>
                <a:gd name="T45" fmla="*/ 2147483647 h 20"/>
                <a:gd name="T46" fmla="*/ 2147483647 w 36"/>
                <a:gd name="T47" fmla="*/ 2147483647 h 20"/>
                <a:gd name="T48" fmla="*/ 2147483647 w 36"/>
                <a:gd name="T49" fmla="*/ 2147483647 h 20"/>
                <a:gd name="T50" fmla="*/ 2147483647 w 36"/>
                <a:gd name="T51" fmla="*/ 2147483647 h 20"/>
                <a:gd name="T52" fmla="*/ 2147483647 w 36"/>
                <a:gd name="T53" fmla="*/ 2147483647 h 20"/>
                <a:gd name="T54" fmla="*/ 2147483647 w 36"/>
                <a:gd name="T55" fmla="*/ 2147483647 h 20"/>
                <a:gd name="T56" fmla="*/ 2147483647 w 36"/>
                <a:gd name="T57" fmla="*/ 2147483647 h 20"/>
                <a:gd name="T58" fmla="*/ 2147483647 w 36"/>
                <a:gd name="T59" fmla="*/ 2147483647 h 20"/>
                <a:gd name="T60" fmla="*/ 2147483647 w 36"/>
                <a:gd name="T61" fmla="*/ 2147483647 h 20"/>
                <a:gd name="T62" fmla="*/ 2147483647 w 36"/>
                <a:gd name="T63" fmla="*/ 2147483647 h 20"/>
                <a:gd name="T64" fmla="*/ 2147483647 w 36"/>
                <a:gd name="T65" fmla="*/ 2147483647 h 20"/>
                <a:gd name="T66" fmla="*/ 2147483647 w 36"/>
                <a:gd name="T67" fmla="*/ 2147483647 h 20"/>
                <a:gd name="T68" fmla="*/ 2147483647 w 36"/>
                <a:gd name="T69" fmla="*/ 2147483647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"/>
                <a:gd name="T106" fmla="*/ 0 h 20"/>
                <a:gd name="T107" fmla="*/ 36 w 36"/>
                <a:gd name="T108" fmla="*/ 20 h 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" h="20">
                  <a:moveTo>
                    <a:pt x="18" y="5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6" y="6"/>
                  </a:lnTo>
                  <a:lnTo>
                    <a:pt x="0" y="13"/>
                  </a:lnTo>
                  <a:lnTo>
                    <a:pt x="12" y="14"/>
                  </a:lnTo>
                  <a:lnTo>
                    <a:pt x="18" y="17"/>
                  </a:lnTo>
                  <a:lnTo>
                    <a:pt x="23" y="19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6" y="14"/>
                  </a:lnTo>
                  <a:lnTo>
                    <a:pt x="34" y="11"/>
                  </a:lnTo>
                  <a:lnTo>
                    <a:pt x="32" y="10"/>
                  </a:lnTo>
                  <a:lnTo>
                    <a:pt x="29" y="8"/>
                  </a:lnTo>
                  <a:lnTo>
                    <a:pt x="23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2" name="Freeform 733"/>
            <p:cNvSpPr>
              <a:spLocks/>
            </p:cNvSpPr>
            <p:nvPr/>
          </p:nvSpPr>
          <p:spPr bwMode="auto">
            <a:xfrm>
              <a:off x="3344513" y="3300583"/>
              <a:ext cx="106379" cy="101624"/>
            </a:xfrm>
            <a:custGeom>
              <a:avLst/>
              <a:gdLst>
                <a:gd name="T0" fmla="*/ 2147483647 w 64"/>
                <a:gd name="T1" fmla="*/ 2147483647 h 57"/>
                <a:gd name="T2" fmla="*/ 2147483647 w 64"/>
                <a:gd name="T3" fmla="*/ 2147483647 h 57"/>
                <a:gd name="T4" fmla="*/ 2147483647 w 64"/>
                <a:gd name="T5" fmla="*/ 2147483647 h 57"/>
                <a:gd name="T6" fmla="*/ 2147483647 w 64"/>
                <a:gd name="T7" fmla="*/ 2147483647 h 57"/>
                <a:gd name="T8" fmla="*/ 2147483647 w 64"/>
                <a:gd name="T9" fmla="*/ 2147483647 h 57"/>
                <a:gd name="T10" fmla="*/ 2147483647 w 64"/>
                <a:gd name="T11" fmla="*/ 2147483647 h 57"/>
                <a:gd name="T12" fmla="*/ 2147483647 w 64"/>
                <a:gd name="T13" fmla="*/ 2147483647 h 57"/>
                <a:gd name="T14" fmla="*/ 2147483647 w 64"/>
                <a:gd name="T15" fmla="*/ 2147483647 h 57"/>
                <a:gd name="T16" fmla="*/ 2147483647 w 64"/>
                <a:gd name="T17" fmla="*/ 2147483647 h 57"/>
                <a:gd name="T18" fmla="*/ 2147483647 w 64"/>
                <a:gd name="T19" fmla="*/ 2147483647 h 57"/>
                <a:gd name="T20" fmla="*/ 2147483647 w 64"/>
                <a:gd name="T21" fmla="*/ 2147483647 h 57"/>
                <a:gd name="T22" fmla="*/ 2147483647 w 64"/>
                <a:gd name="T23" fmla="*/ 2147483647 h 57"/>
                <a:gd name="T24" fmla="*/ 2147483647 w 64"/>
                <a:gd name="T25" fmla="*/ 2147483647 h 57"/>
                <a:gd name="T26" fmla="*/ 2147483647 w 64"/>
                <a:gd name="T27" fmla="*/ 2147483647 h 57"/>
                <a:gd name="T28" fmla="*/ 2147483647 w 64"/>
                <a:gd name="T29" fmla="*/ 2147483647 h 57"/>
                <a:gd name="T30" fmla="*/ 2147483647 w 64"/>
                <a:gd name="T31" fmla="*/ 2147483647 h 57"/>
                <a:gd name="T32" fmla="*/ 2147483647 w 64"/>
                <a:gd name="T33" fmla="*/ 2147483647 h 57"/>
                <a:gd name="T34" fmla="*/ 2147483647 w 64"/>
                <a:gd name="T35" fmla="*/ 2147483647 h 57"/>
                <a:gd name="T36" fmla="*/ 2147483647 w 64"/>
                <a:gd name="T37" fmla="*/ 2147483647 h 57"/>
                <a:gd name="T38" fmla="*/ 2147483647 w 64"/>
                <a:gd name="T39" fmla="*/ 2147483647 h 57"/>
                <a:gd name="T40" fmla="*/ 2147483647 w 64"/>
                <a:gd name="T41" fmla="*/ 2147483647 h 57"/>
                <a:gd name="T42" fmla="*/ 2147483647 w 64"/>
                <a:gd name="T43" fmla="*/ 2147483647 h 57"/>
                <a:gd name="T44" fmla="*/ 2147483647 w 64"/>
                <a:gd name="T45" fmla="*/ 2147483647 h 57"/>
                <a:gd name="T46" fmla="*/ 2147483647 w 64"/>
                <a:gd name="T47" fmla="*/ 2147483647 h 57"/>
                <a:gd name="T48" fmla="*/ 2147483647 w 64"/>
                <a:gd name="T49" fmla="*/ 2147483647 h 57"/>
                <a:gd name="T50" fmla="*/ 2147483647 w 64"/>
                <a:gd name="T51" fmla="*/ 2147483647 h 57"/>
                <a:gd name="T52" fmla="*/ 2147483647 w 64"/>
                <a:gd name="T53" fmla="*/ 2147483647 h 57"/>
                <a:gd name="T54" fmla="*/ 2147483647 w 64"/>
                <a:gd name="T55" fmla="*/ 2147483647 h 57"/>
                <a:gd name="T56" fmla="*/ 2147483647 w 64"/>
                <a:gd name="T57" fmla="*/ 2147483647 h 57"/>
                <a:gd name="T58" fmla="*/ 2147483647 w 64"/>
                <a:gd name="T59" fmla="*/ 2147483647 h 57"/>
                <a:gd name="T60" fmla="*/ 2147483647 w 64"/>
                <a:gd name="T61" fmla="*/ 2147483647 h 57"/>
                <a:gd name="T62" fmla="*/ 2147483647 w 64"/>
                <a:gd name="T63" fmla="*/ 2147483647 h 57"/>
                <a:gd name="T64" fmla="*/ 2147483647 w 64"/>
                <a:gd name="T65" fmla="*/ 2147483647 h 57"/>
                <a:gd name="T66" fmla="*/ 2147483647 w 64"/>
                <a:gd name="T67" fmla="*/ 2147483647 h 57"/>
                <a:gd name="T68" fmla="*/ 2147483647 w 64"/>
                <a:gd name="T69" fmla="*/ 2147483647 h 57"/>
                <a:gd name="T70" fmla="*/ 2147483647 w 64"/>
                <a:gd name="T71" fmla="*/ 2147483647 h 57"/>
                <a:gd name="T72" fmla="*/ 2147483647 w 64"/>
                <a:gd name="T73" fmla="*/ 2147483647 h 57"/>
                <a:gd name="T74" fmla="*/ 2147483647 w 64"/>
                <a:gd name="T75" fmla="*/ 0 h 57"/>
                <a:gd name="T76" fmla="*/ 2147483647 w 64"/>
                <a:gd name="T77" fmla="*/ 0 h 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57"/>
                <a:gd name="T119" fmla="*/ 64 w 64"/>
                <a:gd name="T120" fmla="*/ 57 h 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57">
                  <a:moveTo>
                    <a:pt x="37" y="4"/>
                  </a:moveTo>
                  <a:lnTo>
                    <a:pt x="33" y="9"/>
                  </a:lnTo>
                  <a:lnTo>
                    <a:pt x="26" y="14"/>
                  </a:lnTo>
                  <a:lnTo>
                    <a:pt x="23" y="10"/>
                  </a:lnTo>
                  <a:lnTo>
                    <a:pt x="20" y="14"/>
                  </a:lnTo>
                  <a:lnTo>
                    <a:pt x="14" y="14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1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9" y="34"/>
                  </a:lnTo>
                  <a:lnTo>
                    <a:pt x="12" y="35"/>
                  </a:lnTo>
                  <a:lnTo>
                    <a:pt x="14" y="37"/>
                  </a:lnTo>
                  <a:lnTo>
                    <a:pt x="19" y="45"/>
                  </a:lnTo>
                  <a:lnTo>
                    <a:pt x="23" y="49"/>
                  </a:lnTo>
                  <a:lnTo>
                    <a:pt x="28" y="51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7" y="54"/>
                  </a:lnTo>
                  <a:lnTo>
                    <a:pt x="40" y="52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5" y="52"/>
                  </a:lnTo>
                  <a:lnTo>
                    <a:pt x="47" y="55"/>
                  </a:lnTo>
                  <a:lnTo>
                    <a:pt x="51" y="55"/>
                  </a:lnTo>
                  <a:lnTo>
                    <a:pt x="54" y="57"/>
                  </a:lnTo>
                  <a:lnTo>
                    <a:pt x="57" y="57"/>
                  </a:lnTo>
                  <a:lnTo>
                    <a:pt x="57" y="38"/>
                  </a:lnTo>
                  <a:lnTo>
                    <a:pt x="57" y="37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59" y="14"/>
                  </a:lnTo>
                  <a:lnTo>
                    <a:pt x="61" y="10"/>
                  </a:lnTo>
                  <a:lnTo>
                    <a:pt x="64" y="6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3" name="Freeform 734"/>
            <p:cNvSpPr>
              <a:spLocks/>
            </p:cNvSpPr>
            <p:nvPr/>
          </p:nvSpPr>
          <p:spPr bwMode="auto">
            <a:xfrm>
              <a:off x="3442954" y="3294232"/>
              <a:ext cx="3176" cy="6351"/>
            </a:xfrm>
            <a:custGeom>
              <a:avLst/>
              <a:gdLst>
                <a:gd name="T0" fmla="*/ 0 w 2"/>
                <a:gd name="T1" fmla="*/ 2147483647 h 4"/>
                <a:gd name="T2" fmla="*/ 2147483647 w 2"/>
                <a:gd name="T3" fmla="*/ 2147483647 h 4"/>
                <a:gd name="T4" fmla="*/ 2147483647 w 2"/>
                <a:gd name="T5" fmla="*/ 0 h 4"/>
                <a:gd name="T6" fmla="*/ 0 w 2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4" name="Freeform 735"/>
            <p:cNvSpPr>
              <a:spLocks/>
            </p:cNvSpPr>
            <p:nvPr/>
          </p:nvSpPr>
          <p:spPr bwMode="auto">
            <a:xfrm>
              <a:off x="3882762" y="4707439"/>
              <a:ext cx="17466" cy="4763"/>
            </a:xfrm>
            <a:custGeom>
              <a:avLst/>
              <a:gdLst>
                <a:gd name="T0" fmla="*/ 0 w 10"/>
                <a:gd name="T1" fmla="*/ 0 h 3"/>
                <a:gd name="T2" fmla="*/ 0 w 10"/>
                <a:gd name="T3" fmla="*/ 2147483647 h 3"/>
                <a:gd name="T4" fmla="*/ 0 w 10"/>
                <a:gd name="T5" fmla="*/ 2147483647 h 3"/>
                <a:gd name="T6" fmla="*/ 0 w 10"/>
                <a:gd name="T7" fmla="*/ 2147483647 h 3"/>
                <a:gd name="T8" fmla="*/ 0 w 10"/>
                <a:gd name="T9" fmla="*/ 2147483647 h 3"/>
                <a:gd name="T10" fmla="*/ 2147483647 w 10"/>
                <a:gd name="T11" fmla="*/ 2147483647 h 3"/>
                <a:gd name="T12" fmla="*/ 2147483647 w 10"/>
                <a:gd name="T13" fmla="*/ 2147483647 h 3"/>
                <a:gd name="T14" fmla="*/ 0 w 10"/>
                <a:gd name="T15" fmla="*/ 0 h 3"/>
                <a:gd name="T16" fmla="*/ 0 w 10"/>
                <a:gd name="T17" fmla="*/ 0 h 3"/>
                <a:gd name="T18" fmla="*/ 0 w 10"/>
                <a:gd name="T19" fmla="*/ 0 h 3"/>
                <a:gd name="T20" fmla="*/ 0 w 10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3"/>
                <a:gd name="T35" fmla="*/ 10 w 10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3">
                  <a:moveTo>
                    <a:pt x="0" y="0"/>
                  </a:moveTo>
                  <a:lnTo>
                    <a:pt x="0" y="2"/>
                  </a:ln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5" name="Freeform 736"/>
            <p:cNvSpPr>
              <a:spLocks/>
            </p:cNvSpPr>
            <p:nvPr/>
          </p:nvSpPr>
          <p:spPr bwMode="auto">
            <a:xfrm>
              <a:off x="3638247" y="4737608"/>
              <a:ext cx="33343" cy="58752"/>
            </a:xfrm>
            <a:custGeom>
              <a:avLst/>
              <a:gdLst>
                <a:gd name="T0" fmla="*/ 2147483647 w 20"/>
                <a:gd name="T1" fmla="*/ 2147483647 h 33"/>
                <a:gd name="T2" fmla="*/ 2147483647 w 20"/>
                <a:gd name="T3" fmla="*/ 2147483647 h 33"/>
                <a:gd name="T4" fmla="*/ 2147483647 w 20"/>
                <a:gd name="T5" fmla="*/ 2147483647 h 33"/>
                <a:gd name="T6" fmla="*/ 2147483647 w 20"/>
                <a:gd name="T7" fmla="*/ 2147483647 h 33"/>
                <a:gd name="T8" fmla="*/ 2147483647 w 20"/>
                <a:gd name="T9" fmla="*/ 2147483647 h 33"/>
                <a:gd name="T10" fmla="*/ 2147483647 w 20"/>
                <a:gd name="T11" fmla="*/ 0 h 33"/>
                <a:gd name="T12" fmla="*/ 2147483647 w 20"/>
                <a:gd name="T13" fmla="*/ 0 h 33"/>
                <a:gd name="T14" fmla="*/ 2147483647 w 20"/>
                <a:gd name="T15" fmla="*/ 0 h 33"/>
                <a:gd name="T16" fmla="*/ 2147483647 w 20"/>
                <a:gd name="T17" fmla="*/ 0 h 33"/>
                <a:gd name="T18" fmla="*/ 2147483647 w 20"/>
                <a:gd name="T19" fmla="*/ 2147483647 h 33"/>
                <a:gd name="T20" fmla="*/ 2147483647 w 20"/>
                <a:gd name="T21" fmla="*/ 2147483647 h 33"/>
                <a:gd name="T22" fmla="*/ 2147483647 w 20"/>
                <a:gd name="T23" fmla="*/ 2147483647 h 33"/>
                <a:gd name="T24" fmla="*/ 2147483647 w 20"/>
                <a:gd name="T25" fmla="*/ 2147483647 h 33"/>
                <a:gd name="T26" fmla="*/ 2147483647 w 20"/>
                <a:gd name="T27" fmla="*/ 2147483647 h 33"/>
                <a:gd name="T28" fmla="*/ 2147483647 w 20"/>
                <a:gd name="T29" fmla="*/ 2147483647 h 33"/>
                <a:gd name="T30" fmla="*/ 0 w 20"/>
                <a:gd name="T31" fmla="*/ 2147483647 h 33"/>
                <a:gd name="T32" fmla="*/ 2147483647 w 20"/>
                <a:gd name="T33" fmla="*/ 2147483647 h 33"/>
                <a:gd name="T34" fmla="*/ 2147483647 w 20"/>
                <a:gd name="T35" fmla="*/ 2147483647 h 33"/>
                <a:gd name="T36" fmla="*/ 2147483647 w 20"/>
                <a:gd name="T37" fmla="*/ 2147483647 h 33"/>
                <a:gd name="T38" fmla="*/ 2147483647 w 20"/>
                <a:gd name="T39" fmla="*/ 2147483647 h 33"/>
                <a:gd name="T40" fmla="*/ 2147483647 w 20"/>
                <a:gd name="T41" fmla="*/ 2147483647 h 33"/>
                <a:gd name="T42" fmla="*/ 2147483647 w 20"/>
                <a:gd name="T43" fmla="*/ 2147483647 h 33"/>
                <a:gd name="T44" fmla="*/ 2147483647 w 20"/>
                <a:gd name="T45" fmla="*/ 2147483647 h 33"/>
                <a:gd name="T46" fmla="*/ 2147483647 w 20"/>
                <a:gd name="T47" fmla="*/ 2147483647 h 33"/>
                <a:gd name="T48" fmla="*/ 2147483647 w 20"/>
                <a:gd name="T49" fmla="*/ 2147483647 h 33"/>
                <a:gd name="T50" fmla="*/ 2147483647 w 20"/>
                <a:gd name="T51" fmla="*/ 2147483647 h 33"/>
                <a:gd name="T52" fmla="*/ 2147483647 w 20"/>
                <a:gd name="T53" fmla="*/ 2147483647 h 33"/>
                <a:gd name="T54" fmla="*/ 2147483647 w 20"/>
                <a:gd name="T55" fmla="*/ 2147483647 h 33"/>
                <a:gd name="T56" fmla="*/ 2147483647 w 20"/>
                <a:gd name="T57" fmla="*/ 2147483647 h 33"/>
                <a:gd name="T58" fmla="*/ 2147483647 w 20"/>
                <a:gd name="T59" fmla="*/ 2147483647 h 33"/>
                <a:gd name="T60" fmla="*/ 2147483647 w 20"/>
                <a:gd name="T61" fmla="*/ 2147483647 h 33"/>
                <a:gd name="T62" fmla="*/ 2147483647 w 20"/>
                <a:gd name="T63" fmla="*/ 2147483647 h 33"/>
                <a:gd name="T64" fmla="*/ 2147483647 w 20"/>
                <a:gd name="T65" fmla="*/ 2147483647 h 33"/>
                <a:gd name="T66" fmla="*/ 2147483647 w 20"/>
                <a:gd name="T67" fmla="*/ 2147483647 h 33"/>
                <a:gd name="T68" fmla="*/ 2147483647 w 20"/>
                <a:gd name="T69" fmla="*/ 2147483647 h 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33"/>
                <a:gd name="T107" fmla="*/ 20 w 20"/>
                <a:gd name="T108" fmla="*/ 33 h 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33">
                  <a:moveTo>
                    <a:pt x="17" y="16"/>
                  </a:moveTo>
                  <a:lnTo>
                    <a:pt x="17" y="16"/>
                  </a:lnTo>
                  <a:lnTo>
                    <a:pt x="19" y="13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0"/>
                  </a:lnTo>
                  <a:lnTo>
                    <a:pt x="5" y="24"/>
                  </a:lnTo>
                  <a:lnTo>
                    <a:pt x="9" y="25"/>
                  </a:lnTo>
                  <a:lnTo>
                    <a:pt x="9" y="22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1" y="20"/>
                  </a:lnTo>
                  <a:lnTo>
                    <a:pt x="9" y="25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4"/>
                  </a:lnTo>
                  <a:lnTo>
                    <a:pt x="19" y="20"/>
                  </a:lnTo>
                  <a:lnTo>
                    <a:pt x="17" y="19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6" name="Freeform 737"/>
            <p:cNvSpPr>
              <a:spLocks/>
            </p:cNvSpPr>
            <p:nvPr/>
          </p:nvSpPr>
          <p:spPr bwMode="auto">
            <a:xfrm>
              <a:off x="3654125" y="4786832"/>
              <a:ext cx="3176" cy="4763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2147483647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2147483647 w 2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"/>
                <a:gd name="T26" fmla="*/ 2 w 2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7" name="Freeform 738"/>
            <p:cNvSpPr>
              <a:spLocks/>
            </p:cNvSpPr>
            <p:nvPr/>
          </p:nvSpPr>
          <p:spPr bwMode="auto">
            <a:xfrm>
              <a:off x="3658889" y="4796359"/>
              <a:ext cx="3176" cy="1587"/>
            </a:xfrm>
            <a:custGeom>
              <a:avLst/>
              <a:gdLst>
                <a:gd name="T0" fmla="*/ 2147483647 w 2"/>
                <a:gd name="T1" fmla="*/ 0 h 1587"/>
                <a:gd name="T2" fmla="*/ 2147483647 w 2"/>
                <a:gd name="T3" fmla="*/ 0 h 1587"/>
                <a:gd name="T4" fmla="*/ 0 w 2"/>
                <a:gd name="T5" fmla="*/ 0 h 1587"/>
                <a:gd name="T6" fmla="*/ 2147483647 w 2"/>
                <a:gd name="T7" fmla="*/ 0 h 1587"/>
                <a:gd name="T8" fmla="*/ 2147483647 w 2"/>
                <a:gd name="T9" fmla="*/ 0 h 1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87"/>
                <a:gd name="T17" fmla="*/ 2 w 2"/>
                <a:gd name="T18" fmla="*/ 1587 h 1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87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8" name="Freeform 739"/>
            <p:cNvSpPr>
              <a:spLocks/>
            </p:cNvSpPr>
            <p:nvPr/>
          </p:nvSpPr>
          <p:spPr bwMode="auto">
            <a:xfrm>
              <a:off x="3657300" y="4791595"/>
              <a:ext cx="1588" cy="4764"/>
            </a:xfrm>
            <a:custGeom>
              <a:avLst/>
              <a:gdLst>
                <a:gd name="T0" fmla="*/ 2147483647 w 1"/>
                <a:gd name="T1" fmla="*/ 2147483647 h 3"/>
                <a:gd name="T2" fmla="*/ 2147483647 w 1"/>
                <a:gd name="T3" fmla="*/ 2147483647 h 3"/>
                <a:gd name="T4" fmla="*/ 2147483647 w 1"/>
                <a:gd name="T5" fmla="*/ 2147483647 h 3"/>
                <a:gd name="T6" fmla="*/ 0 w 1"/>
                <a:gd name="T7" fmla="*/ 0 h 3"/>
                <a:gd name="T8" fmla="*/ 0 w 1"/>
                <a:gd name="T9" fmla="*/ 0 h 3"/>
                <a:gd name="T10" fmla="*/ 2147483647 w 1"/>
                <a:gd name="T11" fmla="*/ 2147483647 h 3"/>
                <a:gd name="T12" fmla="*/ 2147483647 w 1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3"/>
                <a:gd name="T23" fmla="*/ 1 w 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3">
                  <a:moveTo>
                    <a:pt x="1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9" name="Freeform 740"/>
            <p:cNvSpPr>
              <a:spLocks/>
            </p:cNvSpPr>
            <p:nvPr/>
          </p:nvSpPr>
          <p:spPr bwMode="auto">
            <a:xfrm>
              <a:off x="3693819" y="4937680"/>
              <a:ext cx="4763" cy="317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0 w 3"/>
                <a:gd name="T7" fmla="*/ 2147483647 h 2"/>
                <a:gd name="T8" fmla="*/ 2147483647 w 3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0" name="Freeform 741"/>
            <p:cNvSpPr>
              <a:spLocks/>
            </p:cNvSpPr>
            <p:nvPr/>
          </p:nvSpPr>
          <p:spPr bwMode="auto">
            <a:xfrm>
              <a:off x="3662064" y="4931328"/>
              <a:ext cx="98441" cy="47636"/>
            </a:xfrm>
            <a:custGeom>
              <a:avLst/>
              <a:gdLst>
                <a:gd name="T0" fmla="*/ 2147483647 w 59"/>
                <a:gd name="T1" fmla="*/ 2147483647 h 26"/>
                <a:gd name="T2" fmla="*/ 2147483647 w 59"/>
                <a:gd name="T3" fmla="*/ 2147483647 h 26"/>
                <a:gd name="T4" fmla="*/ 2147483647 w 59"/>
                <a:gd name="T5" fmla="*/ 2147483647 h 26"/>
                <a:gd name="T6" fmla="*/ 2147483647 w 59"/>
                <a:gd name="T7" fmla="*/ 2147483647 h 26"/>
                <a:gd name="T8" fmla="*/ 2147483647 w 59"/>
                <a:gd name="T9" fmla="*/ 2147483647 h 26"/>
                <a:gd name="T10" fmla="*/ 2147483647 w 59"/>
                <a:gd name="T11" fmla="*/ 2147483647 h 26"/>
                <a:gd name="T12" fmla="*/ 2147483647 w 59"/>
                <a:gd name="T13" fmla="*/ 2147483647 h 26"/>
                <a:gd name="T14" fmla="*/ 2147483647 w 59"/>
                <a:gd name="T15" fmla="*/ 2147483647 h 26"/>
                <a:gd name="T16" fmla="*/ 2147483647 w 59"/>
                <a:gd name="T17" fmla="*/ 2147483647 h 26"/>
                <a:gd name="T18" fmla="*/ 2147483647 w 59"/>
                <a:gd name="T19" fmla="*/ 2147483647 h 26"/>
                <a:gd name="T20" fmla="*/ 2147483647 w 59"/>
                <a:gd name="T21" fmla="*/ 2147483647 h 26"/>
                <a:gd name="T22" fmla="*/ 2147483647 w 59"/>
                <a:gd name="T23" fmla="*/ 2147483647 h 26"/>
                <a:gd name="T24" fmla="*/ 2147483647 w 59"/>
                <a:gd name="T25" fmla="*/ 2147483647 h 26"/>
                <a:gd name="T26" fmla="*/ 2147483647 w 59"/>
                <a:gd name="T27" fmla="*/ 2147483647 h 26"/>
                <a:gd name="T28" fmla="*/ 2147483647 w 59"/>
                <a:gd name="T29" fmla="*/ 2147483647 h 26"/>
                <a:gd name="T30" fmla="*/ 2147483647 w 59"/>
                <a:gd name="T31" fmla="*/ 2147483647 h 26"/>
                <a:gd name="T32" fmla="*/ 2147483647 w 59"/>
                <a:gd name="T33" fmla="*/ 2147483647 h 26"/>
                <a:gd name="T34" fmla="*/ 2147483647 w 59"/>
                <a:gd name="T35" fmla="*/ 2147483647 h 26"/>
                <a:gd name="T36" fmla="*/ 2147483647 w 59"/>
                <a:gd name="T37" fmla="*/ 2147483647 h 26"/>
                <a:gd name="T38" fmla="*/ 2147483647 w 59"/>
                <a:gd name="T39" fmla="*/ 2147483647 h 26"/>
                <a:gd name="T40" fmla="*/ 2147483647 w 59"/>
                <a:gd name="T41" fmla="*/ 2147483647 h 26"/>
                <a:gd name="T42" fmla="*/ 2147483647 w 59"/>
                <a:gd name="T43" fmla="*/ 2147483647 h 26"/>
                <a:gd name="T44" fmla="*/ 2147483647 w 59"/>
                <a:gd name="T45" fmla="*/ 2147483647 h 26"/>
                <a:gd name="T46" fmla="*/ 2147483647 w 59"/>
                <a:gd name="T47" fmla="*/ 2147483647 h 26"/>
                <a:gd name="T48" fmla="*/ 2147483647 w 59"/>
                <a:gd name="T49" fmla="*/ 2147483647 h 26"/>
                <a:gd name="T50" fmla="*/ 2147483647 w 59"/>
                <a:gd name="T51" fmla="*/ 2147483647 h 26"/>
                <a:gd name="T52" fmla="*/ 2147483647 w 59"/>
                <a:gd name="T53" fmla="*/ 2147483647 h 26"/>
                <a:gd name="T54" fmla="*/ 2147483647 w 59"/>
                <a:gd name="T55" fmla="*/ 2147483647 h 26"/>
                <a:gd name="T56" fmla="*/ 2147483647 w 59"/>
                <a:gd name="T57" fmla="*/ 2147483647 h 26"/>
                <a:gd name="T58" fmla="*/ 2147483647 w 59"/>
                <a:gd name="T59" fmla="*/ 2147483647 h 26"/>
                <a:gd name="T60" fmla="*/ 2147483647 w 59"/>
                <a:gd name="T61" fmla="*/ 2147483647 h 26"/>
                <a:gd name="T62" fmla="*/ 2147483647 w 59"/>
                <a:gd name="T63" fmla="*/ 2147483647 h 26"/>
                <a:gd name="T64" fmla="*/ 2147483647 w 59"/>
                <a:gd name="T65" fmla="*/ 2147483647 h 26"/>
                <a:gd name="T66" fmla="*/ 2147483647 w 59"/>
                <a:gd name="T67" fmla="*/ 2147483647 h 26"/>
                <a:gd name="T68" fmla="*/ 2147483647 w 59"/>
                <a:gd name="T69" fmla="*/ 2147483647 h 26"/>
                <a:gd name="T70" fmla="*/ 2147483647 w 59"/>
                <a:gd name="T71" fmla="*/ 2147483647 h 26"/>
                <a:gd name="T72" fmla="*/ 2147483647 w 59"/>
                <a:gd name="T73" fmla="*/ 2147483647 h 26"/>
                <a:gd name="T74" fmla="*/ 2147483647 w 59"/>
                <a:gd name="T75" fmla="*/ 2147483647 h 26"/>
                <a:gd name="T76" fmla="*/ 2147483647 w 59"/>
                <a:gd name="T77" fmla="*/ 2147483647 h 26"/>
                <a:gd name="T78" fmla="*/ 2147483647 w 59"/>
                <a:gd name="T79" fmla="*/ 2147483647 h 26"/>
                <a:gd name="T80" fmla="*/ 2147483647 w 59"/>
                <a:gd name="T81" fmla="*/ 2147483647 h 26"/>
                <a:gd name="T82" fmla="*/ 2147483647 w 59"/>
                <a:gd name="T83" fmla="*/ 2147483647 h 26"/>
                <a:gd name="T84" fmla="*/ 2147483647 w 59"/>
                <a:gd name="T85" fmla="*/ 2147483647 h 26"/>
                <a:gd name="T86" fmla="*/ 2147483647 w 59"/>
                <a:gd name="T87" fmla="*/ 2147483647 h 26"/>
                <a:gd name="T88" fmla="*/ 2147483647 w 59"/>
                <a:gd name="T89" fmla="*/ 2147483647 h 26"/>
                <a:gd name="T90" fmla="*/ 2147483647 w 59"/>
                <a:gd name="T91" fmla="*/ 2147483647 h 26"/>
                <a:gd name="T92" fmla="*/ 2147483647 w 59"/>
                <a:gd name="T93" fmla="*/ 2147483647 h 26"/>
                <a:gd name="T94" fmla="*/ 2147483647 w 59"/>
                <a:gd name="T95" fmla="*/ 2147483647 h 26"/>
                <a:gd name="T96" fmla="*/ 2147483647 w 59"/>
                <a:gd name="T97" fmla="*/ 2147483647 h 26"/>
                <a:gd name="T98" fmla="*/ 2147483647 w 59"/>
                <a:gd name="T99" fmla="*/ 2147483647 h 26"/>
                <a:gd name="T100" fmla="*/ 2147483647 w 59"/>
                <a:gd name="T101" fmla="*/ 2147483647 h 26"/>
                <a:gd name="T102" fmla="*/ 2147483647 w 59"/>
                <a:gd name="T103" fmla="*/ 2147483647 h 26"/>
                <a:gd name="T104" fmla="*/ 2147483647 w 59"/>
                <a:gd name="T105" fmla="*/ 2147483647 h 26"/>
                <a:gd name="T106" fmla="*/ 2147483647 w 59"/>
                <a:gd name="T107" fmla="*/ 2147483647 h 26"/>
                <a:gd name="T108" fmla="*/ 2147483647 w 59"/>
                <a:gd name="T109" fmla="*/ 2147483647 h 26"/>
                <a:gd name="T110" fmla="*/ 2147483647 w 59"/>
                <a:gd name="T111" fmla="*/ 2147483647 h 26"/>
                <a:gd name="T112" fmla="*/ 2147483647 w 59"/>
                <a:gd name="T113" fmla="*/ 2147483647 h 26"/>
                <a:gd name="T114" fmla="*/ 2147483647 w 59"/>
                <a:gd name="T115" fmla="*/ 2147483647 h 26"/>
                <a:gd name="T116" fmla="*/ 2147483647 w 59"/>
                <a:gd name="T117" fmla="*/ 2147483647 h 26"/>
                <a:gd name="T118" fmla="*/ 2147483647 w 59"/>
                <a:gd name="T119" fmla="*/ 2147483647 h 26"/>
                <a:gd name="T120" fmla="*/ 2147483647 w 59"/>
                <a:gd name="T121" fmla="*/ 2147483647 h 26"/>
                <a:gd name="T122" fmla="*/ 2147483647 w 59"/>
                <a:gd name="T123" fmla="*/ 0 h 26"/>
                <a:gd name="T124" fmla="*/ 2147483647 w 59"/>
                <a:gd name="T125" fmla="*/ 2147483647 h 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9"/>
                <a:gd name="T190" fmla="*/ 0 h 26"/>
                <a:gd name="T191" fmla="*/ 59 w 59"/>
                <a:gd name="T192" fmla="*/ 26 h 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9" h="26">
                  <a:moveTo>
                    <a:pt x="22" y="3"/>
                  </a:moveTo>
                  <a:lnTo>
                    <a:pt x="22" y="3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5" y="8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2" y="20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5" y="23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20" y="22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9" y="25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6" y="19"/>
                  </a:lnTo>
                  <a:lnTo>
                    <a:pt x="37" y="17"/>
                  </a:lnTo>
                  <a:lnTo>
                    <a:pt x="39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7" y="14"/>
                  </a:lnTo>
                  <a:lnTo>
                    <a:pt x="51" y="14"/>
                  </a:lnTo>
                  <a:lnTo>
                    <a:pt x="54" y="14"/>
                  </a:lnTo>
                  <a:lnTo>
                    <a:pt x="57" y="14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54" y="5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4" y="6"/>
                  </a:lnTo>
                  <a:lnTo>
                    <a:pt x="28" y="5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1" name="Freeform 742"/>
            <p:cNvSpPr>
              <a:spLocks/>
            </p:cNvSpPr>
            <p:nvPr/>
          </p:nvSpPr>
          <p:spPr bwMode="auto">
            <a:xfrm>
              <a:off x="3649362" y="4931328"/>
              <a:ext cx="25404" cy="26994"/>
            </a:xfrm>
            <a:custGeom>
              <a:avLst/>
              <a:gdLst>
                <a:gd name="T0" fmla="*/ 2147483647 w 16"/>
                <a:gd name="T1" fmla="*/ 2147483647 h 15"/>
                <a:gd name="T2" fmla="*/ 2147483647 w 16"/>
                <a:gd name="T3" fmla="*/ 2147483647 h 15"/>
                <a:gd name="T4" fmla="*/ 2147483647 w 16"/>
                <a:gd name="T5" fmla="*/ 2147483647 h 15"/>
                <a:gd name="T6" fmla="*/ 2147483647 w 16"/>
                <a:gd name="T7" fmla="*/ 0 h 15"/>
                <a:gd name="T8" fmla="*/ 2147483647 w 16"/>
                <a:gd name="T9" fmla="*/ 0 h 15"/>
                <a:gd name="T10" fmla="*/ 2147483647 w 16"/>
                <a:gd name="T11" fmla="*/ 0 h 15"/>
                <a:gd name="T12" fmla="*/ 2147483647 w 16"/>
                <a:gd name="T13" fmla="*/ 0 h 15"/>
                <a:gd name="T14" fmla="*/ 2147483647 w 16"/>
                <a:gd name="T15" fmla="*/ 2147483647 h 15"/>
                <a:gd name="T16" fmla="*/ 0 w 16"/>
                <a:gd name="T17" fmla="*/ 2147483647 h 15"/>
                <a:gd name="T18" fmla="*/ 2147483647 w 16"/>
                <a:gd name="T19" fmla="*/ 2147483647 h 15"/>
                <a:gd name="T20" fmla="*/ 2147483647 w 16"/>
                <a:gd name="T21" fmla="*/ 2147483647 h 15"/>
                <a:gd name="T22" fmla="*/ 2147483647 w 16"/>
                <a:gd name="T23" fmla="*/ 2147483647 h 15"/>
                <a:gd name="T24" fmla="*/ 2147483647 w 16"/>
                <a:gd name="T25" fmla="*/ 2147483647 h 15"/>
                <a:gd name="T26" fmla="*/ 2147483647 w 16"/>
                <a:gd name="T27" fmla="*/ 2147483647 h 15"/>
                <a:gd name="T28" fmla="*/ 2147483647 w 16"/>
                <a:gd name="T29" fmla="*/ 2147483647 h 15"/>
                <a:gd name="T30" fmla="*/ 2147483647 w 16"/>
                <a:gd name="T31" fmla="*/ 2147483647 h 15"/>
                <a:gd name="T32" fmla="*/ 2147483647 w 16"/>
                <a:gd name="T33" fmla="*/ 2147483647 h 15"/>
                <a:gd name="T34" fmla="*/ 2147483647 w 16"/>
                <a:gd name="T35" fmla="*/ 2147483647 h 15"/>
                <a:gd name="T36" fmla="*/ 0 w 16"/>
                <a:gd name="T37" fmla="*/ 2147483647 h 15"/>
                <a:gd name="T38" fmla="*/ 0 w 16"/>
                <a:gd name="T39" fmla="*/ 2147483647 h 15"/>
                <a:gd name="T40" fmla="*/ 2147483647 w 16"/>
                <a:gd name="T41" fmla="*/ 2147483647 h 15"/>
                <a:gd name="T42" fmla="*/ 2147483647 w 16"/>
                <a:gd name="T43" fmla="*/ 2147483647 h 15"/>
                <a:gd name="T44" fmla="*/ 2147483647 w 16"/>
                <a:gd name="T45" fmla="*/ 2147483647 h 15"/>
                <a:gd name="T46" fmla="*/ 2147483647 w 16"/>
                <a:gd name="T47" fmla="*/ 2147483647 h 15"/>
                <a:gd name="T48" fmla="*/ 2147483647 w 16"/>
                <a:gd name="T49" fmla="*/ 2147483647 h 15"/>
                <a:gd name="T50" fmla="*/ 2147483647 w 16"/>
                <a:gd name="T51" fmla="*/ 2147483647 h 15"/>
                <a:gd name="T52" fmla="*/ 2147483647 w 16"/>
                <a:gd name="T53" fmla="*/ 2147483647 h 15"/>
                <a:gd name="T54" fmla="*/ 2147483647 w 16"/>
                <a:gd name="T55" fmla="*/ 2147483647 h 15"/>
                <a:gd name="T56" fmla="*/ 2147483647 w 16"/>
                <a:gd name="T57" fmla="*/ 2147483647 h 15"/>
                <a:gd name="T58" fmla="*/ 2147483647 w 16"/>
                <a:gd name="T59" fmla="*/ 2147483647 h 15"/>
                <a:gd name="T60" fmla="*/ 2147483647 w 16"/>
                <a:gd name="T61" fmla="*/ 2147483647 h 15"/>
                <a:gd name="T62" fmla="*/ 2147483647 w 16"/>
                <a:gd name="T63" fmla="*/ 2147483647 h 15"/>
                <a:gd name="T64" fmla="*/ 2147483647 w 16"/>
                <a:gd name="T65" fmla="*/ 2147483647 h 15"/>
                <a:gd name="T66" fmla="*/ 2147483647 w 16"/>
                <a:gd name="T67" fmla="*/ 2147483647 h 15"/>
                <a:gd name="T68" fmla="*/ 2147483647 w 16"/>
                <a:gd name="T69" fmla="*/ 2147483647 h 15"/>
                <a:gd name="T70" fmla="*/ 2147483647 w 16"/>
                <a:gd name="T71" fmla="*/ 2147483647 h 15"/>
                <a:gd name="T72" fmla="*/ 2147483647 w 16"/>
                <a:gd name="T73" fmla="*/ 2147483647 h 15"/>
                <a:gd name="T74" fmla="*/ 2147483647 w 16"/>
                <a:gd name="T75" fmla="*/ 2147483647 h 15"/>
                <a:gd name="T76" fmla="*/ 2147483647 w 16"/>
                <a:gd name="T77" fmla="*/ 2147483647 h 15"/>
                <a:gd name="T78" fmla="*/ 2147483647 w 16"/>
                <a:gd name="T79" fmla="*/ 2147483647 h 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"/>
                <a:gd name="T121" fmla="*/ 0 h 15"/>
                <a:gd name="T122" fmla="*/ 16 w 16"/>
                <a:gd name="T123" fmla="*/ 15 h 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" h="15">
                  <a:moveTo>
                    <a:pt x="14" y="3"/>
                  </a:moveTo>
                  <a:lnTo>
                    <a:pt x="11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2" name="Freeform 743"/>
            <p:cNvSpPr>
              <a:spLocks/>
            </p:cNvSpPr>
            <p:nvPr/>
          </p:nvSpPr>
          <p:spPr bwMode="auto">
            <a:xfrm>
              <a:off x="3670002" y="4945619"/>
              <a:ext cx="1588" cy="3176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0 h 1"/>
                <a:gd name="T6" fmla="*/ 0 w 1588"/>
                <a:gd name="T7" fmla="*/ 0 h 1"/>
                <a:gd name="T8" fmla="*/ 0 w 1588"/>
                <a:gd name="T9" fmla="*/ 0 h 1"/>
                <a:gd name="T10" fmla="*/ 0 w 1588"/>
                <a:gd name="T11" fmla="*/ 0 h 1"/>
                <a:gd name="T12" fmla="*/ 0 w 158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8"/>
                <a:gd name="T22" fmla="*/ 0 h 1"/>
                <a:gd name="T23" fmla="*/ 1588 w 158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8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3" name="Freeform 744"/>
            <p:cNvSpPr>
              <a:spLocks/>
            </p:cNvSpPr>
            <p:nvPr/>
          </p:nvSpPr>
          <p:spPr bwMode="auto">
            <a:xfrm>
              <a:off x="3670002" y="4942444"/>
              <a:ext cx="4764" cy="3176"/>
            </a:xfrm>
            <a:custGeom>
              <a:avLst/>
              <a:gdLst>
                <a:gd name="T0" fmla="*/ 0 w 3"/>
                <a:gd name="T1" fmla="*/ 2147483647 h 2"/>
                <a:gd name="T2" fmla="*/ 0 w 3"/>
                <a:gd name="T3" fmla="*/ 2147483647 h 2"/>
                <a:gd name="T4" fmla="*/ 0 w 3"/>
                <a:gd name="T5" fmla="*/ 2147483647 h 2"/>
                <a:gd name="T6" fmla="*/ 0 w 3"/>
                <a:gd name="T7" fmla="*/ 2147483647 h 2"/>
                <a:gd name="T8" fmla="*/ 0 w 3"/>
                <a:gd name="T9" fmla="*/ 2147483647 h 2"/>
                <a:gd name="T10" fmla="*/ 0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0 h 2"/>
                <a:gd name="T16" fmla="*/ 2147483647 w 3"/>
                <a:gd name="T17" fmla="*/ 0 h 2"/>
                <a:gd name="T18" fmla="*/ 0 w 3"/>
                <a:gd name="T19" fmla="*/ 2147483647 h 2"/>
                <a:gd name="T20" fmla="*/ 0 w 3"/>
                <a:gd name="T21" fmla="*/ 2147483647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2"/>
                <a:gd name="T35" fmla="*/ 3 w 3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4" name="Freeform 745"/>
            <p:cNvSpPr>
              <a:spLocks/>
            </p:cNvSpPr>
            <p:nvPr/>
          </p:nvSpPr>
          <p:spPr bwMode="auto">
            <a:xfrm>
              <a:off x="3646187" y="4902746"/>
              <a:ext cx="11114" cy="12703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2147483647 w 6"/>
                <a:gd name="T17" fmla="*/ 2147483647 h 7"/>
                <a:gd name="T18" fmla="*/ 0 w 6"/>
                <a:gd name="T19" fmla="*/ 0 h 7"/>
                <a:gd name="T20" fmla="*/ 0 w 6"/>
                <a:gd name="T21" fmla="*/ 0 h 7"/>
                <a:gd name="T22" fmla="*/ 2147483647 w 6"/>
                <a:gd name="T23" fmla="*/ 2147483647 h 7"/>
                <a:gd name="T24" fmla="*/ 2147483647 w 6"/>
                <a:gd name="T25" fmla="*/ 2147483647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7"/>
                <a:gd name="T41" fmla="*/ 6 w 6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7">
                  <a:moveTo>
                    <a:pt x="1" y="2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4" y="7"/>
                  </a:lnTo>
                  <a:lnTo>
                    <a:pt x="6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5" name="Freeform 746"/>
            <p:cNvSpPr>
              <a:spLocks/>
            </p:cNvSpPr>
            <p:nvPr/>
          </p:nvSpPr>
          <p:spPr bwMode="auto">
            <a:xfrm>
              <a:off x="3635072" y="4902746"/>
              <a:ext cx="19053" cy="20643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0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2147483647 w 11"/>
                <a:gd name="T19" fmla="*/ 2147483647 h 11"/>
                <a:gd name="T20" fmla="*/ 0 w 11"/>
                <a:gd name="T21" fmla="*/ 2147483647 h 11"/>
                <a:gd name="T22" fmla="*/ 0 w 11"/>
                <a:gd name="T23" fmla="*/ 2147483647 h 11"/>
                <a:gd name="T24" fmla="*/ 0 w 11"/>
                <a:gd name="T25" fmla="*/ 2147483647 h 11"/>
                <a:gd name="T26" fmla="*/ 2147483647 w 11"/>
                <a:gd name="T27" fmla="*/ 2147483647 h 11"/>
                <a:gd name="T28" fmla="*/ 2147483647 w 11"/>
                <a:gd name="T29" fmla="*/ 2147483647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2147483647 w 11"/>
                <a:gd name="T35" fmla="*/ 2147483647 h 11"/>
                <a:gd name="T36" fmla="*/ 2147483647 w 11"/>
                <a:gd name="T37" fmla="*/ 2147483647 h 11"/>
                <a:gd name="T38" fmla="*/ 2147483647 w 11"/>
                <a:gd name="T39" fmla="*/ 2147483647 h 11"/>
                <a:gd name="T40" fmla="*/ 2147483647 w 11"/>
                <a:gd name="T41" fmla="*/ 2147483647 h 11"/>
                <a:gd name="T42" fmla="*/ 2147483647 w 11"/>
                <a:gd name="T43" fmla="*/ 2147483647 h 11"/>
                <a:gd name="T44" fmla="*/ 2147483647 w 11"/>
                <a:gd name="T45" fmla="*/ 214748364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"/>
                <a:gd name="T70" fmla="*/ 0 h 11"/>
                <a:gd name="T71" fmla="*/ 11 w 11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" h="11">
                  <a:moveTo>
                    <a:pt x="10" y="3"/>
                  </a:moveTo>
                  <a:lnTo>
                    <a:pt x="10" y="3"/>
                  </a:lnTo>
                  <a:lnTo>
                    <a:pt x="8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8" y="7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6" name="Freeform 747"/>
            <p:cNvSpPr>
              <a:spLocks/>
            </p:cNvSpPr>
            <p:nvPr/>
          </p:nvSpPr>
          <p:spPr bwMode="auto">
            <a:xfrm>
              <a:off x="3662064" y="4978964"/>
              <a:ext cx="3176" cy="3176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2147483647 h 2"/>
                <a:gd name="T6" fmla="*/ 0 w 2"/>
                <a:gd name="T7" fmla="*/ 2147483647 h 2"/>
                <a:gd name="T8" fmla="*/ 2147483647 w 2"/>
                <a:gd name="T9" fmla="*/ 0 h 2"/>
                <a:gd name="T10" fmla="*/ 2147483647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7" name="Freeform 748"/>
            <p:cNvSpPr>
              <a:spLocks/>
            </p:cNvSpPr>
            <p:nvPr/>
          </p:nvSpPr>
          <p:spPr bwMode="auto">
            <a:xfrm>
              <a:off x="4379730" y="2119206"/>
              <a:ext cx="19053" cy="14290"/>
            </a:xfrm>
            <a:custGeom>
              <a:avLst/>
              <a:gdLst>
                <a:gd name="T0" fmla="*/ 0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2147483647 h 8"/>
                <a:gd name="T8" fmla="*/ 2147483647 w 11"/>
                <a:gd name="T9" fmla="*/ 2147483647 h 8"/>
                <a:gd name="T10" fmla="*/ 2147483647 w 11"/>
                <a:gd name="T11" fmla="*/ 2147483647 h 8"/>
                <a:gd name="T12" fmla="*/ 2147483647 w 11"/>
                <a:gd name="T13" fmla="*/ 0 h 8"/>
                <a:gd name="T14" fmla="*/ 2147483647 w 11"/>
                <a:gd name="T15" fmla="*/ 2147483647 h 8"/>
                <a:gd name="T16" fmla="*/ 2147483647 w 11"/>
                <a:gd name="T17" fmla="*/ 2147483647 h 8"/>
                <a:gd name="T18" fmla="*/ 2147483647 w 11"/>
                <a:gd name="T19" fmla="*/ 2147483647 h 8"/>
                <a:gd name="T20" fmla="*/ 0 w 11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0" y="3"/>
                  </a:moveTo>
                  <a:lnTo>
                    <a:pt x="1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3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8" name="Freeform 749"/>
            <p:cNvSpPr>
              <a:spLocks/>
            </p:cNvSpPr>
            <p:nvPr/>
          </p:nvSpPr>
          <p:spPr bwMode="auto">
            <a:xfrm>
              <a:off x="3250835" y="1623790"/>
              <a:ext cx="701788" cy="185781"/>
            </a:xfrm>
            <a:custGeom>
              <a:avLst/>
              <a:gdLst>
                <a:gd name="T0" fmla="*/ 2147483647 w 422"/>
                <a:gd name="T1" fmla="*/ 2147483647 h 104"/>
                <a:gd name="T2" fmla="*/ 2147483647 w 422"/>
                <a:gd name="T3" fmla="*/ 2147483647 h 104"/>
                <a:gd name="T4" fmla="*/ 2147483647 w 422"/>
                <a:gd name="T5" fmla="*/ 2147483647 h 104"/>
                <a:gd name="T6" fmla="*/ 2147483647 w 422"/>
                <a:gd name="T7" fmla="*/ 2147483647 h 104"/>
                <a:gd name="T8" fmla="*/ 2147483647 w 422"/>
                <a:gd name="T9" fmla="*/ 2147483647 h 104"/>
                <a:gd name="T10" fmla="*/ 2147483647 w 422"/>
                <a:gd name="T11" fmla="*/ 0 h 104"/>
                <a:gd name="T12" fmla="*/ 2147483647 w 422"/>
                <a:gd name="T13" fmla="*/ 2147483647 h 104"/>
                <a:gd name="T14" fmla="*/ 2147483647 w 422"/>
                <a:gd name="T15" fmla="*/ 0 h 104"/>
                <a:gd name="T16" fmla="*/ 2147483647 w 422"/>
                <a:gd name="T17" fmla="*/ 0 h 104"/>
                <a:gd name="T18" fmla="*/ 2147483647 w 422"/>
                <a:gd name="T19" fmla="*/ 2147483647 h 104"/>
                <a:gd name="T20" fmla="*/ 2147483647 w 422"/>
                <a:gd name="T21" fmla="*/ 2147483647 h 104"/>
                <a:gd name="T22" fmla="*/ 2147483647 w 422"/>
                <a:gd name="T23" fmla="*/ 2147483647 h 104"/>
                <a:gd name="T24" fmla="*/ 2147483647 w 422"/>
                <a:gd name="T25" fmla="*/ 2147483647 h 104"/>
                <a:gd name="T26" fmla="*/ 2147483647 w 422"/>
                <a:gd name="T27" fmla="*/ 2147483647 h 104"/>
                <a:gd name="T28" fmla="*/ 2147483647 w 422"/>
                <a:gd name="T29" fmla="*/ 2147483647 h 104"/>
                <a:gd name="T30" fmla="*/ 2147483647 w 422"/>
                <a:gd name="T31" fmla="*/ 2147483647 h 104"/>
                <a:gd name="T32" fmla="*/ 2147483647 w 422"/>
                <a:gd name="T33" fmla="*/ 2147483647 h 104"/>
                <a:gd name="T34" fmla="*/ 2147483647 w 422"/>
                <a:gd name="T35" fmla="*/ 2147483647 h 104"/>
                <a:gd name="T36" fmla="*/ 2147483647 w 422"/>
                <a:gd name="T37" fmla="*/ 2147483647 h 104"/>
                <a:gd name="T38" fmla="*/ 2147483647 w 422"/>
                <a:gd name="T39" fmla="*/ 2147483647 h 104"/>
                <a:gd name="T40" fmla="*/ 2147483647 w 422"/>
                <a:gd name="T41" fmla="*/ 2147483647 h 104"/>
                <a:gd name="T42" fmla="*/ 2147483647 w 422"/>
                <a:gd name="T43" fmla="*/ 2147483647 h 104"/>
                <a:gd name="T44" fmla="*/ 2147483647 w 422"/>
                <a:gd name="T45" fmla="*/ 2147483647 h 104"/>
                <a:gd name="T46" fmla="*/ 2147483647 w 422"/>
                <a:gd name="T47" fmla="*/ 2147483647 h 104"/>
                <a:gd name="T48" fmla="*/ 2147483647 w 422"/>
                <a:gd name="T49" fmla="*/ 2147483647 h 104"/>
                <a:gd name="T50" fmla="*/ 2147483647 w 422"/>
                <a:gd name="T51" fmla="*/ 2147483647 h 104"/>
                <a:gd name="T52" fmla="*/ 2147483647 w 422"/>
                <a:gd name="T53" fmla="*/ 2147483647 h 104"/>
                <a:gd name="T54" fmla="*/ 2147483647 w 422"/>
                <a:gd name="T55" fmla="*/ 2147483647 h 104"/>
                <a:gd name="T56" fmla="*/ 2147483647 w 422"/>
                <a:gd name="T57" fmla="*/ 2147483647 h 104"/>
                <a:gd name="T58" fmla="*/ 2147483647 w 422"/>
                <a:gd name="T59" fmla="*/ 2147483647 h 104"/>
                <a:gd name="T60" fmla="*/ 2147483647 w 422"/>
                <a:gd name="T61" fmla="*/ 2147483647 h 104"/>
                <a:gd name="T62" fmla="*/ 2147483647 w 422"/>
                <a:gd name="T63" fmla="*/ 2147483647 h 104"/>
                <a:gd name="T64" fmla="*/ 2147483647 w 422"/>
                <a:gd name="T65" fmla="*/ 2147483647 h 104"/>
                <a:gd name="T66" fmla="*/ 2147483647 w 422"/>
                <a:gd name="T67" fmla="*/ 2147483647 h 104"/>
                <a:gd name="T68" fmla="*/ 2147483647 w 422"/>
                <a:gd name="T69" fmla="*/ 2147483647 h 104"/>
                <a:gd name="T70" fmla="*/ 2147483647 w 422"/>
                <a:gd name="T71" fmla="*/ 2147483647 h 104"/>
                <a:gd name="T72" fmla="*/ 2147483647 w 422"/>
                <a:gd name="T73" fmla="*/ 2147483647 h 104"/>
                <a:gd name="T74" fmla="*/ 2147483647 w 422"/>
                <a:gd name="T75" fmla="*/ 2147483647 h 104"/>
                <a:gd name="T76" fmla="*/ 2147483647 w 422"/>
                <a:gd name="T77" fmla="*/ 2147483647 h 104"/>
                <a:gd name="T78" fmla="*/ 2147483647 w 422"/>
                <a:gd name="T79" fmla="*/ 2147483647 h 104"/>
                <a:gd name="T80" fmla="*/ 2147483647 w 422"/>
                <a:gd name="T81" fmla="*/ 2147483647 h 104"/>
                <a:gd name="T82" fmla="*/ 2147483647 w 422"/>
                <a:gd name="T83" fmla="*/ 2147483647 h 104"/>
                <a:gd name="T84" fmla="*/ 2147483647 w 422"/>
                <a:gd name="T85" fmla="*/ 2147483647 h 104"/>
                <a:gd name="T86" fmla="*/ 2147483647 w 422"/>
                <a:gd name="T87" fmla="*/ 2147483647 h 104"/>
                <a:gd name="T88" fmla="*/ 2147483647 w 422"/>
                <a:gd name="T89" fmla="*/ 2147483647 h 104"/>
                <a:gd name="T90" fmla="*/ 2147483647 w 422"/>
                <a:gd name="T91" fmla="*/ 2147483647 h 104"/>
                <a:gd name="T92" fmla="*/ 2147483647 w 422"/>
                <a:gd name="T93" fmla="*/ 2147483647 h 104"/>
                <a:gd name="T94" fmla="*/ 2147483647 w 422"/>
                <a:gd name="T95" fmla="*/ 2147483647 h 104"/>
                <a:gd name="T96" fmla="*/ 2147483647 w 422"/>
                <a:gd name="T97" fmla="*/ 2147483647 h 104"/>
                <a:gd name="T98" fmla="*/ 2147483647 w 422"/>
                <a:gd name="T99" fmla="*/ 2147483647 h 104"/>
                <a:gd name="T100" fmla="*/ 2147483647 w 422"/>
                <a:gd name="T101" fmla="*/ 2147483647 h 104"/>
                <a:gd name="T102" fmla="*/ 2147483647 w 422"/>
                <a:gd name="T103" fmla="*/ 2147483647 h 104"/>
                <a:gd name="T104" fmla="*/ 2147483647 w 422"/>
                <a:gd name="T105" fmla="*/ 2147483647 h 104"/>
                <a:gd name="T106" fmla="*/ 2147483647 w 422"/>
                <a:gd name="T107" fmla="*/ 2147483647 h 1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2"/>
                <a:gd name="T163" fmla="*/ 0 h 104"/>
                <a:gd name="T164" fmla="*/ 422 w 422"/>
                <a:gd name="T165" fmla="*/ 104 h 1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2" h="104">
                  <a:moveTo>
                    <a:pt x="413" y="10"/>
                  </a:moveTo>
                  <a:lnTo>
                    <a:pt x="402" y="10"/>
                  </a:lnTo>
                  <a:lnTo>
                    <a:pt x="394" y="10"/>
                  </a:lnTo>
                  <a:lnTo>
                    <a:pt x="394" y="5"/>
                  </a:lnTo>
                  <a:lnTo>
                    <a:pt x="391" y="5"/>
                  </a:lnTo>
                  <a:lnTo>
                    <a:pt x="387" y="7"/>
                  </a:lnTo>
                  <a:lnTo>
                    <a:pt x="376" y="5"/>
                  </a:lnTo>
                  <a:lnTo>
                    <a:pt x="373" y="3"/>
                  </a:lnTo>
                  <a:lnTo>
                    <a:pt x="365" y="5"/>
                  </a:lnTo>
                  <a:lnTo>
                    <a:pt x="360" y="5"/>
                  </a:lnTo>
                  <a:lnTo>
                    <a:pt x="348" y="5"/>
                  </a:lnTo>
                  <a:lnTo>
                    <a:pt x="343" y="7"/>
                  </a:lnTo>
                  <a:lnTo>
                    <a:pt x="339" y="8"/>
                  </a:lnTo>
                  <a:lnTo>
                    <a:pt x="326" y="7"/>
                  </a:lnTo>
                  <a:lnTo>
                    <a:pt x="351" y="3"/>
                  </a:lnTo>
                  <a:lnTo>
                    <a:pt x="340" y="3"/>
                  </a:lnTo>
                  <a:lnTo>
                    <a:pt x="331" y="3"/>
                  </a:lnTo>
                  <a:lnTo>
                    <a:pt x="323" y="3"/>
                  </a:lnTo>
                  <a:lnTo>
                    <a:pt x="311" y="3"/>
                  </a:lnTo>
                  <a:lnTo>
                    <a:pt x="304" y="0"/>
                  </a:lnTo>
                  <a:lnTo>
                    <a:pt x="301" y="0"/>
                  </a:lnTo>
                  <a:lnTo>
                    <a:pt x="295" y="3"/>
                  </a:lnTo>
                  <a:lnTo>
                    <a:pt x="289" y="5"/>
                  </a:lnTo>
                  <a:lnTo>
                    <a:pt x="286" y="3"/>
                  </a:lnTo>
                  <a:lnTo>
                    <a:pt x="281" y="3"/>
                  </a:lnTo>
                  <a:lnTo>
                    <a:pt x="276" y="2"/>
                  </a:lnTo>
                  <a:lnTo>
                    <a:pt x="270" y="0"/>
                  </a:lnTo>
                  <a:lnTo>
                    <a:pt x="262" y="2"/>
                  </a:lnTo>
                  <a:lnTo>
                    <a:pt x="262" y="7"/>
                  </a:lnTo>
                  <a:lnTo>
                    <a:pt x="244" y="3"/>
                  </a:lnTo>
                  <a:lnTo>
                    <a:pt x="239" y="2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10" y="8"/>
                  </a:lnTo>
                  <a:lnTo>
                    <a:pt x="203" y="3"/>
                  </a:lnTo>
                  <a:lnTo>
                    <a:pt x="197" y="3"/>
                  </a:lnTo>
                  <a:lnTo>
                    <a:pt x="193" y="5"/>
                  </a:lnTo>
                  <a:lnTo>
                    <a:pt x="190" y="5"/>
                  </a:lnTo>
                  <a:lnTo>
                    <a:pt x="183" y="3"/>
                  </a:lnTo>
                  <a:lnTo>
                    <a:pt x="176" y="3"/>
                  </a:lnTo>
                  <a:lnTo>
                    <a:pt x="174" y="7"/>
                  </a:lnTo>
                  <a:lnTo>
                    <a:pt x="165" y="7"/>
                  </a:lnTo>
                  <a:lnTo>
                    <a:pt x="155" y="3"/>
                  </a:lnTo>
                  <a:lnTo>
                    <a:pt x="152" y="7"/>
                  </a:lnTo>
                  <a:lnTo>
                    <a:pt x="126" y="10"/>
                  </a:lnTo>
                  <a:lnTo>
                    <a:pt x="135" y="13"/>
                  </a:lnTo>
                  <a:lnTo>
                    <a:pt x="138" y="13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71" y="19"/>
                  </a:lnTo>
                  <a:lnTo>
                    <a:pt x="163" y="17"/>
                  </a:lnTo>
                  <a:lnTo>
                    <a:pt x="162" y="17"/>
                  </a:lnTo>
                  <a:lnTo>
                    <a:pt x="138" y="16"/>
                  </a:lnTo>
                  <a:lnTo>
                    <a:pt x="132" y="14"/>
                  </a:lnTo>
                  <a:lnTo>
                    <a:pt x="124" y="14"/>
                  </a:lnTo>
                  <a:lnTo>
                    <a:pt x="115" y="14"/>
                  </a:lnTo>
                  <a:lnTo>
                    <a:pt x="103" y="11"/>
                  </a:lnTo>
                  <a:lnTo>
                    <a:pt x="96" y="10"/>
                  </a:lnTo>
                  <a:lnTo>
                    <a:pt x="93" y="11"/>
                  </a:lnTo>
                  <a:lnTo>
                    <a:pt x="98" y="17"/>
                  </a:lnTo>
                  <a:lnTo>
                    <a:pt x="79" y="16"/>
                  </a:lnTo>
                  <a:lnTo>
                    <a:pt x="64" y="14"/>
                  </a:lnTo>
                  <a:lnTo>
                    <a:pt x="54" y="14"/>
                  </a:lnTo>
                  <a:lnTo>
                    <a:pt x="34" y="20"/>
                  </a:lnTo>
                  <a:lnTo>
                    <a:pt x="26" y="17"/>
                  </a:lnTo>
                  <a:lnTo>
                    <a:pt x="16" y="17"/>
                  </a:lnTo>
                  <a:lnTo>
                    <a:pt x="11" y="19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4" y="24"/>
                  </a:lnTo>
                  <a:lnTo>
                    <a:pt x="31" y="30"/>
                  </a:lnTo>
                  <a:lnTo>
                    <a:pt x="40" y="30"/>
                  </a:lnTo>
                  <a:lnTo>
                    <a:pt x="53" y="30"/>
                  </a:lnTo>
                  <a:lnTo>
                    <a:pt x="67" y="30"/>
                  </a:lnTo>
                  <a:lnTo>
                    <a:pt x="76" y="28"/>
                  </a:lnTo>
                  <a:lnTo>
                    <a:pt x="85" y="27"/>
                  </a:lnTo>
                  <a:lnTo>
                    <a:pt x="90" y="25"/>
                  </a:lnTo>
                  <a:lnTo>
                    <a:pt x="95" y="25"/>
                  </a:lnTo>
                  <a:lnTo>
                    <a:pt x="124" y="27"/>
                  </a:lnTo>
                  <a:lnTo>
                    <a:pt x="113" y="28"/>
                  </a:lnTo>
                  <a:lnTo>
                    <a:pt x="109" y="28"/>
                  </a:lnTo>
                  <a:lnTo>
                    <a:pt x="103" y="30"/>
                  </a:lnTo>
                  <a:lnTo>
                    <a:pt x="90" y="28"/>
                  </a:lnTo>
                  <a:lnTo>
                    <a:pt x="76" y="34"/>
                  </a:lnTo>
                  <a:lnTo>
                    <a:pt x="81" y="36"/>
                  </a:lnTo>
                  <a:lnTo>
                    <a:pt x="118" y="36"/>
                  </a:lnTo>
                  <a:lnTo>
                    <a:pt x="134" y="33"/>
                  </a:lnTo>
                  <a:lnTo>
                    <a:pt x="141" y="34"/>
                  </a:lnTo>
                  <a:lnTo>
                    <a:pt x="154" y="33"/>
                  </a:lnTo>
                  <a:lnTo>
                    <a:pt x="163" y="33"/>
                  </a:lnTo>
                  <a:lnTo>
                    <a:pt x="168" y="31"/>
                  </a:lnTo>
                  <a:lnTo>
                    <a:pt x="169" y="28"/>
                  </a:lnTo>
                  <a:lnTo>
                    <a:pt x="179" y="30"/>
                  </a:lnTo>
                  <a:lnTo>
                    <a:pt x="183" y="28"/>
                  </a:lnTo>
                  <a:lnTo>
                    <a:pt x="205" y="24"/>
                  </a:lnTo>
                  <a:lnTo>
                    <a:pt x="211" y="24"/>
                  </a:lnTo>
                  <a:lnTo>
                    <a:pt x="211" y="30"/>
                  </a:lnTo>
                  <a:lnTo>
                    <a:pt x="210" y="33"/>
                  </a:lnTo>
                  <a:lnTo>
                    <a:pt x="202" y="33"/>
                  </a:lnTo>
                  <a:lnTo>
                    <a:pt x="193" y="31"/>
                  </a:lnTo>
                  <a:lnTo>
                    <a:pt x="188" y="36"/>
                  </a:lnTo>
                  <a:lnTo>
                    <a:pt x="183" y="33"/>
                  </a:lnTo>
                  <a:lnTo>
                    <a:pt x="169" y="36"/>
                  </a:lnTo>
                  <a:lnTo>
                    <a:pt x="123" y="39"/>
                  </a:lnTo>
                  <a:lnTo>
                    <a:pt x="124" y="41"/>
                  </a:lnTo>
                  <a:lnTo>
                    <a:pt x="129" y="44"/>
                  </a:lnTo>
                  <a:lnTo>
                    <a:pt x="141" y="47"/>
                  </a:lnTo>
                  <a:lnTo>
                    <a:pt x="154" y="48"/>
                  </a:lnTo>
                  <a:lnTo>
                    <a:pt x="140" y="48"/>
                  </a:lnTo>
                  <a:lnTo>
                    <a:pt x="130" y="45"/>
                  </a:lnTo>
                  <a:lnTo>
                    <a:pt x="124" y="44"/>
                  </a:lnTo>
                  <a:lnTo>
                    <a:pt x="120" y="41"/>
                  </a:lnTo>
                  <a:lnTo>
                    <a:pt x="110" y="39"/>
                  </a:lnTo>
                  <a:lnTo>
                    <a:pt x="87" y="39"/>
                  </a:lnTo>
                  <a:lnTo>
                    <a:pt x="71" y="38"/>
                  </a:lnTo>
                  <a:lnTo>
                    <a:pt x="70" y="44"/>
                  </a:lnTo>
                  <a:lnTo>
                    <a:pt x="76" y="47"/>
                  </a:lnTo>
                  <a:lnTo>
                    <a:pt x="93" y="48"/>
                  </a:lnTo>
                  <a:lnTo>
                    <a:pt x="99" y="55"/>
                  </a:lnTo>
                  <a:lnTo>
                    <a:pt x="109" y="56"/>
                  </a:lnTo>
                  <a:lnTo>
                    <a:pt x="130" y="59"/>
                  </a:lnTo>
                  <a:lnTo>
                    <a:pt x="138" y="58"/>
                  </a:lnTo>
                  <a:lnTo>
                    <a:pt x="130" y="62"/>
                  </a:lnTo>
                  <a:lnTo>
                    <a:pt x="126" y="62"/>
                  </a:lnTo>
                  <a:lnTo>
                    <a:pt x="121" y="61"/>
                  </a:lnTo>
                  <a:lnTo>
                    <a:pt x="113" y="59"/>
                  </a:lnTo>
                  <a:lnTo>
                    <a:pt x="85" y="59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81" y="69"/>
                  </a:lnTo>
                  <a:lnTo>
                    <a:pt x="87" y="72"/>
                  </a:lnTo>
                  <a:lnTo>
                    <a:pt x="101" y="64"/>
                  </a:lnTo>
                  <a:lnTo>
                    <a:pt x="101" y="66"/>
                  </a:lnTo>
                  <a:lnTo>
                    <a:pt x="103" y="69"/>
                  </a:lnTo>
                  <a:lnTo>
                    <a:pt x="106" y="73"/>
                  </a:lnTo>
                  <a:lnTo>
                    <a:pt x="110" y="79"/>
                  </a:lnTo>
                  <a:lnTo>
                    <a:pt x="120" y="75"/>
                  </a:lnTo>
                  <a:lnTo>
                    <a:pt x="127" y="73"/>
                  </a:lnTo>
                  <a:lnTo>
                    <a:pt x="110" y="81"/>
                  </a:lnTo>
                  <a:lnTo>
                    <a:pt x="99" y="81"/>
                  </a:lnTo>
                  <a:lnTo>
                    <a:pt x="85" y="81"/>
                  </a:lnTo>
                  <a:lnTo>
                    <a:pt x="81" y="78"/>
                  </a:lnTo>
                  <a:lnTo>
                    <a:pt x="78" y="76"/>
                  </a:lnTo>
                  <a:lnTo>
                    <a:pt x="75" y="73"/>
                  </a:lnTo>
                  <a:lnTo>
                    <a:pt x="71" y="73"/>
                  </a:lnTo>
                  <a:lnTo>
                    <a:pt x="68" y="72"/>
                  </a:lnTo>
                  <a:lnTo>
                    <a:pt x="64" y="73"/>
                  </a:lnTo>
                  <a:lnTo>
                    <a:pt x="59" y="73"/>
                  </a:lnTo>
                  <a:lnTo>
                    <a:pt x="50" y="72"/>
                  </a:lnTo>
                  <a:lnTo>
                    <a:pt x="42" y="83"/>
                  </a:lnTo>
                  <a:lnTo>
                    <a:pt x="37" y="86"/>
                  </a:lnTo>
                  <a:lnTo>
                    <a:pt x="31" y="89"/>
                  </a:lnTo>
                  <a:lnTo>
                    <a:pt x="25" y="87"/>
                  </a:lnTo>
                  <a:lnTo>
                    <a:pt x="22" y="89"/>
                  </a:lnTo>
                  <a:lnTo>
                    <a:pt x="37" y="93"/>
                  </a:lnTo>
                  <a:lnTo>
                    <a:pt x="47" y="93"/>
                  </a:lnTo>
                  <a:lnTo>
                    <a:pt x="59" y="97"/>
                  </a:lnTo>
                  <a:lnTo>
                    <a:pt x="61" y="90"/>
                  </a:lnTo>
                  <a:lnTo>
                    <a:pt x="64" y="93"/>
                  </a:lnTo>
                  <a:lnTo>
                    <a:pt x="73" y="90"/>
                  </a:lnTo>
                  <a:lnTo>
                    <a:pt x="85" y="95"/>
                  </a:lnTo>
                  <a:lnTo>
                    <a:pt x="93" y="95"/>
                  </a:lnTo>
                  <a:lnTo>
                    <a:pt x="109" y="93"/>
                  </a:lnTo>
                  <a:lnTo>
                    <a:pt x="117" y="93"/>
                  </a:lnTo>
                  <a:lnTo>
                    <a:pt x="118" y="93"/>
                  </a:lnTo>
                  <a:lnTo>
                    <a:pt x="120" y="90"/>
                  </a:lnTo>
                  <a:lnTo>
                    <a:pt x="124" y="92"/>
                  </a:lnTo>
                  <a:lnTo>
                    <a:pt x="129" y="89"/>
                  </a:lnTo>
                  <a:lnTo>
                    <a:pt x="135" y="92"/>
                  </a:lnTo>
                  <a:lnTo>
                    <a:pt x="143" y="92"/>
                  </a:lnTo>
                  <a:lnTo>
                    <a:pt x="149" y="92"/>
                  </a:lnTo>
                  <a:lnTo>
                    <a:pt x="149" y="98"/>
                  </a:lnTo>
                  <a:lnTo>
                    <a:pt x="155" y="98"/>
                  </a:lnTo>
                  <a:lnTo>
                    <a:pt x="171" y="97"/>
                  </a:lnTo>
                  <a:lnTo>
                    <a:pt x="172" y="95"/>
                  </a:lnTo>
                  <a:lnTo>
                    <a:pt x="172" y="98"/>
                  </a:lnTo>
                  <a:lnTo>
                    <a:pt x="169" y="103"/>
                  </a:lnTo>
                  <a:lnTo>
                    <a:pt x="176" y="104"/>
                  </a:lnTo>
                  <a:lnTo>
                    <a:pt x="176" y="100"/>
                  </a:lnTo>
                  <a:lnTo>
                    <a:pt x="180" y="95"/>
                  </a:lnTo>
                  <a:lnTo>
                    <a:pt x="190" y="93"/>
                  </a:lnTo>
                  <a:lnTo>
                    <a:pt x="186" y="90"/>
                  </a:lnTo>
                  <a:lnTo>
                    <a:pt x="180" y="86"/>
                  </a:lnTo>
                  <a:lnTo>
                    <a:pt x="177" y="84"/>
                  </a:lnTo>
                  <a:lnTo>
                    <a:pt x="174" y="84"/>
                  </a:lnTo>
                  <a:lnTo>
                    <a:pt x="162" y="83"/>
                  </a:lnTo>
                  <a:lnTo>
                    <a:pt x="157" y="83"/>
                  </a:lnTo>
                  <a:lnTo>
                    <a:pt x="151" y="83"/>
                  </a:lnTo>
                  <a:lnTo>
                    <a:pt x="146" y="83"/>
                  </a:lnTo>
                  <a:lnTo>
                    <a:pt x="140" y="84"/>
                  </a:lnTo>
                  <a:lnTo>
                    <a:pt x="135" y="83"/>
                  </a:lnTo>
                  <a:lnTo>
                    <a:pt x="137" y="75"/>
                  </a:lnTo>
                  <a:lnTo>
                    <a:pt x="141" y="78"/>
                  </a:lnTo>
                  <a:lnTo>
                    <a:pt x="151" y="79"/>
                  </a:lnTo>
                  <a:lnTo>
                    <a:pt x="179" y="81"/>
                  </a:lnTo>
                  <a:lnTo>
                    <a:pt x="191" y="78"/>
                  </a:lnTo>
                  <a:lnTo>
                    <a:pt x="193" y="75"/>
                  </a:lnTo>
                  <a:lnTo>
                    <a:pt x="190" y="73"/>
                  </a:lnTo>
                  <a:lnTo>
                    <a:pt x="190" y="70"/>
                  </a:lnTo>
                  <a:lnTo>
                    <a:pt x="217" y="72"/>
                  </a:lnTo>
                  <a:lnTo>
                    <a:pt x="216" y="69"/>
                  </a:lnTo>
                  <a:lnTo>
                    <a:pt x="211" y="61"/>
                  </a:lnTo>
                  <a:lnTo>
                    <a:pt x="207" y="58"/>
                  </a:lnTo>
                  <a:lnTo>
                    <a:pt x="199" y="58"/>
                  </a:lnTo>
                  <a:lnTo>
                    <a:pt x="183" y="56"/>
                  </a:lnTo>
                  <a:lnTo>
                    <a:pt x="190" y="53"/>
                  </a:lnTo>
                  <a:lnTo>
                    <a:pt x="202" y="52"/>
                  </a:lnTo>
                  <a:lnTo>
                    <a:pt x="219" y="52"/>
                  </a:lnTo>
                  <a:lnTo>
                    <a:pt x="228" y="53"/>
                  </a:lnTo>
                  <a:lnTo>
                    <a:pt x="245" y="52"/>
                  </a:lnTo>
                  <a:lnTo>
                    <a:pt x="253" y="52"/>
                  </a:lnTo>
                  <a:lnTo>
                    <a:pt x="253" y="50"/>
                  </a:lnTo>
                  <a:lnTo>
                    <a:pt x="238" y="47"/>
                  </a:lnTo>
                  <a:lnTo>
                    <a:pt x="255" y="47"/>
                  </a:lnTo>
                  <a:lnTo>
                    <a:pt x="264" y="50"/>
                  </a:lnTo>
                  <a:lnTo>
                    <a:pt x="278" y="47"/>
                  </a:lnTo>
                  <a:lnTo>
                    <a:pt x="286" y="47"/>
                  </a:lnTo>
                  <a:lnTo>
                    <a:pt x="287" y="36"/>
                  </a:lnTo>
                  <a:lnTo>
                    <a:pt x="292" y="36"/>
                  </a:lnTo>
                  <a:lnTo>
                    <a:pt x="311" y="39"/>
                  </a:lnTo>
                  <a:lnTo>
                    <a:pt x="317" y="36"/>
                  </a:lnTo>
                  <a:lnTo>
                    <a:pt x="329" y="33"/>
                  </a:lnTo>
                  <a:lnTo>
                    <a:pt x="339" y="33"/>
                  </a:lnTo>
                  <a:lnTo>
                    <a:pt x="351" y="28"/>
                  </a:lnTo>
                  <a:lnTo>
                    <a:pt x="360" y="27"/>
                  </a:lnTo>
                  <a:lnTo>
                    <a:pt x="368" y="27"/>
                  </a:lnTo>
                  <a:lnTo>
                    <a:pt x="377" y="25"/>
                  </a:lnTo>
                  <a:lnTo>
                    <a:pt x="379" y="20"/>
                  </a:lnTo>
                  <a:lnTo>
                    <a:pt x="385" y="20"/>
                  </a:lnTo>
                  <a:lnTo>
                    <a:pt x="394" y="22"/>
                  </a:lnTo>
                  <a:lnTo>
                    <a:pt x="410" y="17"/>
                  </a:lnTo>
                  <a:lnTo>
                    <a:pt x="422" y="13"/>
                  </a:lnTo>
                  <a:lnTo>
                    <a:pt x="413" y="1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9" name="Freeform 750"/>
            <p:cNvSpPr>
              <a:spLocks/>
            </p:cNvSpPr>
            <p:nvPr/>
          </p:nvSpPr>
          <p:spPr bwMode="auto">
            <a:xfrm>
              <a:off x="3646187" y="1707947"/>
              <a:ext cx="28580" cy="4764"/>
            </a:xfrm>
            <a:custGeom>
              <a:avLst/>
              <a:gdLst>
                <a:gd name="T0" fmla="*/ 2147483647 w 17"/>
                <a:gd name="T1" fmla="*/ 2147483647 h 3"/>
                <a:gd name="T2" fmla="*/ 2147483647 w 17"/>
                <a:gd name="T3" fmla="*/ 0 h 3"/>
                <a:gd name="T4" fmla="*/ 0 w 17"/>
                <a:gd name="T5" fmla="*/ 0 h 3"/>
                <a:gd name="T6" fmla="*/ 2147483647 w 17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"/>
                <a:gd name="T14" fmla="*/ 17 w 1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">
                  <a:moveTo>
                    <a:pt x="15" y="3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0" name="Freeform 751"/>
            <p:cNvSpPr>
              <a:spLocks/>
            </p:cNvSpPr>
            <p:nvPr/>
          </p:nvSpPr>
          <p:spPr bwMode="auto">
            <a:xfrm>
              <a:off x="3481060" y="1646020"/>
              <a:ext cx="39693" cy="7939"/>
            </a:xfrm>
            <a:custGeom>
              <a:avLst/>
              <a:gdLst>
                <a:gd name="T0" fmla="*/ 0 w 24"/>
                <a:gd name="T1" fmla="*/ 0 h 4"/>
                <a:gd name="T2" fmla="*/ 0 w 24"/>
                <a:gd name="T3" fmla="*/ 2147483647 h 4"/>
                <a:gd name="T4" fmla="*/ 2147483647 w 24"/>
                <a:gd name="T5" fmla="*/ 2147483647 h 4"/>
                <a:gd name="T6" fmla="*/ 0 w 2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4"/>
                <a:gd name="T14" fmla="*/ 24 w 2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4">
                  <a:moveTo>
                    <a:pt x="0" y="0"/>
                  </a:moveTo>
                  <a:lnTo>
                    <a:pt x="0" y="3"/>
                  </a:lnTo>
                  <a:lnTo>
                    <a:pt x="2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1" name="Freeform 752"/>
            <p:cNvSpPr>
              <a:spLocks/>
            </p:cNvSpPr>
            <p:nvPr/>
          </p:nvSpPr>
          <p:spPr bwMode="auto">
            <a:xfrm>
              <a:off x="3288941" y="1854031"/>
              <a:ext cx="666858" cy="293757"/>
            </a:xfrm>
            <a:custGeom>
              <a:avLst/>
              <a:gdLst>
                <a:gd name="T0" fmla="*/ 2147483647 w 401"/>
                <a:gd name="T1" fmla="*/ 2147483647 h 165"/>
                <a:gd name="T2" fmla="*/ 2147483647 w 401"/>
                <a:gd name="T3" fmla="*/ 2147483647 h 165"/>
                <a:gd name="T4" fmla="*/ 2147483647 w 401"/>
                <a:gd name="T5" fmla="*/ 2147483647 h 165"/>
                <a:gd name="T6" fmla="*/ 2147483647 w 401"/>
                <a:gd name="T7" fmla="*/ 2147483647 h 165"/>
                <a:gd name="T8" fmla="*/ 2147483647 w 401"/>
                <a:gd name="T9" fmla="*/ 2147483647 h 165"/>
                <a:gd name="T10" fmla="*/ 2147483647 w 401"/>
                <a:gd name="T11" fmla="*/ 2147483647 h 165"/>
                <a:gd name="T12" fmla="*/ 2147483647 w 401"/>
                <a:gd name="T13" fmla="*/ 2147483647 h 165"/>
                <a:gd name="T14" fmla="*/ 2147483647 w 401"/>
                <a:gd name="T15" fmla="*/ 2147483647 h 165"/>
                <a:gd name="T16" fmla="*/ 2147483647 w 401"/>
                <a:gd name="T17" fmla="*/ 2147483647 h 165"/>
                <a:gd name="T18" fmla="*/ 2147483647 w 401"/>
                <a:gd name="T19" fmla="*/ 2147483647 h 165"/>
                <a:gd name="T20" fmla="*/ 2147483647 w 401"/>
                <a:gd name="T21" fmla="*/ 2147483647 h 165"/>
                <a:gd name="T22" fmla="*/ 2147483647 w 401"/>
                <a:gd name="T23" fmla="*/ 0 h 165"/>
                <a:gd name="T24" fmla="*/ 2147483647 w 401"/>
                <a:gd name="T25" fmla="*/ 2147483647 h 165"/>
                <a:gd name="T26" fmla="*/ 0 w 401"/>
                <a:gd name="T27" fmla="*/ 2147483647 h 165"/>
                <a:gd name="T28" fmla="*/ 2147483647 w 401"/>
                <a:gd name="T29" fmla="*/ 2147483647 h 165"/>
                <a:gd name="T30" fmla="*/ 2147483647 w 401"/>
                <a:gd name="T31" fmla="*/ 2147483647 h 165"/>
                <a:gd name="T32" fmla="*/ 2147483647 w 401"/>
                <a:gd name="T33" fmla="*/ 2147483647 h 165"/>
                <a:gd name="T34" fmla="*/ 2147483647 w 401"/>
                <a:gd name="T35" fmla="*/ 2147483647 h 165"/>
                <a:gd name="T36" fmla="*/ 2147483647 w 401"/>
                <a:gd name="T37" fmla="*/ 2147483647 h 165"/>
                <a:gd name="T38" fmla="*/ 2147483647 w 401"/>
                <a:gd name="T39" fmla="*/ 2147483647 h 165"/>
                <a:gd name="T40" fmla="*/ 2147483647 w 401"/>
                <a:gd name="T41" fmla="*/ 2147483647 h 165"/>
                <a:gd name="T42" fmla="*/ 2147483647 w 401"/>
                <a:gd name="T43" fmla="*/ 2147483647 h 165"/>
                <a:gd name="T44" fmla="*/ 2147483647 w 401"/>
                <a:gd name="T45" fmla="*/ 2147483647 h 165"/>
                <a:gd name="T46" fmla="*/ 2147483647 w 401"/>
                <a:gd name="T47" fmla="*/ 2147483647 h 165"/>
                <a:gd name="T48" fmla="*/ 2147483647 w 401"/>
                <a:gd name="T49" fmla="*/ 2147483647 h 165"/>
                <a:gd name="T50" fmla="*/ 2147483647 w 401"/>
                <a:gd name="T51" fmla="*/ 2147483647 h 165"/>
                <a:gd name="T52" fmla="*/ 2147483647 w 401"/>
                <a:gd name="T53" fmla="*/ 2147483647 h 165"/>
                <a:gd name="T54" fmla="*/ 2147483647 w 401"/>
                <a:gd name="T55" fmla="*/ 2147483647 h 165"/>
                <a:gd name="T56" fmla="*/ 2147483647 w 401"/>
                <a:gd name="T57" fmla="*/ 2147483647 h 165"/>
                <a:gd name="T58" fmla="*/ 2147483647 w 401"/>
                <a:gd name="T59" fmla="*/ 2147483647 h 165"/>
                <a:gd name="T60" fmla="*/ 2147483647 w 401"/>
                <a:gd name="T61" fmla="*/ 2147483647 h 165"/>
                <a:gd name="T62" fmla="*/ 2147483647 w 401"/>
                <a:gd name="T63" fmla="*/ 2147483647 h 165"/>
                <a:gd name="T64" fmla="*/ 2147483647 w 401"/>
                <a:gd name="T65" fmla="*/ 2147483647 h 165"/>
                <a:gd name="T66" fmla="*/ 2147483647 w 401"/>
                <a:gd name="T67" fmla="*/ 2147483647 h 165"/>
                <a:gd name="T68" fmla="*/ 2147483647 w 401"/>
                <a:gd name="T69" fmla="*/ 2147483647 h 165"/>
                <a:gd name="T70" fmla="*/ 2147483647 w 401"/>
                <a:gd name="T71" fmla="*/ 2147483647 h 165"/>
                <a:gd name="T72" fmla="*/ 2147483647 w 401"/>
                <a:gd name="T73" fmla="*/ 2147483647 h 165"/>
                <a:gd name="T74" fmla="*/ 2147483647 w 401"/>
                <a:gd name="T75" fmla="*/ 2147483647 h 165"/>
                <a:gd name="T76" fmla="*/ 2147483647 w 401"/>
                <a:gd name="T77" fmla="*/ 2147483647 h 165"/>
                <a:gd name="T78" fmla="*/ 2147483647 w 401"/>
                <a:gd name="T79" fmla="*/ 2147483647 h 165"/>
                <a:gd name="T80" fmla="*/ 2147483647 w 401"/>
                <a:gd name="T81" fmla="*/ 2147483647 h 165"/>
                <a:gd name="T82" fmla="*/ 2147483647 w 401"/>
                <a:gd name="T83" fmla="*/ 2147483647 h 165"/>
                <a:gd name="T84" fmla="*/ 2147483647 w 401"/>
                <a:gd name="T85" fmla="*/ 2147483647 h 165"/>
                <a:gd name="T86" fmla="*/ 2147483647 w 401"/>
                <a:gd name="T87" fmla="*/ 2147483647 h 165"/>
                <a:gd name="T88" fmla="*/ 2147483647 w 401"/>
                <a:gd name="T89" fmla="*/ 2147483647 h 165"/>
                <a:gd name="T90" fmla="*/ 2147483647 w 401"/>
                <a:gd name="T91" fmla="*/ 2147483647 h 165"/>
                <a:gd name="T92" fmla="*/ 2147483647 w 401"/>
                <a:gd name="T93" fmla="*/ 2147483647 h 165"/>
                <a:gd name="T94" fmla="*/ 2147483647 w 401"/>
                <a:gd name="T95" fmla="*/ 2147483647 h 165"/>
                <a:gd name="T96" fmla="*/ 2147483647 w 401"/>
                <a:gd name="T97" fmla="*/ 2147483647 h 165"/>
                <a:gd name="T98" fmla="*/ 2147483647 w 401"/>
                <a:gd name="T99" fmla="*/ 2147483647 h 165"/>
                <a:gd name="T100" fmla="*/ 2147483647 w 401"/>
                <a:gd name="T101" fmla="*/ 2147483647 h 165"/>
                <a:gd name="T102" fmla="*/ 2147483647 w 401"/>
                <a:gd name="T103" fmla="*/ 2147483647 h 165"/>
                <a:gd name="T104" fmla="*/ 2147483647 w 401"/>
                <a:gd name="T105" fmla="*/ 2147483647 h 165"/>
                <a:gd name="T106" fmla="*/ 2147483647 w 401"/>
                <a:gd name="T107" fmla="*/ 2147483647 h 165"/>
                <a:gd name="T108" fmla="*/ 2147483647 w 401"/>
                <a:gd name="T109" fmla="*/ 2147483647 h 165"/>
                <a:gd name="T110" fmla="*/ 2147483647 w 401"/>
                <a:gd name="T111" fmla="*/ 2147483647 h 165"/>
                <a:gd name="T112" fmla="*/ 2147483647 w 401"/>
                <a:gd name="T113" fmla="*/ 2147483647 h 165"/>
                <a:gd name="T114" fmla="*/ 2147483647 w 401"/>
                <a:gd name="T115" fmla="*/ 2147483647 h 165"/>
                <a:gd name="T116" fmla="*/ 2147483647 w 401"/>
                <a:gd name="T117" fmla="*/ 2147483647 h 165"/>
                <a:gd name="T118" fmla="*/ 2147483647 w 401"/>
                <a:gd name="T119" fmla="*/ 2147483647 h 1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1"/>
                <a:gd name="T181" fmla="*/ 0 h 165"/>
                <a:gd name="T182" fmla="*/ 401 w 401"/>
                <a:gd name="T183" fmla="*/ 165 h 1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1" h="165">
                  <a:moveTo>
                    <a:pt x="277" y="41"/>
                  </a:moveTo>
                  <a:lnTo>
                    <a:pt x="271" y="42"/>
                  </a:lnTo>
                  <a:lnTo>
                    <a:pt x="264" y="42"/>
                  </a:lnTo>
                  <a:lnTo>
                    <a:pt x="261" y="47"/>
                  </a:lnTo>
                  <a:lnTo>
                    <a:pt x="257" y="51"/>
                  </a:lnTo>
                  <a:lnTo>
                    <a:pt x="253" y="51"/>
                  </a:lnTo>
                  <a:lnTo>
                    <a:pt x="247" y="48"/>
                  </a:lnTo>
                  <a:lnTo>
                    <a:pt x="243" y="45"/>
                  </a:lnTo>
                  <a:lnTo>
                    <a:pt x="244" y="42"/>
                  </a:lnTo>
                  <a:lnTo>
                    <a:pt x="246" y="41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43" y="30"/>
                  </a:lnTo>
                  <a:lnTo>
                    <a:pt x="239" y="31"/>
                  </a:lnTo>
                  <a:lnTo>
                    <a:pt x="238" y="33"/>
                  </a:lnTo>
                  <a:lnTo>
                    <a:pt x="235" y="34"/>
                  </a:lnTo>
                  <a:lnTo>
                    <a:pt x="233" y="36"/>
                  </a:lnTo>
                  <a:lnTo>
                    <a:pt x="230" y="39"/>
                  </a:lnTo>
                  <a:lnTo>
                    <a:pt x="218" y="28"/>
                  </a:lnTo>
                  <a:lnTo>
                    <a:pt x="215" y="31"/>
                  </a:lnTo>
                  <a:lnTo>
                    <a:pt x="207" y="34"/>
                  </a:lnTo>
                  <a:lnTo>
                    <a:pt x="210" y="28"/>
                  </a:lnTo>
                  <a:lnTo>
                    <a:pt x="208" y="20"/>
                  </a:lnTo>
                  <a:lnTo>
                    <a:pt x="202" y="20"/>
                  </a:lnTo>
                  <a:lnTo>
                    <a:pt x="180" y="14"/>
                  </a:lnTo>
                  <a:lnTo>
                    <a:pt x="171" y="27"/>
                  </a:lnTo>
                  <a:lnTo>
                    <a:pt x="163" y="25"/>
                  </a:lnTo>
                  <a:lnTo>
                    <a:pt x="159" y="23"/>
                  </a:lnTo>
                  <a:lnTo>
                    <a:pt x="154" y="22"/>
                  </a:lnTo>
                  <a:lnTo>
                    <a:pt x="153" y="25"/>
                  </a:lnTo>
                  <a:lnTo>
                    <a:pt x="149" y="25"/>
                  </a:lnTo>
                  <a:lnTo>
                    <a:pt x="148" y="19"/>
                  </a:lnTo>
                  <a:lnTo>
                    <a:pt x="143" y="22"/>
                  </a:lnTo>
                  <a:lnTo>
                    <a:pt x="137" y="22"/>
                  </a:lnTo>
                  <a:lnTo>
                    <a:pt x="129" y="25"/>
                  </a:lnTo>
                  <a:lnTo>
                    <a:pt x="132" y="22"/>
                  </a:lnTo>
                  <a:lnTo>
                    <a:pt x="135" y="17"/>
                  </a:lnTo>
                  <a:lnTo>
                    <a:pt x="137" y="16"/>
                  </a:lnTo>
                  <a:lnTo>
                    <a:pt x="135" y="13"/>
                  </a:lnTo>
                  <a:lnTo>
                    <a:pt x="134" y="11"/>
                  </a:lnTo>
                  <a:lnTo>
                    <a:pt x="134" y="9"/>
                  </a:lnTo>
                  <a:lnTo>
                    <a:pt x="129" y="8"/>
                  </a:lnTo>
                  <a:lnTo>
                    <a:pt x="126" y="6"/>
                  </a:lnTo>
                  <a:lnTo>
                    <a:pt x="120" y="3"/>
                  </a:lnTo>
                  <a:lnTo>
                    <a:pt x="109" y="2"/>
                  </a:lnTo>
                  <a:lnTo>
                    <a:pt x="101" y="2"/>
                  </a:lnTo>
                  <a:lnTo>
                    <a:pt x="94" y="3"/>
                  </a:lnTo>
                  <a:lnTo>
                    <a:pt x="89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72" y="8"/>
                  </a:lnTo>
                  <a:lnTo>
                    <a:pt x="67" y="9"/>
                  </a:lnTo>
                  <a:lnTo>
                    <a:pt x="61" y="13"/>
                  </a:lnTo>
                  <a:lnTo>
                    <a:pt x="59" y="16"/>
                  </a:lnTo>
                  <a:lnTo>
                    <a:pt x="58" y="19"/>
                  </a:lnTo>
                  <a:lnTo>
                    <a:pt x="56" y="23"/>
                  </a:lnTo>
                  <a:lnTo>
                    <a:pt x="58" y="25"/>
                  </a:lnTo>
                  <a:lnTo>
                    <a:pt x="64" y="28"/>
                  </a:lnTo>
                  <a:lnTo>
                    <a:pt x="72" y="30"/>
                  </a:lnTo>
                  <a:lnTo>
                    <a:pt x="75" y="30"/>
                  </a:lnTo>
                  <a:lnTo>
                    <a:pt x="73" y="34"/>
                  </a:lnTo>
                  <a:lnTo>
                    <a:pt x="73" y="37"/>
                  </a:lnTo>
                  <a:lnTo>
                    <a:pt x="67" y="37"/>
                  </a:lnTo>
                  <a:lnTo>
                    <a:pt x="58" y="37"/>
                  </a:lnTo>
                  <a:lnTo>
                    <a:pt x="55" y="39"/>
                  </a:lnTo>
                  <a:lnTo>
                    <a:pt x="50" y="39"/>
                  </a:lnTo>
                  <a:lnTo>
                    <a:pt x="47" y="37"/>
                  </a:lnTo>
                  <a:lnTo>
                    <a:pt x="50" y="30"/>
                  </a:lnTo>
                  <a:lnTo>
                    <a:pt x="50" y="22"/>
                  </a:lnTo>
                  <a:lnTo>
                    <a:pt x="48" y="16"/>
                  </a:lnTo>
                  <a:lnTo>
                    <a:pt x="48" y="13"/>
                  </a:lnTo>
                  <a:lnTo>
                    <a:pt x="56" y="9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5" y="5"/>
                  </a:lnTo>
                  <a:lnTo>
                    <a:pt x="19" y="6"/>
                  </a:lnTo>
                  <a:lnTo>
                    <a:pt x="16" y="8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8" y="19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3" y="42"/>
                  </a:lnTo>
                  <a:lnTo>
                    <a:pt x="14" y="44"/>
                  </a:lnTo>
                  <a:lnTo>
                    <a:pt x="17" y="45"/>
                  </a:lnTo>
                  <a:lnTo>
                    <a:pt x="24" y="47"/>
                  </a:lnTo>
                  <a:lnTo>
                    <a:pt x="30" y="48"/>
                  </a:lnTo>
                  <a:lnTo>
                    <a:pt x="35" y="50"/>
                  </a:lnTo>
                  <a:lnTo>
                    <a:pt x="41" y="50"/>
                  </a:lnTo>
                  <a:lnTo>
                    <a:pt x="50" y="48"/>
                  </a:lnTo>
                  <a:lnTo>
                    <a:pt x="55" y="45"/>
                  </a:lnTo>
                  <a:lnTo>
                    <a:pt x="56" y="50"/>
                  </a:lnTo>
                  <a:lnTo>
                    <a:pt x="58" y="51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6" y="51"/>
                  </a:lnTo>
                  <a:lnTo>
                    <a:pt x="70" y="51"/>
                  </a:lnTo>
                  <a:lnTo>
                    <a:pt x="81" y="51"/>
                  </a:lnTo>
                  <a:lnTo>
                    <a:pt x="83" y="51"/>
                  </a:lnTo>
                  <a:lnTo>
                    <a:pt x="90" y="53"/>
                  </a:lnTo>
                  <a:lnTo>
                    <a:pt x="100" y="51"/>
                  </a:lnTo>
                  <a:lnTo>
                    <a:pt x="100" y="47"/>
                  </a:lnTo>
                  <a:lnTo>
                    <a:pt x="109" y="55"/>
                  </a:lnTo>
                  <a:lnTo>
                    <a:pt x="114" y="53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3" y="55"/>
                  </a:lnTo>
                  <a:lnTo>
                    <a:pt x="125" y="56"/>
                  </a:lnTo>
                  <a:lnTo>
                    <a:pt x="126" y="56"/>
                  </a:lnTo>
                  <a:lnTo>
                    <a:pt x="128" y="56"/>
                  </a:lnTo>
                  <a:lnTo>
                    <a:pt x="135" y="56"/>
                  </a:lnTo>
                  <a:lnTo>
                    <a:pt x="137" y="59"/>
                  </a:lnTo>
                  <a:lnTo>
                    <a:pt x="140" y="59"/>
                  </a:lnTo>
                  <a:lnTo>
                    <a:pt x="143" y="58"/>
                  </a:lnTo>
                  <a:lnTo>
                    <a:pt x="146" y="58"/>
                  </a:lnTo>
                  <a:lnTo>
                    <a:pt x="148" y="56"/>
                  </a:lnTo>
                  <a:lnTo>
                    <a:pt x="149" y="55"/>
                  </a:lnTo>
                  <a:lnTo>
                    <a:pt x="153" y="55"/>
                  </a:lnTo>
                  <a:lnTo>
                    <a:pt x="157" y="53"/>
                  </a:lnTo>
                  <a:lnTo>
                    <a:pt x="151" y="48"/>
                  </a:lnTo>
                  <a:lnTo>
                    <a:pt x="154" y="45"/>
                  </a:lnTo>
                  <a:lnTo>
                    <a:pt x="156" y="45"/>
                  </a:lnTo>
                  <a:lnTo>
                    <a:pt x="159" y="45"/>
                  </a:lnTo>
                  <a:lnTo>
                    <a:pt x="162" y="47"/>
                  </a:lnTo>
                  <a:lnTo>
                    <a:pt x="165" y="47"/>
                  </a:lnTo>
                  <a:lnTo>
                    <a:pt x="167" y="48"/>
                  </a:lnTo>
                  <a:lnTo>
                    <a:pt x="170" y="50"/>
                  </a:lnTo>
                  <a:lnTo>
                    <a:pt x="173" y="53"/>
                  </a:lnTo>
                  <a:lnTo>
                    <a:pt x="173" y="55"/>
                  </a:lnTo>
                  <a:lnTo>
                    <a:pt x="173" y="56"/>
                  </a:lnTo>
                  <a:lnTo>
                    <a:pt x="174" y="56"/>
                  </a:lnTo>
                  <a:lnTo>
                    <a:pt x="179" y="55"/>
                  </a:lnTo>
                  <a:lnTo>
                    <a:pt x="176" y="58"/>
                  </a:lnTo>
                  <a:lnTo>
                    <a:pt x="176" y="59"/>
                  </a:lnTo>
                  <a:lnTo>
                    <a:pt x="177" y="62"/>
                  </a:lnTo>
                  <a:lnTo>
                    <a:pt x="179" y="64"/>
                  </a:lnTo>
                  <a:lnTo>
                    <a:pt x="184" y="64"/>
                  </a:lnTo>
                  <a:lnTo>
                    <a:pt x="185" y="62"/>
                  </a:lnTo>
                  <a:lnTo>
                    <a:pt x="188" y="61"/>
                  </a:lnTo>
                  <a:lnTo>
                    <a:pt x="190" y="61"/>
                  </a:lnTo>
                  <a:lnTo>
                    <a:pt x="191" y="61"/>
                  </a:lnTo>
                  <a:lnTo>
                    <a:pt x="193" y="62"/>
                  </a:lnTo>
                  <a:lnTo>
                    <a:pt x="193" y="64"/>
                  </a:lnTo>
                  <a:lnTo>
                    <a:pt x="191" y="64"/>
                  </a:lnTo>
                  <a:lnTo>
                    <a:pt x="190" y="65"/>
                  </a:lnTo>
                  <a:lnTo>
                    <a:pt x="187" y="65"/>
                  </a:lnTo>
                  <a:lnTo>
                    <a:pt x="185" y="67"/>
                  </a:lnTo>
                  <a:lnTo>
                    <a:pt x="185" y="68"/>
                  </a:lnTo>
                  <a:lnTo>
                    <a:pt x="185" y="70"/>
                  </a:lnTo>
                  <a:lnTo>
                    <a:pt x="187" y="72"/>
                  </a:lnTo>
                  <a:lnTo>
                    <a:pt x="188" y="72"/>
                  </a:lnTo>
                  <a:lnTo>
                    <a:pt x="193" y="70"/>
                  </a:lnTo>
                  <a:lnTo>
                    <a:pt x="196" y="67"/>
                  </a:lnTo>
                  <a:lnTo>
                    <a:pt x="198" y="67"/>
                  </a:lnTo>
                  <a:lnTo>
                    <a:pt x="199" y="67"/>
                  </a:lnTo>
                  <a:lnTo>
                    <a:pt x="201" y="67"/>
                  </a:lnTo>
                  <a:lnTo>
                    <a:pt x="201" y="65"/>
                  </a:lnTo>
                  <a:lnTo>
                    <a:pt x="202" y="68"/>
                  </a:lnTo>
                  <a:lnTo>
                    <a:pt x="202" y="70"/>
                  </a:lnTo>
                  <a:lnTo>
                    <a:pt x="202" y="72"/>
                  </a:lnTo>
                  <a:lnTo>
                    <a:pt x="205" y="75"/>
                  </a:lnTo>
                  <a:lnTo>
                    <a:pt x="208" y="76"/>
                  </a:lnTo>
                  <a:lnTo>
                    <a:pt x="205" y="79"/>
                  </a:lnTo>
                  <a:lnTo>
                    <a:pt x="201" y="86"/>
                  </a:lnTo>
                  <a:lnTo>
                    <a:pt x="199" y="87"/>
                  </a:lnTo>
                  <a:lnTo>
                    <a:pt x="199" y="90"/>
                  </a:lnTo>
                  <a:lnTo>
                    <a:pt x="201" y="90"/>
                  </a:lnTo>
                  <a:lnTo>
                    <a:pt x="205" y="87"/>
                  </a:lnTo>
                  <a:lnTo>
                    <a:pt x="207" y="82"/>
                  </a:lnTo>
                  <a:lnTo>
                    <a:pt x="210" y="79"/>
                  </a:lnTo>
                  <a:lnTo>
                    <a:pt x="216" y="81"/>
                  </a:lnTo>
                  <a:lnTo>
                    <a:pt x="219" y="81"/>
                  </a:lnTo>
                  <a:lnTo>
                    <a:pt x="224" y="81"/>
                  </a:lnTo>
                  <a:lnTo>
                    <a:pt x="230" y="82"/>
                  </a:lnTo>
                  <a:lnTo>
                    <a:pt x="232" y="81"/>
                  </a:lnTo>
                  <a:lnTo>
                    <a:pt x="232" y="79"/>
                  </a:lnTo>
                  <a:lnTo>
                    <a:pt x="229" y="81"/>
                  </a:lnTo>
                  <a:lnTo>
                    <a:pt x="224" y="81"/>
                  </a:lnTo>
                  <a:lnTo>
                    <a:pt x="215" y="79"/>
                  </a:lnTo>
                  <a:lnTo>
                    <a:pt x="210" y="78"/>
                  </a:lnTo>
                  <a:lnTo>
                    <a:pt x="210" y="73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9" y="72"/>
                  </a:lnTo>
                  <a:lnTo>
                    <a:pt x="221" y="72"/>
                  </a:lnTo>
                  <a:lnTo>
                    <a:pt x="222" y="72"/>
                  </a:lnTo>
                  <a:lnTo>
                    <a:pt x="224" y="73"/>
                  </a:lnTo>
                  <a:lnTo>
                    <a:pt x="224" y="75"/>
                  </a:lnTo>
                  <a:lnTo>
                    <a:pt x="224" y="76"/>
                  </a:lnTo>
                  <a:lnTo>
                    <a:pt x="222" y="76"/>
                  </a:lnTo>
                  <a:lnTo>
                    <a:pt x="226" y="76"/>
                  </a:lnTo>
                  <a:lnTo>
                    <a:pt x="227" y="78"/>
                  </a:lnTo>
                  <a:lnTo>
                    <a:pt x="232" y="76"/>
                  </a:lnTo>
                  <a:lnTo>
                    <a:pt x="233" y="76"/>
                  </a:lnTo>
                  <a:lnTo>
                    <a:pt x="235" y="78"/>
                  </a:lnTo>
                  <a:lnTo>
                    <a:pt x="238" y="78"/>
                  </a:lnTo>
                  <a:lnTo>
                    <a:pt x="239" y="81"/>
                  </a:lnTo>
                  <a:lnTo>
                    <a:pt x="241" y="84"/>
                  </a:lnTo>
                  <a:lnTo>
                    <a:pt x="246" y="89"/>
                  </a:lnTo>
                  <a:lnTo>
                    <a:pt x="246" y="92"/>
                  </a:lnTo>
                  <a:lnTo>
                    <a:pt x="239" y="95"/>
                  </a:lnTo>
                  <a:lnTo>
                    <a:pt x="246" y="96"/>
                  </a:lnTo>
                  <a:lnTo>
                    <a:pt x="250" y="96"/>
                  </a:lnTo>
                  <a:lnTo>
                    <a:pt x="255" y="98"/>
                  </a:lnTo>
                  <a:lnTo>
                    <a:pt x="258" y="98"/>
                  </a:lnTo>
                  <a:lnTo>
                    <a:pt x="263" y="95"/>
                  </a:lnTo>
                  <a:lnTo>
                    <a:pt x="266" y="93"/>
                  </a:lnTo>
                  <a:lnTo>
                    <a:pt x="266" y="95"/>
                  </a:lnTo>
                  <a:lnTo>
                    <a:pt x="267" y="96"/>
                  </a:lnTo>
                  <a:lnTo>
                    <a:pt x="271" y="98"/>
                  </a:lnTo>
                  <a:lnTo>
                    <a:pt x="275" y="100"/>
                  </a:lnTo>
                  <a:lnTo>
                    <a:pt x="280" y="100"/>
                  </a:lnTo>
                  <a:lnTo>
                    <a:pt x="285" y="100"/>
                  </a:lnTo>
                  <a:lnTo>
                    <a:pt x="280" y="101"/>
                  </a:lnTo>
                  <a:lnTo>
                    <a:pt x="272" y="103"/>
                  </a:lnTo>
                  <a:lnTo>
                    <a:pt x="269" y="103"/>
                  </a:lnTo>
                  <a:lnTo>
                    <a:pt x="266" y="104"/>
                  </a:lnTo>
                  <a:lnTo>
                    <a:pt x="261" y="107"/>
                  </a:lnTo>
                  <a:lnTo>
                    <a:pt x="260" y="103"/>
                  </a:lnTo>
                  <a:lnTo>
                    <a:pt x="260" y="101"/>
                  </a:lnTo>
                  <a:lnTo>
                    <a:pt x="258" y="101"/>
                  </a:lnTo>
                  <a:lnTo>
                    <a:pt x="257" y="100"/>
                  </a:lnTo>
                  <a:lnTo>
                    <a:pt x="258" y="98"/>
                  </a:lnTo>
                  <a:lnTo>
                    <a:pt x="255" y="98"/>
                  </a:lnTo>
                  <a:lnTo>
                    <a:pt x="250" y="96"/>
                  </a:lnTo>
                  <a:lnTo>
                    <a:pt x="246" y="96"/>
                  </a:lnTo>
                  <a:lnTo>
                    <a:pt x="239" y="95"/>
                  </a:lnTo>
                  <a:lnTo>
                    <a:pt x="238" y="96"/>
                  </a:lnTo>
                  <a:lnTo>
                    <a:pt x="230" y="98"/>
                  </a:lnTo>
                  <a:lnTo>
                    <a:pt x="222" y="101"/>
                  </a:lnTo>
                  <a:lnTo>
                    <a:pt x="216" y="104"/>
                  </a:lnTo>
                  <a:lnTo>
                    <a:pt x="216" y="106"/>
                  </a:lnTo>
                  <a:lnTo>
                    <a:pt x="222" y="110"/>
                  </a:lnTo>
                  <a:lnTo>
                    <a:pt x="227" y="113"/>
                  </a:lnTo>
                  <a:lnTo>
                    <a:pt x="205" y="117"/>
                  </a:lnTo>
                  <a:lnTo>
                    <a:pt x="205" y="118"/>
                  </a:lnTo>
                  <a:lnTo>
                    <a:pt x="205" y="121"/>
                  </a:lnTo>
                  <a:lnTo>
                    <a:pt x="205" y="126"/>
                  </a:lnTo>
                  <a:lnTo>
                    <a:pt x="207" y="129"/>
                  </a:lnTo>
                  <a:lnTo>
                    <a:pt x="208" y="131"/>
                  </a:lnTo>
                  <a:lnTo>
                    <a:pt x="213" y="131"/>
                  </a:lnTo>
                  <a:lnTo>
                    <a:pt x="218" y="131"/>
                  </a:lnTo>
                  <a:lnTo>
                    <a:pt x="221" y="131"/>
                  </a:lnTo>
                  <a:lnTo>
                    <a:pt x="224" y="131"/>
                  </a:lnTo>
                  <a:lnTo>
                    <a:pt x="227" y="129"/>
                  </a:lnTo>
                  <a:lnTo>
                    <a:pt x="230" y="126"/>
                  </a:lnTo>
                  <a:lnTo>
                    <a:pt x="232" y="131"/>
                  </a:lnTo>
                  <a:lnTo>
                    <a:pt x="233" y="132"/>
                  </a:lnTo>
                  <a:lnTo>
                    <a:pt x="235" y="132"/>
                  </a:lnTo>
                  <a:lnTo>
                    <a:pt x="239" y="134"/>
                  </a:lnTo>
                  <a:lnTo>
                    <a:pt x="243" y="135"/>
                  </a:lnTo>
                  <a:lnTo>
                    <a:pt x="246" y="135"/>
                  </a:lnTo>
                  <a:lnTo>
                    <a:pt x="249" y="137"/>
                  </a:lnTo>
                  <a:lnTo>
                    <a:pt x="249" y="138"/>
                  </a:lnTo>
                  <a:lnTo>
                    <a:pt x="247" y="140"/>
                  </a:lnTo>
                  <a:lnTo>
                    <a:pt x="250" y="140"/>
                  </a:lnTo>
                  <a:lnTo>
                    <a:pt x="253" y="141"/>
                  </a:lnTo>
                  <a:lnTo>
                    <a:pt x="250" y="143"/>
                  </a:lnTo>
                  <a:lnTo>
                    <a:pt x="257" y="148"/>
                  </a:lnTo>
                  <a:lnTo>
                    <a:pt x="260" y="149"/>
                  </a:lnTo>
                  <a:lnTo>
                    <a:pt x="263" y="151"/>
                  </a:lnTo>
                  <a:lnTo>
                    <a:pt x="266" y="154"/>
                  </a:lnTo>
                  <a:lnTo>
                    <a:pt x="267" y="155"/>
                  </a:lnTo>
                  <a:lnTo>
                    <a:pt x="269" y="155"/>
                  </a:lnTo>
                  <a:lnTo>
                    <a:pt x="271" y="155"/>
                  </a:lnTo>
                  <a:lnTo>
                    <a:pt x="274" y="154"/>
                  </a:lnTo>
                  <a:lnTo>
                    <a:pt x="275" y="152"/>
                  </a:lnTo>
                  <a:lnTo>
                    <a:pt x="278" y="152"/>
                  </a:lnTo>
                  <a:lnTo>
                    <a:pt x="283" y="152"/>
                  </a:lnTo>
                  <a:lnTo>
                    <a:pt x="289" y="154"/>
                  </a:lnTo>
                  <a:lnTo>
                    <a:pt x="295" y="159"/>
                  </a:lnTo>
                  <a:lnTo>
                    <a:pt x="303" y="162"/>
                  </a:lnTo>
                  <a:lnTo>
                    <a:pt x="311" y="162"/>
                  </a:lnTo>
                  <a:lnTo>
                    <a:pt x="322" y="163"/>
                  </a:lnTo>
                  <a:lnTo>
                    <a:pt x="328" y="165"/>
                  </a:lnTo>
                  <a:lnTo>
                    <a:pt x="337" y="162"/>
                  </a:lnTo>
                  <a:lnTo>
                    <a:pt x="344" y="152"/>
                  </a:lnTo>
                  <a:lnTo>
                    <a:pt x="345" y="151"/>
                  </a:lnTo>
                  <a:lnTo>
                    <a:pt x="350" y="149"/>
                  </a:lnTo>
                  <a:lnTo>
                    <a:pt x="353" y="145"/>
                  </a:lnTo>
                  <a:lnTo>
                    <a:pt x="351" y="135"/>
                  </a:lnTo>
                  <a:lnTo>
                    <a:pt x="344" y="132"/>
                  </a:lnTo>
                  <a:lnTo>
                    <a:pt x="342" y="126"/>
                  </a:lnTo>
                  <a:lnTo>
                    <a:pt x="337" y="124"/>
                  </a:lnTo>
                  <a:lnTo>
                    <a:pt x="334" y="124"/>
                  </a:lnTo>
                  <a:lnTo>
                    <a:pt x="330" y="124"/>
                  </a:lnTo>
                  <a:lnTo>
                    <a:pt x="326" y="123"/>
                  </a:lnTo>
                  <a:lnTo>
                    <a:pt x="323" y="121"/>
                  </a:lnTo>
                  <a:lnTo>
                    <a:pt x="322" y="124"/>
                  </a:lnTo>
                  <a:lnTo>
                    <a:pt x="308" y="110"/>
                  </a:lnTo>
                  <a:lnTo>
                    <a:pt x="298" y="104"/>
                  </a:lnTo>
                  <a:lnTo>
                    <a:pt x="306" y="101"/>
                  </a:lnTo>
                  <a:lnTo>
                    <a:pt x="314" y="100"/>
                  </a:lnTo>
                  <a:lnTo>
                    <a:pt x="319" y="100"/>
                  </a:lnTo>
                  <a:lnTo>
                    <a:pt x="325" y="101"/>
                  </a:lnTo>
                  <a:lnTo>
                    <a:pt x="328" y="103"/>
                  </a:lnTo>
                  <a:lnTo>
                    <a:pt x="330" y="104"/>
                  </a:lnTo>
                  <a:lnTo>
                    <a:pt x="333" y="106"/>
                  </a:lnTo>
                  <a:lnTo>
                    <a:pt x="334" y="107"/>
                  </a:lnTo>
                  <a:lnTo>
                    <a:pt x="339" y="104"/>
                  </a:lnTo>
                  <a:lnTo>
                    <a:pt x="339" y="109"/>
                  </a:lnTo>
                  <a:lnTo>
                    <a:pt x="345" y="107"/>
                  </a:lnTo>
                  <a:lnTo>
                    <a:pt x="351" y="104"/>
                  </a:lnTo>
                  <a:lnTo>
                    <a:pt x="356" y="103"/>
                  </a:lnTo>
                  <a:lnTo>
                    <a:pt x="361" y="118"/>
                  </a:lnTo>
                  <a:lnTo>
                    <a:pt x="365" y="123"/>
                  </a:lnTo>
                  <a:lnTo>
                    <a:pt x="368" y="123"/>
                  </a:lnTo>
                  <a:lnTo>
                    <a:pt x="373" y="107"/>
                  </a:lnTo>
                  <a:lnTo>
                    <a:pt x="387" y="109"/>
                  </a:lnTo>
                  <a:lnTo>
                    <a:pt x="389" y="107"/>
                  </a:lnTo>
                  <a:lnTo>
                    <a:pt x="387" y="104"/>
                  </a:lnTo>
                  <a:lnTo>
                    <a:pt x="384" y="103"/>
                  </a:lnTo>
                  <a:lnTo>
                    <a:pt x="393" y="104"/>
                  </a:lnTo>
                  <a:lnTo>
                    <a:pt x="398" y="103"/>
                  </a:lnTo>
                  <a:lnTo>
                    <a:pt x="390" y="100"/>
                  </a:lnTo>
                  <a:lnTo>
                    <a:pt x="401" y="100"/>
                  </a:lnTo>
                  <a:lnTo>
                    <a:pt x="398" y="96"/>
                  </a:lnTo>
                  <a:lnTo>
                    <a:pt x="389" y="96"/>
                  </a:lnTo>
                  <a:lnTo>
                    <a:pt x="379" y="95"/>
                  </a:lnTo>
                  <a:lnTo>
                    <a:pt x="376" y="93"/>
                  </a:lnTo>
                  <a:lnTo>
                    <a:pt x="371" y="93"/>
                  </a:lnTo>
                  <a:lnTo>
                    <a:pt x="375" y="89"/>
                  </a:lnTo>
                  <a:lnTo>
                    <a:pt x="371" y="89"/>
                  </a:lnTo>
                  <a:lnTo>
                    <a:pt x="365" y="90"/>
                  </a:lnTo>
                  <a:lnTo>
                    <a:pt x="362" y="87"/>
                  </a:lnTo>
                  <a:lnTo>
                    <a:pt x="361" y="84"/>
                  </a:lnTo>
                  <a:lnTo>
                    <a:pt x="354" y="81"/>
                  </a:lnTo>
                  <a:lnTo>
                    <a:pt x="345" y="79"/>
                  </a:lnTo>
                  <a:lnTo>
                    <a:pt x="339" y="79"/>
                  </a:lnTo>
                  <a:lnTo>
                    <a:pt x="334" y="79"/>
                  </a:lnTo>
                  <a:lnTo>
                    <a:pt x="333" y="76"/>
                  </a:lnTo>
                  <a:lnTo>
                    <a:pt x="331" y="76"/>
                  </a:lnTo>
                  <a:lnTo>
                    <a:pt x="330" y="81"/>
                  </a:lnTo>
                  <a:lnTo>
                    <a:pt x="326" y="76"/>
                  </a:lnTo>
                  <a:lnTo>
                    <a:pt x="325" y="78"/>
                  </a:lnTo>
                  <a:lnTo>
                    <a:pt x="322" y="78"/>
                  </a:lnTo>
                  <a:lnTo>
                    <a:pt x="317" y="76"/>
                  </a:lnTo>
                  <a:lnTo>
                    <a:pt x="314" y="73"/>
                  </a:lnTo>
                  <a:lnTo>
                    <a:pt x="312" y="72"/>
                  </a:lnTo>
                  <a:lnTo>
                    <a:pt x="308" y="72"/>
                  </a:lnTo>
                  <a:lnTo>
                    <a:pt x="303" y="70"/>
                  </a:lnTo>
                  <a:lnTo>
                    <a:pt x="302" y="70"/>
                  </a:lnTo>
                  <a:lnTo>
                    <a:pt x="297" y="68"/>
                  </a:lnTo>
                  <a:lnTo>
                    <a:pt x="292" y="67"/>
                  </a:lnTo>
                  <a:lnTo>
                    <a:pt x="289" y="67"/>
                  </a:lnTo>
                  <a:lnTo>
                    <a:pt x="289" y="64"/>
                  </a:lnTo>
                  <a:lnTo>
                    <a:pt x="294" y="64"/>
                  </a:lnTo>
                  <a:lnTo>
                    <a:pt x="298" y="64"/>
                  </a:lnTo>
                  <a:lnTo>
                    <a:pt x="303" y="64"/>
                  </a:lnTo>
                  <a:lnTo>
                    <a:pt x="314" y="65"/>
                  </a:lnTo>
                  <a:lnTo>
                    <a:pt x="319" y="67"/>
                  </a:lnTo>
                  <a:lnTo>
                    <a:pt x="322" y="67"/>
                  </a:lnTo>
                  <a:lnTo>
                    <a:pt x="325" y="64"/>
                  </a:lnTo>
                  <a:lnTo>
                    <a:pt x="323" y="61"/>
                  </a:lnTo>
                  <a:lnTo>
                    <a:pt x="317" y="59"/>
                  </a:lnTo>
                  <a:lnTo>
                    <a:pt x="311" y="59"/>
                  </a:lnTo>
                  <a:lnTo>
                    <a:pt x="306" y="58"/>
                  </a:lnTo>
                  <a:lnTo>
                    <a:pt x="300" y="58"/>
                  </a:lnTo>
                  <a:lnTo>
                    <a:pt x="295" y="58"/>
                  </a:lnTo>
                  <a:lnTo>
                    <a:pt x="291" y="58"/>
                  </a:lnTo>
                  <a:lnTo>
                    <a:pt x="288" y="58"/>
                  </a:lnTo>
                  <a:lnTo>
                    <a:pt x="289" y="56"/>
                  </a:lnTo>
                  <a:lnTo>
                    <a:pt x="292" y="53"/>
                  </a:lnTo>
                  <a:lnTo>
                    <a:pt x="291" y="48"/>
                  </a:lnTo>
                  <a:lnTo>
                    <a:pt x="288" y="47"/>
                  </a:lnTo>
                  <a:lnTo>
                    <a:pt x="277" y="4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2" name="Freeform 753"/>
            <p:cNvSpPr>
              <a:spLocks/>
            </p:cNvSpPr>
            <p:nvPr/>
          </p:nvSpPr>
          <p:spPr bwMode="auto">
            <a:xfrm>
              <a:off x="3811313" y="1969946"/>
              <a:ext cx="1587" cy="1587"/>
            </a:xfrm>
            <a:custGeom>
              <a:avLst/>
              <a:gdLst>
                <a:gd name="T0" fmla="*/ 0 w 1587"/>
                <a:gd name="T1" fmla="*/ 0 h 1587"/>
                <a:gd name="T2" fmla="*/ 0 w 1587"/>
                <a:gd name="T3" fmla="*/ 0 h 1587"/>
                <a:gd name="T4" fmla="*/ 0 w 1587"/>
                <a:gd name="T5" fmla="*/ 0 h 1587"/>
                <a:gd name="T6" fmla="*/ 0 w 1587"/>
                <a:gd name="T7" fmla="*/ 0 h 1587"/>
                <a:gd name="T8" fmla="*/ 0 w 1587"/>
                <a:gd name="T9" fmla="*/ 0 h 1587"/>
                <a:gd name="T10" fmla="*/ 0 w 1587"/>
                <a:gd name="T11" fmla="*/ 0 h 15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7"/>
                <a:gd name="T19" fmla="*/ 0 h 1587"/>
                <a:gd name="T20" fmla="*/ 1587 w 1587"/>
                <a:gd name="T21" fmla="*/ 1587 h 15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7" h="1587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3" name="Freeform 754"/>
            <p:cNvSpPr>
              <a:spLocks/>
            </p:cNvSpPr>
            <p:nvPr/>
          </p:nvSpPr>
          <p:spPr bwMode="auto">
            <a:xfrm>
              <a:off x="3755741" y="2031873"/>
              <a:ext cx="7939" cy="1588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2147483647 h 1"/>
                <a:gd name="T4" fmla="*/ 0 w 5"/>
                <a:gd name="T5" fmla="*/ 2147483647 h 1"/>
                <a:gd name="T6" fmla="*/ 2147483647 w 5"/>
                <a:gd name="T7" fmla="*/ 0 h 1"/>
                <a:gd name="T8" fmla="*/ 0 w 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"/>
                <a:gd name="T17" fmla="*/ 5 w 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">
                  <a:moveTo>
                    <a:pt x="0" y="0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4" name="Freeform 755"/>
            <p:cNvSpPr>
              <a:spLocks/>
            </p:cNvSpPr>
            <p:nvPr/>
          </p:nvSpPr>
          <p:spPr bwMode="auto">
            <a:xfrm>
              <a:off x="3503288" y="1854031"/>
              <a:ext cx="98441" cy="28582"/>
            </a:xfrm>
            <a:custGeom>
              <a:avLst/>
              <a:gdLst>
                <a:gd name="T0" fmla="*/ 2147483647 w 59"/>
                <a:gd name="T1" fmla="*/ 2147483647 h 16"/>
                <a:gd name="T2" fmla="*/ 2147483647 w 59"/>
                <a:gd name="T3" fmla="*/ 2147483647 h 16"/>
                <a:gd name="T4" fmla="*/ 2147483647 w 59"/>
                <a:gd name="T5" fmla="*/ 2147483647 h 16"/>
                <a:gd name="T6" fmla="*/ 2147483647 w 59"/>
                <a:gd name="T7" fmla="*/ 2147483647 h 16"/>
                <a:gd name="T8" fmla="*/ 2147483647 w 59"/>
                <a:gd name="T9" fmla="*/ 2147483647 h 16"/>
                <a:gd name="T10" fmla="*/ 2147483647 w 59"/>
                <a:gd name="T11" fmla="*/ 2147483647 h 16"/>
                <a:gd name="T12" fmla="*/ 2147483647 w 59"/>
                <a:gd name="T13" fmla="*/ 2147483647 h 16"/>
                <a:gd name="T14" fmla="*/ 2147483647 w 59"/>
                <a:gd name="T15" fmla="*/ 2147483647 h 16"/>
                <a:gd name="T16" fmla="*/ 2147483647 w 59"/>
                <a:gd name="T17" fmla="*/ 2147483647 h 16"/>
                <a:gd name="T18" fmla="*/ 2147483647 w 59"/>
                <a:gd name="T19" fmla="*/ 2147483647 h 16"/>
                <a:gd name="T20" fmla="*/ 2147483647 w 59"/>
                <a:gd name="T21" fmla="*/ 2147483647 h 16"/>
                <a:gd name="T22" fmla="*/ 2147483647 w 59"/>
                <a:gd name="T23" fmla="*/ 2147483647 h 16"/>
                <a:gd name="T24" fmla="*/ 2147483647 w 59"/>
                <a:gd name="T25" fmla="*/ 2147483647 h 16"/>
                <a:gd name="T26" fmla="*/ 2147483647 w 59"/>
                <a:gd name="T27" fmla="*/ 2147483647 h 16"/>
                <a:gd name="T28" fmla="*/ 2147483647 w 59"/>
                <a:gd name="T29" fmla="*/ 2147483647 h 16"/>
                <a:gd name="T30" fmla="*/ 2147483647 w 59"/>
                <a:gd name="T31" fmla="*/ 2147483647 h 16"/>
                <a:gd name="T32" fmla="*/ 2147483647 w 59"/>
                <a:gd name="T33" fmla="*/ 2147483647 h 16"/>
                <a:gd name="T34" fmla="*/ 2147483647 w 59"/>
                <a:gd name="T35" fmla="*/ 2147483647 h 16"/>
                <a:gd name="T36" fmla="*/ 0 w 59"/>
                <a:gd name="T37" fmla="*/ 0 h 16"/>
                <a:gd name="T38" fmla="*/ 0 w 59"/>
                <a:gd name="T39" fmla="*/ 0 h 16"/>
                <a:gd name="T40" fmla="*/ 2147483647 w 59"/>
                <a:gd name="T41" fmla="*/ 2147483647 h 16"/>
                <a:gd name="T42" fmla="*/ 2147483647 w 59"/>
                <a:gd name="T43" fmla="*/ 2147483647 h 16"/>
                <a:gd name="T44" fmla="*/ 2147483647 w 59"/>
                <a:gd name="T45" fmla="*/ 2147483647 h 16"/>
                <a:gd name="T46" fmla="*/ 2147483647 w 59"/>
                <a:gd name="T47" fmla="*/ 2147483647 h 16"/>
                <a:gd name="T48" fmla="*/ 2147483647 w 59"/>
                <a:gd name="T49" fmla="*/ 2147483647 h 16"/>
                <a:gd name="T50" fmla="*/ 2147483647 w 59"/>
                <a:gd name="T51" fmla="*/ 2147483647 h 16"/>
                <a:gd name="T52" fmla="*/ 2147483647 w 59"/>
                <a:gd name="T53" fmla="*/ 2147483647 h 16"/>
                <a:gd name="T54" fmla="*/ 2147483647 w 59"/>
                <a:gd name="T55" fmla="*/ 2147483647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9"/>
                <a:gd name="T85" fmla="*/ 0 h 16"/>
                <a:gd name="T86" fmla="*/ 59 w 59"/>
                <a:gd name="T87" fmla="*/ 16 h 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9" h="16">
                  <a:moveTo>
                    <a:pt x="24" y="14"/>
                  </a:moveTo>
                  <a:lnTo>
                    <a:pt x="24" y="14"/>
                  </a:lnTo>
                  <a:lnTo>
                    <a:pt x="30" y="13"/>
                  </a:lnTo>
                  <a:lnTo>
                    <a:pt x="36" y="13"/>
                  </a:lnTo>
                  <a:lnTo>
                    <a:pt x="42" y="14"/>
                  </a:lnTo>
                  <a:lnTo>
                    <a:pt x="48" y="13"/>
                  </a:lnTo>
                  <a:lnTo>
                    <a:pt x="51" y="13"/>
                  </a:lnTo>
                  <a:lnTo>
                    <a:pt x="55" y="13"/>
                  </a:lnTo>
                  <a:lnTo>
                    <a:pt x="59" y="13"/>
                  </a:lnTo>
                  <a:lnTo>
                    <a:pt x="48" y="3"/>
                  </a:lnTo>
                  <a:lnTo>
                    <a:pt x="30" y="3"/>
                  </a:lnTo>
                  <a:lnTo>
                    <a:pt x="17" y="2"/>
                  </a:lnTo>
                  <a:lnTo>
                    <a:pt x="0" y="0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19" y="16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5" name="Freeform 756"/>
            <p:cNvSpPr>
              <a:spLocks/>
            </p:cNvSpPr>
            <p:nvPr/>
          </p:nvSpPr>
          <p:spPr bwMode="auto">
            <a:xfrm>
              <a:off x="3217492" y="1782577"/>
              <a:ext cx="303261" cy="57163"/>
            </a:xfrm>
            <a:custGeom>
              <a:avLst/>
              <a:gdLst>
                <a:gd name="T0" fmla="*/ 2147483647 w 182"/>
                <a:gd name="T1" fmla="*/ 2147483647 h 32"/>
                <a:gd name="T2" fmla="*/ 2147483647 w 182"/>
                <a:gd name="T3" fmla="*/ 2147483647 h 32"/>
                <a:gd name="T4" fmla="*/ 2147483647 w 182"/>
                <a:gd name="T5" fmla="*/ 2147483647 h 32"/>
                <a:gd name="T6" fmla="*/ 2147483647 w 182"/>
                <a:gd name="T7" fmla="*/ 2147483647 h 32"/>
                <a:gd name="T8" fmla="*/ 2147483647 w 182"/>
                <a:gd name="T9" fmla="*/ 2147483647 h 32"/>
                <a:gd name="T10" fmla="*/ 2147483647 w 182"/>
                <a:gd name="T11" fmla="*/ 2147483647 h 32"/>
                <a:gd name="T12" fmla="*/ 2147483647 w 182"/>
                <a:gd name="T13" fmla="*/ 2147483647 h 32"/>
                <a:gd name="T14" fmla="*/ 2147483647 w 182"/>
                <a:gd name="T15" fmla="*/ 2147483647 h 32"/>
                <a:gd name="T16" fmla="*/ 2147483647 w 182"/>
                <a:gd name="T17" fmla="*/ 2147483647 h 32"/>
                <a:gd name="T18" fmla="*/ 2147483647 w 182"/>
                <a:gd name="T19" fmla="*/ 2147483647 h 32"/>
                <a:gd name="T20" fmla="*/ 2147483647 w 182"/>
                <a:gd name="T21" fmla="*/ 2147483647 h 32"/>
                <a:gd name="T22" fmla="*/ 2147483647 w 182"/>
                <a:gd name="T23" fmla="*/ 2147483647 h 32"/>
                <a:gd name="T24" fmla="*/ 2147483647 w 182"/>
                <a:gd name="T25" fmla="*/ 2147483647 h 32"/>
                <a:gd name="T26" fmla="*/ 2147483647 w 182"/>
                <a:gd name="T27" fmla="*/ 2147483647 h 32"/>
                <a:gd name="T28" fmla="*/ 2147483647 w 182"/>
                <a:gd name="T29" fmla="*/ 2147483647 h 32"/>
                <a:gd name="T30" fmla="*/ 2147483647 w 182"/>
                <a:gd name="T31" fmla="*/ 2147483647 h 32"/>
                <a:gd name="T32" fmla="*/ 2147483647 w 182"/>
                <a:gd name="T33" fmla="*/ 2147483647 h 32"/>
                <a:gd name="T34" fmla="*/ 2147483647 w 182"/>
                <a:gd name="T35" fmla="*/ 0 h 32"/>
                <a:gd name="T36" fmla="*/ 2147483647 w 182"/>
                <a:gd name="T37" fmla="*/ 2147483647 h 32"/>
                <a:gd name="T38" fmla="*/ 2147483647 w 182"/>
                <a:gd name="T39" fmla="*/ 2147483647 h 32"/>
                <a:gd name="T40" fmla="*/ 2147483647 w 182"/>
                <a:gd name="T41" fmla="*/ 2147483647 h 32"/>
                <a:gd name="T42" fmla="*/ 2147483647 w 182"/>
                <a:gd name="T43" fmla="*/ 2147483647 h 32"/>
                <a:gd name="T44" fmla="*/ 2147483647 w 182"/>
                <a:gd name="T45" fmla="*/ 2147483647 h 32"/>
                <a:gd name="T46" fmla="*/ 2147483647 w 182"/>
                <a:gd name="T47" fmla="*/ 2147483647 h 32"/>
                <a:gd name="T48" fmla="*/ 2147483647 w 182"/>
                <a:gd name="T49" fmla="*/ 2147483647 h 32"/>
                <a:gd name="T50" fmla="*/ 2147483647 w 182"/>
                <a:gd name="T51" fmla="*/ 2147483647 h 32"/>
                <a:gd name="T52" fmla="*/ 2147483647 w 182"/>
                <a:gd name="T53" fmla="*/ 2147483647 h 32"/>
                <a:gd name="T54" fmla="*/ 2147483647 w 182"/>
                <a:gd name="T55" fmla="*/ 2147483647 h 32"/>
                <a:gd name="T56" fmla="*/ 2147483647 w 182"/>
                <a:gd name="T57" fmla="*/ 2147483647 h 32"/>
                <a:gd name="T58" fmla="*/ 2147483647 w 182"/>
                <a:gd name="T59" fmla="*/ 2147483647 h 32"/>
                <a:gd name="T60" fmla="*/ 2147483647 w 182"/>
                <a:gd name="T61" fmla="*/ 2147483647 h 32"/>
                <a:gd name="T62" fmla="*/ 2147483647 w 182"/>
                <a:gd name="T63" fmla="*/ 2147483647 h 32"/>
                <a:gd name="T64" fmla="*/ 2147483647 w 182"/>
                <a:gd name="T65" fmla="*/ 2147483647 h 32"/>
                <a:gd name="T66" fmla="*/ 2147483647 w 182"/>
                <a:gd name="T67" fmla="*/ 2147483647 h 32"/>
                <a:gd name="T68" fmla="*/ 2147483647 w 182"/>
                <a:gd name="T69" fmla="*/ 2147483647 h 32"/>
                <a:gd name="T70" fmla="*/ 2147483647 w 182"/>
                <a:gd name="T71" fmla="*/ 2147483647 h 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2"/>
                <a:gd name="T109" fmla="*/ 0 h 32"/>
                <a:gd name="T110" fmla="*/ 182 w 182"/>
                <a:gd name="T111" fmla="*/ 32 h 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2" h="32">
                  <a:moveTo>
                    <a:pt x="174" y="15"/>
                  </a:moveTo>
                  <a:lnTo>
                    <a:pt x="174" y="15"/>
                  </a:lnTo>
                  <a:lnTo>
                    <a:pt x="169" y="14"/>
                  </a:lnTo>
                  <a:lnTo>
                    <a:pt x="164" y="14"/>
                  </a:lnTo>
                  <a:lnTo>
                    <a:pt x="154" y="12"/>
                  </a:lnTo>
                  <a:lnTo>
                    <a:pt x="144" y="14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27" y="12"/>
                  </a:lnTo>
                  <a:lnTo>
                    <a:pt x="121" y="15"/>
                  </a:lnTo>
                  <a:lnTo>
                    <a:pt x="104" y="15"/>
                  </a:lnTo>
                  <a:lnTo>
                    <a:pt x="102" y="18"/>
                  </a:lnTo>
                  <a:lnTo>
                    <a:pt x="88" y="18"/>
                  </a:lnTo>
                  <a:lnTo>
                    <a:pt x="84" y="17"/>
                  </a:lnTo>
                  <a:lnTo>
                    <a:pt x="79" y="17"/>
                  </a:lnTo>
                  <a:lnTo>
                    <a:pt x="71" y="15"/>
                  </a:lnTo>
                  <a:lnTo>
                    <a:pt x="67" y="18"/>
                  </a:lnTo>
                  <a:lnTo>
                    <a:pt x="60" y="15"/>
                  </a:lnTo>
                  <a:lnTo>
                    <a:pt x="59" y="17"/>
                  </a:lnTo>
                  <a:lnTo>
                    <a:pt x="57" y="9"/>
                  </a:lnTo>
                  <a:lnTo>
                    <a:pt x="54" y="6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8" y="1"/>
                  </a:lnTo>
                  <a:lnTo>
                    <a:pt x="3" y="0"/>
                  </a:lnTo>
                  <a:lnTo>
                    <a:pt x="0" y="4"/>
                  </a:lnTo>
                  <a:lnTo>
                    <a:pt x="14" y="14"/>
                  </a:lnTo>
                  <a:lnTo>
                    <a:pt x="19" y="20"/>
                  </a:lnTo>
                  <a:lnTo>
                    <a:pt x="22" y="28"/>
                  </a:lnTo>
                  <a:lnTo>
                    <a:pt x="25" y="29"/>
                  </a:lnTo>
                  <a:lnTo>
                    <a:pt x="29" y="28"/>
                  </a:lnTo>
                  <a:lnTo>
                    <a:pt x="39" y="29"/>
                  </a:lnTo>
                  <a:lnTo>
                    <a:pt x="46" y="31"/>
                  </a:lnTo>
                  <a:lnTo>
                    <a:pt x="67" y="26"/>
                  </a:lnTo>
                  <a:lnTo>
                    <a:pt x="67" y="29"/>
                  </a:lnTo>
                  <a:lnTo>
                    <a:pt x="91" y="31"/>
                  </a:lnTo>
                  <a:lnTo>
                    <a:pt x="95" y="31"/>
                  </a:lnTo>
                  <a:lnTo>
                    <a:pt x="110" y="29"/>
                  </a:lnTo>
                  <a:lnTo>
                    <a:pt x="109" y="28"/>
                  </a:lnTo>
                  <a:lnTo>
                    <a:pt x="118" y="28"/>
                  </a:lnTo>
                  <a:lnTo>
                    <a:pt x="121" y="31"/>
                  </a:lnTo>
                  <a:lnTo>
                    <a:pt x="127" y="29"/>
                  </a:lnTo>
                  <a:lnTo>
                    <a:pt x="132" y="26"/>
                  </a:lnTo>
                  <a:lnTo>
                    <a:pt x="140" y="29"/>
                  </a:lnTo>
                  <a:lnTo>
                    <a:pt x="144" y="31"/>
                  </a:lnTo>
                  <a:lnTo>
                    <a:pt x="147" y="32"/>
                  </a:lnTo>
                  <a:lnTo>
                    <a:pt x="152" y="31"/>
                  </a:lnTo>
                  <a:lnTo>
                    <a:pt x="157" y="31"/>
                  </a:lnTo>
                  <a:lnTo>
                    <a:pt x="160" y="31"/>
                  </a:lnTo>
                  <a:lnTo>
                    <a:pt x="166" y="31"/>
                  </a:lnTo>
                  <a:lnTo>
                    <a:pt x="177" y="29"/>
                  </a:lnTo>
                  <a:lnTo>
                    <a:pt x="182" y="25"/>
                  </a:lnTo>
                  <a:lnTo>
                    <a:pt x="178" y="15"/>
                  </a:lnTo>
                  <a:lnTo>
                    <a:pt x="174" y="1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6" name="Freeform 757"/>
            <p:cNvSpPr>
              <a:spLocks/>
            </p:cNvSpPr>
            <p:nvPr/>
          </p:nvSpPr>
          <p:spPr bwMode="auto">
            <a:xfrm>
              <a:off x="3544570" y="1952479"/>
              <a:ext cx="23816" cy="17467"/>
            </a:xfrm>
            <a:custGeom>
              <a:avLst/>
              <a:gdLst>
                <a:gd name="T0" fmla="*/ 2147483647 w 15"/>
                <a:gd name="T1" fmla="*/ 2147483647 h 10"/>
                <a:gd name="T2" fmla="*/ 2147483647 w 15"/>
                <a:gd name="T3" fmla="*/ 2147483647 h 10"/>
                <a:gd name="T4" fmla="*/ 2147483647 w 15"/>
                <a:gd name="T5" fmla="*/ 2147483647 h 10"/>
                <a:gd name="T6" fmla="*/ 2147483647 w 15"/>
                <a:gd name="T7" fmla="*/ 2147483647 h 10"/>
                <a:gd name="T8" fmla="*/ 2147483647 w 15"/>
                <a:gd name="T9" fmla="*/ 2147483647 h 10"/>
                <a:gd name="T10" fmla="*/ 2147483647 w 15"/>
                <a:gd name="T11" fmla="*/ 2147483647 h 10"/>
                <a:gd name="T12" fmla="*/ 2147483647 w 15"/>
                <a:gd name="T13" fmla="*/ 2147483647 h 10"/>
                <a:gd name="T14" fmla="*/ 2147483647 w 15"/>
                <a:gd name="T15" fmla="*/ 2147483647 h 10"/>
                <a:gd name="T16" fmla="*/ 2147483647 w 15"/>
                <a:gd name="T17" fmla="*/ 2147483647 h 10"/>
                <a:gd name="T18" fmla="*/ 2147483647 w 15"/>
                <a:gd name="T19" fmla="*/ 2147483647 h 10"/>
                <a:gd name="T20" fmla="*/ 2147483647 w 15"/>
                <a:gd name="T21" fmla="*/ 2147483647 h 10"/>
                <a:gd name="T22" fmla="*/ 2147483647 w 15"/>
                <a:gd name="T23" fmla="*/ 0 h 10"/>
                <a:gd name="T24" fmla="*/ 2147483647 w 15"/>
                <a:gd name="T25" fmla="*/ 0 h 10"/>
                <a:gd name="T26" fmla="*/ 2147483647 w 15"/>
                <a:gd name="T27" fmla="*/ 0 h 10"/>
                <a:gd name="T28" fmla="*/ 2147483647 w 15"/>
                <a:gd name="T29" fmla="*/ 0 h 10"/>
                <a:gd name="T30" fmla="*/ 2147483647 w 15"/>
                <a:gd name="T31" fmla="*/ 2147483647 h 10"/>
                <a:gd name="T32" fmla="*/ 2147483647 w 15"/>
                <a:gd name="T33" fmla="*/ 2147483647 h 10"/>
                <a:gd name="T34" fmla="*/ 0 w 15"/>
                <a:gd name="T35" fmla="*/ 2147483647 h 10"/>
                <a:gd name="T36" fmla="*/ 2147483647 w 15"/>
                <a:gd name="T37" fmla="*/ 2147483647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10"/>
                <a:gd name="T59" fmla="*/ 15 w 15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10">
                  <a:moveTo>
                    <a:pt x="7" y="6"/>
                  </a:moveTo>
                  <a:lnTo>
                    <a:pt x="9" y="10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0" y="4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0" y="4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7" name="Freeform 758"/>
            <p:cNvSpPr>
              <a:spLocks/>
            </p:cNvSpPr>
            <p:nvPr/>
          </p:nvSpPr>
          <p:spPr bwMode="auto">
            <a:xfrm>
              <a:off x="3568386" y="2058867"/>
              <a:ext cx="61923" cy="30169"/>
            </a:xfrm>
            <a:custGeom>
              <a:avLst/>
              <a:gdLst>
                <a:gd name="T0" fmla="*/ 2147483647 w 37"/>
                <a:gd name="T1" fmla="*/ 2147483647 h 17"/>
                <a:gd name="T2" fmla="*/ 2147483647 w 37"/>
                <a:gd name="T3" fmla="*/ 2147483647 h 17"/>
                <a:gd name="T4" fmla="*/ 2147483647 w 37"/>
                <a:gd name="T5" fmla="*/ 2147483647 h 17"/>
                <a:gd name="T6" fmla="*/ 2147483647 w 37"/>
                <a:gd name="T7" fmla="*/ 2147483647 h 17"/>
                <a:gd name="T8" fmla="*/ 2147483647 w 37"/>
                <a:gd name="T9" fmla="*/ 2147483647 h 17"/>
                <a:gd name="T10" fmla="*/ 2147483647 w 37"/>
                <a:gd name="T11" fmla="*/ 2147483647 h 17"/>
                <a:gd name="T12" fmla="*/ 2147483647 w 37"/>
                <a:gd name="T13" fmla="*/ 2147483647 h 17"/>
                <a:gd name="T14" fmla="*/ 2147483647 w 37"/>
                <a:gd name="T15" fmla="*/ 2147483647 h 17"/>
                <a:gd name="T16" fmla="*/ 2147483647 w 37"/>
                <a:gd name="T17" fmla="*/ 2147483647 h 17"/>
                <a:gd name="T18" fmla="*/ 2147483647 w 37"/>
                <a:gd name="T19" fmla="*/ 2147483647 h 17"/>
                <a:gd name="T20" fmla="*/ 2147483647 w 37"/>
                <a:gd name="T21" fmla="*/ 0 h 17"/>
                <a:gd name="T22" fmla="*/ 2147483647 w 37"/>
                <a:gd name="T23" fmla="*/ 0 h 17"/>
                <a:gd name="T24" fmla="*/ 2147483647 w 37"/>
                <a:gd name="T25" fmla="*/ 0 h 17"/>
                <a:gd name="T26" fmla="*/ 2147483647 w 37"/>
                <a:gd name="T27" fmla="*/ 0 h 17"/>
                <a:gd name="T28" fmla="*/ 2147483647 w 37"/>
                <a:gd name="T29" fmla="*/ 2147483647 h 17"/>
                <a:gd name="T30" fmla="*/ 0 w 37"/>
                <a:gd name="T31" fmla="*/ 2147483647 h 17"/>
                <a:gd name="T32" fmla="*/ 2147483647 w 37"/>
                <a:gd name="T33" fmla="*/ 2147483647 h 17"/>
                <a:gd name="T34" fmla="*/ 2147483647 w 37"/>
                <a:gd name="T35" fmla="*/ 2147483647 h 17"/>
                <a:gd name="T36" fmla="*/ 2147483647 w 37"/>
                <a:gd name="T37" fmla="*/ 2147483647 h 17"/>
                <a:gd name="T38" fmla="*/ 2147483647 w 37"/>
                <a:gd name="T39" fmla="*/ 2147483647 h 17"/>
                <a:gd name="T40" fmla="*/ 2147483647 w 37"/>
                <a:gd name="T41" fmla="*/ 2147483647 h 17"/>
                <a:gd name="T42" fmla="*/ 2147483647 w 37"/>
                <a:gd name="T43" fmla="*/ 2147483647 h 17"/>
                <a:gd name="T44" fmla="*/ 2147483647 w 37"/>
                <a:gd name="T45" fmla="*/ 2147483647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"/>
                <a:gd name="T70" fmla="*/ 0 h 17"/>
                <a:gd name="T71" fmla="*/ 37 w 37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" h="17">
                  <a:moveTo>
                    <a:pt x="22" y="17"/>
                  </a:moveTo>
                  <a:lnTo>
                    <a:pt x="26" y="16"/>
                  </a:lnTo>
                  <a:lnTo>
                    <a:pt x="30" y="16"/>
                  </a:lnTo>
                  <a:lnTo>
                    <a:pt x="37" y="14"/>
                  </a:lnTo>
                  <a:lnTo>
                    <a:pt x="36" y="8"/>
                  </a:lnTo>
                  <a:lnTo>
                    <a:pt x="30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12" y="17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8" name="Freeform 759"/>
            <p:cNvSpPr>
              <a:spLocks/>
            </p:cNvSpPr>
            <p:nvPr/>
          </p:nvSpPr>
          <p:spPr bwMode="auto">
            <a:xfrm>
              <a:off x="3576325" y="2100152"/>
              <a:ext cx="25404" cy="12703"/>
            </a:xfrm>
            <a:custGeom>
              <a:avLst/>
              <a:gdLst>
                <a:gd name="T0" fmla="*/ 2147483647 w 15"/>
                <a:gd name="T1" fmla="*/ 2147483647 h 7"/>
                <a:gd name="T2" fmla="*/ 2147483647 w 15"/>
                <a:gd name="T3" fmla="*/ 2147483647 h 7"/>
                <a:gd name="T4" fmla="*/ 2147483647 w 15"/>
                <a:gd name="T5" fmla="*/ 2147483647 h 7"/>
                <a:gd name="T6" fmla="*/ 2147483647 w 15"/>
                <a:gd name="T7" fmla="*/ 2147483647 h 7"/>
                <a:gd name="T8" fmla="*/ 2147483647 w 15"/>
                <a:gd name="T9" fmla="*/ 0 h 7"/>
                <a:gd name="T10" fmla="*/ 2147483647 w 15"/>
                <a:gd name="T11" fmla="*/ 0 h 7"/>
                <a:gd name="T12" fmla="*/ 2147483647 w 15"/>
                <a:gd name="T13" fmla="*/ 0 h 7"/>
                <a:gd name="T14" fmla="*/ 2147483647 w 15"/>
                <a:gd name="T15" fmla="*/ 0 h 7"/>
                <a:gd name="T16" fmla="*/ 2147483647 w 15"/>
                <a:gd name="T17" fmla="*/ 0 h 7"/>
                <a:gd name="T18" fmla="*/ 2147483647 w 15"/>
                <a:gd name="T19" fmla="*/ 0 h 7"/>
                <a:gd name="T20" fmla="*/ 2147483647 w 15"/>
                <a:gd name="T21" fmla="*/ 0 h 7"/>
                <a:gd name="T22" fmla="*/ 2147483647 w 15"/>
                <a:gd name="T23" fmla="*/ 0 h 7"/>
                <a:gd name="T24" fmla="*/ 2147483647 w 15"/>
                <a:gd name="T25" fmla="*/ 0 h 7"/>
                <a:gd name="T26" fmla="*/ 2147483647 w 15"/>
                <a:gd name="T27" fmla="*/ 2147483647 h 7"/>
                <a:gd name="T28" fmla="*/ 2147483647 w 15"/>
                <a:gd name="T29" fmla="*/ 2147483647 h 7"/>
                <a:gd name="T30" fmla="*/ 0 w 15"/>
                <a:gd name="T31" fmla="*/ 2147483647 h 7"/>
                <a:gd name="T32" fmla="*/ 0 w 15"/>
                <a:gd name="T33" fmla="*/ 2147483647 h 7"/>
                <a:gd name="T34" fmla="*/ 0 w 15"/>
                <a:gd name="T35" fmla="*/ 2147483647 h 7"/>
                <a:gd name="T36" fmla="*/ 0 w 15"/>
                <a:gd name="T37" fmla="*/ 2147483647 h 7"/>
                <a:gd name="T38" fmla="*/ 2147483647 w 15"/>
                <a:gd name="T39" fmla="*/ 2147483647 h 7"/>
                <a:gd name="T40" fmla="*/ 2147483647 w 15"/>
                <a:gd name="T41" fmla="*/ 2147483647 h 7"/>
                <a:gd name="T42" fmla="*/ 2147483647 w 15"/>
                <a:gd name="T43" fmla="*/ 2147483647 h 7"/>
                <a:gd name="T44" fmla="*/ 2147483647 w 15"/>
                <a:gd name="T45" fmla="*/ 2147483647 h 7"/>
                <a:gd name="T46" fmla="*/ 2147483647 w 15"/>
                <a:gd name="T47" fmla="*/ 2147483647 h 7"/>
                <a:gd name="T48" fmla="*/ 2147483647 w 15"/>
                <a:gd name="T49" fmla="*/ 2147483647 h 7"/>
                <a:gd name="T50" fmla="*/ 2147483647 w 15"/>
                <a:gd name="T51" fmla="*/ 2147483647 h 7"/>
                <a:gd name="T52" fmla="*/ 2147483647 w 15"/>
                <a:gd name="T53" fmla="*/ 2147483647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"/>
                <a:gd name="T82" fmla="*/ 0 h 7"/>
                <a:gd name="T83" fmla="*/ 15 w 15"/>
                <a:gd name="T84" fmla="*/ 7 h 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" h="7">
                  <a:moveTo>
                    <a:pt x="15" y="3"/>
                  </a:moveTo>
                  <a:lnTo>
                    <a:pt x="15" y="3"/>
                  </a:lnTo>
                  <a:lnTo>
                    <a:pt x="14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9" name="Freeform 760"/>
            <p:cNvSpPr>
              <a:spLocks/>
            </p:cNvSpPr>
            <p:nvPr/>
          </p:nvSpPr>
          <p:spPr bwMode="auto">
            <a:xfrm>
              <a:off x="3646187" y="2123969"/>
              <a:ext cx="12702" cy="6351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0 h 4"/>
                <a:gd name="T6" fmla="*/ 0 w 7"/>
                <a:gd name="T7" fmla="*/ 2147483647 h 4"/>
                <a:gd name="T8" fmla="*/ 2147483647 w 7"/>
                <a:gd name="T9" fmla="*/ 2147483647 h 4"/>
                <a:gd name="T10" fmla="*/ 2147483647 w 7"/>
                <a:gd name="T11" fmla="*/ 2147483647 h 4"/>
                <a:gd name="T12" fmla="*/ 2147483647 w 7"/>
                <a:gd name="T13" fmla="*/ 2147483647 h 4"/>
                <a:gd name="T14" fmla="*/ 2147483647 w 7"/>
                <a:gd name="T15" fmla="*/ 2147483647 h 4"/>
                <a:gd name="T16" fmla="*/ 2147483647 w 7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"/>
                <a:gd name="T29" fmla="*/ 7 w 7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">
                  <a:moveTo>
                    <a:pt x="7" y="3"/>
                  </a:moveTo>
                  <a:lnTo>
                    <a:pt x="7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4" y="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0" name="Freeform 761"/>
            <p:cNvSpPr>
              <a:spLocks/>
            </p:cNvSpPr>
            <p:nvPr/>
          </p:nvSpPr>
          <p:spPr bwMode="auto">
            <a:xfrm>
              <a:off x="3357215" y="2047751"/>
              <a:ext cx="141310" cy="69866"/>
            </a:xfrm>
            <a:custGeom>
              <a:avLst/>
              <a:gdLst>
                <a:gd name="T0" fmla="*/ 2147483647 w 85"/>
                <a:gd name="T1" fmla="*/ 2147483647 h 39"/>
                <a:gd name="T2" fmla="*/ 2147483647 w 85"/>
                <a:gd name="T3" fmla="*/ 2147483647 h 39"/>
                <a:gd name="T4" fmla="*/ 2147483647 w 85"/>
                <a:gd name="T5" fmla="*/ 2147483647 h 39"/>
                <a:gd name="T6" fmla="*/ 2147483647 w 85"/>
                <a:gd name="T7" fmla="*/ 2147483647 h 39"/>
                <a:gd name="T8" fmla="*/ 2147483647 w 85"/>
                <a:gd name="T9" fmla="*/ 2147483647 h 39"/>
                <a:gd name="T10" fmla="*/ 2147483647 w 85"/>
                <a:gd name="T11" fmla="*/ 2147483647 h 39"/>
                <a:gd name="T12" fmla="*/ 2147483647 w 85"/>
                <a:gd name="T13" fmla="*/ 2147483647 h 39"/>
                <a:gd name="T14" fmla="*/ 2147483647 w 85"/>
                <a:gd name="T15" fmla="*/ 2147483647 h 39"/>
                <a:gd name="T16" fmla="*/ 2147483647 w 85"/>
                <a:gd name="T17" fmla="*/ 2147483647 h 39"/>
                <a:gd name="T18" fmla="*/ 2147483647 w 85"/>
                <a:gd name="T19" fmla="*/ 2147483647 h 39"/>
                <a:gd name="T20" fmla="*/ 2147483647 w 85"/>
                <a:gd name="T21" fmla="*/ 2147483647 h 39"/>
                <a:gd name="T22" fmla="*/ 2147483647 w 85"/>
                <a:gd name="T23" fmla="*/ 2147483647 h 39"/>
                <a:gd name="T24" fmla="*/ 2147483647 w 85"/>
                <a:gd name="T25" fmla="*/ 2147483647 h 39"/>
                <a:gd name="T26" fmla="*/ 2147483647 w 85"/>
                <a:gd name="T27" fmla="*/ 0 h 39"/>
                <a:gd name="T28" fmla="*/ 2147483647 w 85"/>
                <a:gd name="T29" fmla="*/ 2147483647 h 39"/>
                <a:gd name="T30" fmla="*/ 2147483647 w 85"/>
                <a:gd name="T31" fmla="*/ 2147483647 h 39"/>
                <a:gd name="T32" fmla="*/ 2147483647 w 85"/>
                <a:gd name="T33" fmla="*/ 2147483647 h 39"/>
                <a:gd name="T34" fmla="*/ 2147483647 w 85"/>
                <a:gd name="T35" fmla="*/ 2147483647 h 39"/>
                <a:gd name="T36" fmla="*/ 2147483647 w 85"/>
                <a:gd name="T37" fmla="*/ 2147483647 h 39"/>
                <a:gd name="T38" fmla="*/ 2147483647 w 85"/>
                <a:gd name="T39" fmla="*/ 2147483647 h 39"/>
                <a:gd name="T40" fmla="*/ 2147483647 w 85"/>
                <a:gd name="T41" fmla="*/ 2147483647 h 39"/>
                <a:gd name="T42" fmla="*/ 2147483647 w 85"/>
                <a:gd name="T43" fmla="*/ 2147483647 h 39"/>
                <a:gd name="T44" fmla="*/ 2147483647 w 85"/>
                <a:gd name="T45" fmla="*/ 2147483647 h 39"/>
                <a:gd name="T46" fmla="*/ 2147483647 w 85"/>
                <a:gd name="T47" fmla="*/ 2147483647 h 39"/>
                <a:gd name="T48" fmla="*/ 2147483647 w 85"/>
                <a:gd name="T49" fmla="*/ 2147483647 h 39"/>
                <a:gd name="T50" fmla="*/ 2147483647 w 85"/>
                <a:gd name="T51" fmla="*/ 2147483647 h 39"/>
                <a:gd name="T52" fmla="*/ 2147483647 w 85"/>
                <a:gd name="T53" fmla="*/ 2147483647 h 39"/>
                <a:gd name="T54" fmla="*/ 2147483647 w 85"/>
                <a:gd name="T55" fmla="*/ 2147483647 h 39"/>
                <a:gd name="T56" fmla="*/ 2147483647 w 85"/>
                <a:gd name="T57" fmla="*/ 2147483647 h 39"/>
                <a:gd name="T58" fmla="*/ 2147483647 w 85"/>
                <a:gd name="T59" fmla="*/ 2147483647 h 39"/>
                <a:gd name="T60" fmla="*/ 2147483647 w 85"/>
                <a:gd name="T61" fmla="*/ 2147483647 h 39"/>
                <a:gd name="T62" fmla="*/ 2147483647 w 85"/>
                <a:gd name="T63" fmla="*/ 2147483647 h 39"/>
                <a:gd name="T64" fmla="*/ 2147483647 w 85"/>
                <a:gd name="T65" fmla="*/ 2147483647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39"/>
                <a:gd name="T101" fmla="*/ 85 w 85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39">
                  <a:moveTo>
                    <a:pt x="82" y="32"/>
                  </a:moveTo>
                  <a:lnTo>
                    <a:pt x="82" y="32"/>
                  </a:lnTo>
                  <a:lnTo>
                    <a:pt x="85" y="32"/>
                  </a:lnTo>
                  <a:lnTo>
                    <a:pt x="74" y="20"/>
                  </a:lnTo>
                  <a:lnTo>
                    <a:pt x="70" y="18"/>
                  </a:lnTo>
                  <a:lnTo>
                    <a:pt x="65" y="17"/>
                  </a:lnTo>
                  <a:lnTo>
                    <a:pt x="60" y="15"/>
                  </a:lnTo>
                  <a:lnTo>
                    <a:pt x="57" y="12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0" y="0"/>
                  </a:lnTo>
                  <a:lnTo>
                    <a:pt x="15" y="4"/>
                  </a:lnTo>
                  <a:lnTo>
                    <a:pt x="14" y="11"/>
                  </a:lnTo>
                  <a:lnTo>
                    <a:pt x="11" y="15"/>
                  </a:lnTo>
                  <a:lnTo>
                    <a:pt x="12" y="22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0" y="32"/>
                  </a:lnTo>
                  <a:lnTo>
                    <a:pt x="11" y="32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3" y="32"/>
                  </a:lnTo>
                  <a:lnTo>
                    <a:pt x="26" y="39"/>
                  </a:lnTo>
                  <a:lnTo>
                    <a:pt x="37" y="32"/>
                  </a:lnTo>
                  <a:lnTo>
                    <a:pt x="42" y="29"/>
                  </a:lnTo>
                  <a:lnTo>
                    <a:pt x="48" y="29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57" y="28"/>
                  </a:lnTo>
                  <a:lnTo>
                    <a:pt x="62" y="29"/>
                  </a:lnTo>
                  <a:lnTo>
                    <a:pt x="68" y="32"/>
                  </a:lnTo>
                  <a:lnTo>
                    <a:pt x="71" y="32"/>
                  </a:lnTo>
                  <a:lnTo>
                    <a:pt x="73" y="34"/>
                  </a:lnTo>
                  <a:lnTo>
                    <a:pt x="82" y="3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1" name="Freeform 762"/>
            <p:cNvSpPr>
              <a:spLocks/>
            </p:cNvSpPr>
            <p:nvPr/>
          </p:nvSpPr>
          <p:spPr bwMode="auto">
            <a:xfrm>
              <a:off x="3466770" y="2117618"/>
              <a:ext cx="14290" cy="11116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0 h 6"/>
                <a:gd name="T16" fmla="*/ 2147483647 w 8"/>
                <a:gd name="T17" fmla="*/ 0 h 6"/>
                <a:gd name="T18" fmla="*/ 0 w 8"/>
                <a:gd name="T19" fmla="*/ 0 h 6"/>
                <a:gd name="T20" fmla="*/ 0 w 8"/>
                <a:gd name="T21" fmla="*/ 2147483647 h 6"/>
                <a:gd name="T22" fmla="*/ 2147483647 w 8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6"/>
                <a:gd name="T38" fmla="*/ 8 w 8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6">
                  <a:moveTo>
                    <a:pt x="4" y="6"/>
                  </a:moveTo>
                  <a:lnTo>
                    <a:pt x="8" y="6"/>
                  </a:lnTo>
                  <a:lnTo>
                    <a:pt x="7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2" name="Freeform 763"/>
            <p:cNvSpPr>
              <a:spLocks/>
            </p:cNvSpPr>
            <p:nvPr/>
          </p:nvSpPr>
          <p:spPr bwMode="auto">
            <a:xfrm>
              <a:off x="3563623" y="2092212"/>
              <a:ext cx="15878" cy="7940"/>
            </a:xfrm>
            <a:custGeom>
              <a:avLst/>
              <a:gdLst>
                <a:gd name="T0" fmla="*/ 2147483647 w 9"/>
                <a:gd name="T1" fmla="*/ 2147483647 h 4"/>
                <a:gd name="T2" fmla="*/ 2147483647 w 9"/>
                <a:gd name="T3" fmla="*/ 0 h 4"/>
                <a:gd name="T4" fmla="*/ 2147483647 w 9"/>
                <a:gd name="T5" fmla="*/ 0 h 4"/>
                <a:gd name="T6" fmla="*/ 0 w 9"/>
                <a:gd name="T7" fmla="*/ 2147483647 h 4"/>
                <a:gd name="T8" fmla="*/ 0 w 9"/>
                <a:gd name="T9" fmla="*/ 2147483647 h 4"/>
                <a:gd name="T10" fmla="*/ 2147483647 w 9"/>
                <a:gd name="T11" fmla="*/ 2147483647 h 4"/>
                <a:gd name="T12" fmla="*/ 2147483647 w 9"/>
                <a:gd name="T13" fmla="*/ 2147483647 h 4"/>
                <a:gd name="T14" fmla="*/ 2147483647 w 9"/>
                <a:gd name="T15" fmla="*/ 2147483647 h 4"/>
                <a:gd name="T16" fmla="*/ 2147483647 w 9"/>
                <a:gd name="T17" fmla="*/ 2147483647 h 4"/>
                <a:gd name="T18" fmla="*/ 2147483647 w 9"/>
                <a:gd name="T19" fmla="*/ 2147483647 h 4"/>
                <a:gd name="T20" fmla="*/ 2147483647 w 9"/>
                <a:gd name="T21" fmla="*/ 2147483647 h 4"/>
                <a:gd name="T22" fmla="*/ 2147483647 w 9"/>
                <a:gd name="T23" fmla="*/ 2147483647 h 4"/>
                <a:gd name="T24" fmla="*/ 2147483647 w 9"/>
                <a:gd name="T25" fmla="*/ 2147483647 h 4"/>
                <a:gd name="T26" fmla="*/ 2147483647 w 9"/>
                <a:gd name="T27" fmla="*/ 2147483647 h 4"/>
                <a:gd name="T28" fmla="*/ 2147483647 w 9"/>
                <a:gd name="T29" fmla="*/ 2147483647 h 4"/>
                <a:gd name="T30" fmla="*/ 2147483647 w 9"/>
                <a:gd name="T31" fmla="*/ 2147483647 h 4"/>
                <a:gd name="T32" fmla="*/ 2147483647 w 9"/>
                <a:gd name="T33" fmla="*/ 2147483647 h 4"/>
                <a:gd name="T34" fmla="*/ 2147483647 w 9"/>
                <a:gd name="T35" fmla="*/ 2147483647 h 4"/>
                <a:gd name="T36" fmla="*/ 2147483647 w 9"/>
                <a:gd name="T37" fmla="*/ 2147483647 h 4"/>
                <a:gd name="T38" fmla="*/ 2147483647 w 9"/>
                <a:gd name="T39" fmla="*/ 2147483647 h 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"/>
                <a:gd name="T61" fmla="*/ 0 h 4"/>
                <a:gd name="T62" fmla="*/ 9 w 9"/>
                <a:gd name="T63" fmla="*/ 4 h 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" h="4">
                  <a:moveTo>
                    <a:pt x="8" y="1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3" name="Freeform 764"/>
            <p:cNvSpPr>
              <a:spLocks/>
            </p:cNvSpPr>
            <p:nvPr/>
          </p:nvSpPr>
          <p:spPr bwMode="auto">
            <a:xfrm>
              <a:off x="3550921" y="2104915"/>
              <a:ext cx="28580" cy="12703"/>
            </a:xfrm>
            <a:custGeom>
              <a:avLst/>
              <a:gdLst>
                <a:gd name="T0" fmla="*/ 2147483647 w 17"/>
                <a:gd name="T1" fmla="*/ 2147483647 h 7"/>
                <a:gd name="T2" fmla="*/ 2147483647 w 17"/>
                <a:gd name="T3" fmla="*/ 2147483647 h 7"/>
                <a:gd name="T4" fmla="*/ 2147483647 w 17"/>
                <a:gd name="T5" fmla="*/ 2147483647 h 7"/>
                <a:gd name="T6" fmla="*/ 2147483647 w 17"/>
                <a:gd name="T7" fmla="*/ 2147483647 h 7"/>
                <a:gd name="T8" fmla="*/ 2147483647 w 17"/>
                <a:gd name="T9" fmla="*/ 2147483647 h 7"/>
                <a:gd name="T10" fmla="*/ 2147483647 w 17"/>
                <a:gd name="T11" fmla="*/ 0 h 7"/>
                <a:gd name="T12" fmla="*/ 2147483647 w 17"/>
                <a:gd name="T13" fmla="*/ 0 h 7"/>
                <a:gd name="T14" fmla="*/ 2147483647 w 17"/>
                <a:gd name="T15" fmla="*/ 0 h 7"/>
                <a:gd name="T16" fmla="*/ 2147483647 w 17"/>
                <a:gd name="T17" fmla="*/ 0 h 7"/>
                <a:gd name="T18" fmla="*/ 2147483647 w 17"/>
                <a:gd name="T19" fmla="*/ 0 h 7"/>
                <a:gd name="T20" fmla="*/ 2147483647 w 17"/>
                <a:gd name="T21" fmla="*/ 0 h 7"/>
                <a:gd name="T22" fmla="*/ 2147483647 w 17"/>
                <a:gd name="T23" fmla="*/ 0 h 7"/>
                <a:gd name="T24" fmla="*/ 0 w 17"/>
                <a:gd name="T25" fmla="*/ 2147483647 h 7"/>
                <a:gd name="T26" fmla="*/ 2147483647 w 17"/>
                <a:gd name="T27" fmla="*/ 2147483647 h 7"/>
                <a:gd name="T28" fmla="*/ 2147483647 w 17"/>
                <a:gd name="T29" fmla="*/ 2147483647 h 7"/>
                <a:gd name="T30" fmla="*/ 2147483647 w 17"/>
                <a:gd name="T31" fmla="*/ 2147483647 h 7"/>
                <a:gd name="T32" fmla="*/ 2147483647 w 17"/>
                <a:gd name="T33" fmla="*/ 2147483647 h 7"/>
                <a:gd name="T34" fmla="*/ 2147483647 w 17"/>
                <a:gd name="T35" fmla="*/ 2147483647 h 7"/>
                <a:gd name="T36" fmla="*/ 2147483647 w 17"/>
                <a:gd name="T37" fmla="*/ 2147483647 h 7"/>
                <a:gd name="T38" fmla="*/ 2147483647 w 17"/>
                <a:gd name="T39" fmla="*/ 2147483647 h 7"/>
                <a:gd name="T40" fmla="*/ 2147483647 w 17"/>
                <a:gd name="T41" fmla="*/ 2147483647 h 7"/>
                <a:gd name="T42" fmla="*/ 2147483647 w 17"/>
                <a:gd name="T43" fmla="*/ 2147483647 h 7"/>
                <a:gd name="T44" fmla="*/ 2147483647 w 17"/>
                <a:gd name="T45" fmla="*/ 2147483647 h 7"/>
                <a:gd name="T46" fmla="*/ 2147483647 w 17"/>
                <a:gd name="T47" fmla="*/ 2147483647 h 7"/>
                <a:gd name="T48" fmla="*/ 2147483647 w 17"/>
                <a:gd name="T49" fmla="*/ 2147483647 h 7"/>
                <a:gd name="T50" fmla="*/ 2147483647 w 17"/>
                <a:gd name="T51" fmla="*/ 2147483647 h 7"/>
                <a:gd name="T52" fmla="*/ 2147483647 w 17"/>
                <a:gd name="T53" fmla="*/ 2147483647 h 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"/>
                <a:gd name="T82" fmla="*/ 0 h 7"/>
                <a:gd name="T83" fmla="*/ 17 w 17"/>
                <a:gd name="T84" fmla="*/ 7 h 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" h="7">
                  <a:moveTo>
                    <a:pt x="16" y="2"/>
                  </a:moveTo>
                  <a:lnTo>
                    <a:pt x="16" y="2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5"/>
                  </a:lnTo>
                  <a:lnTo>
                    <a:pt x="6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7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4" name="Freeform 765"/>
            <p:cNvSpPr>
              <a:spLocks/>
            </p:cNvSpPr>
            <p:nvPr/>
          </p:nvSpPr>
          <p:spPr bwMode="auto">
            <a:xfrm>
              <a:off x="3522342" y="2130321"/>
              <a:ext cx="12702" cy="28582"/>
            </a:xfrm>
            <a:custGeom>
              <a:avLst/>
              <a:gdLst>
                <a:gd name="T0" fmla="*/ 2147483647 w 8"/>
                <a:gd name="T1" fmla="*/ 2147483647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2147483647 w 8"/>
                <a:gd name="T7" fmla="*/ 0 h 16"/>
                <a:gd name="T8" fmla="*/ 2147483647 w 8"/>
                <a:gd name="T9" fmla="*/ 2147483647 h 16"/>
                <a:gd name="T10" fmla="*/ 2147483647 w 8"/>
                <a:gd name="T11" fmla="*/ 2147483647 h 16"/>
                <a:gd name="T12" fmla="*/ 0 w 8"/>
                <a:gd name="T13" fmla="*/ 2147483647 h 16"/>
                <a:gd name="T14" fmla="*/ 2147483647 w 8"/>
                <a:gd name="T15" fmla="*/ 2147483647 h 16"/>
                <a:gd name="T16" fmla="*/ 2147483647 w 8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6"/>
                <a:gd name="T29" fmla="*/ 8 w 8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6">
                  <a:moveTo>
                    <a:pt x="6" y="13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3" y="8"/>
                  </a:lnTo>
                  <a:lnTo>
                    <a:pt x="0" y="14"/>
                  </a:lnTo>
                  <a:lnTo>
                    <a:pt x="5" y="16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5" name="Freeform 766"/>
            <p:cNvSpPr>
              <a:spLocks/>
            </p:cNvSpPr>
            <p:nvPr/>
          </p:nvSpPr>
          <p:spPr bwMode="auto">
            <a:xfrm>
              <a:off x="3517578" y="2274818"/>
              <a:ext cx="17466" cy="15879"/>
            </a:xfrm>
            <a:custGeom>
              <a:avLst/>
              <a:gdLst>
                <a:gd name="T0" fmla="*/ 0 w 11"/>
                <a:gd name="T1" fmla="*/ 2147483647 h 9"/>
                <a:gd name="T2" fmla="*/ 0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0 h 9"/>
                <a:gd name="T12" fmla="*/ 2147483647 w 11"/>
                <a:gd name="T13" fmla="*/ 2147483647 h 9"/>
                <a:gd name="T14" fmla="*/ 2147483647 w 11"/>
                <a:gd name="T15" fmla="*/ 2147483647 h 9"/>
                <a:gd name="T16" fmla="*/ 2147483647 w 11"/>
                <a:gd name="T17" fmla="*/ 2147483647 h 9"/>
                <a:gd name="T18" fmla="*/ 0 w 11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9"/>
                <a:gd name="T32" fmla="*/ 11 w 11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9">
                  <a:moveTo>
                    <a:pt x="0" y="8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2"/>
                  </a:lnTo>
                  <a:lnTo>
                    <a:pt x="3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6" name="Freeform 767"/>
            <p:cNvSpPr>
              <a:spLocks/>
            </p:cNvSpPr>
            <p:nvPr/>
          </p:nvSpPr>
          <p:spPr bwMode="auto">
            <a:xfrm>
              <a:off x="3535044" y="2274818"/>
              <a:ext cx="20640" cy="23818"/>
            </a:xfrm>
            <a:custGeom>
              <a:avLst/>
              <a:gdLst>
                <a:gd name="T0" fmla="*/ 2147483647 w 12"/>
                <a:gd name="T1" fmla="*/ 2147483647 h 13"/>
                <a:gd name="T2" fmla="*/ 0 w 12"/>
                <a:gd name="T3" fmla="*/ 2147483647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2147483647 w 12"/>
                <a:gd name="T17" fmla="*/ 2147483647 h 13"/>
                <a:gd name="T18" fmla="*/ 2147483647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0 h 13"/>
                <a:gd name="T24" fmla="*/ 2147483647 w 12"/>
                <a:gd name="T25" fmla="*/ 0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3"/>
                <a:gd name="T47" fmla="*/ 12 w 12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3">
                  <a:moveTo>
                    <a:pt x="1" y="5"/>
                  </a:moveTo>
                  <a:lnTo>
                    <a:pt x="0" y="9"/>
                  </a:lnTo>
                  <a:lnTo>
                    <a:pt x="3" y="13"/>
                  </a:lnTo>
                  <a:lnTo>
                    <a:pt x="3" y="8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5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7" name="Freeform 768"/>
            <p:cNvSpPr>
              <a:spLocks/>
            </p:cNvSpPr>
            <p:nvPr/>
          </p:nvSpPr>
          <p:spPr bwMode="auto">
            <a:xfrm>
              <a:off x="3866884" y="2128733"/>
              <a:ext cx="14290" cy="11115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0 h 6"/>
                <a:gd name="T6" fmla="*/ 2147483647 w 9"/>
                <a:gd name="T7" fmla="*/ 0 h 6"/>
                <a:gd name="T8" fmla="*/ 2147483647 w 9"/>
                <a:gd name="T9" fmla="*/ 0 h 6"/>
                <a:gd name="T10" fmla="*/ 2147483647 w 9"/>
                <a:gd name="T11" fmla="*/ 0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2147483647 h 6"/>
                <a:gd name="T20" fmla="*/ 0 w 9"/>
                <a:gd name="T21" fmla="*/ 2147483647 h 6"/>
                <a:gd name="T22" fmla="*/ 0 w 9"/>
                <a:gd name="T23" fmla="*/ 2147483647 h 6"/>
                <a:gd name="T24" fmla="*/ 2147483647 w 9"/>
                <a:gd name="T25" fmla="*/ 2147483647 h 6"/>
                <a:gd name="T26" fmla="*/ 2147483647 w 9"/>
                <a:gd name="T27" fmla="*/ 2147483647 h 6"/>
                <a:gd name="T28" fmla="*/ 2147483647 w 9"/>
                <a:gd name="T29" fmla="*/ 2147483647 h 6"/>
                <a:gd name="T30" fmla="*/ 2147483647 w 9"/>
                <a:gd name="T31" fmla="*/ 2147483647 h 6"/>
                <a:gd name="T32" fmla="*/ 2147483647 w 9"/>
                <a:gd name="T33" fmla="*/ 2147483647 h 6"/>
                <a:gd name="T34" fmla="*/ 2147483647 w 9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6"/>
                <a:gd name="T56" fmla="*/ 9 w 9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6">
                  <a:moveTo>
                    <a:pt x="9" y="1"/>
                  </a:move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8" name="Freeform 769"/>
            <p:cNvSpPr>
              <a:spLocks/>
            </p:cNvSpPr>
            <p:nvPr/>
          </p:nvSpPr>
          <p:spPr bwMode="auto">
            <a:xfrm>
              <a:off x="3863709" y="2149375"/>
              <a:ext cx="14290" cy="14291"/>
            </a:xfrm>
            <a:custGeom>
              <a:avLst/>
              <a:gdLst>
                <a:gd name="T0" fmla="*/ 2147483647 w 9"/>
                <a:gd name="T1" fmla="*/ 0 h 8"/>
                <a:gd name="T2" fmla="*/ 2147483647 w 9"/>
                <a:gd name="T3" fmla="*/ 0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0 w 9"/>
                <a:gd name="T13" fmla="*/ 2147483647 h 8"/>
                <a:gd name="T14" fmla="*/ 0 w 9"/>
                <a:gd name="T15" fmla="*/ 2147483647 h 8"/>
                <a:gd name="T16" fmla="*/ 2147483647 w 9"/>
                <a:gd name="T17" fmla="*/ 2147483647 h 8"/>
                <a:gd name="T18" fmla="*/ 2147483647 w 9"/>
                <a:gd name="T19" fmla="*/ 2147483647 h 8"/>
                <a:gd name="T20" fmla="*/ 2147483647 w 9"/>
                <a:gd name="T21" fmla="*/ 2147483647 h 8"/>
                <a:gd name="T22" fmla="*/ 2147483647 w 9"/>
                <a:gd name="T23" fmla="*/ 2147483647 h 8"/>
                <a:gd name="T24" fmla="*/ 2147483647 w 9"/>
                <a:gd name="T25" fmla="*/ 2147483647 h 8"/>
                <a:gd name="T26" fmla="*/ 2147483647 w 9"/>
                <a:gd name="T27" fmla="*/ 2147483647 h 8"/>
                <a:gd name="T28" fmla="*/ 2147483647 w 9"/>
                <a:gd name="T29" fmla="*/ 2147483647 h 8"/>
                <a:gd name="T30" fmla="*/ 2147483647 w 9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8"/>
                <a:gd name="T50" fmla="*/ 9 w 9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8">
                  <a:moveTo>
                    <a:pt x="6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3"/>
                  </a:lnTo>
                  <a:lnTo>
                    <a:pt x="9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9" name="Freeform 770"/>
            <p:cNvSpPr>
              <a:spLocks/>
            </p:cNvSpPr>
            <p:nvPr/>
          </p:nvSpPr>
          <p:spPr bwMode="auto">
            <a:xfrm>
              <a:off x="3793847" y="2174781"/>
              <a:ext cx="9527" cy="14291"/>
            </a:xfrm>
            <a:custGeom>
              <a:avLst/>
              <a:gdLst>
                <a:gd name="T0" fmla="*/ 2147483647 w 6"/>
                <a:gd name="T1" fmla="*/ 0 h 8"/>
                <a:gd name="T2" fmla="*/ 0 w 6"/>
                <a:gd name="T3" fmla="*/ 2147483647 h 8"/>
                <a:gd name="T4" fmla="*/ 0 w 6"/>
                <a:gd name="T5" fmla="*/ 2147483647 h 8"/>
                <a:gd name="T6" fmla="*/ 0 w 6"/>
                <a:gd name="T7" fmla="*/ 2147483647 h 8"/>
                <a:gd name="T8" fmla="*/ 0 w 6"/>
                <a:gd name="T9" fmla="*/ 2147483647 h 8"/>
                <a:gd name="T10" fmla="*/ 2147483647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2147483647 w 6"/>
                <a:gd name="T19" fmla="*/ 2147483647 h 8"/>
                <a:gd name="T20" fmla="*/ 2147483647 w 6"/>
                <a:gd name="T21" fmla="*/ 2147483647 h 8"/>
                <a:gd name="T22" fmla="*/ 2147483647 w 6"/>
                <a:gd name="T23" fmla="*/ 2147483647 h 8"/>
                <a:gd name="T24" fmla="*/ 2147483647 w 6"/>
                <a:gd name="T25" fmla="*/ 2147483647 h 8"/>
                <a:gd name="T26" fmla="*/ 2147483647 w 6"/>
                <a:gd name="T27" fmla="*/ 2147483647 h 8"/>
                <a:gd name="T28" fmla="*/ 2147483647 w 6"/>
                <a:gd name="T29" fmla="*/ 2147483647 h 8"/>
                <a:gd name="T30" fmla="*/ 2147483647 w 6"/>
                <a:gd name="T31" fmla="*/ 2147483647 h 8"/>
                <a:gd name="T32" fmla="*/ 2147483647 w 6"/>
                <a:gd name="T33" fmla="*/ 2147483647 h 8"/>
                <a:gd name="T34" fmla="*/ 2147483647 w 6"/>
                <a:gd name="T35" fmla="*/ 2147483647 h 8"/>
                <a:gd name="T36" fmla="*/ 2147483647 w 6"/>
                <a:gd name="T37" fmla="*/ 2147483647 h 8"/>
                <a:gd name="T38" fmla="*/ 2147483647 w 6"/>
                <a:gd name="T39" fmla="*/ 2147483647 h 8"/>
                <a:gd name="T40" fmla="*/ 2147483647 w 6"/>
                <a:gd name="T41" fmla="*/ 0 h 8"/>
                <a:gd name="T42" fmla="*/ 2147483647 w 6"/>
                <a:gd name="T43" fmla="*/ 0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"/>
                <a:gd name="T67" fmla="*/ 0 h 8"/>
                <a:gd name="T68" fmla="*/ 6 w 6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" h="8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5" y="3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0" name="Freeform 771"/>
            <p:cNvSpPr>
              <a:spLocks/>
            </p:cNvSpPr>
            <p:nvPr/>
          </p:nvSpPr>
          <p:spPr bwMode="auto">
            <a:xfrm>
              <a:off x="3897052" y="2441544"/>
              <a:ext cx="41282" cy="19054"/>
            </a:xfrm>
            <a:custGeom>
              <a:avLst/>
              <a:gdLst>
                <a:gd name="T0" fmla="*/ 2147483647 w 25"/>
                <a:gd name="T1" fmla="*/ 2147483647 h 11"/>
                <a:gd name="T2" fmla="*/ 2147483647 w 25"/>
                <a:gd name="T3" fmla="*/ 2147483647 h 11"/>
                <a:gd name="T4" fmla="*/ 2147483647 w 25"/>
                <a:gd name="T5" fmla="*/ 2147483647 h 11"/>
                <a:gd name="T6" fmla="*/ 2147483647 w 25"/>
                <a:gd name="T7" fmla="*/ 2147483647 h 11"/>
                <a:gd name="T8" fmla="*/ 2147483647 w 25"/>
                <a:gd name="T9" fmla="*/ 2147483647 h 11"/>
                <a:gd name="T10" fmla="*/ 2147483647 w 25"/>
                <a:gd name="T11" fmla="*/ 2147483647 h 11"/>
                <a:gd name="T12" fmla="*/ 2147483647 w 25"/>
                <a:gd name="T13" fmla="*/ 2147483647 h 11"/>
                <a:gd name="T14" fmla="*/ 2147483647 w 25"/>
                <a:gd name="T15" fmla="*/ 2147483647 h 11"/>
                <a:gd name="T16" fmla="*/ 2147483647 w 25"/>
                <a:gd name="T17" fmla="*/ 2147483647 h 11"/>
                <a:gd name="T18" fmla="*/ 2147483647 w 25"/>
                <a:gd name="T19" fmla="*/ 2147483647 h 11"/>
                <a:gd name="T20" fmla="*/ 2147483647 w 25"/>
                <a:gd name="T21" fmla="*/ 2147483647 h 11"/>
                <a:gd name="T22" fmla="*/ 2147483647 w 25"/>
                <a:gd name="T23" fmla="*/ 2147483647 h 11"/>
                <a:gd name="T24" fmla="*/ 2147483647 w 25"/>
                <a:gd name="T25" fmla="*/ 2147483647 h 11"/>
                <a:gd name="T26" fmla="*/ 2147483647 w 25"/>
                <a:gd name="T27" fmla="*/ 0 h 11"/>
                <a:gd name="T28" fmla="*/ 0 w 25"/>
                <a:gd name="T29" fmla="*/ 2147483647 h 11"/>
                <a:gd name="T30" fmla="*/ 0 w 25"/>
                <a:gd name="T31" fmla="*/ 2147483647 h 11"/>
                <a:gd name="T32" fmla="*/ 2147483647 w 25"/>
                <a:gd name="T33" fmla="*/ 2147483647 h 11"/>
                <a:gd name="T34" fmla="*/ 2147483647 w 25"/>
                <a:gd name="T35" fmla="*/ 2147483647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11"/>
                <a:gd name="T56" fmla="*/ 25 w 25"/>
                <a:gd name="T57" fmla="*/ 11 h 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11">
                  <a:moveTo>
                    <a:pt x="8" y="10"/>
                  </a:moveTo>
                  <a:lnTo>
                    <a:pt x="13" y="11"/>
                  </a:lnTo>
                  <a:lnTo>
                    <a:pt x="17" y="11"/>
                  </a:lnTo>
                  <a:lnTo>
                    <a:pt x="25" y="11"/>
                  </a:lnTo>
                  <a:lnTo>
                    <a:pt x="25" y="6"/>
                  </a:lnTo>
                  <a:lnTo>
                    <a:pt x="13" y="5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8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" name="Freeform 772"/>
            <p:cNvSpPr>
              <a:spLocks/>
            </p:cNvSpPr>
            <p:nvPr/>
          </p:nvSpPr>
          <p:spPr bwMode="auto">
            <a:xfrm>
              <a:off x="3885937" y="2508235"/>
              <a:ext cx="4764" cy="19054"/>
            </a:xfrm>
            <a:custGeom>
              <a:avLst/>
              <a:gdLst>
                <a:gd name="T0" fmla="*/ 2147483647 w 3"/>
                <a:gd name="T1" fmla="*/ 0 h 10"/>
                <a:gd name="T2" fmla="*/ 0 w 3"/>
                <a:gd name="T3" fmla="*/ 0 h 10"/>
                <a:gd name="T4" fmla="*/ 0 w 3"/>
                <a:gd name="T5" fmla="*/ 2147483647 h 10"/>
                <a:gd name="T6" fmla="*/ 2147483647 w 3"/>
                <a:gd name="T7" fmla="*/ 2147483647 h 10"/>
                <a:gd name="T8" fmla="*/ 2147483647 w 3"/>
                <a:gd name="T9" fmla="*/ 2147483647 h 10"/>
                <a:gd name="T10" fmla="*/ 2147483647 w 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0"/>
                <a:gd name="T20" fmla="*/ 3 w 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0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" name="Freeform 773"/>
            <p:cNvSpPr>
              <a:spLocks/>
            </p:cNvSpPr>
            <p:nvPr/>
          </p:nvSpPr>
          <p:spPr bwMode="auto">
            <a:xfrm>
              <a:off x="3941509" y="2490768"/>
              <a:ext cx="11114" cy="11115"/>
            </a:xfrm>
            <a:custGeom>
              <a:avLst/>
              <a:gdLst>
                <a:gd name="T0" fmla="*/ 0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0 h 6"/>
                <a:gd name="T8" fmla="*/ 2147483647 w 7"/>
                <a:gd name="T9" fmla="*/ 0 h 6"/>
                <a:gd name="T10" fmla="*/ 0 w 7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6"/>
                <a:gd name="T20" fmla="*/ 7 w 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6">
                  <a:moveTo>
                    <a:pt x="0" y="3"/>
                  </a:moveTo>
                  <a:lnTo>
                    <a:pt x="1" y="6"/>
                  </a:lnTo>
                  <a:lnTo>
                    <a:pt x="4" y="5"/>
                  </a:lnTo>
                  <a:lnTo>
                    <a:pt x="7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" name="Freeform 774"/>
            <p:cNvSpPr>
              <a:spLocks/>
            </p:cNvSpPr>
            <p:nvPr/>
          </p:nvSpPr>
          <p:spPr bwMode="auto">
            <a:xfrm>
              <a:off x="3992317" y="2400259"/>
              <a:ext cx="155600" cy="120678"/>
            </a:xfrm>
            <a:custGeom>
              <a:avLst/>
              <a:gdLst>
                <a:gd name="T0" fmla="*/ 2147483647 w 93"/>
                <a:gd name="T1" fmla="*/ 2147483647 h 68"/>
                <a:gd name="T2" fmla="*/ 0 w 93"/>
                <a:gd name="T3" fmla="*/ 2147483647 h 68"/>
                <a:gd name="T4" fmla="*/ 2147483647 w 93"/>
                <a:gd name="T5" fmla="*/ 2147483647 h 68"/>
                <a:gd name="T6" fmla="*/ 2147483647 w 93"/>
                <a:gd name="T7" fmla="*/ 2147483647 h 68"/>
                <a:gd name="T8" fmla="*/ 2147483647 w 93"/>
                <a:gd name="T9" fmla="*/ 2147483647 h 68"/>
                <a:gd name="T10" fmla="*/ 2147483647 w 93"/>
                <a:gd name="T11" fmla="*/ 2147483647 h 68"/>
                <a:gd name="T12" fmla="*/ 2147483647 w 93"/>
                <a:gd name="T13" fmla="*/ 2147483647 h 68"/>
                <a:gd name="T14" fmla="*/ 2147483647 w 93"/>
                <a:gd name="T15" fmla="*/ 2147483647 h 68"/>
                <a:gd name="T16" fmla="*/ 2147483647 w 93"/>
                <a:gd name="T17" fmla="*/ 2147483647 h 68"/>
                <a:gd name="T18" fmla="*/ 2147483647 w 93"/>
                <a:gd name="T19" fmla="*/ 2147483647 h 68"/>
                <a:gd name="T20" fmla="*/ 2147483647 w 93"/>
                <a:gd name="T21" fmla="*/ 2147483647 h 68"/>
                <a:gd name="T22" fmla="*/ 2147483647 w 93"/>
                <a:gd name="T23" fmla="*/ 2147483647 h 68"/>
                <a:gd name="T24" fmla="*/ 2147483647 w 93"/>
                <a:gd name="T25" fmla="*/ 2147483647 h 68"/>
                <a:gd name="T26" fmla="*/ 2147483647 w 93"/>
                <a:gd name="T27" fmla="*/ 2147483647 h 68"/>
                <a:gd name="T28" fmla="*/ 2147483647 w 93"/>
                <a:gd name="T29" fmla="*/ 2147483647 h 68"/>
                <a:gd name="T30" fmla="*/ 2147483647 w 93"/>
                <a:gd name="T31" fmla="*/ 2147483647 h 68"/>
                <a:gd name="T32" fmla="*/ 2147483647 w 93"/>
                <a:gd name="T33" fmla="*/ 2147483647 h 68"/>
                <a:gd name="T34" fmla="*/ 2147483647 w 93"/>
                <a:gd name="T35" fmla="*/ 2147483647 h 68"/>
                <a:gd name="T36" fmla="*/ 2147483647 w 93"/>
                <a:gd name="T37" fmla="*/ 2147483647 h 68"/>
                <a:gd name="T38" fmla="*/ 2147483647 w 93"/>
                <a:gd name="T39" fmla="*/ 2147483647 h 68"/>
                <a:gd name="T40" fmla="*/ 2147483647 w 93"/>
                <a:gd name="T41" fmla="*/ 2147483647 h 68"/>
                <a:gd name="T42" fmla="*/ 2147483647 w 93"/>
                <a:gd name="T43" fmla="*/ 2147483647 h 68"/>
                <a:gd name="T44" fmla="*/ 2147483647 w 93"/>
                <a:gd name="T45" fmla="*/ 2147483647 h 68"/>
                <a:gd name="T46" fmla="*/ 2147483647 w 93"/>
                <a:gd name="T47" fmla="*/ 2147483647 h 68"/>
                <a:gd name="T48" fmla="*/ 2147483647 w 93"/>
                <a:gd name="T49" fmla="*/ 2147483647 h 68"/>
                <a:gd name="T50" fmla="*/ 2147483647 w 93"/>
                <a:gd name="T51" fmla="*/ 2147483647 h 68"/>
                <a:gd name="T52" fmla="*/ 2147483647 w 93"/>
                <a:gd name="T53" fmla="*/ 2147483647 h 68"/>
                <a:gd name="T54" fmla="*/ 2147483647 w 93"/>
                <a:gd name="T55" fmla="*/ 2147483647 h 68"/>
                <a:gd name="T56" fmla="*/ 2147483647 w 93"/>
                <a:gd name="T57" fmla="*/ 2147483647 h 68"/>
                <a:gd name="T58" fmla="*/ 2147483647 w 93"/>
                <a:gd name="T59" fmla="*/ 2147483647 h 68"/>
                <a:gd name="T60" fmla="*/ 2147483647 w 93"/>
                <a:gd name="T61" fmla="*/ 2147483647 h 68"/>
                <a:gd name="T62" fmla="*/ 2147483647 w 93"/>
                <a:gd name="T63" fmla="*/ 2147483647 h 68"/>
                <a:gd name="T64" fmla="*/ 2147483647 w 93"/>
                <a:gd name="T65" fmla="*/ 2147483647 h 68"/>
                <a:gd name="T66" fmla="*/ 2147483647 w 93"/>
                <a:gd name="T67" fmla="*/ 2147483647 h 68"/>
                <a:gd name="T68" fmla="*/ 2147483647 w 93"/>
                <a:gd name="T69" fmla="*/ 2147483647 h 68"/>
                <a:gd name="T70" fmla="*/ 2147483647 w 93"/>
                <a:gd name="T71" fmla="*/ 2147483647 h 68"/>
                <a:gd name="T72" fmla="*/ 2147483647 w 93"/>
                <a:gd name="T73" fmla="*/ 2147483647 h 68"/>
                <a:gd name="T74" fmla="*/ 2147483647 w 93"/>
                <a:gd name="T75" fmla="*/ 2147483647 h 68"/>
                <a:gd name="T76" fmla="*/ 2147483647 w 93"/>
                <a:gd name="T77" fmla="*/ 2147483647 h 68"/>
                <a:gd name="T78" fmla="*/ 2147483647 w 93"/>
                <a:gd name="T79" fmla="*/ 2147483647 h 68"/>
                <a:gd name="T80" fmla="*/ 2147483647 w 93"/>
                <a:gd name="T81" fmla="*/ 2147483647 h 68"/>
                <a:gd name="T82" fmla="*/ 2147483647 w 93"/>
                <a:gd name="T83" fmla="*/ 2147483647 h 68"/>
                <a:gd name="T84" fmla="*/ 2147483647 w 93"/>
                <a:gd name="T85" fmla="*/ 2147483647 h 68"/>
                <a:gd name="T86" fmla="*/ 2147483647 w 93"/>
                <a:gd name="T87" fmla="*/ 0 h 68"/>
                <a:gd name="T88" fmla="*/ 2147483647 w 93"/>
                <a:gd name="T89" fmla="*/ 2147483647 h 68"/>
                <a:gd name="T90" fmla="*/ 2147483647 w 93"/>
                <a:gd name="T91" fmla="*/ 2147483647 h 68"/>
                <a:gd name="T92" fmla="*/ 2147483647 w 93"/>
                <a:gd name="T93" fmla="*/ 2147483647 h 68"/>
                <a:gd name="T94" fmla="*/ 2147483647 w 93"/>
                <a:gd name="T95" fmla="*/ 2147483647 h 68"/>
                <a:gd name="T96" fmla="*/ 2147483647 w 93"/>
                <a:gd name="T97" fmla="*/ 2147483647 h 68"/>
                <a:gd name="T98" fmla="*/ 2147483647 w 93"/>
                <a:gd name="T99" fmla="*/ 2147483647 h 68"/>
                <a:gd name="T100" fmla="*/ 2147483647 w 93"/>
                <a:gd name="T101" fmla="*/ 2147483647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3"/>
                <a:gd name="T154" fmla="*/ 0 h 68"/>
                <a:gd name="T155" fmla="*/ 93 w 93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3" h="68">
                  <a:moveTo>
                    <a:pt x="3" y="48"/>
                  </a:moveTo>
                  <a:lnTo>
                    <a:pt x="0" y="53"/>
                  </a:lnTo>
                  <a:lnTo>
                    <a:pt x="7" y="54"/>
                  </a:lnTo>
                  <a:lnTo>
                    <a:pt x="29" y="54"/>
                  </a:lnTo>
                  <a:lnTo>
                    <a:pt x="37" y="56"/>
                  </a:lnTo>
                  <a:lnTo>
                    <a:pt x="45" y="54"/>
                  </a:lnTo>
                  <a:lnTo>
                    <a:pt x="49" y="50"/>
                  </a:lnTo>
                  <a:lnTo>
                    <a:pt x="53" y="57"/>
                  </a:lnTo>
                  <a:lnTo>
                    <a:pt x="57" y="64"/>
                  </a:lnTo>
                  <a:lnTo>
                    <a:pt x="60" y="64"/>
                  </a:lnTo>
                  <a:lnTo>
                    <a:pt x="68" y="57"/>
                  </a:lnTo>
                  <a:lnTo>
                    <a:pt x="71" y="51"/>
                  </a:lnTo>
                  <a:lnTo>
                    <a:pt x="73" y="53"/>
                  </a:lnTo>
                  <a:lnTo>
                    <a:pt x="79" y="65"/>
                  </a:lnTo>
                  <a:lnTo>
                    <a:pt x="80" y="68"/>
                  </a:lnTo>
                  <a:lnTo>
                    <a:pt x="90" y="68"/>
                  </a:lnTo>
                  <a:lnTo>
                    <a:pt x="93" y="50"/>
                  </a:lnTo>
                  <a:lnTo>
                    <a:pt x="90" y="47"/>
                  </a:lnTo>
                  <a:lnTo>
                    <a:pt x="84" y="53"/>
                  </a:lnTo>
                  <a:lnTo>
                    <a:pt x="79" y="53"/>
                  </a:lnTo>
                  <a:lnTo>
                    <a:pt x="76" y="48"/>
                  </a:lnTo>
                  <a:lnTo>
                    <a:pt x="80" y="47"/>
                  </a:lnTo>
                  <a:lnTo>
                    <a:pt x="77" y="45"/>
                  </a:lnTo>
                  <a:lnTo>
                    <a:pt x="73" y="42"/>
                  </a:lnTo>
                  <a:lnTo>
                    <a:pt x="76" y="36"/>
                  </a:lnTo>
                  <a:lnTo>
                    <a:pt x="82" y="31"/>
                  </a:lnTo>
                  <a:lnTo>
                    <a:pt x="77" y="29"/>
                  </a:lnTo>
                  <a:lnTo>
                    <a:pt x="74" y="23"/>
                  </a:lnTo>
                  <a:lnTo>
                    <a:pt x="71" y="29"/>
                  </a:lnTo>
                  <a:lnTo>
                    <a:pt x="68" y="26"/>
                  </a:lnTo>
                  <a:lnTo>
                    <a:pt x="63" y="28"/>
                  </a:lnTo>
                  <a:lnTo>
                    <a:pt x="57" y="34"/>
                  </a:lnTo>
                  <a:lnTo>
                    <a:pt x="54" y="33"/>
                  </a:lnTo>
                  <a:lnTo>
                    <a:pt x="51" y="25"/>
                  </a:lnTo>
                  <a:lnTo>
                    <a:pt x="49" y="20"/>
                  </a:lnTo>
                  <a:lnTo>
                    <a:pt x="37" y="25"/>
                  </a:lnTo>
                  <a:lnTo>
                    <a:pt x="42" y="20"/>
                  </a:lnTo>
                  <a:lnTo>
                    <a:pt x="45" y="14"/>
                  </a:lnTo>
                  <a:lnTo>
                    <a:pt x="56" y="3"/>
                  </a:lnTo>
                  <a:lnTo>
                    <a:pt x="53" y="0"/>
                  </a:lnTo>
                  <a:lnTo>
                    <a:pt x="45" y="2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23" y="23"/>
                  </a:lnTo>
                  <a:lnTo>
                    <a:pt x="17" y="39"/>
                  </a:lnTo>
                  <a:lnTo>
                    <a:pt x="12" y="45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4" name="Freeform 775"/>
            <p:cNvSpPr>
              <a:spLocks/>
            </p:cNvSpPr>
            <p:nvPr/>
          </p:nvSpPr>
          <p:spPr bwMode="auto">
            <a:xfrm>
              <a:off x="3947860" y="2509823"/>
              <a:ext cx="23816" cy="34933"/>
            </a:xfrm>
            <a:custGeom>
              <a:avLst/>
              <a:gdLst>
                <a:gd name="T0" fmla="*/ 2147483647 w 14"/>
                <a:gd name="T1" fmla="*/ 2147483647 h 19"/>
                <a:gd name="T2" fmla="*/ 2147483647 w 14"/>
                <a:gd name="T3" fmla="*/ 0 h 19"/>
                <a:gd name="T4" fmla="*/ 2147483647 w 14"/>
                <a:gd name="T5" fmla="*/ 2147483647 h 19"/>
                <a:gd name="T6" fmla="*/ 0 w 14"/>
                <a:gd name="T7" fmla="*/ 2147483647 h 19"/>
                <a:gd name="T8" fmla="*/ 0 w 14"/>
                <a:gd name="T9" fmla="*/ 2147483647 h 19"/>
                <a:gd name="T10" fmla="*/ 2147483647 w 14"/>
                <a:gd name="T11" fmla="*/ 2147483647 h 19"/>
                <a:gd name="T12" fmla="*/ 2147483647 w 14"/>
                <a:gd name="T13" fmla="*/ 2147483647 h 19"/>
                <a:gd name="T14" fmla="*/ 2147483647 w 14"/>
                <a:gd name="T15" fmla="*/ 2147483647 h 19"/>
                <a:gd name="T16" fmla="*/ 2147483647 w 14"/>
                <a:gd name="T17" fmla="*/ 2147483647 h 19"/>
                <a:gd name="T18" fmla="*/ 2147483647 w 14"/>
                <a:gd name="T19" fmla="*/ 2147483647 h 19"/>
                <a:gd name="T20" fmla="*/ 2147483647 w 14"/>
                <a:gd name="T21" fmla="*/ 2147483647 h 19"/>
                <a:gd name="T22" fmla="*/ 2147483647 w 14"/>
                <a:gd name="T23" fmla="*/ 2147483647 h 19"/>
                <a:gd name="T24" fmla="*/ 2147483647 w 14"/>
                <a:gd name="T25" fmla="*/ 2147483647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9"/>
                <a:gd name="T41" fmla="*/ 14 w 1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9">
                  <a:moveTo>
                    <a:pt x="14" y="3"/>
                  </a:moveTo>
                  <a:lnTo>
                    <a:pt x="11" y="0"/>
                  </a:lnTo>
                  <a:lnTo>
                    <a:pt x="5" y="8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10" y="13"/>
                  </a:lnTo>
                  <a:lnTo>
                    <a:pt x="14" y="6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5" name="Freeform 776"/>
            <p:cNvSpPr>
              <a:spLocks/>
            </p:cNvSpPr>
            <p:nvPr/>
          </p:nvSpPr>
          <p:spPr bwMode="auto">
            <a:xfrm>
              <a:off x="3871648" y="2546343"/>
              <a:ext cx="30167" cy="4764"/>
            </a:xfrm>
            <a:custGeom>
              <a:avLst/>
              <a:gdLst>
                <a:gd name="T0" fmla="*/ 0 w 18"/>
                <a:gd name="T1" fmla="*/ 2147483647 h 3"/>
                <a:gd name="T2" fmla="*/ 0 w 18"/>
                <a:gd name="T3" fmla="*/ 2147483647 h 3"/>
                <a:gd name="T4" fmla="*/ 2147483647 w 18"/>
                <a:gd name="T5" fmla="*/ 2147483647 h 3"/>
                <a:gd name="T6" fmla="*/ 2147483647 w 18"/>
                <a:gd name="T7" fmla="*/ 0 h 3"/>
                <a:gd name="T8" fmla="*/ 2147483647 w 18"/>
                <a:gd name="T9" fmla="*/ 2147483647 h 3"/>
                <a:gd name="T10" fmla="*/ 0 w 18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"/>
                <a:gd name="T20" fmla="*/ 18 w 18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">
                  <a:moveTo>
                    <a:pt x="0" y="2"/>
                  </a:moveTo>
                  <a:lnTo>
                    <a:pt x="0" y="3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6" name="Freeform 777"/>
            <p:cNvSpPr>
              <a:spLocks/>
            </p:cNvSpPr>
            <p:nvPr/>
          </p:nvSpPr>
          <p:spPr bwMode="auto">
            <a:xfrm>
              <a:off x="3838305" y="2533640"/>
              <a:ext cx="149249" cy="61928"/>
            </a:xfrm>
            <a:custGeom>
              <a:avLst/>
              <a:gdLst>
                <a:gd name="T0" fmla="*/ 2147483647 w 90"/>
                <a:gd name="T1" fmla="*/ 2147483647 h 35"/>
                <a:gd name="T2" fmla="*/ 2147483647 w 90"/>
                <a:gd name="T3" fmla="*/ 2147483647 h 35"/>
                <a:gd name="T4" fmla="*/ 2147483647 w 90"/>
                <a:gd name="T5" fmla="*/ 2147483647 h 35"/>
                <a:gd name="T6" fmla="*/ 0 w 90"/>
                <a:gd name="T7" fmla="*/ 2147483647 h 35"/>
                <a:gd name="T8" fmla="*/ 2147483647 w 90"/>
                <a:gd name="T9" fmla="*/ 2147483647 h 35"/>
                <a:gd name="T10" fmla="*/ 2147483647 w 90"/>
                <a:gd name="T11" fmla="*/ 2147483647 h 35"/>
                <a:gd name="T12" fmla="*/ 2147483647 w 90"/>
                <a:gd name="T13" fmla="*/ 2147483647 h 35"/>
                <a:gd name="T14" fmla="*/ 2147483647 w 90"/>
                <a:gd name="T15" fmla="*/ 2147483647 h 35"/>
                <a:gd name="T16" fmla="*/ 2147483647 w 90"/>
                <a:gd name="T17" fmla="*/ 2147483647 h 35"/>
                <a:gd name="T18" fmla="*/ 2147483647 w 90"/>
                <a:gd name="T19" fmla="*/ 2147483647 h 35"/>
                <a:gd name="T20" fmla="*/ 2147483647 w 90"/>
                <a:gd name="T21" fmla="*/ 2147483647 h 35"/>
                <a:gd name="T22" fmla="*/ 2147483647 w 90"/>
                <a:gd name="T23" fmla="*/ 2147483647 h 35"/>
                <a:gd name="T24" fmla="*/ 2147483647 w 90"/>
                <a:gd name="T25" fmla="*/ 2147483647 h 35"/>
                <a:gd name="T26" fmla="*/ 2147483647 w 90"/>
                <a:gd name="T27" fmla="*/ 2147483647 h 35"/>
                <a:gd name="T28" fmla="*/ 2147483647 w 90"/>
                <a:gd name="T29" fmla="*/ 2147483647 h 35"/>
                <a:gd name="T30" fmla="*/ 2147483647 w 90"/>
                <a:gd name="T31" fmla="*/ 2147483647 h 35"/>
                <a:gd name="T32" fmla="*/ 2147483647 w 90"/>
                <a:gd name="T33" fmla="*/ 2147483647 h 35"/>
                <a:gd name="T34" fmla="*/ 2147483647 w 90"/>
                <a:gd name="T35" fmla="*/ 2147483647 h 35"/>
                <a:gd name="T36" fmla="*/ 2147483647 w 90"/>
                <a:gd name="T37" fmla="*/ 2147483647 h 35"/>
                <a:gd name="T38" fmla="*/ 2147483647 w 90"/>
                <a:gd name="T39" fmla="*/ 2147483647 h 35"/>
                <a:gd name="T40" fmla="*/ 2147483647 w 90"/>
                <a:gd name="T41" fmla="*/ 2147483647 h 35"/>
                <a:gd name="T42" fmla="*/ 2147483647 w 90"/>
                <a:gd name="T43" fmla="*/ 2147483647 h 35"/>
                <a:gd name="T44" fmla="*/ 2147483647 w 90"/>
                <a:gd name="T45" fmla="*/ 2147483647 h 35"/>
                <a:gd name="T46" fmla="*/ 2147483647 w 90"/>
                <a:gd name="T47" fmla="*/ 0 h 35"/>
                <a:gd name="T48" fmla="*/ 2147483647 w 90"/>
                <a:gd name="T49" fmla="*/ 2147483647 h 35"/>
                <a:gd name="T50" fmla="*/ 2147483647 w 90"/>
                <a:gd name="T51" fmla="*/ 2147483647 h 35"/>
                <a:gd name="T52" fmla="*/ 2147483647 w 90"/>
                <a:gd name="T53" fmla="*/ 2147483647 h 35"/>
                <a:gd name="T54" fmla="*/ 2147483647 w 90"/>
                <a:gd name="T55" fmla="*/ 2147483647 h 35"/>
                <a:gd name="T56" fmla="*/ 2147483647 w 90"/>
                <a:gd name="T57" fmla="*/ 2147483647 h 35"/>
                <a:gd name="T58" fmla="*/ 2147483647 w 90"/>
                <a:gd name="T59" fmla="*/ 2147483647 h 35"/>
                <a:gd name="T60" fmla="*/ 2147483647 w 90"/>
                <a:gd name="T61" fmla="*/ 2147483647 h 35"/>
                <a:gd name="T62" fmla="*/ 2147483647 w 90"/>
                <a:gd name="T63" fmla="*/ 2147483647 h 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0"/>
                <a:gd name="T97" fmla="*/ 0 h 35"/>
                <a:gd name="T98" fmla="*/ 90 w 90"/>
                <a:gd name="T99" fmla="*/ 35 h 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0" h="35">
                  <a:moveTo>
                    <a:pt x="20" y="10"/>
                  </a:moveTo>
                  <a:lnTo>
                    <a:pt x="12" y="17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5" y="23"/>
                  </a:lnTo>
                  <a:lnTo>
                    <a:pt x="38" y="20"/>
                  </a:lnTo>
                  <a:lnTo>
                    <a:pt x="46" y="20"/>
                  </a:lnTo>
                  <a:lnTo>
                    <a:pt x="52" y="17"/>
                  </a:lnTo>
                  <a:lnTo>
                    <a:pt x="60" y="15"/>
                  </a:lnTo>
                  <a:lnTo>
                    <a:pt x="85" y="6"/>
                  </a:lnTo>
                  <a:lnTo>
                    <a:pt x="90" y="1"/>
                  </a:lnTo>
                  <a:lnTo>
                    <a:pt x="66" y="9"/>
                  </a:lnTo>
                  <a:lnTo>
                    <a:pt x="62" y="4"/>
                  </a:lnTo>
                  <a:lnTo>
                    <a:pt x="54" y="6"/>
                  </a:lnTo>
                  <a:lnTo>
                    <a:pt x="46" y="7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6" y="9"/>
                  </a:lnTo>
                  <a:lnTo>
                    <a:pt x="34" y="7"/>
                  </a:lnTo>
                  <a:lnTo>
                    <a:pt x="38" y="9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7" name="Freeform 778"/>
            <p:cNvSpPr>
              <a:spLocks/>
            </p:cNvSpPr>
            <p:nvPr/>
          </p:nvSpPr>
          <p:spPr bwMode="auto">
            <a:xfrm>
              <a:off x="3731925" y="2644792"/>
              <a:ext cx="9527" cy="6351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2147483647 h 4"/>
                <a:gd name="T6" fmla="*/ 2147483647 w 6"/>
                <a:gd name="T7" fmla="*/ 0 h 4"/>
                <a:gd name="T8" fmla="*/ 0 w 6"/>
                <a:gd name="T9" fmla="*/ 2147483647 h 4"/>
                <a:gd name="T10" fmla="*/ 0 w 6"/>
                <a:gd name="T11" fmla="*/ 2147483647 h 4"/>
                <a:gd name="T12" fmla="*/ 0 w 6"/>
                <a:gd name="T13" fmla="*/ 2147483647 h 4"/>
                <a:gd name="T14" fmla="*/ 2147483647 w 6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3" y="4"/>
                  </a:move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8" name="Freeform 779"/>
            <p:cNvSpPr>
              <a:spLocks/>
            </p:cNvSpPr>
            <p:nvPr/>
          </p:nvSpPr>
          <p:spPr bwMode="auto">
            <a:xfrm>
              <a:off x="3746215" y="2644792"/>
              <a:ext cx="11115" cy="12703"/>
            </a:xfrm>
            <a:custGeom>
              <a:avLst/>
              <a:gdLst>
                <a:gd name="T0" fmla="*/ 2147483647 w 6"/>
                <a:gd name="T1" fmla="*/ 0 h 7"/>
                <a:gd name="T2" fmla="*/ 2147483647 w 6"/>
                <a:gd name="T3" fmla="*/ 0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0 w 6"/>
                <a:gd name="T9" fmla="*/ 2147483647 h 7"/>
                <a:gd name="T10" fmla="*/ 0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2147483647 w 6"/>
                <a:gd name="T17" fmla="*/ 2147483647 h 7"/>
                <a:gd name="T18" fmla="*/ 2147483647 w 6"/>
                <a:gd name="T19" fmla="*/ 2147483647 h 7"/>
                <a:gd name="T20" fmla="*/ 2147483647 w 6"/>
                <a:gd name="T21" fmla="*/ 0 h 7"/>
                <a:gd name="T22" fmla="*/ 2147483647 w 6"/>
                <a:gd name="T23" fmla="*/ 0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7"/>
                <a:gd name="T38" fmla="*/ 6 w 6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7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7"/>
                  </a:lnTo>
                  <a:lnTo>
                    <a:pt x="3" y="7"/>
                  </a:lnTo>
                  <a:lnTo>
                    <a:pt x="6" y="4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9" name="Freeform 780"/>
            <p:cNvSpPr>
              <a:spLocks/>
            </p:cNvSpPr>
            <p:nvPr/>
          </p:nvSpPr>
          <p:spPr bwMode="auto">
            <a:xfrm>
              <a:off x="3974852" y="2579689"/>
              <a:ext cx="14290" cy="11115"/>
            </a:xfrm>
            <a:custGeom>
              <a:avLst/>
              <a:gdLst>
                <a:gd name="T0" fmla="*/ 0 w 9"/>
                <a:gd name="T1" fmla="*/ 2147483647 h 6"/>
                <a:gd name="T2" fmla="*/ 0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0 h 6"/>
                <a:gd name="T12" fmla="*/ 2147483647 w 9"/>
                <a:gd name="T13" fmla="*/ 2147483647 h 6"/>
                <a:gd name="T14" fmla="*/ 0 w 9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6"/>
                <a:gd name="T26" fmla="*/ 9 w 9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6">
                  <a:moveTo>
                    <a:pt x="0" y="1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8" y="5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0" name="Freeform 781"/>
            <p:cNvSpPr>
              <a:spLocks/>
            </p:cNvSpPr>
            <p:nvPr/>
          </p:nvSpPr>
          <p:spPr bwMode="auto">
            <a:xfrm>
              <a:off x="3527104" y="2384380"/>
              <a:ext cx="12702" cy="9527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2147483647 w 8"/>
                <a:gd name="T7" fmla="*/ 2147483647 h 6"/>
                <a:gd name="T8" fmla="*/ 0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6"/>
                <a:gd name="T23" fmla="*/ 8 w 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6">
                  <a:moveTo>
                    <a:pt x="8" y="4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3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1" name="Freeform 782"/>
            <p:cNvSpPr>
              <a:spLocks/>
            </p:cNvSpPr>
            <p:nvPr/>
          </p:nvSpPr>
          <p:spPr bwMode="auto">
            <a:xfrm>
              <a:off x="3490586" y="2358974"/>
              <a:ext cx="15878" cy="15879"/>
            </a:xfrm>
            <a:custGeom>
              <a:avLst/>
              <a:gdLst>
                <a:gd name="T0" fmla="*/ 2147483647 w 10"/>
                <a:gd name="T1" fmla="*/ 2147483647 h 9"/>
                <a:gd name="T2" fmla="*/ 2147483647 w 10"/>
                <a:gd name="T3" fmla="*/ 2147483647 h 9"/>
                <a:gd name="T4" fmla="*/ 2147483647 w 10"/>
                <a:gd name="T5" fmla="*/ 2147483647 h 9"/>
                <a:gd name="T6" fmla="*/ 2147483647 w 10"/>
                <a:gd name="T7" fmla="*/ 0 h 9"/>
                <a:gd name="T8" fmla="*/ 0 w 10"/>
                <a:gd name="T9" fmla="*/ 2147483647 h 9"/>
                <a:gd name="T10" fmla="*/ 2147483647 w 10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9"/>
                <a:gd name="T20" fmla="*/ 10 w 10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9">
                  <a:moveTo>
                    <a:pt x="5" y="6"/>
                  </a:moveTo>
                  <a:lnTo>
                    <a:pt x="10" y="9"/>
                  </a:lnTo>
                  <a:lnTo>
                    <a:pt x="8" y="4"/>
                  </a:lnTo>
                  <a:lnTo>
                    <a:pt x="2" y="0"/>
                  </a:lnTo>
                  <a:lnTo>
                    <a:pt x="0" y="1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2" name="Freeform 783"/>
            <p:cNvSpPr>
              <a:spLocks/>
            </p:cNvSpPr>
            <p:nvPr/>
          </p:nvSpPr>
          <p:spPr bwMode="auto">
            <a:xfrm>
              <a:off x="3604905" y="2762294"/>
              <a:ext cx="23816" cy="53988"/>
            </a:xfrm>
            <a:custGeom>
              <a:avLst/>
              <a:gdLst>
                <a:gd name="T0" fmla="*/ 2147483647 w 14"/>
                <a:gd name="T1" fmla="*/ 2147483647 h 30"/>
                <a:gd name="T2" fmla="*/ 2147483647 w 14"/>
                <a:gd name="T3" fmla="*/ 2147483647 h 30"/>
                <a:gd name="T4" fmla="*/ 2147483647 w 14"/>
                <a:gd name="T5" fmla="*/ 0 h 30"/>
                <a:gd name="T6" fmla="*/ 2147483647 w 14"/>
                <a:gd name="T7" fmla="*/ 0 h 30"/>
                <a:gd name="T8" fmla="*/ 2147483647 w 14"/>
                <a:gd name="T9" fmla="*/ 2147483647 h 30"/>
                <a:gd name="T10" fmla="*/ 2147483647 w 14"/>
                <a:gd name="T11" fmla="*/ 2147483647 h 30"/>
                <a:gd name="T12" fmla="*/ 2147483647 w 14"/>
                <a:gd name="T13" fmla="*/ 2147483647 h 30"/>
                <a:gd name="T14" fmla="*/ 2147483647 w 14"/>
                <a:gd name="T15" fmla="*/ 2147483647 h 30"/>
                <a:gd name="T16" fmla="*/ 2147483647 w 14"/>
                <a:gd name="T17" fmla="*/ 2147483647 h 30"/>
                <a:gd name="T18" fmla="*/ 2147483647 w 14"/>
                <a:gd name="T19" fmla="*/ 2147483647 h 30"/>
                <a:gd name="T20" fmla="*/ 2147483647 w 14"/>
                <a:gd name="T21" fmla="*/ 2147483647 h 30"/>
                <a:gd name="T22" fmla="*/ 2147483647 w 14"/>
                <a:gd name="T23" fmla="*/ 2147483647 h 30"/>
                <a:gd name="T24" fmla="*/ 2147483647 w 14"/>
                <a:gd name="T25" fmla="*/ 2147483647 h 30"/>
                <a:gd name="T26" fmla="*/ 2147483647 w 14"/>
                <a:gd name="T27" fmla="*/ 2147483647 h 30"/>
                <a:gd name="T28" fmla="*/ 2147483647 w 14"/>
                <a:gd name="T29" fmla="*/ 2147483647 h 30"/>
                <a:gd name="T30" fmla="*/ 2147483647 w 14"/>
                <a:gd name="T31" fmla="*/ 2147483647 h 30"/>
                <a:gd name="T32" fmla="*/ 2147483647 w 14"/>
                <a:gd name="T33" fmla="*/ 2147483647 h 30"/>
                <a:gd name="T34" fmla="*/ 2147483647 w 14"/>
                <a:gd name="T35" fmla="*/ 2147483647 h 30"/>
                <a:gd name="T36" fmla="*/ 2147483647 w 14"/>
                <a:gd name="T37" fmla="*/ 2147483647 h 30"/>
                <a:gd name="T38" fmla="*/ 2147483647 w 14"/>
                <a:gd name="T39" fmla="*/ 2147483647 h 30"/>
                <a:gd name="T40" fmla="*/ 2147483647 w 14"/>
                <a:gd name="T41" fmla="*/ 2147483647 h 30"/>
                <a:gd name="T42" fmla="*/ 2147483647 w 14"/>
                <a:gd name="T43" fmla="*/ 2147483647 h 30"/>
                <a:gd name="T44" fmla="*/ 2147483647 w 14"/>
                <a:gd name="T45" fmla="*/ 2147483647 h 30"/>
                <a:gd name="T46" fmla="*/ 2147483647 w 14"/>
                <a:gd name="T47" fmla="*/ 2147483647 h 30"/>
                <a:gd name="T48" fmla="*/ 2147483647 w 14"/>
                <a:gd name="T49" fmla="*/ 2147483647 h 30"/>
                <a:gd name="T50" fmla="*/ 2147483647 w 14"/>
                <a:gd name="T51" fmla="*/ 2147483647 h 30"/>
                <a:gd name="T52" fmla="*/ 2147483647 w 14"/>
                <a:gd name="T53" fmla="*/ 2147483647 h 30"/>
                <a:gd name="T54" fmla="*/ 2147483647 w 14"/>
                <a:gd name="T55" fmla="*/ 2147483647 h 30"/>
                <a:gd name="T56" fmla="*/ 2147483647 w 14"/>
                <a:gd name="T57" fmla="*/ 2147483647 h 30"/>
                <a:gd name="T58" fmla="*/ 0 w 14"/>
                <a:gd name="T59" fmla="*/ 2147483647 h 30"/>
                <a:gd name="T60" fmla="*/ 0 w 14"/>
                <a:gd name="T61" fmla="*/ 2147483647 h 30"/>
                <a:gd name="T62" fmla="*/ 0 w 14"/>
                <a:gd name="T63" fmla="*/ 2147483647 h 30"/>
                <a:gd name="T64" fmla="*/ 0 w 14"/>
                <a:gd name="T65" fmla="*/ 2147483647 h 30"/>
                <a:gd name="T66" fmla="*/ 0 w 14"/>
                <a:gd name="T67" fmla="*/ 2147483647 h 30"/>
                <a:gd name="T68" fmla="*/ 0 w 14"/>
                <a:gd name="T69" fmla="*/ 2147483647 h 30"/>
                <a:gd name="T70" fmla="*/ 0 w 14"/>
                <a:gd name="T71" fmla="*/ 2147483647 h 30"/>
                <a:gd name="T72" fmla="*/ 2147483647 w 14"/>
                <a:gd name="T73" fmla="*/ 2147483647 h 30"/>
                <a:gd name="T74" fmla="*/ 2147483647 w 14"/>
                <a:gd name="T75" fmla="*/ 2147483647 h 30"/>
                <a:gd name="T76" fmla="*/ 2147483647 w 14"/>
                <a:gd name="T77" fmla="*/ 2147483647 h 30"/>
                <a:gd name="T78" fmla="*/ 2147483647 w 14"/>
                <a:gd name="T79" fmla="*/ 2147483647 h 30"/>
                <a:gd name="T80" fmla="*/ 2147483647 w 14"/>
                <a:gd name="T81" fmla="*/ 2147483647 h 30"/>
                <a:gd name="T82" fmla="*/ 2147483647 w 14"/>
                <a:gd name="T83" fmla="*/ 2147483647 h 30"/>
                <a:gd name="T84" fmla="*/ 2147483647 w 14"/>
                <a:gd name="T85" fmla="*/ 2147483647 h 30"/>
                <a:gd name="T86" fmla="*/ 2147483647 w 14"/>
                <a:gd name="T87" fmla="*/ 2147483647 h 30"/>
                <a:gd name="T88" fmla="*/ 2147483647 w 14"/>
                <a:gd name="T89" fmla="*/ 2147483647 h 30"/>
                <a:gd name="T90" fmla="*/ 2147483647 w 14"/>
                <a:gd name="T91" fmla="*/ 2147483647 h 30"/>
                <a:gd name="T92" fmla="*/ 2147483647 w 14"/>
                <a:gd name="T93" fmla="*/ 2147483647 h 30"/>
                <a:gd name="T94" fmla="*/ 2147483647 w 14"/>
                <a:gd name="T95" fmla="*/ 2147483647 h 30"/>
                <a:gd name="T96" fmla="*/ 2147483647 w 14"/>
                <a:gd name="T97" fmla="*/ 2147483647 h 30"/>
                <a:gd name="T98" fmla="*/ 2147483647 w 14"/>
                <a:gd name="T99" fmla="*/ 2147483647 h 30"/>
                <a:gd name="T100" fmla="*/ 2147483647 w 14"/>
                <a:gd name="T101" fmla="*/ 2147483647 h 30"/>
                <a:gd name="T102" fmla="*/ 2147483647 w 14"/>
                <a:gd name="T103" fmla="*/ 2147483647 h 30"/>
                <a:gd name="T104" fmla="*/ 2147483647 w 14"/>
                <a:gd name="T105" fmla="*/ 2147483647 h 30"/>
                <a:gd name="T106" fmla="*/ 2147483647 w 14"/>
                <a:gd name="T107" fmla="*/ 2147483647 h 30"/>
                <a:gd name="T108" fmla="*/ 2147483647 w 14"/>
                <a:gd name="T109" fmla="*/ 2147483647 h 30"/>
                <a:gd name="T110" fmla="*/ 2147483647 w 14"/>
                <a:gd name="T111" fmla="*/ 2147483647 h 30"/>
                <a:gd name="T112" fmla="*/ 2147483647 w 14"/>
                <a:gd name="T113" fmla="*/ 2147483647 h 30"/>
                <a:gd name="T114" fmla="*/ 2147483647 w 14"/>
                <a:gd name="T115" fmla="*/ 2147483647 h 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"/>
                <a:gd name="T175" fmla="*/ 0 h 30"/>
                <a:gd name="T176" fmla="*/ 14 w 14"/>
                <a:gd name="T177" fmla="*/ 30 h 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" h="30">
                  <a:moveTo>
                    <a:pt x="9" y="3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7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8" y="21"/>
                  </a:lnTo>
                  <a:lnTo>
                    <a:pt x="4" y="22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4" y="28"/>
                  </a:lnTo>
                  <a:lnTo>
                    <a:pt x="9" y="2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3" name="Rectangle 784"/>
            <p:cNvSpPr>
              <a:spLocks noChangeArrowheads="1"/>
            </p:cNvSpPr>
            <p:nvPr/>
          </p:nvSpPr>
          <p:spPr bwMode="auto">
            <a:xfrm>
              <a:off x="3606013" y="2805958"/>
              <a:ext cx="1784" cy="1251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754" name="Freeform 785"/>
            <p:cNvSpPr>
              <a:spLocks/>
            </p:cNvSpPr>
            <p:nvPr/>
          </p:nvSpPr>
          <p:spPr bwMode="auto">
            <a:xfrm>
              <a:off x="3566799" y="2832161"/>
              <a:ext cx="4763" cy="476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0 h 3"/>
                <a:gd name="T12" fmla="*/ 0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5" name="Freeform 786"/>
            <p:cNvSpPr>
              <a:spLocks/>
            </p:cNvSpPr>
            <p:nvPr/>
          </p:nvSpPr>
          <p:spPr bwMode="auto">
            <a:xfrm>
              <a:off x="3466770" y="3056051"/>
              <a:ext cx="9527" cy="9527"/>
            </a:xfrm>
            <a:custGeom>
              <a:avLst/>
              <a:gdLst>
                <a:gd name="T0" fmla="*/ 2147483647 w 5"/>
                <a:gd name="T1" fmla="*/ 0 h 5"/>
                <a:gd name="T2" fmla="*/ 2147483647 w 5"/>
                <a:gd name="T3" fmla="*/ 0 h 5"/>
                <a:gd name="T4" fmla="*/ 0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6" name="Freeform 787"/>
            <p:cNvSpPr>
              <a:spLocks/>
            </p:cNvSpPr>
            <p:nvPr/>
          </p:nvSpPr>
          <p:spPr bwMode="auto">
            <a:xfrm>
              <a:off x="3563623" y="3000475"/>
              <a:ext cx="28580" cy="17467"/>
            </a:xfrm>
            <a:custGeom>
              <a:avLst/>
              <a:gdLst>
                <a:gd name="T0" fmla="*/ 2147483647 w 17"/>
                <a:gd name="T1" fmla="*/ 0 h 9"/>
                <a:gd name="T2" fmla="*/ 2147483647 w 17"/>
                <a:gd name="T3" fmla="*/ 0 h 9"/>
                <a:gd name="T4" fmla="*/ 0 w 17"/>
                <a:gd name="T5" fmla="*/ 2147483647 h 9"/>
                <a:gd name="T6" fmla="*/ 2147483647 w 17"/>
                <a:gd name="T7" fmla="*/ 2147483647 h 9"/>
                <a:gd name="T8" fmla="*/ 2147483647 w 17"/>
                <a:gd name="T9" fmla="*/ 2147483647 h 9"/>
                <a:gd name="T10" fmla="*/ 2147483647 w 17"/>
                <a:gd name="T11" fmla="*/ 2147483647 h 9"/>
                <a:gd name="T12" fmla="*/ 2147483647 w 17"/>
                <a:gd name="T13" fmla="*/ 2147483647 h 9"/>
                <a:gd name="T14" fmla="*/ 2147483647 w 17"/>
                <a:gd name="T15" fmla="*/ 2147483647 h 9"/>
                <a:gd name="T16" fmla="*/ 2147483647 w 17"/>
                <a:gd name="T17" fmla="*/ 2147483647 h 9"/>
                <a:gd name="T18" fmla="*/ 2147483647 w 17"/>
                <a:gd name="T19" fmla="*/ 2147483647 h 9"/>
                <a:gd name="T20" fmla="*/ 2147483647 w 17"/>
                <a:gd name="T21" fmla="*/ 2147483647 h 9"/>
                <a:gd name="T22" fmla="*/ 2147483647 w 17"/>
                <a:gd name="T23" fmla="*/ 2147483647 h 9"/>
                <a:gd name="T24" fmla="*/ 2147483647 w 17"/>
                <a:gd name="T25" fmla="*/ 2147483647 h 9"/>
                <a:gd name="T26" fmla="*/ 2147483647 w 17"/>
                <a:gd name="T27" fmla="*/ 2147483647 h 9"/>
                <a:gd name="T28" fmla="*/ 2147483647 w 17"/>
                <a:gd name="T29" fmla="*/ 0 h 9"/>
                <a:gd name="T30" fmla="*/ 2147483647 w 17"/>
                <a:gd name="T31" fmla="*/ 0 h 9"/>
                <a:gd name="T32" fmla="*/ 2147483647 w 17"/>
                <a:gd name="T33" fmla="*/ 0 h 9"/>
                <a:gd name="T34" fmla="*/ 2147483647 w 17"/>
                <a:gd name="T35" fmla="*/ 0 h 9"/>
                <a:gd name="T36" fmla="*/ 2147483647 w 17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9"/>
                <a:gd name="T59" fmla="*/ 17 w 17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9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1" y="5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7" name="Freeform 788"/>
            <p:cNvSpPr>
              <a:spLocks/>
            </p:cNvSpPr>
            <p:nvPr/>
          </p:nvSpPr>
          <p:spPr bwMode="auto">
            <a:xfrm>
              <a:off x="3544570" y="3003651"/>
              <a:ext cx="14289" cy="7940"/>
            </a:xfrm>
            <a:custGeom>
              <a:avLst/>
              <a:gdLst>
                <a:gd name="T0" fmla="*/ 2147483647 w 9"/>
                <a:gd name="T1" fmla="*/ 0 h 5"/>
                <a:gd name="T2" fmla="*/ 2147483647 w 9"/>
                <a:gd name="T3" fmla="*/ 0 h 5"/>
                <a:gd name="T4" fmla="*/ 2147483647 w 9"/>
                <a:gd name="T5" fmla="*/ 2147483647 h 5"/>
                <a:gd name="T6" fmla="*/ 0 w 9"/>
                <a:gd name="T7" fmla="*/ 2147483647 h 5"/>
                <a:gd name="T8" fmla="*/ 0 w 9"/>
                <a:gd name="T9" fmla="*/ 2147483647 h 5"/>
                <a:gd name="T10" fmla="*/ 2147483647 w 9"/>
                <a:gd name="T11" fmla="*/ 2147483647 h 5"/>
                <a:gd name="T12" fmla="*/ 2147483647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"/>
                <a:gd name="T32" fmla="*/ 9 w 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">
                  <a:moveTo>
                    <a:pt x="9" y="0"/>
                  </a:moveTo>
                  <a:lnTo>
                    <a:pt x="6" y="0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8" name="Freeform 789"/>
            <p:cNvSpPr>
              <a:spLocks/>
            </p:cNvSpPr>
            <p:nvPr/>
          </p:nvSpPr>
          <p:spPr bwMode="auto">
            <a:xfrm>
              <a:off x="3592203" y="3033821"/>
              <a:ext cx="23816" cy="17466"/>
            </a:xfrm>
            <a:custGeom>
              <a:avLst/>
              <a:gdLst>
                <a:gd name="T0" fmla="*/ 2147483647 w 14"/>
                <a:gd name="T1" fmla="*/ 0 h 10"/>
                <a:gd name="T2" fmla="*/ 0 w 14"/>
                <a:gd name="T3" fmla="*/ 2147483647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2147483647 w 14"/>
                <a:gd name="T9" fmla="*/ 2147483647 h 10"/>
                <a:gd name="T10" fmla="*/ 2147483647 w 14"/>
                <a:gd name="T11" fmla="*/ 2147483647 h 10"/>
                <a:gd name="T12" fmla="*/ 2147483647 w 14"/>
                <a:gd name="T13" fmla="*/ 2147483647 h 10"/>
                <a:gd name="T14" fmla="*/ 2147483647 w 14"/>
                <a:gd name="T15" fmla="*/ 2147483647 h 10"/>
                <a:gd name="T16" fmla="*/ 2147483647 w 14"/>
                <a:gd name="T17" fmla="*/ 2147483647 h 10"/>
                <a:gd name="T18" fmla="*/ 2147483647 w 14"/>
                <a:gd name="T19" fmla="*/ 2147483647 h 10"/>
                <a:gd name="T20" fmla="*/ 2147483647 w 14"/>
                <a:gd name="T21" fmla="*/ 2147483647 h 10"/>
                <a:gd name="T22" fmla="*/ 2147483647 w 14"/>
                <a:gd name="T23" fmla="*/ 0 h 10"/>
                <a:gd name="T24" fmla="*/ 2147483647 w 14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0"/>
                <a:gd name="T41" fmla="*/ 14 w 14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0">
                  <a:moveTo>
                    <a:pt x="2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7"/>
                  </a:lnTo>
                  <a:lnTo>
                    <a:pt x="8" y="10"/>
                  </a:lnTo>
                  <a:lnTo>
                    <a:pt x="11" y="10"/>
                  </a:lnTo>
                  <a:lnTo>
                    <a:pt x="14" y="8"/>
                  </a:lnTo>
                  <a:lnTo>
                    <a:pt x="11" y="5"/>
                  </a:lnTo>
                  <a:lnTo>
                    <a:pt x="8" y="4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9" name="Freeform 790"/>
            <p:cNvSpPr>
              <a:spLocks/>
            </p:cNvSpPr>
            <p:nvPr/>
          </p:nvSpPr>
          <p:spPr bwMode="auto">
            <a:xfrm>
              <a:off x="3573150" y="3046524"/>
              <a:ext cx="11114" cy="6351"/>
            </a:xfrm>
            <a:custGeom>
              <a:avLst/>
              <a:gdLst>
                <a:gd name="T0" fmla="*/ 0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0 h 4"/>
                <a:gd name="T10" fmla="*/ 0 w 6"/>
                <a:gd name="T11" fmla="*/ 2147483647 h 4"/>
                <a:gd name="T12" fmla="*/ 0 w 6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0" y="3"/>
                  </a:moveTo>
                  <a:lnTo>
                    <a:pt x="2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0" name="Freeform 791"/>
            <p:cNvSpPr>
              <a:spLocks/>
            </p:cNvSpPr>
            <p:nvPr/>
          </p:nvSpPr>
          <p:spPr bwMode="auto">
            <a:xfrm>
              <a:off x="3558859" y="3046524"/>
              <a:ext cx="17466" cy="15879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2147483647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0 h 9"/>
                <a:gd name="T12" fmla="*/ 2147483647 w 11"/>
                <a:gd name="T13" fmla="*/ 0 h 9"/>
                <a:gd name="T14" fmla="*/ 2147483647 w 11"/>
                <a:gd name="T15" fmla="*/ 0 h 9"/>
                <a:gd name="T16" fmla="*/ 2147483647 w 11"/>
                <a:gd name="T17" fmla="*/ 0 h 9"/>
                <a:gd name="T18" fmla="*/ 0 w 11"/>
                <a:gd name="T19" fmla="*/ 0 h 9"/>
                <a:gd name="T20" fmla="*/ 2147483647 w 11"/>
                <a:gd name="T21" fmla="*/ 2147483647 h 9"/>
                <a:gd name="T22" fmla="*/ 2147483647 w 11"/>
                <a:gd name="T23" fmla="*/ 2147483647 h 9"/>
                <a:gd name="T24" fmla="*/ 2147483647 w 11"/>
                <a:gd name="T25" fmla="*/ 2147483647 h 9"/>
                <a:gd name="T26" fmla="*/ 2147483647 w 11"/>
                <a:gd name="T27" fmla="*/ 2147483647 h 9"/>
                <a:gd name="T28" fmla="*/ 2147483647 w 11"/>
                <a:gd name="T29" fmla="*/ 2147483647 h 9"/>
                <a:gd name="T30" fmla="*/ 2147483647 w 11"/>
                <a:gd name="T31" fmla="*/ 2147483647 h 9"/>
                <a:gd name="T32" fmla="*/ 2147483647 w 11"/>
                <a:gd name="T33" fmla="*/ 2147483647 h 9"/>
                <a:gd name="T34" fmla="*/ 2147483647 w 11"/>
                <a:gd name="T35" fmla="*/ 2147483647 h 9"/>
                <a:gd name="T36" fmla="*/ 2147483647 w 11"/>
                <a:gd name="T37" fmla="*/ 2147483647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9"/>
                <a:gd name="T59" fmla="*/ 11 w 11"/>
                <a:gd name="T60" fmla="*/ 9 h 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9">
                  <a:moveTo>
                    <a:pt x="8" y="4"/>
                  </a:moveTo>
                  <a:lnTo>
                    <a:pt x="8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6" y="7"/>
                  </a:lnTo>
                  <a:lnTo>
                    <a:pt x="8" y="9"/>
                  </a:lnTo>
                  <a:lnTo>
                    <a:pt x="9" y="9"/>
                  </a:lnTo>
                  <a:lnTo>
                    <a:pt x="11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1" name="Freeform 792"/>
            <p:cNvSpPr>
              <a:spLocks/>
            </p:cNvSpPr>
            <p:nvPr/>
          </p:nvSpPr>
          <p:spPr bwMode="auto">
            <a:xfrm>
              <a:off x="3619194" y="3056051"/>
              <a:ext cx="14290" cy="20642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0 h 11"/>
                <a:gd name="T4" fmla="*/ 0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2147483647 h 11"/>
                <a:gd name="T16" fmla="*/ 2147483647 w 9"/>
                <a:gd name="T17" fmla="*/ 2147483647 h 11"/>
                <a:gd name="T18" fmla="*/ 2147483647 w 9"/>
                <a:gd name="T19" fmla="*/ 2147483647 h 11"/>
                <a:gd name="T20" fmla="*/ 2147483647 w 9"/>
                <a:gd name="T21" fmla="*/ 2147483647 h 11"/>
                <a:gd name="T22" fmla="*/ 2147483647 w 9"/>
                <a:gd name="T23" fmla="*/ 2147483647 h 11"/>
                <a:gd name="T24" fmla="*/ 2147483647 w 9"/>
                <a:gd name="T25" fmla="*/ 2147483647 h 11"/>
                <a:gd name="T26" fmla="*/ 2147483647 w 9"/>
                <a:gd name="T27" fmla="*/ 2147483647 h 11"/>
                <a:gd name="T28" fmla="*/ 2147483647 w 9"/>
                <a:gd name="T29" fmla="*/ 2147483647 h 11"/>
                <a:gd name="T30" fmla="*/ 2147483647 w 9"/>
                <a:gd name="T31" fmla="*/ 2147483647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1"/>
                <a:gd name="T50" fmla="*/ 9 w 9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1">
                  <a:moveTo>
                    <a:pt x="4" y="1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2" name="Freeform 793"/>
            <p:cNvSpPr>
              <a:spLocks/>
            </p:cNvSpPr>
            <p:nvPr/>
          </p:nvSpPr>
          <p:spPr bwMode="auto">
            <a:xfrm>
              <a:off x="4081232" y="2416138"/>
              <a:ext cx="6351" cy="7940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0 h 5"/>
                <a:gd name="T4" fmla="*/ 2147483647 w 4"/>
                <a:gd name="T5" fmla="*/ 0 h 5"/>
                <a:gd name="T6" fmla="*/ 0 w 4"/>
                <a:gd name="T7" fmla="*/ 2147483647 h 5"/>
                <a:gd name="T8" fmla="*/ 0 w 4"/>
                <a:gd name="T9" fmla="*/ 2147483647 h 5"/>
                <a:gd name="T10" fmla="*/ 2147483647 w 4"/>
                <a:gd name="T11" fmla="*/ 2147483647 h 5"/>
                <a:gd name="T12" fmla="*/ 2147483647 w 4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3" y="3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3" name="Freeform 794"/>
            <p:cNvSpPr>
              <a:spLocks/>
            </p:cNvSpPr>
            <p:nvPr/>
          </p:nvSpPr>
          <p:spPr bwMode="auto">
            <a:xfrm>
              <a:off x="4059003" y="2505059"/>
              <a:ext cx="11114" cy="19054"/>
            </a:xfrm>
            <a:custGeom>
              <a:avLst/>
              <a:gdLst>
                <a:gd name="T0" fmla="*/ 0 w 6"/>
                <a:gd name="T1" fmla="*/ 2147483647 h 11"/>
                <a:gd name="T2" fmla="*/ 2147483647 w 6"/>
                <a:gd name="T3" fmla="*/ 2147483647 h 11"/>
                <a:gd name="T4" fmla="*/ 2147483647 w 6"/>
                <a:gd name="T5" fmla="*/ 2147483647 h 11"/>
                <a:gd name="T6" fmla="*/ 2147483647 w 6"/>
                <a:gd name="T7" fmla="*/ 2147483647 h 11"/>
                <a:gd name="T8" fmla="*/ 2147483647 w 6"/>
                <a:gd name="T9" fmla="*/ 0 h 11"/>
                <a:gd name="T10" fmla="*/ 0 w 6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1"/>
                <a:gd name="T20" fmla="*/ 6 w 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1">
                  <a:moveTo>
                    <a:pt x="0" y="3"/>
                  </a:moveTo>
                  <a:lnTo>
                    <a:pt x="3" y="8"/>
                  </a:lnTo>
                  <a:lnTo>
                    <a:pt x="5" y="11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4" name="Freeform 795"/>
            <p:cNvSpPr>
              <a:spLocks/>
            </p:cNvSpPr>
            <p:nvPr/>
          </p:nvSpPr>
          <p:spPr bwMode="auto">
            <a:xfrm>
              <a:off x="4195550" y="3603867"/>
              <a:ext cx="11114" cy="14291"/>
            </a:xfrm>
            <a:custGeom>
              <a:avLst/>
              <a:gdLst>
                <a:gd name="T0" fmla="*/ 2147483647 w 7"/>
                <a:gd name="T1" fmla="*/ 0 h 8"/>
                <a:gd name="T2" fmla="*/ 0 w 7"/>
                <a:gd name="T3" fmla="*/ 2147483647 h 8"/>
                <a:gd name="T4" fmla="*/ 0 w 7"/>
                <a:gd name="T5" fmla="*/ 2147483647 h 8"/>
                <a:gd name="T6" fmla="*/ 0 w 7"/>
                <a:gd name="T7" fmla="*/ 2147483647 h 8"/>
                <a:gd name="T8" fmla="*/ 0 w 7"/>
                <a:gd name="T9" fmla="*/ 2147483647 h 8"/>
                <a:gd name="T10" fmla="*/ 0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8"/>
                <a:gd name="T32" fmla="*/ 7 w 7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8">
                  <a:moveTo>
                    <a:pt x="3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5" name="Freeform 796"/>
            <p:cNvSpPr>
              <a:spLocks/>
            </p:cNvSpPr>
            <p:nvPr/>
          </p:nvSpPr>
          <p:spPr bwMode="auto">
            <a:xfrm>
              <a:off x="3876411" y="3200547"/>
              <a:ext cx="6351" cy="7940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0 h 4"/>
                <a:gd name="T4" fmla="*/ 0 w 4"/>
                <a:gd name="T5" fmla="*/ 2147483647 h 4"/>
                <a:gd name="T6" fmla="*/ 0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2147483647 w 4"/>
                <a:gd name="T15" fmla="*/ 2147483647 h 4"/>
                <a:gd name="T16" fmla="*/ 2147483647 w 4"/>
                <a:gd name="T17" fmla="*/ 2147483647 h 4"/>
                <a:gd name="T18" fmla="*/ 2147483647 w 4"/>
                <a:gd name="T19" fmla="*/ 2147483647 h 4"/>
                <a:gd name="T20" fmla="*/ 2147483647 w 4"/>
                <a:gd name="T21" fmla="*/ 2147483647 h 4"/>
                <a:gd name="T22" fmla="*/ 2147483647 w 4"/>
                <a:gd name="T23" fmla="*/ 2147483647 h 4"/>
                <a:gd name="T24" fmla="*/ 2147483647 w 4"/>
                <a:gd name="T25" fmla="*/ 2147483647 h 4"/>
                <a:gd name="T26" fmla="*/ 2147483647 w 4"/>
                <a:gd name="T27" fmla="*/ 2147483647 h 4"/>
                <a:gd name="T28" fmla="*/ 2147483647 w 4"/>
                <a:gd name="T29" fmla="*/ 2147483647 h 4"/>
                <a:gd name="T30" fmla="*/ 2147483647 w 4"/>
                <a:gd name="T31" fmla="*/ 2147483647 h 4"/>
                <a:gd name="T32" fmla="*/ 2147483647 w 4"/>
                <a:gd name="T33" fmla="*/ 2147483647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3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6" name="Freeform 797"/>
            <p:cNvSpPr>
              <a:spLocks/>
            </p:cNvSpPr>
            <p:nvPr/>
          </p:nvSpPr>
          <p:spPr bwMode="auto">
            <a:xfrm>
              <a:off x="3904990" y="3216426"/>
              <a:ext cx="4764" cy="6351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0 h 3"/>
                <a:gd name="T4" fmla="*/ 2147483647 w 3"/>
                <a:gd name="T5" fmla="*/ 0 h 3"/>
                <a:gd name="T6" fmla="*/ 0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2147483647 h 3"/>
                <a:gd name="T14" fmla="*/ 2147483647 w 3"/>
                <a:gd name="T15" fmla="*/ 0 h 3"/>
                <a:gd name="T16" fmla="*/ 2147483647 w 3"/>
                <a:gd name="T17" fmla="*/ 0 h 3"/>
                <a:gd name="T18" fmla="*/ 2147483647 w 3"/>
                <a:gd name="T19" fmla="*/ 0 h 3"/>
                <a:gd name="T20" fmla="*/ 2147483647 w 3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3"/>
                <a:gd name="T35" fmla="*/ 3 w 3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7" name="Freeform 798"/>
            <p:cNvSpPr>
              <a:spLocks/>
            </p:cNvSpPr>
            <p:nvPr/>
          </p:nvSpPr>
          <p:spPr bwMode="auto">
            <a:xfrm>
              <a:off x="3862121" y="3208487"/>
              <a:ext cx="15878" cy="12703"/>
            </a:xfrm>
            <a:custGeom>
              <a:avLst/>
              <a:gdLst>
                <a:gd name="T0" fmla="*/ 2147483647 w 10"/>
                <a:gd name="T1" fmla="*/ 2147483647 h 7"/>
                <a:gd name="T2" fmla="*/ 2147483647 w 10"/>
                <a:gd name="T3" fmla="*/ 2147483647 h 7"/>
                <a:gd name="T4" fmla="*/ 2147483647 w 10"/>
                <a:gd name="T5" fmla="*/ 0 h 7"/>
                <a:gd name="T6" fmla="*/ 2147483647 w 10"/>
                <a:gd name="T7" fmla="*/ 0 h 7"/>
                <a:gd name="T8" fmla="*/ 2147483647 w 10"/>
                <a:gd name="T9" fmla="*/ 0 h 7"/>
                <a:gd name="T10" fmla="*/ 2147483647 w 10"/>
                <a:gd name="T11" fmla="*/ 0 h 7"/>
                <a:gd name="T12" fmla="*/ 2147483647 w 10"/>
                <a:gd name="T13" fmla="*/ 0 h 7"/>
                <a:gd name="T14" fmla="*/ 2147483647 w 10"/>
                <a:gd name="T15" fmla="*/ 0 h 7"/>
                <a:gd name="T16" fmla="*/ 2147483647 w 10"/>
                <a:gd name="T17" fmla="*/ 0 h 7"/>
                <a:gd name="T18" fmla="*/ 2147483647 w 10"/>
                <a:gd name="T19" fmla="*/ 2147483647 h 7"/>
                <a:gd name="T20" fmla="*/ 2147483647 w 10"/>
                <a:gd name="T21" fmla="*/ 2147483647 h 7"/>
                <a:gd name="T22" fmla="*/ 2147483647 w 10"/>
                <a:gd name="T23" fmla="*/ 2147483647 h 7"/>
                <a:gd name="T24" fmla="*/ 2147483647 w 10"/>
                <a:gd name="T25" fmla="*/ 2147483647 h 7"/>
                <a:gd name="T26" fmla="*/ 0 w 10"/>
                <a:gd name="T27" fmla="*/ 2147483647 h 7"/>
                <a:gd name="T28" fmla="*/ 0 w 10"/>
                <a:gd name="T29" fmla="*/ 2147483647 h 7"/>
                <a:gd name="T30" fmla="*/ 0 w 10"/>
                <a:gd name="T31" fmla="*/ 2147483647 h 7"/>
                <a:gd name="T32" fmla="*/ 2147483647 w 10"/>
                <a:gd name="T33" fmla="*/ 2147483647 h 7"/>
                <a:gd name="T34" fmla="*/ 2147483647 w 10"/>
                <a:gd name="T35" fmla="*/ 2147483647 h 7"/>
                <a:gd name="T36" fmla="*/ 2147483647 w 10"/>
                <a:gd name="T37" fmla="*/ 2147483647 h 7"/>
                <a:gd name="T38" fmla="*/ 2147483647 w 10"/>
                <a:gd name="T39" fmla="*/ 2147483647 h 7"/>
                <a:gd name="T40" fmla="*/ 2147483647 w 10"/>
                <a:gd name="T41" fmla="*/ 2147483647 h 7"/>
                <a:gd name="T42" fmla="*/ 2147483647 w 10"/>
                <a:gd name="T43" fmla="*/ 2147483647 h 7"/>
                <a:gd name="T44" fmla="*/ 2147483647 w 10"/>
                <a:gd name="T45" fmla="*/ 2147483647 h 7"/>
                <a:gd name="T46" fmla="*/ 2147483647 w 10"/>
                <a:gd name="T47" fmla="*/ 2147483647 h 7"/>
                <a:gd name="T48" fmla="*/ 2147483647 w 10"/>
                <a:gd name="T49" fmla="*/ 2147483647 h 7"/>
                <a:gd name="T50" fmla="*/ 2147483647 w 10"/>
                <a:gd name="T51" fmla="*/ 2147483647 h 7"/>
                <a:gd name="T52" fmla="*/ 2147483647 w 10"/>
                <a:gd name="T53" fmla="*/ 2147483647 h 7"/>
                <a:gd name="T54" fmla="*/ 2147483647 w 10"/>
                <a:gd name="T55" fmla="*/ 2147483647 h 7"/>
                <a:gd name="T56" fmla="*/ 2147483647 w 10"/>
                <a:gd name="T57" fmla="*/ 2147483647 h 7"/>
                <a:gd name="T58" fmla="*/ 2147483647 w 10"/>
                <a:gd name="T59" fmla="*/ 2147483647 h 7"/>
                <a:gd name="T60" fmla="*/ 2147483647 w 10"/>
                <a:gd name="T61" fmla="*/ 2147483647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"/>
                <a:gd name="T94" fmla="*/ 0 h 7"/>
                <a:gd name="T95" fmla="*/ 10 w 10"/>
                <a:gd name="T96" fmla="*/ 7 h 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" h="7">
                  <a:moveTo>
                    <a:pt x="9" y="2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8" name="Freeform 799"/>
            <p:cNvSpPr>
              <a:spLocks/>
            </p:cNvSpPr>
            <p:nvPr/>
          </p:nvSpPr>
          <p:spPr bwMode="auto">
            <a:xfrm>
              <a:off x="3912930" y="3222777"/>
              <a:ext cx="9527" cy="4764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2147483647 h 3"/>
                <a:gd name="T10" fmla="*/ 0 w 6"/>
                <a:gd name="T11" fmla="*/ 2147483647 h 3"/>
                <a:gd name="T12" fmla="*/ 2147483647 w 6"/>
                <a:gd name="T13" fmla="*/ 2147483647 h 3"/>
                <a:gd name="T14" fmla="*/ 2147483647 w 6"/>
                <a:gd name="T15" fmla="*/ 2147483647 h 3"/>
                <a:gd name="T16" fmla="*/ 2147483647 w 6"/>
                <a:gd name="T17" fmla="*/ 2147483647 h 3"/>
                <a:gd name="T18" fmla="*/ 2147483647 w 6"/>
                <a:gd name="T19" fmla="*/ 2147483647 h 3"/>
                <a:gd name="T20" fmla="*/ 2147483647 w 6"/>
                <a:gd name="T21" fmla="*/ 2147483647 h 3"/>
                <a:gd name="T22" fmla="*/ 2147483647 w 6"/>
                <a:gd name="T23" fmla="*/ 2147483647 h 3"/>
                <a:gd name="T24" fmla="*/ 2147483647 w 6"/>
                <a:gd name="T25" fmla="*/ 0 h 3"/>
                <a:gd name="T26" fmla="*/ 2147483647 w 6"/>
                <a:gd name="T27" fmla="*/ 0 h 3"/>
                <a:gd name="T28" fmla="*/ 2147483647 w 6"/>
                <a:gd name="T29" fmla="*/ 0 h 3"/>
                <a:gd name="T30" fmla="*/ 2147483647 w 6"/>
                <a:gd name="T31" fmla="*/ 0 h 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3"/>
                <a:gd name="T50" fmla="*/ 6 w 6"/>
                <a:gd name="T51" fmla="*/ 3 h 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3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9" name="Freeform 800"/>
            <p:cNvSpPr>
              <a:spLocks/>
            </p:cNvSpPr>
            <p:nvPr/>
          </p:nvSpPr>
          <p:spPr bwMode="auto">
            <a:xfrm>
              <a:off x="3909754" y="3233893"/>
              <a:ext cx="7938" cy="7939"/>
            </a:xfrm>
            <a:custGeom>
              <a:avLst/>
              <a:gdLst>
                <a:gd name="T0" fmla="*/ 2147483647 w 5"/>
                <a:gd name="T1" fmla="*/ 0 h 5"/>
                <a:gd name="T2" fmla="*/ 2147483647 w 5"/>
                <a:gd name="T3" fmla="*/ 0 h 5"/>
                <a:gd name="T4" fmla="*/ 0 w 5"/>
                <a:gd name="T5" fmla="*/ 0 h 5"/>
                <a:gd name="T6" fmla="*/ 0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5"/>
                <a:gd name="T32" fmla="*/ 5 w 5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5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0" name="Freeform 801"/>
            <p:cNvSpPr>
              <a:spLocks/>
            </p:cNvSpPr>
            <p:nvPr/>
          </p:nvSpPr>
          <p:spPr bwMode="auto">
            <a:xfrm>
              <a:off x="3933570" y="3227541"/>
              <a:ext cx="7939" cy="6351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0 h 3"/>
                <a:gd name="T6" fmla="*/ 2147483647 w 5"/>
                <a:gd name="T7" fmla="*/ 0 h 3"/>
                <a:gd name="T8" fmla="*/ 0 w 5"/>
                <a:gd name="T9" fmla="*/ 2147483647 h 3"/>
                <a:gd name="T10" fmla="*/ 0 w 5"/>
                <a:gd name="T11" fmla="*/ 2147483647 h 3"/>
                <a:gd name="T12" fmla="*/ 2147483647 w 5"/>
                <a:gd name="T13" fmla="*/ 2147483647 h 3"/>
                <a:gd name="T14" fmla="*/ 2147483647 w 5"/>
                <a:gd name="T15" fmla="*/ 2147483647 h 3"/>
                <a:gd name="T16" fmla="*/ 2147483647 w 5"/>
                <a:gd name="T17" fmla="*/ 2147483647 h 3"/>
                <a:gd name="T18" fmla="*/ 2147483647 w 5"/>
                <a:gd name="T19" fmla="*/ 2147483647 h 3"/>
                <a:gd name="T20" fmla="*/ 2147483647 w 5"/>
                <a:gd name="T21" fmla="*/ 2147483647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3"/>
                <a:gd name="T35" fmla="*/ 5 w 5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3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1" name="Freeform 802"/>
            <p:cNvSpPr>
              <a:spLocks/>
            </p:cNvSpPr>
            <p:nvPr/>
          </p:nvSpPr>
          <p:spPr bwMode="auto">
            <a:xfrm>
              <a:off x="3936745" y="3241832"/>
              <a:ext cx="4764" cy="6351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0 w 3"/>
                <a:gd name="T5" fmla="*/ 2147483647 h 3"/>
                <a:gd name="T6" fmla="*/ 0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2147483647 h 3"/>
                <a:gd name="T14" fmla="*/ 2147483647 w 3"/>
                <a:gd name="T15" fmla="*/ 2147483647 h 3"/>
                <a:gd name="T16" fmla="*/ 2147483647 w 3"/>
                <a:gd name="T17" fmla="*/ 0 h 3"/>
                <a:gd name="T18" fmla="*/ 2147483647 w 3"/>
                <a:gd name="T19" fmla="*/ 0 h 3"/>
                <a:gd name="T20" fmla="*/ 2147483647 w 3"/>
                <a:gd name="T21" fmla="*/ 0 h 3"/>
                <a:gd name="T22" fmla="*/ 2147483647 w 3"/>
                <a:gd name="T23" fmla="*/ 0 h 3"/>
                <a:gd name="T24" fmla="*/ 2147483647 w 3"/>
                <a:gd name="T25" fmla="*/ 0 h 3"/>
                <a:gd name="T26" fmla="*/ 2147483647 w 3"/>
                <a:gd name="T27" fmla="*/ 0 h 3"/>
                <a:gd name="T28" fmla="*/ 0 w 3"/>
                <a:gd name="T29" fmla="*/ 0 h 3"/>
                <a:gd name="T30" fmla="*/ 0 w 3"/>
                <a:gd name="T31" fmla="*/ 0 h 3"/>
                <a:gd name="T32" fmla="*/ 0 w 3"/>
                <a:gd name="T33" fmla="*/ 2147483647 h 3"/>
                <a:gd name="T34" fmla="*/ 0 w 3"/>
                <a:gd name="T35" fmla="*/ 2147483647 h 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3"/>
                <a:gd name="T56" fmla="*/ 3 w 3"/>
                <a:gd name="T57" fmla="*/ 3 h 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" name="Freeform 803"/>
            <p:cNvSpPr>
              <a:spLocks/>
            </p:cNvSpPr>
            <p:nvPr/>
          </p:nvSpPr>
          <p:spPr bwMode="auto">
            <a:xfrm>
              <a:off x="3708109" y="3178317"/>
              <a:ext cx="80976" cy="52400"/>
            </a:xfrm>
            <a:custGeom>
              <a:avLst/>
              <a:gdLst>
                <a:gd name="T0" fmla="*/ 2147483647 w 48"/>
                <a:gd name="T1" fmla="*/ 2147483647 h 30"/>
                <a:gd name="T2" fmla="*/ 2147483647 w 48"/>
                <a:gd name="T3" fmla="*/ 2147483647 h 30"/>
                <a:gd name="T4" fmla="*/ 2147483647 w 48"/>
                <a:gd name="T5" fmla="*/ 0 h 30"/>
                <a:gd name="T6" fmla="*/ 2147483647 w 48"/>
                <a:gd name="T7" fmla="*/ 0 h 30"/>
                <a:gd name="T8" fmla="*/ 2147483647 w 48"/>
                <a:gd name="T9" fmla="*/ 0 h 30"/>
                <a:gd name="T10" fmla="*/ 2147483647 w 48"/>
                <a:gd name="T11" fmla="*/ 0 h 30"/>
                <a:gd name="T12" fmla="*/ 2147483647 w 48"/>
                <a:gd name="T13" fmla="*/ 2147483647 h 30"/>
                <a:gd name="T14" fmla="*/ 2147483647 w 48"/>
                <a:gd name="T15" fmla="*/ 2147483647 h 30"/>
                <a:gd name="T16" fmla="*/ 2147483647 w 48"/>
                <a:gd name="T17" fmla="*/ 2147483647 h 30"/>
                <a:gd name="T18" fmla="*/ 2147483647 w 48"/>
                <a:gd name="T19" fmla="*/ 2147483647 h 30"/>
                <a:gd name="T20" fmla="*/ 2147483647 w 48"/>
                <a:gd name="T21" fmla="*/ 2147483647 h 30"/>
                <a:gd name="T22" fmla="*/ 0 w 48"/>
                <a:gd name="T23" fmla="*/ 2147483647 h 30"/>
                <a:gd name="T24" fmla="*/ 0 w 48"/>
                <a:gd name="T25" fmla="*/ 2147483647 h 30"/>
                <a:gd name="T26" fmla="*/ 2147483647 w 48"/>
                <a:gd name="T27" fmla="*/ 2147483647 h 30"/>
                <a:gd name="T28" fmla="*/ 2147483647 w 48"/>
                <a:gd name="T29" fmla="*/ 2147483647 h 30"/>
                <a:gd name="T30" fmla="*/ 2147483647 w 48"/>
                <a:gd name="T31" fmla="*/ 2147483647 h 30"/>
                <a:gd name="T32" fmla="*/ 2147483647 w 48"/>
                <a:gd name="T33" fmla="*/ 2147483647 h 30"/>
                <a:gd name="T34" fmla="*/ 2147483647 w 48"/>
                <a:gd name="T35" fmla="*/ 2147483647 h 30"/>
                <a:gd name="T36" fmla="*/ 2147483647 w 48"/>
                <a:gd name="T37" fmla="*/ 2147483647 h 30"/>
                <a:gd name="T38" fmla="*/ 2147483647 w 48"/>
                <a:gd name="T39" fmla="*/ 2147483647 h 30"/>
                <a:gd name="T40" fmla="*/ 2147483647 w 48"/>
                <a:gd name="T41" fmla="*/ 2147483647 h 30"/>
                <a:gd name="T42" fmla="*/ 2147483647 w 48"/>
                <a:gd name="T43" fmla="*/ 2147483647 h 30"/>
                <a:gd name="T44" fmla="*/ 2147483647 w 48"/>
                <a:gd name="T45" fmla="*/ 2147483647 h 30"/>
                <a:gd name="T46" fmla="*/ 2147483647 w 48"/>
                <a:gd name="T47" fmla="*/ 2147483647 h 30"/>
                <a:gd name="T48" fmla="*/ 2147483647 w 48"/>
                <a:gd name="T49" fmla="*/ 2147483647 h 30"/>
                <a:gd name="T50" fmla="*/ 2147483647 w 48"/>
                <a:gd name="T51" fmla="*/ 2147483647 h 30"/>
                <a:gd name="T52" fmla="*/ 2147483647 w 48"/>
                <a:gd name="T53" fmla="*/ 2147483647 h 30"/>
                <a:gd name="T54" fmla="*/ 2147483647 w 48"/>
                <a:gd name="T55" fmla="*/ 2147483647 h 30"/>
                <a:gd name="T56" fmla="*/ 2147483647 w 48"/>
                <a:gd name="T57" fmla="*/ 2147483647 h 30"/>
                <a:gd name="T58" fmla="*/ 2147483647 w 48"/>
                <a:gd name="T59" fmla="*/ 2147483647 h 30"/>
                <a:gd name="T60" fmla="*/ 2147483647 w 48"/>
                <a:gd name="T61" fmla="*/ 2147483647 h 30"/>
                <a:gd name="T62" fmla="*/ 2147483647 w 48"/>
                <a:gd name="T63" fmla="*/ 2147483647 h 30"/>
                <a:gd name="T64" fmla="*/ 2147483647 w 48"/>
                <a:gd name="T65" fmla="*/ 2147483647 h 30"/>
                <a:gd name="T66" fmla="*/ 2147483647 w 48"/>
                <a:gd name="T67" fmla="*/ 2147483647 h 30"/>
                <a:gd name="T68" fmla="*/ 2147483647 w 48"/>
                <a:gd name="T69" fmla="*/ 2147483647 h 30"/>
                <a:gd name="T70" fmla="*/ 2147483647 w 48"/>
                <a:gd name="T71" fmla="*/ 2147483647 h 30"/>
                <a:gd name="T72" fmla="*/ 2147483647 w 48"/>
                <a:gd name="T73" fmla="*/ 2147483647 h 30"/>
                <a:gd name="T74" fmla="*/ 2147483647 w 48"/>
                <a:gd name="T75" fmla="*/ 2147483647 h 30"/>
                <a:gd name="T76" fmla="*/ 2147483647 w 48"/>
                <a:gd name="T77" fmla="*/ 2147483647 h 30"/>
                <a:gd name="T78" fmla="*/ 2147483647 w 48"/>
                <a:gd name="T79" fmla="*/ 2147483647 h 30"/>
                <a:gd name="T80" fmla="*/ 2147483647 w 48"/>
                <a:gd name="T81" fmla="*/ 2147483647 h 30"/>
                <a:gd name="T82" fmla="*/ 2147483647 w 48"/>
                <a:gd name="T83" fmla="*/ 2147483647 h 30"/>
                <a:gd name="T84" fmla="*/ 2147483647 w 48"/>
                <a:gd name="T85" fmla="*/ 2147483647 h 30"/>
                <a:gd name="T86" fmla="*/ 2147483647 w 48"/>
                <a:gd name="T87" fmla="*/ 2147483647 h 30"/>
                <a:gd name="T88" fmla="*/ 2147483647 w 48"/>
                <a:gd name="T89" fmla="*/ 2147483647 h 30"/>
                <a:gd name="T90" fmla="*/ 2147483647 w 48"/>
                <a:gd name="T91" fmla="*/ 2147483647 h 30"/>
                <a:gd name="T92" fmla="*/ 2147483647 w 48"/>
                <a:gd name="T93" fmla="*/ 2147483647 h 30"/>
                <a:gd name="T94" fmla="*/ 2147483647 w 48"/>
                <a:gd name="T95" fmla="*/ 2147483647 h 30"/>
                <a:gd name="T96" fmla="*/ 2147483647 w 48"/>
                <a:gd name="T97" fmla="*/ 2147483647 h 30"/>
                <a:gd name="T98" fmla="*/ 2147483647 w 48"/>
                <a:gd name="T99" fmla="*/ 2147483647 h 30"/>
                <a:gd name="T100" fmla="*/ 2147483647 w 48"/>
                <a:gd name="T101" fmla="*/ 2147483647 h 30"/>
                <a:gd name="T102" fmla="*/ 2147483647 w 48"/>
                <a:gd name="T103" fmla="*/ 2147483647 h 30"/>
                <a:gd name="T104" fmla="*/ 2147483647 w 48"/>
                <a:gd name="T105" fmla="*/ 2147483647 h 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"/>
                <a:gd name="T160" fmla="*/ 0 h 30"/>
                <a:gd name="T161" fmla="*/ 48 w 48"/>
                <a:gd name="T162" fmla="*/ 30 h 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" h="30">
                  <a:moveTo>
                    <a:pt x="22" y="2"/>
                  </a:moveTo>
                  <a:lnTo>
                    <a:pt x="20" y="3"/>
                  </a:lnTo>
                  <a:lnTo>
                    <a:pt x="1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9" y="28"/>
                  </a:lnTo>
                  <a:lnTo>
                    <a:pt x="11" y="25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3" y="20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8" y="20"/>
                  </a:lnTo>
                  <a:lnTo>
                    <a:pt x="46" y="16"/>
                  </a:lnTo>
                  <a:lnTo>
                    <a:pt x="42" y="13"/>
                  </a:lnTo>
                  <a:lnTo>
                    <a:pt x="36" y="13"/>
                  </a:lnTo>
                  <a:lnTo>
                    <a:pt x="33" y="11"/>
                  </a:lnTo>
                  <a:lnTo>
                    <a:pt x="36" y="10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3" name="Freeform 804"/>
            <p:cNvSpPr>
              <a:spLocks/>
            </p:cNvSpPr>
            <p:nvPr/>
          </p:nvSpPr>
          <p:spPr bwMode="auto">
            <a:xfrm>
              <a:off x="3646187" y="3178317"/>
              <a:ext cx="69861" cy="47636"/>
            </a:xfrm>
            <a:custGeom>
              <a:avLst/>
              <a:gdLst>
                <a:gd name="T0" fmla="*/ 2147483647 w 42"/>
                <a:gd name="T1" fmla="*/ 2147483647 h 27"/>
                <a:gd name="T2" fmla="*/ 2147483647 w 42"/>
                <a:gd name="T3" fmla="*/ 2147483647 h 27"/>
                <a:gd name="T4" fmla="*/ 2147483647 w 42"/>
                <a:gd name="T5" fmla="*/ 2147483647 h 27"/>
                <a:gd name="T6" fmla="*/ 2147483647 w 42"/>
                <a:gd name="T7" fmla="*/ 2147483647 h 27"/>
                <a:gd name="T8" fmla="*/ 2147483647 w 42"/>
                <a:gd name="T9" fmla="*/ 2147483647 h 27"/>
                <a:gd name="T10" fmla="*/ 2147483647 w 42"/>
                <a:gd name="T11" fmla="*/ 2147483647 h 27"/>
                <a:gd name="T12" fmla="*/ 2147483647 w 42"/>
                <a:gd name="T13" fmla="*/ 2147483647 h 27"/>
                <a:gd name="T14" fmla="*/ 2147483647 w 42"/>
                <a:gd name="T15" fmla="*/ 2147483647 h 27"/>
                <a:gd name="T16" fmla="*/ 2147483647 w 42"/>
                <a:gd name="T17" fmla="*/ 2147483647 h 27"/>
                <a:gd name="T18" fmla="*/ 2147483647 w 42"/>
                <a:gd name="T19" fmla="*/ 2147483647 h 27"/>
                <a:gd name="T20" fmla="*/ 2147483647 w 42"/>
                <a:gd name="T21" fmla="*/ 2147483647 h 27"/>
                <a:gd name="T22" fmla="*/ 2147483647 w 42"/>
                <a:gd name="T23" fmla="*/ 2147483647 h 27"/>
                <a:gd name="T24" fmla="*/ 2147483647 w 42"/>
                <a:gd name="T25" fmla="*/ 2147483647 h 27"/>
                <a:gd name="T26" fmla="*/ 2147483647 w 42"/>
                <a:gd name="T27" fmla="*/ 2147483647 h 27"/>
                <a:gd name="T28" fmla="*/ 2147483647 w 42"/>
                <a:gd name="T29" fmla="*/ 2147483647 h 27"/>
                <a:gd name="T30" fmla="*/ 2147483647 w 42"/>
                <a:gd name="T31" fmla="*/ 2147483647 h 27"/>
                <a:gd name="T32" fmla="*/ 2147483647 w 42"/>
                <a:gd name="T33" fmla="*/ 2147483647 h 27"/>
                <a:gd name="T34" fmla="*/ 2147483647 w 42"/>
                <a:gd name="T35" fmla="*/ 2147483647 h 27"/>
                <a:gd name="T36" fmla="*/ 2147483647 w 42"/>
                <a:gd name="T37" fmla="*/ 0 h 27"/>
                <a:gd name="T38" fmla="*/ 2147483647 w 42"/>
                <a:gd name="T39" fmla="*/ 0 h 27"/>
                <a:gd name="T40" fmla="*/ 2147483647 w 42"/>
                <a:gd name="T41" fmla="*/ 2147483647 h 27"/>
                <a:gd name="T42" fmla="*/ 2147483647 w 42"/>
                <a:gd name="T43" fmla="*/ 0 h 27"/>
                <a:gd name="T44" fmla="*/ 2147483647 w 42"/>
                <a:gd name="T45" fmla="*/ 0 h 27"/>
                <a:gd name="T46" fmla="*/ 2147483647 w 42"/>
                <a:gd name="T47" fmla="*/ 0 h 27"/>
                <a:gd name="T48" fmla="*/ 2147483647 w 42"/>
                <a:gd name="T49" fmla="*/ 2147483647 h 27"/>
                <a:gd name="T50" fmla="*/ 2147483647 w 42"/>
                <a:gd name="T51" fmla="*/ 2147483647 h 27"/>
                <a:gd name="T52" fmla="*/ 2147483647 w 42"/>
                <a:gd name="T53" fmla="*/ 2147483647 h 27"/>
                <a:gd name="T54" fmla="*/ 2147483647 w 42"/>
                <a:gd name="T55" fmla="*/ 2147483647 h 27"/>
                <a:gd name="T56" fmla="*/ 2147483647 w 42"/>
                <a:gd name="T57" fmla="*/ 2147483647 h 27"/>
                <a:gd name="T58" fmla="*/ 2147483647 w 42"/>
                <a:gd name="T59" fmla="*/ 2147483647 h 27"/>
                <a:gd name="T60" fmla="*/ 2147483647 w 42"/>
                <a:gd name="T61" fmla="*/ 2147483647 h 27"/>
                <a:gd name="T62" fmla="*/ 2147483647 w 42"/>
                <a:gd name="T63" fmla="*/ 2147483647 h 27"/>
                <a:gd name="T64" fmla="*/ 2147483647 w 42"/>
                <a:gd name="T65" fmla="*/ 2147483647 h 27"/>
                <a:gd name="T66" fmla="*/ 2147483647 w 42"/>
                <a:gd name="T67" fmla="*/ 2147483647 h 27"/>
                <a:gd name="T68" fmla="*/ 2147483647 w 42"/>
                <a:gd name="T69" fmla="*/ 2147483647 h 27"/>
                <a:gd name="T70" fmla="*/ 2147483647 w 42"/>
                <a:gd name="T71" fmla="*/ 2147483647 h 27"/>
                <a:gd name="T72" fmla="*/ 2147483647 w 42"/>
                <a:gd name="T73" fmla="*/ 2147483647 h 27"/>
                <a:gd name="T74" fmla="*/ 2147483647 w 42"/>
                <a:gd name="T75" fmla="*/ 2147483647 h 27"/>
                <a:gd name="T76" fmla="*/ 2147483647 w 42"/>
                <a:gd name="T77" fmla="*/ 2147483647 h 27"/>
                <a:gd name="T78" fmla="*/ 2147483647 w 42"/>
                <a:gd name="T79" fmla="*/ 2147483647 h 27"/>
                <a:gd name="T80" fmla="*/ 2147483647 w 42"/>
                <a:gd name="T81" fmla="*/ 2147483647 h 27"/>
                <a:gd name="T82" fmla="*/ 2147483647 w 42"/>
                <a:gd name="T83" fmla="*/ 2147483647 h 27"/>
                <a:gd name="T84" fmla="*/ 2147483647 w 42"/>
                <a:gd name="T85" fmla="*/ 2147483647 h 27"/>
                <a:gd name="T86" fmla="*/ 2147483647 w 42"/>
                <a:gd name="T87" fmla="*/ 2147483647 h 27"/>
                <a:gd name="T88" fmla="*/ 2147483647 w 42"/>
                <a:gd name="T89" fmla="*/ 2147483647 h 27"/>
                <a:gd name="T90" fmla="*/ 2147483647 w 42"/>
                <a:gd name="T91" fmla="*/ 2147483647 h 27"/>
                <a:gd name="T92" fmla="*/ 2147483647 w 42"/>
                <a:gd name="T93" fmla="*/ 2147483647 h 27"/>
                <a:gd name="T94" fmla="*/ 2147483647 w 42"/>
                <a:gd name="T95" fmla="*/ 2147483647 h 27"/>
                <a:gd name="T96" fmla="*/ 2147483647 w 42"/>
                <a:gd name="T97" fmla="*/ 2147483647 h 27"/>
                <a:gd name="T98" fmla="*/ 2147483647 w 42"/>
                <a:gd name="T99" fmla="*/ 2147483647 h 27"/>
                <a:gd name="T100" fmla="*/ 2147483647 w 42"/>
                <a:gd name="T101" fmla="*/ 2147483647 h 27"/>
                <a:gd name="T102" fmla="*/ 2147483647 w 42"/>
                <a:gd name="T103" fmla="*/ 2147483647 h 27"/>
                <a:gd name="T104" fmla="*/ 2147483647 w 42"/>
                <a:gd name="T105" fmla="*/ 2147483647 h 27"/>
                <a:gd name="T106" fmla="*/ 2147483647 w 42"/>
                <a:gd name="T107" fmla="*/ 2147483647 h 27"/>
                <a:gd name="T108" fmla="*/ 2147483647 w 42"/>
                <a:gd name="T109" fmla="*/ 2147483647 h 27"/>
                <a:gd name="T110" fmla="*/ 0 w 42"/>
                <a:gd name="T111" fmla="*/ 2147483647 h 27"/>
                <a:gd name="T112" fmla="*/ 2147483647 w 42"/>
                <a:gd name="T113" fmla="*/ 2147483647 h 27"/>
                <a:gd name="T114" fmla="*/ 2147483647 w 42"/>
                <a:gd name="T115" fmla="*/ 2147483647 h 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"/>
                <a:gd name="T175" fmla="*/ 0 h 27"/>
                <a:gd name="T176" fmla="*/ 42 w 42"/>
                <a:gd name="T177" fmla="*/ 27 h 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" h="27">
                  <a:moveTo>
                    <a:pt x="7" y="25"/>
                  </a:moveTo>
                  <a:lnTo>
                    <a:pt x="9" y="27"/>
                  </a:lnTo>
                  <a:lnTo>
                    <a:pt x="12" y="24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32" y="22"/>
                  </a:lnTo>
                  <a:lnTo>
                    <a:pt x="37" y="24"/>
                  </a:lnTo>
                  <a:lnTo>
                    <a:pt x="37" y="27"/>
                  </a:lnTo>
                  <a:lnTo>
                    <a:pt x="38" y="20"/>
                  </a:lnTo>
                  <a:lnTo>
                    <a:pt x="42" y="16"/>
                  </a:lnTo>
                  <a:lnTo>
                    <a:pt x="40" y="1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20"/>
                  </a:lnTo>
                  <a:lnTo>
                    <a:pt x="18" y="20"/>
                  </a:lnTo>
                  <a:lnTo>
                    <a:pt x="14" y="19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3" y="24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4" name="Rectangle 805"/>
            <p:cNvSpPr>
              <a:spLocks noChangeArrowheads="1"/>
            </p:cNvSpPr>
            <p:nvPr/>
          </p:nvSpPr>
          <p:spPr bwMode="auto">
            <a:xfrm>
              <a:off x="3713105" y="3178808"/>
              <a:ext cx="1784" cy="1251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775" name="Freeform 806"/>
            <p:cNvSpPr>
              <a:spLocks/>
            </p:cNvSpPr>
            <p:nvPr/>
          </p:nvSpPr>
          <p:spPr bwMode="auto">
            <a:xfrm>
              <a:off x="3712872" y="3230717"/>
              <a:ext cx="6351" cy="635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w 3"/>
                <a:gd name="T13" fmla="*/ 2147483647 h 3"/>
                <a:gd name="T14" fmla="*/ 2147483647 w 3"/>
                <a:gd name="T15" fmla="*/ 2147483647 h 3"/>
                <a:gd name="T16" fmla="*/ 2147483647 w 3"/>
                <a:gd name="T17" fmla="*/ 0 h 3"/>
                <a:gd name="T18" fmla="*/ 2147483647 w 3"/>
                <a:gd name="T19" fmla="*/ 0 h 3"/>
                <a:gd name="T20" fmla="*/ 2147483647 w 3"/>
                <a:gd name="T21" fmla="*/ 0 h 3"/>
                <a:gd name="T22" fmla="*/ 0 w 3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"/>
                <a:gd name="T37" fmla="*/ 0 h 3"/>
                <a:gd name="T38" fmla="*/ 3 w 3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6" name="Freeform 807"/>
            <p:cNvSpPr>
              <a:spLocks/>
            </p:cNvSpPr>
            <p:nvPr/>
          </p:nvSpPr>
          <p:spPr bwMode="auto">
            <a:xfrm>
              <a:off x="3712872" y="3227541"/>
              <a:ext cx="6351" cy="3176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0 h 2"/>
                <a:gd name="T4" fmla="*/ 0 w 3"/>
                <a:gd name="T5" fmla="*/ 0 h 2"/>
                <a:gd name="T6" fmla="*/ 0 w 3"/>
                <a:gd name="T7" fmla="*/ 0 h 2"/>
                <a:gd name="T8" fmla="*/ 0 w 3"/>
                <a:gd name="T9" fmla="*/ 2147483647 h 2"/>
                <a:gd name="T10" fmla="*/ 2147483647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0 h 2"/>
                <a:gd name="T16" fmla="*/ 2147483647 w 3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7" name="Freeform 809"/>
            <p:cNvSpPr>
              <a:spLocks/>
            </p:cNvSpPr>
            <p:nvPr/>
          </p:nvSpPr>
          <p:spPr bwMode="auto">
            <a:xfrm>
              <a:off x="3793847" y="3216426"/>
              <a:ext cx="7939" cy="9527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0 h 5"/>
                <a:gd name="T14" fmla="*/ 2147483647 w 5"/>
                <a:gd name="T15" fmla="*/ 0 h 5"/>
                <a:gd name="T16" fmla="*/ 2147483647 w 5"/>
                <a:gd name="T17" fmla="*/ 0 h 5"/>
                <a:gd name="T18" fmla="*/ 2147483647 w 5"/>
                <a:gd name="T19" fmla="*/ 0 h 5"/>
                <a:gd name="T20" fmla="*/ 2147483647 w 5"/>
                <a:gd name="T21" fmla="*/ 0 h 5"/>
                <a:gd name="T22" fmla="*/ 2147483647 w 5"/>
                <a:gd name="T23" fmla="*/ 0 h 5"/>
                <a:gd name="T24" fmla="*/ 2147483647 w 5"/>
                <a:gd name="T25" fmla="*/ 0 h 5"/>
                <a:gd name="T26" fmla="*/ 0 w 5"/>
                <a:gd name="T27" fmla="*/ 0 h 5"/>
                <a:gd name="T28" fmla="*/ 0 w 5"/>
                <a:gd name="T29" fmla="*/ 0 h 5"/>
                <a:gd name="T30" fmla="*/ 0 w 5"/>
                <a:gd name="T31" fmla="*/ 2147483647 h 5"/>
                <a:gd name="T32" fmla="*/ 0 w 5"/>
                <a:gd name="T33" fmla="*/ 2147483647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5"/>
                <a:gd name="T53" fmla="*/ 5 w 5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5">
                  <a:moveTo>
                    <a:pt x="0" y="2"/>
                  </a:moveTo>
                  <a:lnTo>
                    <a:pt x="2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8" name="Freeform 810"/>
            <p:cNvSpPr>
              <a:spLocks/>
            </p:cNvSpPr>
            <p:nvPr/>
          </p:nvSpPr>
          <p:spPr bwMode="auto">
            <a:xfrm>
              <a:off x="3808138" y="3208487"/>
              <a:ext cx="44457" cy="19054"/>
            </a:xfrm>
            <a:custGeom>
              <a:avLst/>
              <a:gdLst>
                <a:gd name="T0" fmla="*/ 2147483647 w 27"/>
                <a:gd name="T1" fmla="*/ 2147483647 h 11"/>
                <a:gd name="T2" fmla="*/ 2147483647 w 27"/>
                <a:gd name="T3" fmla="*/ 2147483647 h 11"/>
                <a:gd name="T4" fmla="*/ 2147483647 w 27"/>
                <a:gd name="T5" fmla="*/ 2147483647 h 11"/>
                <a:gd name="T6" fmla="*/ 2147483647 w 27"/>
                <a:gd name="T7" fmla="*/ 2147483647 h 11"/>
                <a:gd name="T8" fmla="*/ 2147483647 w 27"/>
                <a:gd name="T9" fmla="*/ 2147483647 h 11"/>
                <a:gd name="T10" fmla="*/ 2147483647 w 27"/>
                <a:gd name="T11" fmla="*/ 0 h 11"/>
                <a:gd name="T12" fmla="*/ 2147483647 w 27"/>
                <a:gd name="T13" fmla="*/ 0 h 11"/>
                <a:gd name="T14" fmla="*/ 2147483647 w 27"/>
                <a:gd name="T15" fmla="*/ 0 h 11"/>
                <a:gd name="T16" fmla="*/ 2147483647 w 27"/>
                <a:gd name="T17" fmla="*/ 0 h 11"/>
                <a:gd name="T18" fmla="*/ 2147483647 w 27"/>
                <a:gd name="T19" fmla="*/ 0 h 11"/>
                <a:gd name="T20" fmla="*/ 2147483647 w 27"/>
                <a:gd name="T21" fmla="*/ 0 h 11"/>
                <a:gd name="T22" fmla="*/ 2147483647 w 27"/>
                <a:gd name="T23" fmla="*/ 2147483647 h 11"/>
                <a:gd name="T24" fmla="*/ 2147483647 w 27"/>
                <a:gd name="T25" fmla="*/ 2147483647 h 11"/>
                <a:gd name="T26" fmla="*/ 0 w 27"/>
                <a:gd name="T27" fmla="*/ 2147483647 h 11"/>
                <a:gd name="T28" fmla="*/ 2147483647 w 27"/>
                <a:gd name="T29" fmla="*/ 2147483647 h 11"/>
                <a:gd name="T30" fmla="*/ 2147483647 w 27"/>
                <a:gd name="T31" fmla="*/ 2147483647 h 11"/>
                <a:gd name="T32" fmla="*/ 2147483647 w 27"/>
                <a:gd name="T33" fmla="*/ 2147483647 h 11"/>
                <a:gd name="T34" fmla="*/ 2147483647 w 27"/>
                <a:gd name="T35" fmla="*/ 2147483647 h 11"/>
                <a:gd name="T36" fmla="*/ 2147483647 w 27"/>
                <a:gd name="T37" fmla="*/ 2147483647 h 11"/>
                <a:gd name="T38" fmla="*/ 2147483647 w 27"/>
                <a:gd name="T39" fmla="*/ 2147483647 h 11"/>
                <a:gd name="T40" fmla="*/ 2147483647 w 27"/>
                <a:gd name="T41" fmla="*/ 2147483647 h 11"/>
                <a:gd name="T42" fmla="*/ 2147483647 w 27"/>
                <a:gd name="T43" fmla="*/ 2147483647 h 11"/>
                <a:gd name="T44" fmla="*/ 2147483647 w 27"/>
                <a:gd name="T45" fmla="*/ 2147483647 h 11"/>
                <a:gd name="T46" fmla="*/ 2147483647 w 27"/>
                <a:gd name="T47" fmla="*/ 2147483647 h 11"/>
                <a:gd name="T48" fmla="*/ 2147483647 w 27"/>
                <a:gd name="T49" fmla="*/ 2147483647 h 11"/>
                <a:gd name="T50" fmla="*/ 2147483647 w 27"/>
                <a:gd name="T51" fmla="*/ 2147483647 h 11"/>
                <a:gd name="T52" fmla="*/ 2147483647 w 27"/>
                <a:gd name="T53" fmla="*/ 2147483647 h 11"/>
                <a:gd name="T54" fmla="*/ 2147483647 w 27"/>
                <a:gd name="T55" fmla="*/ 2147483647 h 11"/>
                <a:gd name="T56" fmla="*/ 2147483647 w 27"/>
                <a:gd name="T57" fmla="*/ 2147483647 h 11"/>
                <a:gd name="T58" fmla="*/ 2147483647 w 27"/>
                <a:gd name="T59" fmla="*/ 2147483647 h 11"/>
                <a:gd name="T60" fmla="*/ 2147483647 w 27"/>
                <a:gd name="T61" fmla="*/ 2147483647 h 11"/>
                <a:gd name="T62" fmla="*/ 2147483647 w 27"/>
                <a:gd name="T63" fmla="*/ 2147483647 h 11"/>
                <a:gd name="T64" fmla="*/ 2147483647 w 27"/>
                <a:gd name="T65" fmla="*/ 2147483647 h 11"/>
                <a:gd name="T66" fmla="*/ 2147483647 w 27"/>
                <a:gd name="T67" fmla="*/ 2147483647 h 11"/>
                <a:gd name="T68" fmla="*/ 2147483647 w 27"/>
                <a:gd name="T69" fmla="*/ 2147483647 h 11"/>
                <a:gd name="T70" fmla="*/ 2147483647 w 27"/>
                <a:gd name="T71" fmla="*/ 2147483647 h 11"/>
                <a:gd name="T72" fmla="*/ 2147483647 w 27"/>
                <a:gd name="T73" fmla="*/ 2147483647 h 11"/>
                <a:gd name="T74" fmla="*/ 2147483647 w 27"/>
                <a:gd name="T75" fmla="*/ 2147483647 h 11"/>
                <a:gd name="T76" fmla="*/ 2147483647 w 27"/>
                <a:gd name="T77" fmla="*/ 2147483647 h 11"/>
                <a:gd name="T78" fmla="*/ 2147483647 w 27"/>
                <a:gd name="T79" fmla="*/ 2147483647 h 11"/>
                <a:gd name="T80" fmla="*/ 2147483647 w 27"/>
                <a:gd name="T81" fmla="*/ 2147483647 h 11"/>
                <a:gd name="T82" fmla="*/ 2147483647 w 27"/>
                <a:gd name="T83" fmla="*/ 2147483647 h 11"/>
                <a:gd name="T84" fmla="*/ 2147483647 w 27"/>
                <a:gd name="T85" fmla="*/ 2147483647 h 11"/>
                <a:gd name="T86" fmla="*/ 2147483647 w 27"/>
                <a:gd name="T87" fmla="*/ 2147483647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"/>
                <a:gd name="T133" fmla="*/ 0 h 11"/>
                <a:gd name="T134" fmla="*/ 27 w 27"/>
                <a:gd name="T135" fmla="*/ 11 h 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" h="11">
                  <a:moveTo>
                    <a:pt x="18" y="3"/>
                  </a:moveTo>
                  <a:lnTo>
                    <a:pt x="18" y="3"/>
                  </a:lnTo>
                  <a:lnTo>
                    <a:pt x="16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7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9" name="Freeform 811"/>
            <p:cNvSpPr>
              <a:spLocks/>
            </p:cNvSpPr>
            <p:nvPr/>
          </p:nvSpPr>
          <p:spPr bwMode="auto">
            <a:xfrm>
              <a:off x="3866884" y="3225953"/>
              <a:ext cx="9527" cy="7940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0 h 4"/>
                <a:gd name="T4" fmla="*/ 0 w 6"/>
                <a:gd name="T5" fmla="*/ 0 h 4"/>
                <a:gd name="T6" fmla="*/ 0 w 6"/>
                <a:gd name="T7" fmla="*/ 0 h 4"/>
                <a:gd name="T8" fmla="*/ 0 w 6"/>
                <a:gd name="T9" fmla="*/ 2147483647 h 4"/>
                <a:gd name="T10" fmla="*/ 0 w 6"/>
                <a:gd name="T11" fmla="*/ 2147483647 h 4"/>
                <a:gd name="T12" fmla="*/ 0 w 6"/>
                <a:gd name="T13" fmla="*/ 2147483647 h 4"/>
                <a:gd name="T14" fmla="*/ 0 w 6"/>
                <a:gd name="T15" fmla="*/ 2147483647 h 4"/>
                <a:gd name="T16" fmla="*/ 0 w 6"/>
                <a:gd name="T17" fmla="*/ 2147483647 h 4"/>
                <a:gd name="T18" fmla="*/ 2147483647 w 6"/>
                <a:gd name="T19" fmla="*/ 2147483647 h 4"/>
                <a:gd name="T20" fmla="*/ 2147483647 w 6"/>
                <a:gd name="T21" fmla="*/ 2147483647 h 4"/>
                <a:gd name="T22" fmla="*/ 2147483647 w 6"/>
                <a:gd name="T23" fmla="*/ 2147483647 h 4"/>
                <a:gd name="T24" fmla="*/ 2147483647 w 6"/>
                <a:gd name="T25" fmla="*/ 2147483647 h 4"/>
                <a:gd name="T26" fmla="*/ 2147483647 w 6"/>
                <a:gd name="T27" fmla="*/ 2147483647 h 4"/>
                <a:gd name="T28" fmla="*/ 2147483647 w 6"/>
                <a:gd name="T29" fmla="*/ 2147483647 h 4"/>
                <a:gd name="T30" fmla="*/ 2147483647 w 6"/>
                <a:gd name="T31" fmla="*/ 2147483647 h 4"/>
                <a:gd name="T32" fmla="*/ 2147483647 w 6"/>
                <a:gd name="T33" fmla="*/ 2147483647 h 4"/>
                <a:gd name="T34" fmla="*/ 2147483647 w 6"/>
                <a:gd name="T35" fmla="*/ 0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4"/>
                <a:gd name="T56" fmla="*/ 6 w 6"/>
                <a:gd name="T57" fmla="*/ 4 h 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4">
                  <a:moveTo>
                    <a:pt x="4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6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0" name="Freeform 812"/>
            <p:cNvSpPr>
              <a:spLocks/>
            </p:cNvSpPr>
            <p:nvPr/>
          </p:nvSpPr>
          <p:spPr bwMode="auto">
            <a:xfrm>
              <a:off x="3768443" y="3357747"/>
              <a:ext cx="11115" cy="14290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0 h 8"/>
                <a:gd name="T8" fmla="*/ 0 w 7"/>
                <a:gd name="T9" fmla="*/ 0 h 8"/>
                <a:gd name="T10" fmla="*/ 0 w 7"/>
                <a:gd name="T11" fmla="*/ 2147483647 h 8"/>
                <a:gd name="T12" fmla="*/ 2147483647 w 7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8"/>
                <a:gd name="T23" fmla="*/ 7 w 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8">
                  <a:moveTo>
                    <a:pt x="4" y="8"/>
                  </a:moveTo>
                  <a:lnTo>
                    <a:pt x="7" y="8"/>
                  </a:lnTo>
                  <a:lnTo>
                    <a:pt x="6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1" name="Freeform 813"/>
            <p:cNvSpPr>
              <a:spLocks/>
            </p:cNvSpPr>
            <p:nvPr/>
          </p:nvSpPr>
          <p:spPr bwMode="auto">
            <a:xfrm>
              <a:off x="3784321" y="3357747"/>
              <a:ext cx="12702" cy="14290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0 h 8"/>
                <a:gd name="T6" fmla="*/ 0 w 7"/>
                <a:gd name="T7" fmla="*/ 2147483647 h 8"/>
                <a:gd name="T8" fmla="*/ 0 w 7"/>
                <a:gd name="T9" fmla="*/ 2147483647 h 8"/>
                <a:gd name="T10" fmla="*/ 2147483647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8"/>
                <a:gd name="T26" fmla="*/ 7 w 7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8">
                  <a:moveTo>
                    <a:pt x="7" y="6"/>
                  </a:moveTo>
                  <a:lnTo>
                    <a:pt x="4" y="3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2" name="Freeform 814"/>
            <p:cNvSpPr>
              <a:spLocks/>
            </p:cNvSpPr>
            <p:nvPr/>
          </p:nvSpPr>
          <p:spPr bwMode="auto">
            <a:xfrm>
              <a:off x="3871648" y="3372037"/>
              <a:ext cx="14289" cy="6351"/>
            </a:xfrm>
            <a:custGeom>
              <a:avLst/>
              <a:gdLst>
                <a:gd name="T0" fmla="*/ 2147483647 w 9"/>
                <a:gd name="T1" fmla="*/ 0 h 3"/>
                <a:gd name="T2" fmla="*/ 2147483647 w 9"/>
                <a:gd name="T3" fmla="*/ 0 h 3"/>
                <a:gd name="T4" fmla="*/ 0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2147483647 h 3"/>
                <a:gd name="T12" fmla="*/ 2147483647 w 9"/>
                <a:gd name="T13" fmla="*/ 2147483647 h 3"/>
                <a:gd name="T14" fmla="*/ 2147483647 w 9"/>
                <a:gd name="T15" fmla="*/ 0 h 3"/>
                <a:gd name="T16" fmla="*/ 2147483647 w 9"/>
                <a:gd name="T17" fmla="*/ 0 h 3"/>
                <a:gd name="T18" fmla="*/ 2147483647 w 9"/>
                <a:gd name="T19" fmla="*/ 0 h 3"/>
                <a:gd name="T20" fmla="*/ 2147483647 w 9"/>
                <a:gd name="T21" fmla="*/ 0 h 3"/>
                <a:gd name="T22" fmla="*/ 2147483647 w 9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3"/>
                <a:gd name="T38" fmla="*/ 9 w 9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3" name="Freeform 815"/>
            <p:cNvSpPr>
              <a:spLocks/>
            </p:cNvSpPr>
            <p:nvPr/>
          </p:nvSpPr>
          <p:spPr bwMode="auto">
            <a:xfrm>
              <a:off x="3838305" y="3368861"/>
              <a:ext cx="4764" cy="952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2147483647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w 3"/>
                <a:gd name="T11" fmla="*/ 0 h 5"/>
                <a:gd name="T12" fmla="*/ 0 w 3"/>
                <a:gd name="T13" fmla="*/ 2147483647 h 5"/>
                <a:gd name="T14" fmla="*/ 0 w 3"/>
                <a:gd name="T15" fmla="*/ 2147483647 h 5"/>
                <a:gd name="T16" fmla="*/ 2147483647 w 3"/>
                <a:gd name="T17" fmla="*/ 2147483647 h 5"/>
                <a:gd name="T18" fmla="*/ 2147483647 w 3"/>
                <a:gd name="T19" fmla="*/ 2147483647 h 5"/>
                <a:gd name="T20" fmla="*/ 2147483647 w 3"/>
                <a:gd name="T21" fmla="*/ 2147483647 h 5"/>
                <a:gd name="T22" fmla="*/ 2147483647 w 3"/>
                <a:gd name="T23" fmla="*/ 2147483647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"/>
                <a:gd name="T37" fmla="*/ 0 h 5"/>
                <a:gd name="T38" fmla="*/ 3 w 3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" h="5">
                  <a:moveTo>
                    <a:pt x="3" y="5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4" name="Freeform 816"/>
            <p:cNvSpPr>
              <a:spLocks/>
            </p:cNvSpPr>
            <p:nvPr/>
          </p:nvSpPr>
          <p:spPr bwMode="auto">
            <a:xfrm>
              <a:off x="3825602" y="3372037"/>
              <a:ext cx="6351" cy="6351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0 h 3"/>
                <a:gd name="T4" fmla="*/ 2147483647 w 4"/>
                <a:gd name="T5" fmla="*/ 0 h 3"/>
                <a:gd name="T6" fmla="*/ 0 w 4"/>
                <a:gd name="T7" fmla="*/ 0 h 3"/>
                <a:gd name="T8" fmla="*/ 0 w 4"/>
                <a:gd name="T9" fmla="*/ 0 h 3"/>
                <a:gd name="T10" fmla="*/ 0 w 4"/>
                <a:gd name="T11" fmla="*/ 2147483647 h 3"/>
                <a:gd name="T12" fmla="*/ 0 w 4"/>
                <a:gd name="T13" fmla="*/ 2147483647 h 3"/>
                <a:gd name="T14" fmla="*/ 2147483647 w 4"/>
                <a:gd name="T15" fmla="*/ 2147483647 h 3"/>
                <a:gd name="T16" fmla="*/ 2147483647 w 4"/>
                <a:gd name="T17" fmla="*/ 2147483647 h 3"/>
                <a:gd name="T18" fmla="*/ 2147483647 w 4"/>
                <a:gd name="T19" fmla="*/ 2147483647 h 3"/>
                <a:gd name="T20" fmla="*/ 2147483647 w 4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3"/>
                <a:gd name="T35" fmla="*/ 4 w 4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3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5" name="Freeform 817"/>
            <p:cNvSpPr>
              <a:spLocks/>
            </p:cNvSpPr>
            <p:nvPr/>
          </p:nvSpPr>
          <p:spPr bwMode="auto">
            <a:xfrm>
              <a:off x="3849419" y="3392680"/>
              <a:ext cx="14289" cy="6351"/>
            </a:xfrm>
            <a:custGeom>
              <a:avLst/>
              <a:gdLst>
                <a:gd name="T0" fmla="*/ 2147483647 w 8"/>
                <a:gd name="T1" fmla="*/ 2147483647 h 4"/>
                <a:gd name="T2" fmla="*/ 2147483647 w 8"/>
                <a:gd name="T3" fmla="*/ 0 h 4"/>
                <a:gd name="T4" fmla="*/ 2147483647 w 8"/>
                <a:gd name="T5" fmla="*/ 0 h 4"/>
                <a:gd name="T6" fmla="*/ 0 w 8"/>
                <a:gd name="T7" fmla="*/ 2147483647 h 4"/>
                <a:gd name="T8" fmla="*/ 2147483647 w 8"/>
                <a:gd name="T9" fmla="*/ 2147483647 h 4"/>
                <a:gd name="T10" fmla="*/ 2147483647 w 8"/>
                <a:gd name="T11" fmla="*/ 2147483647 h 4"/>
                <a:gd name="T12" fmla="*/ 2147483647 w 8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8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6" name="Freeform 818"/>
            <p:cNvSpPr>
              <a:spLocks/>
            </p:cNvSpPr>
            <p:nvPr/>
          </p:nvSpPr>
          <p:spPr bwMode="auto">
            <a:xfrm>
              <a:off x="3938334" y="3256123"/>
              <a:ext cx="12702" cy="15879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0 h 9"/>
                <a:gd name="T6" fmla="*/ 2147483647 w 8"/>
                <a:gd name="T7" fmla="*/ 0 h 9"/>
                <a:gd name="T8" fmla="*/ 2147483647 w 8"/>
                <a:gd name="T9" fmla="*/ 2147483647 h 9"/>
                <a:gd name="T10" fmla="*/ 2147483647 w 8"/>
                <a:gd name="T11" fmla="*/ 2147483647 h 9"/>
                <a:gd name="T12" fmla="*/ 2147483647 w 8"/>
                <a:gd name="T13" fmla="*/ 2147483647 h 9"/>
                <a:gd name="T14" fmla="*/ 0 w 8"/>
                <a:gd name="T15" fmla="*/ 2147483647 h 9"/>
                <a:gd name="T16" fmla="*/ 0 w 8"/>
                <a:gd name="T17" fmla="*/ 2147483647 h 9"/>
                <a:gd name="T18" fmla="*/ 0 w 8"/>
                <a:gd name="T19" fmla="*/ 2147483647 h 9"/>
                <a:gd name="T20" fmla="*/ 0 w 8"/>
                <a:gd name="T21" fmla="*/ 2147483647 h 9"/>
                <a:gd name="T22" fmla="*/ 0 w 8"/>
                <a:gd name="T23" fmla="*/ 2147483647 h 9"/>
                <a:gd name="T24" fmla="*/ 0 w 8"/>
                <a:gd name="T25" fmla="*/ 2147483647 h 9"/>
                <a:gd name="T26" fmla="*/ 2147483647 w 8"/>
                <a:gd name="T27" fmla="*/ 2147483647 h 9"/>
                <a:gd name="T28" fmla="*/ 2147483647 w 8"/>
                <a:gd name="T29" fmla="*/ 2147483647 h 9"/>
                <a:gd name="T30" fmla="*/ 2147483647 w 8"/>
                <a:gd name="T31" fmla="*/ 2147483647 h 9"/>
                <a:gd name="T32" fmla="*/ 2147483647 w 8"/>
                <a:gd name="T33" fmla="*/ 2147483647 h 9"/>
                <a:gd name="T34" fmla="*/ 2147483647 w 8"/>
                <a:gd name="T35" fmla="*/ 2147483647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9"/>
                <a:gd name="T56" fmla="*/ 8 w 8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9">
                  <a:moveTo>
                    <a:pt x="8" y="3"/>
                  </a:moveTo>
                  <a:lnTo>
                    <a:pt x="8" y="3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7" name="Freeform 819"/>
            <p:cNvSpPr>
              <a:spLocks/>
            </p:cNvSpPr>
            <p:nvPr/>
          </p:nvSpPr>
          <p:spPr bwMode="auto">
            <a:xfrm>
              <a:off x="3943096" y="3278353"/>
              <a:ext cx="9527" cy="7939"/>
            </a:xfrm>
            <a:custGeom>
              <a:avLst/>
              <a:gdLst>
                <a:gd name="T0" fmla="*/ 2147483647 w 6"/>
                <a:gd name="T1" fmla="*/ 2147483647 h 5"/>
                <a:gd name="T2" fmla="*/ 0 w 6"/>
                <a:gd name="T3" fmla="*/ 0 h 5"/>
                <a:gd name="T4" fmla="*/ 0 w 6"/>
                <a:gd name="T5" fmla="*/ 2147483647 h 5"/>
                <a:gd name="T6" fmla="*/ 0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2147483647 h 5"/>
                <a:gd name="T16" fmla="*/ 2147483647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2147483647 w 6"/>
                <a:gd name="T23" fmla="*/ 2147483647 h 5"/>
                <a:gd name="T24" fmla="*/ 2147483647 w 6"/>
                <a:gd name="T25" fmla="*/ 2147483647 h 5"/>
                <a:gd name="T26" fmla="*/ 2147483647 w 6"/>
                <a:gd name="T27" fmla="*/ 2147483647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5"/>
                <a:gd name="T44" fmla="*/ 6 w 6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5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8" name="Freeform 820"/>
            <p:cNvSpPr>
              <a:spLocks/>
            </p:cNvSpPr>
            <p:nvPr/>
          </p:nvSpPr>
          <p:spPr bwMode="auto">
            <a:xfrm>
              <a:off x="3947860" y="3294232"/>
              <a:ext cx="12702" cy="12703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2147483647 h 7"/>
                <a:gd name="T6" fmla="*/ 2147483647 w 8"/>
                <a:gd name="T7" fmla="*/ 2147483647 h 7"/>
                <a:gd name="T8" fmla="*/ 2147483647 w 8"/>
                <a:gd name="T9" fmla="*/ 2147483647 h 7"/>
                <a:gd name="T10" fmla="*/ 2147483647 w 8"/>
                <a:gd name="T11" fmla="*/ 2147483647 h 7"/>
                <a:gd name="T12" fmla="*/ 2147483647 w 8"/>
                <a:gd name="T13" fmla="*/ 0 h 7"/>
                <a:gd name="T14" fmla="*/ 0 w 8"/>
                <a:gd name="T15" fmla="*/ 0 h 7"/>
                <a:gd name="T16" fmla="*/ 0 w 8"/>
                <a:gd name="T17" fmla="*/ 2147483647 h 7"/>
                <a:gd name="T18" fmla="*/ 0 w 8"/>
                <a:gd name="T19" fmla="*/ 2147483647 h 7"/>
                <a:gd name="T20" fmla="*/ 2147483647 w 8"/>
                <a:gd name="T21" fmla="*/ 2147483647 h 7"/>
                <a:gd name="T22" fmla="*/ 2147483647 w 8"/>
                <a:gd name="T23" fmla="*/ 2147483647 h 7"/>
                <a:gd name="T24" fmla="*/ 2147483647 w 8"/>
                <a:gd name="T25" fmla="*/ 2147483647 h 7"/>
                <a:gd name="T26" fmla="*/ 2147483647 w 8"/>
                <a:gd name="T27" fmla="*/ 2147483647 h 7"/>
                <a:gd name="T28" fmla="*/ 2147483647 w 8"/>
                <a:gd name="T29" fmla="*/ 2147483647 h 7"/>
                <a:gd name="T30" fmla="*/ 2147483647 w 8"/>
                <a:gd name="T31" fmla="*/ 2147483647 h 7"/>
                <a:gd name="T32" fmla="*/ 2147483647 w 8"/>
                <a:gd name="T33" fmla="*/ 2147483647 h 7"/>
                <a:gd name="T34" fmla="*/ 2147483647 w 8"/>
                <a:gd name="T35" fmla="*/ 2147483647 h 7"/>
                <a:gd name="T36" fmla="*/ 2147483647 w 8"/>
                <a:gd name="T37" fmla="*/ 2147483647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"/>
                <a:gd name="T58" fmla="*/ 0 h 7"/>
                <a:gd name="T59" fmla="*/ 8 w 8"/>
                <a:gd name="T60" fmla="*/ 7 h 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" h="7">
                  <a:moveTo>
                    <a:pt x="8" y="7"/>
                  </a:moveTo>
                  <a:lnTo>
                    <a:pt x="8" y="7"/>
                  </a:lnTo>
                  <a:lnTo>
                    <a:pt x="8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9" name="Freeform 821"/>
            <p:cNvSpPr>
              <a:spLocks/>
            </p:cNvSpPr>
            <p:nvPr/>
          </p:nvSpPr>
          <p:spPr bwMode="auto">
            <a:xfrm>
              <a:off x="3952623" y="3316462"/>
              <a:ext cx="7939" cy="14290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0 h 8"/>
                <a:gd name="T4" fmla="*/ 2147483647 w 5"/>
                <a:gd name="T5" fmla="*/ 0 h 8"/>
                <a:gd name="T6" fmla="*/ 0 w 5"/>
                <a:gd name="T7" fmla="*/ 2147483647 h 8"/>
                <a:gd name="T8" fmla="*/ 0 w 5"/>
                <a:gd name="T9" fmla="*/ 2147483647 h 8"/>
                <a:gd name="T10" fmla="*/ 0 w 5"/>
                <a:gd name="T11" fmla="*/ 2147483647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2147483647 w 5"/>
                <a:gd name="T19" fmla="*/ 2147483647 h 8"/>
                <a:gd name="T20" fmla="*/ 2147483647 w 5"/>
                <a:gd name="T21" fmla="*/ 2147483647 h 8"/>
                <a:gd name="T22" fmla="*/ 2147483647 w 5"/>
                <a:gd name="T23" fmla="*/ 214748364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8"/>
                <a:gd name="T38" fmla="*/ 5 w 5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8">
                  <a:moveTo>
                    <a:pt x="5" y="1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0" name="Freeform 822"/>
            <p:cNvSpPr>
              <a:spLocks/>
            </p:cNvSpPr>
            <p:nvPr/>
          </p:nvSpPr>
          <p:spPr bwMode="auto">
            <a:xfrm>
              <a:off x="3984378" y="3333928"/>
              <a:ext cx="14290" cy="12703"/>
            </a:xfrm>
            <a:custGeom>
              <a:avLst/>
              <a:gdLst>
                <a:gd name="T0" fmla="*/ 2147483647 w 8"/>
                <a:gd name="T1" fmla="*/ 0 h 8"/>
                <a:gd name="T2" fmla="*/ 0 w 8"/>
                <a:gd name="T3" fmla="*/ 2147483647 h 8"/>
                <a:gd name="T4" fmla="*/ 0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2147483647 h 8"/>
                <a:gd name="T14" fmla="*/ 2147483647 w 8"/>
                <a:gd name="T15" fmla="*/ 2147483647 h 8"/>
                <a:gd name="T16" fmla="*/ 2147483647 w 8"/>
                <a:gd name="T17" fmla="*/ 2147483647 h 8"/>
                <a:gd name="T18" fmla="*/ 2147483647 w 8"/>
                <a:gd name="T19" fmla="*/ 2147483647 h 8"/>
                <a:gd name="T20" fmla="*/ 2147483647 w 8"/>
                <a:gd name="T21" fmla="*/ 2147483647 h 8"/>
                <a:gd name="T22" fmla="*/ 2147483647 w 8"/>
                <a:gd name="T23" fmla="*/ 2147483647 h 8"/>
                <a:gd name="T24" fmla="*/ 2147483647 w 8"/>
                <a:gd name="T25" fmla="*/ 2147483647 h 8"/>
                <a:gd name="T26" fmla="*/ 2147483647 w 8"/>
                <a:gd name="T27" fmla="*/ 2147483647 h 8"/>
                <a:gd name="T28" fmla="*/ 2147483647 w 8"/>
                <a:gd name="T29" fmla="*/ 2147483647 h 8"/>
                <a:gd name="T30" fmla="*/ 2147483647 w 8"/>
                <a:gd name="T31" fmla="*/ 2147483647 h 8"/>
                <a:gd name="T32" fmla="*/ 2147483647 w 8"/>
                <a:gd name="T33" fmla="*/ 2147483647 h 8"/>
                <a:gd name="T34" fmla="*/ 2147483647 w 8"/>
                <a:gd name="T35" fmla="*/ 2147483647 h 8"/>
                <a:gd name="T36" fmla="*/ 2147483647 w 8"/>
                <a:gd name="T37" fmla="*/ 2147483647 h 8"/>
                <a:gd name="T38" fmla="*/ 2147483647 w 8"/>
                <a:gd name="T39" fmla="*/ 2147483647 h 8"/>
                <a:gd name="T40" fmla="*/ 2147483647 w 8"/>
                <a:gd name="T41" fmla="*/ 2147483647 h 8"/>
                <a:gd name="T42" fmla="*/ 2147483647 w 8"/>
                <a:gd name="T43" fmla="*/ 0 h 8"/>
                <a:gd name="T44" fmla="*/ 2147483647 w 8"/>
                <a:gd name="T45" fmla="*/ 0 h 8"/>
                <a:gd name="T46" fmla="*/ 2147483647 w 8"/>
                <a:gd name="T47" fmla="*/ 0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"/>
                <a:gd name="T73" fmla="*/ 0 h 8"/>
                <a:gd name="T74" fmla="*/ 8 w 8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" h="8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1" name="Freeform 823"/>
            <p:cNvSpPr>
              <a:spLocks/>
            </p:cNvSpPr>
            <p:nvPr/>
          </p:nvSpPr>
          <p:spPr bwMode="auto">
            <a:xfrm>
              <a:off x="3928807" y="3251359"/>
              <a:ext cx="1587" cy="4764"/>
            </a:xfrm>
            <a:custGeom>
              <a:avLst/>
              <a:gdLst>
                <a:gd name="T0" fmla="*/ 2147483647 w 1"/>
                <a:gd name="T1" fmla="*/ 2147483647 h 3"/>
                <a:gd name="T2" fmla="*/ 2147483647 w 1"/>
                <a:gd name="T3" fmla="*/ 0 h 3"/>
                <a:gd name="T4" fmla="*/ 2147483647 w 1"/>
                <a:gd name="T5" fmla="*/ 0 h 3"/>
                <a:gd name="T6" fmla="*/ 2147483647 w 1"/>
                <a:gd name="T7" fmla="*/ 0 h 3"/>
                <a:gd name="T8" fmla="*/ 2147483647 w 1"/>
                <a:gd name="T9" fmla="*/ 0 h 3"/>
                <a:gd name="T10" fmla="*/ 0 w 1"/>
                <a:gd name="T11" fmla="*/ 0 h 3"/>
                <a:gd name="T12" fmla="*/ 0 w 1"/>
                <a:gd name="T13" fmla="*/ 0 h 3"/>
                <a:gd name="T14" fmla="*/ 0 w 1"/>
                <a:gd name="T15" fmla="*/ 0 h 3"/>
                <a:gd name="T16" fmla="*/ 0 w 1"/>
                <a:gd name="T17" fmla="*/ 2147483647 h 3"/>
                <a:gd name="T18" fmla="*/ 2147483647 w 1"/>
                <a:gd name="T19" fmla="*/ 2147483647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3"/>
                <a:gd name="T32" fmla="*/ 1 w 1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3">
                  <a:moveTo>
                    <a:pt x="1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" name="Freeform 824"/>
            <p:cNvSpPr>
              <a:spLocks/>
            </p:cNvSpPr>
            <p:nvPr/>
          </p:nvSpPr>
          <p:spPr bwMode="auto">
            <a:xfrm>
              <a:off x="3941509" y="3360923"/>
              <a:ext cx="6351" cy="7939"/>
            </a:xfrm>
            <a:custGeom>
              <a:avLst/>
              <a:gdLst>
                <a:gd name="T0" fmla="*/ 0 w 4"/>
                <a:gd name="T1" fmla="*/ 2147483647 h 4"/>
                <a:gd name="T2" fmla="*/ 0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0 w 4"/>
                <a:gd name="T17" fmla="*/ 2147483647 h 4"/>
                <a:gd name="T18" fmla="*/ 0 w 4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4"/>
                <a:gd name="T32" fmla="*/ 4 w 4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3" name="Freeform 825"/>
            <p:cNvSpPr>
              <a:spLocks/>
            </p:cNvSpPr>
            <p:nvPr/>
          </p:nvSpPr>
          <p:spPr bwMode="auto">
            <a:xfrm>
              <a:off x="3941509" y="3399032"/>
              <a:ext cx="19053" cy="19054"/>
            </a:xfrm>
            <a:custGeom>
              <a:avLst/>
              <a:gdLst>
                <a:gd name="T0" fmla="*/ 0 w 12"/>
                <a:gd name="T1" fmla="*/ 2147483647 h 11"/>
                <a:gd name="T2" fmla="*/ 0 w 12"/>
                <a:gd name="T3" fmla="*/ 2147483647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2147483647 h 11"/>
                <a:gd name="T10" fmla="*/ 2147483647 w 12"/>
                <a:gd name="T11" fmla="*/ 2147483647 h 11"/>
                <a:gd name="T12" fmla="*/ 2147483647 w 12"/>
                <a:gd name="T13" fmla="*/ 2147483647 h 11"/>
                <a:gd name="T14" fmla="*/ 2147483647 w 12"/>
                <a:gd name="T15" fmla="*/ 2147483647 h 11"/>
                <a:gd name="T16" fmla="*/ 2147483647 w 12"/>
                <a:gd name="T17" fmla="*/ 0 h 11"/>
                <a:gd name="T18" fmla="*/ 2147483647 w 12"/>
                <a:gd name="T19" fmla="*/ 0 h 11"/>
                <a:gd name="T20" fmla="*/ 2147483647 w 12"/>
                <a:gd name="T21" fmla="*/ 2147483647 h 11"/>
                <a:gd name="T22" fmla="*/ 0 w 12"/>
                <a:gd name="T23" fmla="*/ 2147483647 h 11"/>
                <a:gd name="T24" fmla="*/ 2147483647 w 12"/>
                <a:gd name="T25" fmla="*/ 2147483647 h 11"/>
                <a:gd name="T26" fmla="*/ 2147483647 w 12"/>
                <a:gd name="T27" fmla="*/ 2147483647 h 11"/>
                <a:gd name="T28" fmla="*/ 0 w 12"/>
                <a:gd name="T29" fmla="*/ 2147483647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1"/>
                <a:gd name="T47" fmla="*/ 12 w 12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1">
                  <a:moveTo>
                    <a:pt x="0" y="1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9" y="5"/>
                  </a:lnTo>
                  <a:lnTo>
                    <a:pt x="12" y="4"/>
                  </a:lnTo>
                  <a:lnTo>
                    <a:pt x="9" y="0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3" y="5"/>
                  </a:lnTo>
                  <a:lnTo>
                    <a:pt x="3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" name="Freeform 826"/>
            <p:cNvSpPr>
              <a:spLocks/>
            </p:cNvSpPr>
            <p:nvPr/>
          </p:nvSpPr>
          <p:spPr bwMode="auto">
            <a:xfrm>
              <a:off x="3951036" y="3338692"/>
              <a:ext cx="4763" cy="7939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0 h 5"/>
                <a:gd name="T6" fmla="*/ 0 w 3"/>
                <a:gd name="T7" fmla="*/ 2147483647 h 5"/>
                <a:gd name="T8" fmla="*/ 0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2147483647 w 3"/>
                <a:gd name="T19" fmla="*/ 2147483647 h 5"/>
                <a:gd name="T20" fmla="*/ 2147483647 w 3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5"/>
                <a:gd name="T35" fmla="*/ 3 w 3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5">
                  <a:moveTo>
                    <a:pt x="1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5" name="Freeform 827"/>
            <p:cNvSpPr>
              <a:spLocks/>
            </p:cNvSpPr>
            <p:nvPr/>
          </p:nvSpPr>
          <p:spPr bwMode="auto">
            <a:xfrm>
              <a:off x="3946272" y="3352983"/>
              <a:ext cx="4764" cy="7940"/>
            </a:xfrm>
            <a:custGeom>
              <a:avLst/>
              <a:gdLst>
                <a:gd name="T0" fmla="*/ 2147483647 w 3"/>
                <a:gd name="T1" fmla="*/ 0 h 5"/>
                <a:gd name="T2" fmla="*/ 2147483647 w 3"/>
                <a:gd name="T3" fmla="*/ 0 h 5"/>
                <a:gd name="T4" fmla="*/ 2147483647 w 3"/>
                <a:gd name="T5" fmla="*/ 0 h 5"/>
                <a:gd name="T6" fmla="*/ 0 w 3"/>
                <a:gd name="T7" fmla="*/ 0 h 5"/>
                <a:gd name="T8" fmla="*/ 0 w 3"/>
                <a:gd name="T9" fmla="*/ 0 h 5"/>
                <a:gd name="T10" fmla="*/ 0 w 3"/>
                <a:gd name="T11" fmla="*/ 0 h 5"/>
                <a:gd name="T12" fmla="*/ 0 w 3"/>
                <a:gd name="T13" fmla="*/ 2147483647 h 5"/>
                <a:gd name="T14" fmla="*/ 0 w 3"/>
                <a:gd name="T15" fmla="*/ 2147483647 h 5"/>
                <a:gd name="T16" fmla="*/ 0 w 3"/>
                <a:gd name="T17" fmla="*/ 2147483647 h 5"/>
                <a:gd name="T18" fmla="*/ 2147483647 w 3"/>
                <a:gd name="T19" fmla="*/ 2147483647 h 5"/>
                <a:gd name="T20" fmla="*/ 2147483647 w 3"/>
                <a:gd name="T21" fmla="*/ 2147483647 h 5"/>
                <a:gd name="T22" fmla="*/ 2147483647 w 3"/>
                <a:gd name="T23" fmla="*/ 2147483647 h 5"/>
                <a:gd name="T24" fmla="*/ 2147483647 w 3"/>
                <a:gd name="T25" fmla="*/ 2147483647 h 5"/>
                <a:gd name="T26" fmla="*/ 2147483647 w 3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5"/>
                <a:gd name="T44" fmla="*/ 3 w 3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" name="Freeform 828"/>
            <p:cNvSpPr>
              <a:spLocks/>
            </p:cNvSpPr>
            <p:nvPr/>
          </p:nvSpPr>
          <p:spPr bwMode="auto">
            <a:xfrm>
              <a:off x="3966913" y="3383153"/>
              <a:ext cx="4763" cy="9527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5"/>
                <a:gd name="T23" fmla="*/ 3 w 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" name="Freeform 829"/>
            <p:cNvSpPr>
              <a:spLocks/>
            </p:cNvSpPr>
            <p:nvPr/>
          </p:nvSpPr>
          <p:spPr bwMode="auto">
            <a:xfrm>
              <a:off x="3658889" y="3095747"/>
              <a:ext cx="11114" cy="7940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0 h 4"/>
                <a:gd name="T4" fmla="*/ 0 w 7"/>
                <a:gd name="T5" fmla="*/ 0 h 4"/>
                <a:gd name="T6" fmla="*/ 2147483647 w 7"/>
                <a:gd name="T7" fmla="*/ 2147483647 h 4"/>
                <a:gd name="T8" fmla="*/ 2147483647 w 7"/>
                <a:gd name="T9" fmla="*/ 2147483647 h 4"/>
                <a:gd name="T10" fmla="*/ 2147483647 w 7"/>
                <a:gd name="T11" fmla="*/ 2147483647 h 4"/>
                <a:gd name="T12" fmla="*/ 2147483647 w 7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4"/>
                <a:gd name="T23" fmla="*/ 7 w 7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4">
                  <a:moveTo>
                    <a:pt x="7" y="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5" y="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8" name="Freeform 830"/>
            <p:cNvSpPr>
              <a:spLocks/>
            </p:cNvSpPr>
            <p:nvPr/>
          </p:nvSpPr>
          <p:spPr bwMode="auto">
            <a:xfrm>
              <a:off x="3674766" y="3108450"/>
              <a:ext cx="19053" cy="12703"/>
            </a:xfrm>
            <a:custGeom>
              <a:avLst/>
              <a:gdLst>
                <a:gd name="T0" fmla="*/ 2147483647 w 11"/>
                <a:gd name="T1" fmla="*/ 2147483647 h 7"/>
                <a:gd name="T2" fmla="*/ 2147483647 w 11"/>
                <a:gd name="T3" fmla="*/ 0 h 7"/>
                <a:gd name="T4" fmla="*/ 2147483647 w 11"/>
                <a:gd name="T5" fmla="*/ 2147483647 h 7"/>
                <a:gd name="T6" fmla="*/ 0 w 11"/>
                <a:gd name="T7" fmla="*/ 2147483647 h 7"/>
                <a:gd name="T8" fmla="*/ 2147483647 w 11"/>
                <a:gd name="T9" fmla="*/ 2147483647 h 7"/>
                <a:gd name="T10" fmla="*/ 2147483647 w 11"/>
                <a:gd name="T11" fmla="*/ 2147483647 h 7"/>
                <a:gd name="T12" fmla="*/ 2147483647 w 11"/>
                <a:gd name="T13" fmla="*/ 2147483647 h 7"/>
                <a:gd name="T14" fmla="*/ 2147483647 w 11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7"/>
                <a:gd name="T26" fmla="*/ 11 w 11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7">
                  <a:moveTo>
                    <a:pt x="7" y="2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11" y="7"/>
                  </a:lnTo>
                  <a:lnTo>
                    <a:pt x="9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9" name="Freeform 831"/>
            <p:cNvSpPr>
              <a:spLocks/>
            </p:cNvSpPr>
            <p:nvPr/>
          </p:nvSpPr>
          <p:spPr bwMode="auto">
            <a:xfrm>
              <a:off x="3662064" y="3133856"/>
              <a:ext cx="25404" cy="19054"/>
            </a:xfrm>
            <a:custGeom>
              <a:avLst/>
              <a:gdLst>
                <a:gd name="T0" fmla="*/ 2147483647 w 15"/>
                <a:gd name="T1" fmla="*/ 0 h 11"/>
                <a:gd name="T2" fmla="*/ 2147483647 w 15"/>
                <a:gd name="T3" fmla="*/ 0 h 11"/>
                <a:gd name="T4" fmla="*/ 2147483647 w 15"/>
                <a:gd name="T5" fmla="*/ 0 h 11"/>
                <a:gd name="T6" fmla="*/ 2147483647 w 15"/>
                <a:gd name="T7" fmla="*/ 0 h 11"/>
                <a:gd name="T8" fmla="*/ 2147483647 w 15"/>
                <a:gd name="T9" fmla="*/ 0 h 11"/>
                <a:gd name="T10" fmla="*/ 2147483647 w 15"/>
                <a:gd name="T11" fmla="*/ 0 h 11"/>
                <a:gd name="T12" fmla="*/ 2147483647 w 15"/>
                <a:gd name="T13" fmla="*/ 0 h 11"/>
                <a:gd name="T14" fmla="*/ 2147483647 w 15"/>
                <a:gd name="T15" fmla="*/ 0 h 11"/>
                <a:gd name="T16" fmla="*/ 2147483647 w 15"/>
                <a:gd name="T17" fmla="*/ 0 h 11"/>
                <a:gd name="T18" fmla="*/ 2147483647 w 15"/>
                <a:gd name="T19" fmla="*/ 2147483647 h 11"/>
                <a:gd name="T20" fmla="*/ 2147483647 w 15"/>
                <a:gd name="T21" fmla="*/ 2147483647 h 11"/>
                <a:gd name="T22" fmla="*/ 2147483647 w 15"/>
                <a:gd name="T23" fmla="*/ 2147483647 h 11"/>
                <a:gd name="T24" fmla="*/ 2147483647 w 15"/>
                <a:gd name="T25" fmla="*/ 2147483647 h 11"/>
                <a:gd name="T26" fmla="*/ 2147483647 w 15"/>
                <a:gd name="T27" fmla="*/ 2147483647 h 11"/>
                <a:gd name="T28" fmla="*/ 2147483647 w 15"/>
                <a:gd name="T29" fmla="*/ 2147483647 h 11"/>
                <a:gd name="T30" fmla="*/ 0 w 15"/>
                <a:gd name="T31" fmla="*/ 2147483647 h 11"/>
                <a:gd name="T32" fmla="*/ 0 w 15"/>
                <a:gd name="T33" fmla="*/ 2147483647 h 11"/>
                <a:gd name="T34" fmla="*/ 0 w 15"/>
                <a:gd name="T35" fmla="*/ 2147483647 h 11"/>
                <a:gd name="T36" fmla="*/ 2147483647 w 15"/>
                <a:gd name="T37" fmla="*/ 2147483647 h 11"/>
                <a:gd name="T38" fmla="*/ 2147483647 w 15"/>
                <a:gd name="T39" fmla="*/ 2147483647 h 11"/>
                <a:gd name="T40" fmla="*/ 2147483647 w 15"/>
                <a:gd name="T41" fmla="*/ 2147483647 h 11"/>
                <a:gd name="T42" fmla="*/ 2147483647 w 15"/>
                <a:gd name="T43" fmla="*/ 2147483647 h 11"/>
                <a:gd name="T44" fmla="*/ 2147483647 w 15"/>
                <a:gd name="T45" fmla="*/ 2147483647 h 11"/>
                <a:gd name="T46" fmla="*/ 2147483647 w 15"/>
                <a:gd name="T47" fmla="*/ 2147483647 h 11"/>
                <a:gd name="T48" fmla="*/ 2147483647 w 15"/>
                <a:gd name="T49" fmla="*/ 2147483647 h 11"/>
                <a:gd name="T50" fmla="*/ 2147483647 w 15"/>
                <a:gd name="T51" fmla="*/ 2147483647 h 11"/>
                <a:gd name="T52" fmla="*/ 2147483647 w 15"/>
                <a:gd name="T53" fmla="*/ 2147483647 h 11"/>
                <a:gd name="T54" fmla="*/ 2147483647 w 15"/>
                <a:gd name="T55" fmla="*/ 0 h 11"/>
                <a:gd name="T56" fmla="*/ 2147483647 w 15"/>
                <a:gd name="T57" fmla="*/ 0 h 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"/>
                <a:gd name="T88" fmla="*/ 0 h 11"/>
                <a:gd name="T89" fmla="*/ 15 w 15"/>
                <a:gd name="T90" fmla="*/ 11 h 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8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2" y="7"/>
                  </a:lnTo>
                  <a:lnTo>
                    <a:pt x="15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0" name="Freeform 832"/>
            <p:cNvSpPr>
              <a:spLocks/>
            </p:cNvSpPr>
            <p:nvPr/>
          </p:nvSpPr>
          <p:spPr bwMode="auto">
            <a:xfrm>
              <a:off x="3695406" y="3125917"/>
              <a:ext cx="26992" cy="11115"/>
            </a:xfrm>
            <a:custGeom>
              <a:avLst/>
              <a:gdLst>
                <a:gd name="T0" fmla="*/ 0 w 16"/>
                <a:gd name="T1" fmla="*/ 0 h 6"/>
                <a:gd name="T2" fmla="*/ 0 w 16"/>
                <a:gd name="T3" fmla="*/ 0 h 6"/>
                <a:gd name="T4" fmla="*/ 0 w 16"/>
                <a:gd name="T5" fmla="*/ 2147483647 h 6"/>
                <a:gd name="T6" fmla="*/ 0 w 16"/>
                <a:gd name="T7" fmla="*/ 2147483647 h 6"/>
                <a:gd name="T8" fmla="*/ 0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2147483647 h 6"/>
                <a:gd name="T18" fmla="*/ 2147483647 w 16"/>
                <a:gd name="T19" fmla="*/ 2147483647 h 6"/>
                <a:gd name="T20" fmla="*/ 2147483647 w 16"/>
                <a:gd name="T21" fmla="*/ 2147483647 h 6"/>
                <a:gd name="T22" fmla="*/ 2147483647 w 16"/>
                <a:gd name="T23" fmla="*/ 2147483647 h 6"/>
                <a:gd name="T24" fmla="*/ 2147483647 w 16"/>
                <a:gd name="T25" fmla="*/ 2147483647 h 6"/>
                <a:gd name="T26" fmla="*/ 2147483647 w 16"/>
                <a:gd name="T27" fmla="*/ 2147483647 h 6"/>
                <a:gd name="T28" fmla="*/ 2147483647 w 16"/>
                <a:gd name="T29" fmla="*/ 2147483647 h 6"/>
                <a:gd name="T30" fmla="*/ 2147483647 w 16"/>
                <a:gd name="T31" fmla="*/ 0 h 6"/>
                <a:gd name="T32" fmla="*/ 2147483647 w 16"/>
                <a:gd name="T33" fmla="*/ 2147483647 h 6"/>
                <a:gd name="T34" fmla="*/ 2147483647 w 16"/>
                <a:gd name="T35" fmla="*/ 0 h 6"/>
                <a:gd name="T36" fmla="*/ 2147483647 w 16"/>
                <a:gd name="T37" fmla="*/ 0 h 6"/>
                <a:gd name="T38" fmla="*/ 2147483647 w 16"/>
                <a:gd name="T39" fmla="*/ 0 h 6"/>
                <a:gd name="T40" fmla="*/ 2147483647 w 16"/>
                <a:gd name="T41" fmla="*/ 0 h 6"/>
                <a:gd name="T42" fmla="*/ 2147483647 w 16"/>
                <a:gd name="T43" fmla="*/ 0 h 6"/>
                <a:gd name="T44" fmla="*/ 2147483647 w 16"/>
                <a:gd name="T45" fmla="*/ 2147483647 h 6"/>
                <a:gd name="T46" fmla="*/ 2147483647 w 16"/>
                <a:gd name="T47" fmla="*/ 0 h 6"/>
                <a:gd name="T48" fmla="*/ 2147483647 w 16"/>
                <a:gd name="T49" fmla="*/ 0 h 6"/>
                <a:gd name="T50" fmla="*/ 0 w 16"/>
                <a:gd name="T51" fmla="*/ 0 h 6"/>
                <a:gd name="T52" fmla="*/ 0 w 16"/>
                <a:gd name="T53" fmla="*/ 0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"/>
                <a:gd name="T82" fmla="*/ 0 h 6"/>
                <a:gd name="T83" fmla="*/ 16 w 16"/>
                <a:gd name="T84" fmla="*/ 6 h 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" h="6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9" y="6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1" name="Freeform 833"/>
            <p:cNvSpPr>
              <a:spLocks/>
            </p:cNvSpPr>
            <p:nvPr/>
          </p:nvSpPr>
          <p:spPr bwMode="auto">
            <a:xfrm>
              <a:off x="3643011" y="3070341"/>
              <a:ext cx="11114" cy="7940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2147483647 w 6"/>
                <a:gd name="T13" fmla="*/ 0 h 4"/>
                <a:gd name="T14" fmla="*/ 0 w 6"/>
                <a:gd name="T15" fmla="*/ 2147483647 h 4"/>
                <a:gd name="T16" fmla="*/ 0 w 6"/>
                <a:gd name="T17" fmla="*/ 2147483647 h 4"/>
                <a:gd name="T18" fmla="*/ 2147483647 w 6"/>
                <a:gd name="T19" fmla="*/ 2147483647 h 4"/>
                <a:gd name="T20" fmla="*/ 2147483647 w 6"/>
                <a:gd name="T21" fmla="*/ 2147483647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4"/>
                <a:gd name="T35" fmla="*/ 6 w 6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4">
                  <a:moveTo>
                    <a:pt x="3" y="4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2" name="Freeform 834"/>
            <p:cNvSpPr>
              <a:spLocks/>
            </p:cNvSpPr>
            <p:nvPr/>
          </p:nvSpPr>
          <p:spPr bwMode="auto">
            <a:xfrm>
              <a:off x="3635072" y="3078281"/>
              <a:ext cx="7939" cy="7939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0 h 5"/>
                <a:gd name="T14" fmla="*/ 0 w 5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5"/>
                <a:gd name="T26" fmla="*/ 5 w 5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5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3" name="Freeform 835"/>
            <p:cNvSpPr>
              <a:spLocks/>
            </p:cNvSpPr>
            <p:nvPr/>
          </p:nvSpPr>
          <p:spPr bwMode="auto">
            <a:xfrm>
              <a:off x="3628721" y="3078281"/>
              <a:ext cx="14290" cy="28582"/>
            </a:xfrm>
            <a:custGeom>
              <a:avLst/>
              <a:gdLst>
                <a:gd name="T0" fmla="*/ 2147483647 w 9"/>
                <a:gd name="T1" fmla="*/ 2147483647 h 16"/>
                <a:gd name="T2" fmla="*/ 2147483647 w 9"/>
                <a:gd name="T3" fmla="*/ 2147483647 h 16"/>
                <a:gd name="T4" fmla="*/ 2147483647 w 9"/>
                <a:gd name="T5" fmla="*/ 2147483647 h 16"/>
                <a:gd name="T6" fmla="*/ 2147483647 w 9"/>
                <a:gd name="T7" fmla="*/ 0 h 16"/>
                <a:gd name="T8" fmla="*/ 2147483647 w 9"/>
                <a:gd name="T9" fmla="*/ 0 h 16"/>
                <a:gd name="T10" fmla="*/ 0 w 9"/>
                <a:gd name="T11" fmla="*/ 2147483647 h 16"/>
                <a:gd name="T12" fmla="*/ 0 w 9"/>
                <a:gd name="T13" fmla="*/ 2147483647 h 16"/>
                <a:gd name="T14" fmla="*/ 0 w 9"/>
                <a:gd name="T15" fmla="*/ 2147483647 h 16"/>
                <a:gd name="T16" fmla="*/ 2147483647 w 9"/>
                <a:gd name="T17" fmla="*/ 2147483647 h 16"/>
                <a:gd name="T18" fmla="*/ 2147483647 w 9"/>
                <a:gd name="T19" fmla="*/ 2147483647 h 16"/>
                <a:gd name="T20" fmla="*/ 2147483647 w 9"/>
                <a:gd name="T21" fmla="*/ 2147483647 h 16"/>
                <a:gd name="T22" fmla="*/ 2147483647 w 9"/>
                <a:gd name="T23" fmla="*/ 2147483647 h 16"/>
                <a:gd name="T24" fmla="*/ 2147483647 w 9"/>
                <a:gd name="T25" fmla="*/ 2147483647 h 16"/>
                <a:gd name="T26" fmla="*/ 2147483647 w 9"/>
                <a:gd name="T27" fmla="*/ 2147483647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2147483647 w 9"/>
                <a:gd name="T33" fmla="*/ 214748364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6"/>
                <a:gd name="T53" fmla="*/ 9 w 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6">
                  <a:moveTo>
                    <a:pt x="9" y="13"/>
                  </a:moveTo>
                  <a:lnTo>
                    <a:pt x="4" y="8"/>
                  </a:lnTo>
                  <a:lnTo>
                    <a:pt x="3" y="5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4" name="Freeform 836"/>
            <p:cNvSpPr>
              <a:spLocks/>
            </p:cNvSpPr>
            <p:nvPr/>
          </p:nvSpPr>
          <p:spPr bwMode="auto">
            <a:xfrm>
              <a:off x="3646187" y="3100511"/>
              <a:ext cx="20640" cy="14290"/>
            </a:xfrm>
            <a:custGeom>
              <a:avLst/>
              <a:gdLst>
                <a:gd name="T0" fmla="*/ 0 w 12"/>
                <a:gd name="T1" fmla="*/ 2147483647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2147483647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2147483647 w 12"/>
                <a:gd name="T27" fmla="*/ 2147483647 h 8"/>
                <a:gd name="T28" fmla="*/ 2147483647 w 12"/>
                <a:gd name="T29" fmla="*/ 0 h 8"/>
                <a:gd name="T30" fmla="*/ 0 w 12"/>
                <a:gd name="T31" fmla="*/ 2147483647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8"/>
                <a:gd name="T50" fmla="*/ 12 w 12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8">
                  <a:moveTo>
                    <a:pt x="0" y="3"/>
                  </a:moveTo>
                  <a:lnTo>
                    <a:pt x="1" y="6"/>
                  </a:lnTo>
                  <a:lnTo>
                    <a:pt x="1" y="8"/>
                  </a:lnTo>
                  <a:lnTo>
                    <a:pt x="4" y="8"/>
                  </a:lnTo>
                  <a:lnTo>
                    <a:pt x="9" y="6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9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5" name="Freeform 837"/>
            <p:cNvSpPr>
              <a:spLocks/>
            </p:cNvSpPr>
            <p:nvPr/>
          </p:nvSpPr>
          <p:spPr bwMode="auto">
            <a:xfrm>
              <a:off x="3609668" y="3078281"/>
              <a:ext cx="15878" cy="14290"/>
            </a:xfrm>
            <a:custGeom>
              <a:avLst/>
              <a:gdLst>
                <a:gd name="T0" fmla="*/ 0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2147483647 w 9"/>
                <a:gd name="T15" fmla="*/ 2147483647 h 8"/>
                <a:gd name="T16" fmla="*/ 2147483647 w 9"/>
                <a:gd name="T17" fmla="*/ 2147483647 h 8"/>
                <a:gd name="T18" fmla="*/ 2147483647 w 9"/>
                <a:gd name="T19" fmla="*/ 0 h 8"/>
                <a:gd name="T20" fmla="*/ 0 w 9"/>
                <a:gd name="T21" fmla="*/ 0 h 8"/>
                <a:gd name="T22" fmla="*/ 0 w 9"/>
                <a:gd name="T23" fmla="*/ 214748364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8"/>
                <a:gd name="T38" fmla="*/ 9 w 9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8">
                  <a:moveTo>
                    <a:pt x="0" y="3"/>
                  </a:moveTo>
                  <a:lnTo>
                    <a:pt x="1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6" name="Freeform 838"/>
            <p:cNvSpPr>
              <a:spLocks/>
            </p:cNvSpPr>
            <p:nvPr/>
          </p:nvSpPr>
          <p:spPr bwMode="auto">
            <a:xfrm>
              <a:off x="3406435" y="3092572"/>
              <a:ext cx="247690" cy="88921"/>
            </a:xfrm>
            <a:custGeom>
              <a:avLst/>
              <a:gdLst>
                <a:gd name="T0" fmla="*/ 2147483647 w 149"/>
                <a:gd name="T1" fmla="*/ 2147483647 h 50"/>
                <a:gd name="T2" fmla="*/ 2147483647 w 149"/>
                <a:gd name="T3" fmla="*/ 2147483647 h 50"/>
                <a:gd name="T4" fmla="*/ 2147483647 w 149"/>
                <a:gd name="T5" fmla="*/ 2147483647 h 50"/>
                <a:gd name="T6" fmla="*/ 2147483647 w 149"/>
                <a:gd name="T7" fmla="*/ 2147483647 h 50"/>
                <a:gd name="T8" fmla="*/ 2147483647 w 149"/>
                <a:gd name="T9" fmla="*/ 2147483647 h 50"/>
                <a:gd name="T10" fmla="*/ 2147483647 w 149"/>
                <a:gd name="T11" fmla="*/ 2147483647 h 50"/>
                <a:gd name="T12" fmla="*/ 2147483647 w 149"/>
                <a:gd name="T13" fmla="*/ 2147483647 h 50"/>
                <a:gd name="T14" fmla="*/ 2147483647 w 149"/>
                <a:gd name="T15" fmla="*/ 2147483647 h 50"/>
                <a:gd name="T16" fmla="*/ 2147483647 w 149"/>
                <a:gd name="T17" fmla="*/ 2147483647 h 50"/>
                <a:gd name="T18" fmla="*/ 2147483647 w 149"/>
                <a:gd name="T19" fmla="*/ 2147483647 h 50"/>
                <a:gd name="T20" fmla="*/ 2147483647 w 149"/>
                <a:gd name="T21" fmla="*/ 0 h 50"/>
                <a:gd name="T22" fmla="*/ 2147483647 w 149"/>
                <a:gd name="T23" fmla="*/ 0 h 50"/>
                <a:gd name="T24" fmla="*/ 2147483647 w 149"/>
                <a:gd name="T25" fmla="*/ 2147483647 h 50"/>
                <a:gd name="T26" fmla="*/ 2147483647 w 149"/>
                <a:gd name="T27" fmla="*/ 2147483647 h 50"/>
                <a:gd name="T28" fmla="*/ 2147483647 w 149"/>
                <a:gd name="T29" fmla="*/ 2147483647 h 50"/>
                <a:gd name="T30" fmla="*/ 2147483647 w 149"/>
                <a:gd name="T31" fmla="*/ 2147483647 h 50"/>
                <a:gd name="T32" fmla="*/ 2147483647 w 149"/>
                <a:gd name="T33" fmla="*/ 2147483647 h 50"/>
                <a:gd name="T34" fmla="*/ 2147483647 w 149"/>
                <a:gd name="T35" fmla="*/ 2147483647 h 50"/>
                <a:gd name="T36" fmla="*/ 2147483647 w 149"/>
                <a:gd name="T37" fmla="*/ 2147483647 h 50"/>
                <a:gd name="T38" fmla="*/ 2147483647 w 149"/>
                <a:gd name="T39" fmla="*/ 2147483647 h 50"/>
                <a:gd name="T40" fmla="*/ 2147483647 w 149"/>
                <a:gd name="T41" fmla="*/ 2147483647 h 50"/>
                <a:gd name="T42" fmla="*/ 2147483647 w 149"/>
                <a:gd name="T43" fmla="*/ 2147483647 h 50"/>
                <a:gd name="T44" fmla="*/ 2147483647 w 149"/>
                <a:gd name="T45" fmla="*/ 2147483647 h 50"/>
                <a:gd name="T46" fmla="*/ 2147483647 w 149"/>
                <a:gd name="T47" fmla="*/ 2147483647 h 50"/>
                <a:gd name="T48" fmla="*/ 2147483647 w 149"/>
                <a:gd name="T49" fmla="*/ 2147483647 h 50"/>
                <a:gd name="T50" fmla="*/ 2147483647 w 149"/>
                <a:gd name="T51" fmla="*/ 2147483647 h 50"/>
                <a:gd name="T52" fmla="*/ 2147483647 w 149"/>
                <a:gd name="T53" fmla="*/ 2147483647 h 50"/>
                <a:gd name="T54" fmla="*/ 2147483647 w 149"/>
                <a:gd name="T55" fmla="*/ 2147483647 h 50"/>
                <a:gd name="T56" fmla="*/ 2147483647 w 149"/>
                <a:gd name="T57" fmla="*/ 2147483647 h 50"/>
                <a:gd name="T58" fmla="*/ 2147483647 w 149"/>
                <a:gd name="T59" fmla="*/ 2147483647 h 50"/>
                <a:gd name="T60" fmla="*/ 2147483647 w 149"/>
                <a:gd name="T61" fmla="*/ 2147483647 h 50"/>
                <a:gd name="T62" fmla="*/ 2147483647 w 149"/>
                <a:gd name="T63" fmla="*/ 2147483647 h 50"/>
                <a:gd name="T64" fmla="*/ 2147483647 w 149"/>
                <a:gd name="T65" fmla="*/ 2147483647 h 50"/>
                <a:gd name="T66" fmla="*/ 2147483647 w 149"/>
                <a:gd name="T67" fmla="*/ 2147483647 h 50"/>
                <a:gd name="T68" fmla="*/ 2147483647 w 149"/>
                <a:gd name="T69" fmla="*/ 2147483647 h 50"/>
                <a:gd name="T70" fmla="*/ 2147483647 w 149"/>
                <a:gd name="T71" fmla="*/ 2147483647 h 50"/>
                <a:gd name="T72" fmla="*/ 2147483647 w 149"/>
                <a:gd name="T73" fmla="*/ 2147483647 h 50"/>
                <a:gd name="T74" fmla="*/ 2147483647 w 149"/>
                <a:gd name="T75" fmla="*/ 2147483647 h 50"/>
                <a:gd name="T76" fmla="*/ 2147483647 w 149"/>
                <a:gd name="T77" fmla="*/ 2147483647 h 50"/>
                <a:gd name="T78" fmla="*/ 2147483647 w 149"/>
                <a:gd name="T79" fmla="*/ 2147483647 h 50"/>
                <a:gd name="T80" fmla="*/ 2147483647 w 149"/>
                <a:gd name="T81" fmla="*/ 2147483647 h 50"/>
                <a:gd name="T82" fmla="*/ 2147483647 w 149"/>
                <a:gd name="T83" fmla="*/ 2147483647 h 50"/>
                <a:gd name="T84" fmla="*/ 2147483647 w 149"/>
                <a:gd name="T85" fmla="*/ 2147483647 h 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50"/>
                <a:gd name="T131" fmla="*/ 149 w 149"/>
                <a:gd name="T132" fmla="*/ 50 h 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50">
                  <a:moveTo>
                    <a:pt x="121" y="30"/>
                  </a:moveTo>
                  <a:lnTo>
                    <a:pt x="121" y="30"/>
                  </a:lnTo>
                  <a:lnTo>
                    <a:pt x="118" y="30"/>
                  </a:lnTo>
                  <a:lnTo>
                    <a:pt x="114" y="28"/>
                  </a:lnTo>
                  <a:lnTo>
                    <a:pt x="110" y="26"/>
                  </a:lnTo>
                  <a:lnTo>
                    <a:pt x="107" y="23"/>
                  </a:lnTo>
                  <a:lnTo>
                    <a:pt x="100" y="16"/>
                  </a:lnTo>
                  <a:lnTo>
                    <a:pt x="92" y="11"/>
                  </a:lnTo>
                  <a:lnTo>
                    <a:pt x="89" y="9"/>
                  </a:lnTo>
                  <a:lnTo>
                    <a:pt x="86" y="11"/>
                  </a:lnTo>
                  <a:lnTo>
                    <a:pt x="84" y="9"/>
                  </a:lnTo>
                  <a:lnTo>
                    <a:pt x="81" y="8"/>
                  </a:lnTo>
                  <a:lnTo>
                    <a:pt x="81" y="9"/>
                  </a:lnTo>
                  <a:lnTo>
                    <a:pt x="81" y="11"/>
                  </a:lnTo>
                  <a:lnTo>
                    <a:pt x="79" y="13"/>
                  </a:lnTo>
                  <a:lnTo>
                    <a:pt x="76" y="11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3" y="6"/>
                  </a:lnTo>
                  <a:lnTo>
                    <a:pt x="61" y="5"/>
                  </a:lnTo>
                  <a:lnTo>
                    <a:pt x="56" y="3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2" y="3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11" y="20"/>
                  </a:lnTo>
                  <a:lnTo>
                    <a:pt x="25" y="13"/>
                  </a:lnTo>
                  <a:lnTo>
                    <a:pt x="33" y="9"/>
                  </a:lnTo>
                  <a:lnTo>
                    <a:pt x="41" y="9"/>
                  </a:lnTo>
                  <a:lnTo>
                    <a:pt x="45" y="11"/>
                  </a:lnTo>
                  <a:lnTo>
                    <a:pt x="50" y="11"/>
                  </a:lnTo>
                  <a:lnTo>
                    <a:pt x="50" y="13"/>
                  </a:lnTo>
                  <a:lnTo>
                    <a:pt x="58" y="16"/>
                  </a:lnTo>
                  <a:lnTo>
                    <a:pt x="64" y="19"/>
                  </a:lnTo>
                  <a:lnTo>
                    <a:pt x="67" y="20"/>
                  </a:lnTo>
                  <a:lnTo>
                    <a:pt x="70" y="23"/>
                  </a:lnTo>
                  <a:lnTo>
                    <a:pt x="73" y="23"/>
                  </a:lnTo>
                  <a:lnTo>
                    <a:pt x="78" y="25"/>
                  </a:lnTo>
                  <a:lnTo>
                    <a:pt x="83" y="25"/>
                  </a:lnTo>
                  <a:lnTo>
                    <a:pt x="86" y="23"/>
                  </a:lnTo>
                  <a:lnTo>
                    <a:pt x="89" y="25"/>
                  </a:lnTo>
                  <a:lnTo>
                    <a:pt x="89" y="26"/>
                  </a:lnTo>
                  <a:lnTo>
                    <a:pt x="92" y="31"/>
                  </a:lnTo>
                  <a:lnTo>
                    <a:pt x="97" y="36"/>
                  </a:lnTo>
                  <a:lnTo>
                    <a:pt x="106" y="37"/>
                  </a:lnTo>
                  <a:lnTo>
                    <a:pt x="107" y="37"/>
                  </a:lnTo>
                  <a:lnTo>
                    <a:pt x="109" y="37"/>
                  </a:lnTo>
                  <a:lnTo>
                    <a:pt x="109" y="39"/>
                  </a:lnTo>
                  <a:lnTo>
                    <a:pt x="106" y="42"/>
                  </a:lnTo>
                  <a:lnTo>
                    <a:pt x="101" y="45"/>
                  </a:lnTo>
                  <a:lnTo>
                    <a:pt x="101" y="48"/>
                  </a:lnTo>
                  <a:lnTo>
                    <a:pt x="104" y="48"/>
                  </a:lnTo>
                  <a:lnTo>
                    <a:pt x="107" y="48"/>
                  </a:lnTo>
                  <a:lnTo>
                    <a:pt x="115" y="48"/>
                  </a:lnTo>
                  <a:lnTo>
                    <a:pt x="118" y="47"/>
                  </a:lnTo>
                  <a:lnTo>
                    <a:pt x="121" y="47"/>
                  </a:lnTo>
                  <a:lnTo>
                    <a:pt x="124" y="48"/>
                  </a:lnTo>
                  <a:lnTo>
                    <a:pt x="128" y="48"/>
                  </a:lnTo>
                  <a:lnTo>
                    <a:pt x="131" y="50"/>
                  </a:lnTo>
                  <a:lnTo>
                    <a:pt x="132" y="50"/>
                  </a:lnTo>
                  <a:lnTo>
                    <a:pt x="137" y="47"/>
                  </a:lnTo>
                  <a:lnTo>
                    <a:pt x="143" y="47"/>
                  </a:lnTo>
                  <a:lnTo>
                    <a:pt x="148" y="45"/>
                  </a:lnTo>
                  <a:lnTo>
                    <a:pt x="149" y="45"/>
                  </a:lnTo>
                  <a:lnTo>
                    <a:pt x="148" y="40"/>
                  </a:lnTo>
                  <a:lnTo>
                    <a:pt x="146" y="39"/>
                  </a:lnTo>
                  <a:lnTo>
                    <a:pt x="142" y="37"/>
                  </a:lnTo>
                  <a:lnTo>
                    <a:pt x="137" y="37"/>
                  </a:lnTo>
                  <a:lnTo>
                    <a:pt x="129" y="36"/>
                  </a:lnTo>
                  <a:lnTo>
                    <a:pt x="129" y="31"/>
                  </a:lnTo>
                  <a:lnTo>
                    <a:pt x="121" y="3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7" name="Freeform 839"/>
            <p:cNvSpPr>
              <a:spLocks/>
            </p:cNvSpPr>
            <p:nvPr/>
          </p:nvSpPr>
          <p:spPr bwMode="auto">
            <a:xfrm>
              <a:off x="3558859" y="3208487"/>
              <a:ext cx="47633" cy="28582"/>
            </a:xfrm>
            <a:custGeom>
              <a:avLst/>
              <a:gdLst>
                <a:gd name="T0" fmla="*/ 2147483647 w 29"/>
                <a:gd name="T1" fmla="*/ 2147483647 h 16"/>
                <a:gd name="T2" fmla="*/ 2147483647 w 29"/>
                <a:gd name="T3" fmla="*/ 2147483647 h 16"/>
                <a:gd name="T4" fmla="*/ 2147483647 w 29"/>
                <a:gd name="T5" fmla="*/ 2147483647 h 16"/>
                <a:gd name="T6" fmla="*/ 2147483647 w 29"/>
                <a:gd name="T7" fmla="*/ 2147483647 h 16"/>
                <a:gd name="T8" fmla="*/ 2147483647 w 29"/>
                <a:gd name="T9" fmla="*/ 2147483647 h 16"/>
                <a:gd name="T10" fmla="*/ 2147483647 w 29"/>
                <a:gd name="T11" fmla="*/ 2147483647 h 16"/>
                <a:gd name="T12" fmla="*/ 2147483647 w 29"/>
                <a:gd name="T13" fmla="*/ 0 h 16"/>
                <a:gd name="T14" fmla="*/ 2147483647 w 29"/>
                <a:gd name="T15" fmla="*/ 2147483647 h 16"/>
                <a:gd name="T16" fmla="*/ 2147483647 w 29"/>
                <a:gd name="T17" fmla="*/ 2147483647 h 16"/>
                <a:gd name="T18" fmla="*/ 0 w 29"/>
                <a:gd name="T19" fmla="*/ 2147483647 h 16"/>
                <a:gd name="T20" fmla="*/ 2147483647 w 29"/>
                <a:gd name="T21" fmla="*/ 2147483647 h 16"/>
                <a:gd name="T22" fmla="*/ 2147483647 w 29"/>
                <a:gd name="T23" fmla="*/ 2147483647 h 16"/>
                <a:gd name="T24" fmla="*/ 2147483647 w 29"/>
                <a:gd name="T25" fmla="*/ 2147483647 h 16"/>
                <a:gd name="T26" fmla="*/ 2147483647 w 29"/>
                <a:gd name="T27" fmla="*/ 2147483647 h 16"/>
                <a:gd name="T28" fmla="*/ 2147483647 w 29"/>
                <a:gd name="T29" fmla="*/ 2147483647 h 16"/>
                <a:gd name="T30" fmla="*/ 2147483647 w 29"/>
                <a:gd name="T31" fmla="*/ 2147483647 h 16"/>
                <a:gd name="T32" fmla="*/ 2147483647 w 29"/>
                <a:gd name="T33" fmla="*/ 2147483647 h 16"/>
                <a:gd name="T34" fmla="*/ 2147483647 w 29"/>
                <a:gd name="T35" fmla="*/ 2147483647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"/>
                <a:gd name="T55" fmla="*/ 0 h 16"/>
                <a:gd name="T56" fmla="*/ 29 w 29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" h="16">
                  <a:moveTo>
                    <a:pt x="23" y="10"/>
                  </a:moveTo>
                  <a:lnTo>
                    <a:pt x="25" y="13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6" y="7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3"/>
                  </a:lnTo>
                  <a:lnTo>
                    <a:pt x="3" y="2"/>
                  </a:lnTo>
                  <a:lnTo>
                    <a:pt x="0" y="3"/>
                  </a:lnTo>
                  <a:lnTo>
                    <a:pt x="3" y="10"/>
                  </a:lnTo>
                  <a:lnTo>
                    <a:pt x="6" y="8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5" y="16"/>
                  </a:lnTo>
                  <a:lnTo>
                    <a:pt x="18" y="14"/>
                  </a:lnTo>
                  <a:lnTo>
                    <a:pt x="20" y="11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8" name="Freeform 840"/>
            <p:cNvSpPr>
              <a:spLocks/>
            </p:cNvSpPr>
            <p:nvPr/>
          </p:nvSpPr>
          <p:spPr bwMode="auto">
            <a:xfrm>
              <a:off x="3674766" y="3200547"/>
              <a:ext cx="11114" cy="635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0 h 3"/>
                <a:gd name="T12" fmla="*/ 2147483647 w 6"/>
                <a:gd name="T13" fmla="*/ 0 h 3"/>
                <a:gd name="T14" fmla="*/ 0 w 6"/>
                <a:gd name="T15" fmla="*/ 0 h 3"/>
                <a:gd name="T16" fmla="*/ 0 w 6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"/>
                <a:gd name="T29" fmla="*/ 6 w 6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9" name="Freeform 841"/>
            <p:cNvSpPr>
              <a:spLocks/>
            </p:cNvSpPr>
            <p:nvPr/>
          </p:nvSpPr>
          <p:spPr bwMode="auto">
            <a:xfrm>
              <a:off x="3566799" y="3067166"/>
              <a:ext cx="15878" cy="9527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2147483647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0 h 5"/>
                <a:gd name="T20" fmla="*/ 2147483647 w 9"/>
                <a:gd name="T21" fmla="*/ 0 h 5"/>
                <a:gd name="T22" fmla="*/ 0 w 9"/>
                <a:gd name="T23" fmla="*/ 2147483647 h 5"/>
                <a:gd name="T24" fmla="*/ 0 w 9"/>
                <a:gd name="T25" fmla="*/ 2147483647 h 5"/>
                <a:gd name="T26" fmla="*/ 2147483647 w 9"/>
                <a:gd name="T27" fmla="*/ 2147483647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5"/>
                <a:gd name="T44" fmla="*/ 9 w 9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5">
                  <a:moveTo>
                    <a:pt x="1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0" name="Freeform 842"/>
            <p:cNvSpPr>
              <a:spLocks/>
            </p:cNvSpPr>
            <p:nvPr/>
          </p:nvSpPr>
          <p:spPr bwMode="auto">
            <a:xfrm>
              <a:off x="3531868" y="3146559"/>
              <a:ext cx="22229" cy="11116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0 h 7"/>
                <a:gd name="T4" fmla="*/ 0 w 13"/>
                <a:gd name="T5" fmla="*/ 2147483647 h 7"/>
                <a:gd name="T6" fmla="*/ 0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2147483647 h 7"/>
                <a:gd name="T18" fmla="*/ 2147483647 w 13"/>
                <a:gd name="T19" fmla="*/ 2147483647 h 7"/>
                <a:gd name="T20" fmla="*/ 2147483647 w 13"/>
                <a:gd name="T21" fmla="*/ 2147483647 h 7"/>
                <a:gd name="T22" fmla="*/ 2147483647 w 13"/>
                <a:gd name="T23" fmla="*/ 2147483647 h 7"/>
                <a:gd name="T24" fmla="*/ 2147483647 w 13"/>
                <a:gd name="T25" fmla="*/ 2147483647 h 7"/>
                <a:gd name="T26" fmla="*/ 2147483647 w 13"/>
                <a:gd name="T27" fmla="*/ 2147483647 h 7"/>
                <a:gd name="T28" fmla="*/ 2147483647 w 13"/>
                <a:gd name="T29" fmla="*/ 2147483647 h 7"/>
                <a:gd name="T30" fmla="*/ 2147483647 w 13"/>
                <a:gd name="T31" fmla="*/ 2147483647 h 7"/>
                <a:gd name="T32" fmla="*/ 2147483647 w 13"/>
                <a:gd name="T33" fmla="*/ 2147483647 h 7"/>
                <a:gd name="T34" fmla="*/ 2147483647 w 13"/>
                <a:gd name="T35" fmla="*/ 2147483647 h 7"/>
                <a:gd name="T36" fmla="*/ 2147483647 w 13"/>
                <a:gd name="T37" fmla="*/ 0 h 7"/>
                <a:gd name="T38" fmla="*/ 2147483647 w 13"/>
                <a:gd name="T39" fmla="*/ 0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7"/>
                <a:gd name="T62" fmla="*/ 13 w 13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7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1" name="Freeform 843"/>
            <p:cNvSpPr>
              <a:spLocks/>
            </p:cNvSpPr>
            <p:nvPr/>
          </p:nvSpPr>
          <p:spPr bwMode="auto">
            <a:xfrm>
              <a:off x="3554097" y="3156087"/>
              <a:ext cx="9527" cy="7940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0 h 4"/>
                <a:gd name="T4" fmla="*/ 0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2147483647 w 6"/>
                <a:gd name="T13" fmla="*/ 2147483647 h 4"/>
                <a:gd name="T14" fmla="*/ 2147483647 w 6"/>
                <a:gd name="T15" fmla="*/ 2147483647 h 4"/>
                <a:gd name="T16" fmla="*/ 2147483647 w 6"/>
                <a:gd name="T17" fmla="*/ 2147483647 h 4"/>
                <a:gd name="T18" fmla="*/ 2147483647 w 6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"/>
                <a:gd name="T32" fmla="*/ 6 w 6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">
                  <a:moveTo>
                    <a:pt x="3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2" name="Freeform 844"/>
            <p:cNvSpPr>
              <a:spLocks/>
            </p:cNvSpPr>
            <p:nvPr/>
          </p:nvSpPr>
          <p:spPr bwMode="auto">
            <a:xfrm>
              <a:off x="3485823" y="3186257"/>
              <a:ext cx="12702" cy="9527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0 h 5"/>
                <a:gd name="T4" fmla="*/ 2147483647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0 h 5"/>
                <a:gd name="T10" fmla="*/ 2147483647 w 8"/>
                <a:gd name="T11" fmla="*/ 0 h 5"/>
                <a:gd name="T12" fmla="*/ 0 w 8"/>
                <a:gd name="T13" fmla="*/ 2147483647 h 5"/>
                <a:gd name="T14" fmla="*/ 2147483647 w 8"/>
                <a:gd name="T15" fmla="*/ 2147483647 h 5"/>
                <a:gd name="T16" fmla="*/ 2147483647 w 8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5"/>
                <a:gd name="T29" fmla="*/ 8 w 8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5">
                  <a:moveTo>
                    <a:pt x="8" y="3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" name="Freeform 845"/>
            <p:cNvSpPr>
              <a:spLocks/>
            </p:cNvSpPr>
            <p:nvPr/>
          </p:nvSpPr>
          <p:spPr bwMode="auto">
            <a:xfrm>
              <a:off x="3517578" y="3178317"/>
              <a:ext cx="9527" cy="4764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0 h 3"/>
                <a:gd name="T8" fmla="*/ 2147483647 w 6"/>
                <a:gd name="T9" fmla="*/ 0 h 3"/>
                <a:gd name="T10" fmla="*/ 2147483647 w 6"/>
                <a:gd name="T11" fmla="*/ 2147483647 h 3"/>
                <a:gd name="T12" fmla="*/ 0 w 6"/>
                <a:gd name="T13" fmla="*/ 2147483647 h 3"/>
                <a:gd name="T14" fmla="*/ 0 w 6"/>
                <a:gd name="T15" fmla="*/ 2147483647 h 3"/>
                <a:gd name="T16" fmla="*/ 2147483647 w 6"/>
                <a:gd name="T17" fmla="*/ 2147483647 h 3"/>
                <a:gd name="T18" fmla="*/ 2147483647 w 6"/>
                <a:gd name="T19" fmla="*/ 2147483647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"/>
                <a:gd name="T32" fmla="*/ 6 w 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4" name="Freeform 846"/>
            <p:cNvSpPr>
              <a:spLocks/>
            </p:cNvSpPr>
            <p:nvPr/>
          </p:nvSpPr>
          <p:spPr bwMode="auto">
            <a:xfrm>
              <a:off x="3485823" y="3333928"/>
              <a:ext cx="7939" cy="7940"/>
            </a:xfrm>
            <a:custGeom>
              <a:avLst/>
              <a:gdLst>
                <a:gd name="T0" fmla="*/ 2147483647 w 5"/>
                <a:gd name="T1" fmla="*/ 0 h 5"/>
                <a:gd name="T2" fmla="*/ 2147483647 w 5"/>
                <a:gd name="T3" fmla="*/ 0 h 5"/>
                <a:gd name="T4" fmla="*/ 0 w 5"/>
                <a:gd name="T5" fmla="*/ 2147483647 h 5"/>
                <a:gd name="T6" fmla="*/ 0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0 h 5"/>
                <a:gd name="T12" fmla="*/ 2147483647 w 5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5" name="Freeform 847"/>
            <p:cNvSpPr>
              <a:spLocks/>
            </p:cNvSpPr>
            <p:nvPr/>
          </p:nvSpPr>
          <p:spPr bwMode="auto">
            <a:xfrm>
              <a:off x="3455656" y="3311698"/>
              <a:ext cx="6351" cy="4764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0 h 3"/>
                <a:gd name="T4" fmla="*/ 0 w 4"/>
                <a:gd name="T5" fmla="*/ 0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6" name="Freeform 848"/>
            <p:cNvSpPr>
              <a:spLocks/>
            </p:cNvSpPr>
            <p:nvPr/>
          </p:nvSpPr>
          <p:spPr bwMode="auto">
            <a:xfrm>
              <a:off x="3479472" y="3352983"/>
              <a:ext cx="6351" cy="4764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0 h 3"/>
                <a:gd name="T6" fmla="*/ 2147483647 w 4"/>
                <a:gd name="T7" fmla="*/ 0 h 3"/>
                <a:gd name="T8" fmla="*/ 0 w 4"/>
                <a:gd name="T9" fmla="*/ 0 h 3"/>
                <a:gd name="T10" fmla="*/ 2147483647 w 4"/>
                <a:gd name="T11" fmla="*/ 2147483647 h 3"/>
                <a:gd name="T12" fmla="*/ 2147483647 w 4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7" name="Freeform 849"/>
            <p:cNvSpPr>
              <a:spLocks/>
            </p:cNvSpPr>
            <p:nvPr/>
          </p:nvSpPr>
          <p:spPr bwMode="auto">
            <a:xfrm>
              <a:off x="3539806" y="3453019"/>
              <a:ext cx="11115" cy="14290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2147483647 h 8"/>
                <a:gd name="T12" fmla="*/ 2147483647 w 6"/>
                <a:gd name="T13" fmla="*/ 2147483647 h 8"/>
                <a:gd name="T14" fmla="*/ 2147483647 w 6"/>
                <a:gd name="T15" fmla="*/ 0 h 8"/>
                <a:gd name="T16" fmla="*/ 0 w 6"/>
                <a:gd name="T17" fmla="*/ 2147483647 h 8"/>
                <a:gd name="T18" fmla="*/ 0 w 6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0" y="1"/>
                  </a:moveTo>
                  <a:lnTo>
                    <a:pt x="0" y="6"/>
                  </a:lnTo>
                  <a:lnTo>
                    <a:pt x="5" y="8"/>
                  </a:lnTo>
                  <a:lnTo>
                    <a:pt x="6" y="5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8" name="Freeform 850"/>
            <p:cNvSpPr>
              <a:spLocks/>
            </p:cNvSpPr>
            <p:nvPr/>
          </p:nvSpPr>
          <p:spPr bwMode="auto">
            <a:xfrm>
              <a:off x="3474709" y="3472074"/>
              <a:ext cx="14289" cy="20642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0 h 11"/>
                <a:gd name="T6" fmla="*/ 2147483647 w 9"/>
                <a:gd name="T7" fmla="*/ 2147483647 h 11"/>
                <a:gd name="T8" fmla="*/ 0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2147483647 h 11"/>
                <a:gd name="T16" fmla="*/ 2147483647 w 9"/>
                <a:gd name="T17" fmla="*/ 2147483647 h 11"/>
                <a:gd name="T18" fmla="*/ 2147483647 w 9"/>
                <a:gd name="T19" fmla="*/ 2147483647 h 11"/>
                <a:gd name="T20" fmla="*/ 2147483647 w 9"/>
                <a:gd name="T21" fmla="*/ 2147483647 h 11"/>
                <a:gd name="T22" fmla="*/ 2147483647 w 9"/>
                <a:gd name="T23" fmla="*/ 2147483647 h 11"/>
                <a:gd name="T24" fmla="*/ 2147483647 w 9"/>
                <a:gd name="T25" fmla="*/ 2147483647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1"/>
                <a:gd name="T41" fmla="*/ 9 w 9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1">
                  <a:moveTo>
                    <a:pt x="4" y="1"/>
                  </a:moveTo>
                  <a:lnTo>
                    <a:pt x="4" y="1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9" y="6"/>
                  </a:lnTo>
                  <a:lnTo>
                    <a:pt x="6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9" name="Freeform 851"/>
            <p:cNvSpPr>
              <a:spLocks/>
            </p:cNvSpPr>
            <p:nvPr/>
          </p:nvSpPr>
          <p:spPr bwMode="auto">
            <a:xfrm>
              <a:off x="3163509" y="1668250"/>
              <a:ext cx="241339" cy="80981"/>
            </a:xfrm>
            <a:custGeom>
              <a:avLst/>
              <a:gdLst>
                <a:gd name="T0" fmla="*/ 2147483647 w 145"/>
                <a:gd name="T1" fmla="*/ 2147483647 h 45"/>
                <a:gd name="T2" fmla="*/ 2147483647 w 145"/>
                <a:gd name="T3" fmla="*/ 2147483647 h 45"/>
                <a:gd name="T4" fmla="*/ 2147483647 w 145"/>
                <a:gd name="T5" fmla="*/ 2147483647 h 45"/>
                <a:gd name="T6" fmla="*/ 2147483647 w 145"/>
                <a:gd name="T7" fmla="*/ 2147483647 h 45"/>
                <a:gd name="T8" fmla="*/ 2147483647 w 145"/>
                <a:gd name="T9" fmla="*/ 2147483647 h 45"/>
                <a:gd name="T10" fmla="*/ 2147483647 w 145"/>
                <a:gd name="T11" fmla="*/ 2147483647 h 45"/>
                <a:gd name="T12" fmla="*/ 2147483647 w 145"/>
                <a:gd name="T13" fmla="*/ 2147483647 h 45"/>
                <a:gd name="T14" fmla="*/ 2147483647 w 145"/>
                <a:gd name="T15" fmla="*/ 2147483647 h 45"/>
                <a:gd name="T16" fmla="*/ 2147483647 w 145"/>
                <a:gd name="T17" fmla="*/ 2147483647 h 45"/>
                <a:gd name="T18" fmla="*/ 2147483647 w 145"/>
                <a:gd name="T19" fmla="*/ 2147483647 h 45"/>
                <a:gd name="T20" fmla="*/ 2147483647 w 145"/>
                <a:gd name="T21" fmla="*/ 2147483647 h 45"/>
                <a:gd name="T22" fmla="*/ 0 w 145"/>
                <a:gd name="T23" fmla="*/ 2147483647 h 45"/>
                <a:gd name="T24" fmla="*/ 2147483647 w 145"/>
                <a:gd name="T25" fmla="*/ 2147483647 h 45"/>
                <a:gd name="T26" fmla="*/ 2147483647 w 145"/>
                <a:gd name="T27" fmla="*/ 2147483647 h 45"/>
                <a:gd name="T28" fmla="*/ 2147483647 w 145"/>
                <a:gd name="T29" fmla="*/ 2147483647 h 45"/>
                <a:gd name="T30" fmla="*/ 2147483647 w 145"/>
                <a:gd name="T31" fmla="*/ 2147483647 h 45"/>
                <a:gd name="T32" fmla="*/ 2147483647 w 145"/>
                <a:gd name="T33" fmla="*/ 2147483647 h 45"/>
                <a:gd name="T34" fmla="*/ 2147483647 w 145"/>
                <a:gd name="T35" fmla="*/ 2147483647 h 45"/>
                <a:gd name="T36" fmla="*/ 2147483647 w 145"/>
                <a:gd name="T37" fmla="*/ 2147483647 h 45"/>
                <a:gd name="T38" fmla="*/ 2147483647 w 145"/>
                <a:gd name="T39" fmla="*/ 2147483647 h 45"/>
                <a:gd name="T40" fmla="*/ 2147483647 w 145"/>
                <a:gd name="T41" fmla="*/ 2147483647 h 45"/>
                <a:gd name="T42" fmla="*/ 2147483647 w 145"/>
                <a:gd name="T43" fmla="*/ 2147483647 h 45"/>
                <a:gd name="T44" fmla="*/ 2147483647 w 145"/>
                <a:gd name="T45" fmla="*/ 2147483647 h 45"/>
                <a:gd name="T46" fmla="*/ 2147483647 w 145"/>
                <a:gd name="T47" fmla="*/ 2147483647 h 45"/>
                <a:gd name="T48" fmla="*/ 2147483647 w 145"/>
                <a:gd name="T49" fmla="*/ 2147483647 h 45"/>
                <a:gd name="T50" fmla="*/ 2147483647 w 145"/>
                <a:gd name="T51" fmla="*/ 2147483647 h 45"/>
                <a:gd name="T52" fmla="*/ 2147483647 w 145"/>
                <a:gd name="T53" fmla="*/ 2147483647 h 45"/>
                <a:gd name="T54" fmla="*/ 2147483647 w 145"/>
                <a:gd name="T55" fmla="*/ 2147483647 h 45"/>
                <a:gd name="T56" fmla="*/ 2147483647 w 145"/>
                <a:gd name="T57" fmla="*/ 2147483647 h 45"/>
                <a:gd name="T58" fmla="*/ 2147483647 w 145"/>
                <a:gd name="T59" fmla="*/ 2147483647 h 45"/>
                <a:gd name="T60" fmla="*/ 2147483647 w 145"/>
                <a:gd name="T61" fmla="*/ 2147483647 h 45"/>
                <a:gd name="T62" fmla="*/ 2147483647 w 145"/>
                <a:gd name="T63" fmla="*/ 2147483647 h 45"/>
                <a:gd name="T64" fmla="*/ 2147483647 w 145"/>
                <a:gd name="T65" fmla="*/ 2147483647 h 45"/>
                <a:gd name="T66" fmla="*/ 2147483647 w 145"/>
                <a:gd name="T67" fmla="*/ 2147483647 h 45"/>
                <a:gd name="T68" fmla="*/ 2147483647 w 145"/>
                <a:gd name="T69" fmla="*/ 2147483647 h 45"/>
                <a:gd name="T70" fmla="*/ 2147483647 w 145"/>
                <a:gd name="T71" fmla="*/ 2147483647 h 45"/>
                <a:gd name="T72" fmla="*/ 2147483647 w 145"/>
                <a:gd name="T73" fmla="*/ 2147483647 h 45"/>
                <a:gd name="T74" fmla="*/ 2147483647 w 145"/>
                <a:gd name="T75" fmla="*/ 2147483647 h 45"/>
                <a:gd name="T76" fmla="*/ 2147483647 w 145"/>
                <a:gd name="T77" fmla="*/ 2147483647 h 45"/>
                <a:gd name="T78" fmla="*/ 2147483647 w 145"/>
                <a:gd name="T79" fmla="*/ 2147483647 h 45"/>
                <a:gd name="T80" fmla="*/ 2147483647 w 145"/>
                <a:gd name="T81" fmla="*/ 2147483647 h 45"/>
                <a:gd name="T82" fmla="*/ 2147483647 w 145"/>
                <a:gd name="T83" fmla="*/ 2147483647 h 45"/>
                <a:gd name="T84" fmla="*/ 2147483647 w 145"/>
                <a:gd name="T85" fmla="*/ 2147483647 h 45"/>
                <a:gd name="T86" fmla="*/ 2147483647 w 145"/>
                <a:gd name="T87" fmla="*/ 2147483647 h 45"/>
                <a:gd name="T88" fmla="*/ 2147483647 w 145"/>
                <a:gd name="T89" fmla="*/ 2147483647 h 45"/>
                <a:gd name="T90" fmla="*/ 2147483647 w 145"/>
                <a:gd name="T91" fmla="*/ 2147483647 h 45"/>
                <a:gd name="T92" fmla="*/ 2147483647 w 145"/>
                <a:gd name="T93" fmla="*/ 2147483647 h 45"/>
                <a:gd name="T94" fmla="*/ 2147483647 w 145"/>
                <a:gd name="T95" fmla="*/ 2147483647 h 45"/>
                <a:gd name="T96" fmla="*/ 2147483647 w 145"/>
                <a:gd name="T97" fmla="*/ 2147483647 h 45"/>
                <a:gd name="T98" fmla="*/ 2147483647 w 145"/>
                <a:gd name="T99" fmla="*/ 2147483647 h 45"/>
                <a:gd name="T100" fmla="*/ 2147483647 w 145"/>
                <a:gd name="T101" fmla="*/ 2147483647 h 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5"/>
                <a:gd name="T154" fmla="*/ 0 h 45"/>
                <a:gd name="T155" fmla="*/ 145 w 145"/>
                <a:gd name="T156" fmla="*/ 45 h 4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5" h="45">
                  <a:moveTo>
                    <a:pt x="104" y="14"/>
                  </a:moveTo>
                  <a:lnTo>
                    <a:pt x="104" y="14"/>
                  </a:lnTo>
                  <a:lnTo>
                    <a:pt x="98" y="17"/>
                  </a:lnTo>
                  <a:lnTo>
                    <a:pt x="89" y="13"/>
                  </a:lnTo>
                  <a:lnTo>
                    <a:pt x="79" y="13"/>
                  </a:lnTo>
                  <a:lnTo>
                    <a:pt x="76" y="13"/>
                  </a:lnTo>
                  <a:lnTo>
                    <a:pt x="72" y="11"/>
                  </a:lnTo>
                  <a:lnTo>
                    <a:pt x="62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19" y="2"/>
                  </a:lnTo>
                  <a:lnTo>
                    <a:pt x="17" y="9"/>
                  </a:lnTo>
                  <a:lnTo>
                    <a:pt x="19" y="17"/>
                  </a:lnTo>
                  <a:lnTo>
                    <a:pt x="19" y="22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6" y="30"/>
                  </a:lnTo>
                  <a:lnTo>
                    <a:pt x="11" y="28"/>
                  </a:lnTo>
                  <a:lnTo>
                    <a:pt x="28" y="28"/>
                  </a:lnTo>
                  <a:lnTo>
                    <a:pt x="39" y="27"/>
                  </a:lnTo>
                  <a:lnTo>
                    <a:pt x="50" y="30"/>
                  </a:lnTo>
                  <a:lnTo>
                    <a:pt x="53" y="28"/>
                  </a:lnTo>
                  <a:lnTo>
                    <a:pt x="58" y="28"/>
                  </a:lnTo>
                  <a:lnTo>
                    <a:pt x="62" y="30"/>
                  </a:lnTo>
                  <a:lnTo>
                    <a:pt x="67" y="30"/>
                  </a:lnTo>
                  <a:lnTo>
                    <a:pt x="62" y="31"/>
                  </a:lnTo>
                  <a:lnTo>
                    <a:pt x="55" y="31"/>
                  </a:lnTo>
                  <a:lnTo>
                    <a:pt x="48" y="31"/>
                  </a:lnTo>
                  <a:lnTo>
                    <a:pt x="41" y="31"/>
                  </a:lnTo>
                  <a:lnTo>
                    <a:pt x="36" y="31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24" y="31"/>
                  </a:lnTo>
                  <a:lnTo>
                    <a:pt x="20" y="33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38" y="42"/>
                  </a:lnTo>
                  <a:lnTo>
                    <a:pt x="42" y="44"/>
                  </a:lnTo>
                  <a:lnTo>
                    <a:pt x="47" y="45"/>
                  </a:lnTo>
                  <a:lnTo>
                    <a:pt x="56" y="45"/>
                  </a:lnTo>
                  <a:lnTo>
                    <a:pt x="79" y="45"/>
                  </a:lnTo>
                  <a:lnTo>
                    <a:pt x="81" y="41"/>
                  </a:lnTo>
                  <a:lnTo>
                    <a:pt x="78" y="37"/>
                  </a:lnTo>
                  <a:lnTo>
                    <a:pt x="81" y="39"/>
                  </a:lnTo>
                  <a:lnTo>
                    <a:pt x="87" y="42"/>
                  </a:lnTo>
                  <a:lnTo>
                    <a:pt x="87" y="44"/>
                  </a:lnTo>
                  <a:lnTo>
                    <a:pt x="90" y="45"/>
                  </a:lnTo>
                  <a:lnTo>
                    <a:pt x="92" y="45"/>
                  </a:lnTo>
                  <a:lnTo>
                    <a:pt x="100" y="44"/>
                  </a:lnTo>
                  <a:lnTo>
                    <a:pt x="101" y="44"/>
                  </a:lnTo>
                  <a:lnTo>
                    <a:pt x="103" y="42"/>
                  </a:lnTo>
                  <a:lnTo>
                    <a:pt x="115" y="37"/>
                  </a:lnTo>
                  <a:lnTo>
                    <a:pt x="121" y="36"/>
                  </a:lnTo>
                  <a:lnTo>
                    <a:pt x="128" y="34"/>
                  </a:lnTo>
                  <a:lnTo>
                    <a:pt x="129" y="34"/>
                  </a:lnTo>
                  <a:lnTo>
                    <a:pt x="140" y="33"/>
                  </a:lnTo>
                  <a:lnTo>
                    <a:pt x="145" y="28"/>
                  </a:lnTo>
                  <a:lnTo>
                    <a:pt x="129" y="27"/>
                  </a:lnTo>
                  <a:lnTo>
                    <a:pt x="123" y="25"/>
                  </a:lnTo>
                  <a:lnTo>
                    <a:pt x="117" y="25"/>
                  </a:lnTo>
                  <a:lnTo>
                    <a:pt x="112" y="25"/>
                  </a:lnTo>
                  <a:lnTo>
                    <a:pt x="111" y="13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0" name="Freeform 852"/>
            <p:cNvSpPr>
              <a:spLocks/>
            </p:cNvSpPr>
            <p:nvPr/>
          </p:nvSpPr>
          <p:spPr bwMode="auto">
            <a:xfrm>
              <a:off x="3200027" y="1728590"/>
              <a:ext cx="3176" cy="1587"/>
            </a:xfrm>
            <a:custGeom>
              <a:avLst/>
              <a:gdLst>
                <a:gd name="T0" fmla="*/ 0 w 2"/>
                <a:gd name="T1" fmla="*/ 0 h 1587"/>
                <a:gd name="T2" fmla="*/ 0 w 2"/>
                <a:gd name="T3" fmla="*/ 0 h 1587"/>
                <a:gd name="T4" fmla="*/ 2147483647 w 2"/>
                <a:gd name="T5" fmla="*/ 0 h 1587"/>
                <a:gd name="T6" fmla="*/ 0 w 2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587"/>
                <a:gd name="T14" fmla="*/ 2 w 2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58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1" name="Freeform 853"/>
            <p:cNvSpPr>
              <a:spLocks/>
            </p:cNvSpPr>
            <p:nvPr/>
          </p:nvSpPr>
          <p:spPr bwMode="auto">
            <a:xfrm>
              <a:off x="3292116" y="1734941"/>
              <a:ext cx="6351" cy="6351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2147483647 h 4"/>
                <a:gd name="T4" fmla="*/ 0 w 3"/>
                <a:gd name="T5" fmla="*/ 0 h 4"/>
                <a:gd name="T6" fmla="*/ 2147483647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2" name="Freeform 854"/>
            <p:cNvSpPr>
              <a:spLocks/>
            </p:cNvSpPr>
            <p:nvPr/>
          </p:nvSpPr>
          <p:spPr bwMode="auto">
            <a:xfrm>
              <a:off x="3155569" y="1757171"/>
              <a:ext cx="58747" cy="7939"/>
            </a:xfrm>
            <a:custGeom>
              <a:avLst/>
              <a:gdLst>
                <a:gd name="T0" fmla="*/ 2147483647 w 35"/>
                <a:gd name="T1" fmla="*/ 2147483647 h 4"/>
                <a:gd name="T2" fmla="*/ 2147483647 w 35"/>
                <a:gd name="T3" fmla="*/ 2147483647 h 4"/>
                <a:gd name="T4" fmla="*/ 2147483647 w 35"/>
                <a:gd name="T5" fmla="*/ 2147483647 h 4"/>
                <a:gd name="T6" fmla="*/ 2147483647 w 35"/>
                <a:gd name="T7" fmla="*/ 2147483647 h 4"/>
                <a:gd name="T8" fmla="*/ 2147483647 w 35"/>
                <a:gd name="T9" fmla="*/ 2147483647 h 4"/>
                <a:gd name="T10" fmla="*/ 2147483647 w 35"/>
                <a:gd name="T11" fmla="*/ 0 h 4"/>
                <a:gd name="T12" fmla="*/ 2147483647 w 35"/>
                <a:gd name="T13" fmla="*/ 0 h 4"/>
                <a:gd name="T14" fmla="*/ 2147483647 w 35"/>
                <a:gd name="T15" fmla="*/ 0 h 4"/>
                <a:gd name="T16" fmla="*/ 2147483647 w 35"/>
                <a:gd name="T17" fmla="*/ 0 h 4"/>
                <a:gd name="T18" fmla="*/ 2147483647 w 35"/>
                <a:gd name="T19" fmla="*/ 0 h 4"/>
                <a:gd name="T20" fmla="*/ 2147483647 w 35"/>
                <a:gd name="T21" fmla="*/ 0 h 4"/>
                <a:gd name="T22" fmla="*/ 2147483647 w 35"/>
                <a:gd name="T23" fmla="*/ 0 h 4"/>
                <a:gd name="T24" fmla="*/ 2147483647 w 35"/>
                <a:gd name="T25" fmla="*/ 0 h 4"/>
                <a:gd name="T26" fmla="*/ 0 w 35"/>
                <a:gd name="T27" fmla="*/ 2147483647 h 4"/>
                <a:gd name="T28" fmla="*/ 0 w 35"/>
                <a:gd name="T29" fmla="*/ 2147483647 h 4"/>
                <a:gd name="T30" fmla="*/ 2147483647 w 35"/>
                <a:gd name="T31" fmla="*/ 2147483647 h 4"/>
                <a:gd name="T32" fmla="*/ 2147483647 w 35"/>
                <a:gd name="T33" fmla="*/ 2147483647 h 4"/>
                <a:gd name="T34" fmla="*/ 2147483647 w 35"/>
                <a:gd name="T35" fmla="*/ 2147483647 h 4"/>
                <a:gd name="T36" fmla="*/ 2147483647 w 35"/>
                <a:gd name="T37" fmla="*/ 2147483647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4"/>
                <a:gd name="T59" fmla="*/ 35 w 35"/>
                <a:gd name="T60" fmla="*/ 4 h 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4">
                  <a:moveTo>
                    <a:pt x="20" y="3"/>
                  </a:moveTo>
                  <a:lnTo>
                    <a:pt x="20" y="3"/>
                  </a:lnTo>
                  <a:lnTo>
                    <a:pt x="34" y="4"/>
                  </a:lnTo>
                  <a:lnTo>
                    <a:pt x="35" y="1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9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" name="Freeform 855"/>
            <p:cNvSpPr>
              <a:spLocks/>
            </p:cNvSpPr>
            <p:nvPr/>
          </p:nvSpPr>
          <p:spPr bwMode="auto">
            <a:xfrm>
              <a:off x="3134929" y="1771462"/>
              <a:ext cx="77800" cy="25406"/>
            </a:xfrm>
            <a:custGeom>
              <a:avLst/>
              <a:gdLst>
                <a:gd name="T0" fmla="*/ 2147483647 w 47"/>
                <a:gd name="T1" fmla="*/ 2147483647 h 14"/>
                <a:gd name="T2" fmla="*/ 2147483647 w 47"/>
                <a:gd name="T3" fmla="*/ 2147483647 h 14"/>
                <a:gd name="T4" fmla="*/ 2147483647 w 47"/>
                <a:gd name="T5" fmla="*/ 2147483647 h 14"/>
                <a:gd name="T6" fmla="*/ 2147483647 w 47"/>
                <a:gd name="T7" fmla="*/ 2147483647 h 14"/>
                <a:gd name="T8" fmla="*/ 2147483647 w 47"/>
                <a:gd name="T9" fmla="*/ 2147483647 h 14"/>
                <a:gd name="T10" fmla="*/ 2147483647 w 47"/>
                <a:gd name="T11" fmla="*/ 0 h 14"/>
                <a:gd name="T12" fmla="*/ 0 w 47"/>
                <a:gd name="T13" fmla="*/ 2147483647 h 14"/>
                <a:gd name="T14" fmla="*/ 2147483647 w 47"/>
                <a:gd name="T15" fmla="*/ 2147483647 h 14"/>
                <a:gd name="T16" fmla="*/ 2147483647 w 47"/>
                <a:gd name="T17" fmla="*/ 2147483647 h 14"/>
                <a:gd name="T18" fmla="*/ 2147483647 w 47"/>
                <a:gd name="T19" fmla="*/ 2147483647 h 14"/>
                <a:gd name="T20" fmla="*/ 2147483647 w 47"/>
                <a:gd name="T21" fmla="*/ 2147483647 h 14"/>
                <a:gd name="T22" fmla="*/ 2147483647 w 47"/>
                <a:gd name="T23" fmla="*/ 2147483647 h 14"/>
                <a:gd name="T24" fmla="*/ 2147483647 w 47"/>
                <a:gd name="T25" fmla="*/ 2147483647 h 14"/>
                <a:gd name="T26" fmla="*/ 2147483647 w 47"/>
                <a:gd name="T27" fmla="*/ 2147483647 h 14"/>
                <a:gd name="T28" fmla="*/ 2147483647 w 47"/>
                <a:gd name="T29" fmla="*/ 2147483647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14"/>
                <a:gd name="T47" fmla="*/ 47 w 47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14">
                  <a:moveTo>
                    <a:pt x="44" y="3"/>
                  </a:moveTo>
                  <a:lnTo>
                    <a:pt x="44" y="3"/>
                  </a:lnTo>
                  <a:lnTo>
                    <a:pt x="34" y="3"/>
                  </a:lnTo>
                  <a:lnTo>
                    <a:pt x="25" y="3"/>
                  </a:lnTo>
                  <a:lnTo>
                    <a:pt x="16" y="0"/>
                  </a:lnTo>
                  <a:lnTo>
                    <a:pt x="0" y="6"/>
                  </a:lnTo>
                  <a:lnTo>
                    <a:pt x="17" y="9"/>
                  </a:lnTo>
                  <a:lnTo>
                    <a:pt x="23" y="14"/>
                  </a:lnTo>
                  <a:lnTo>
                    <a:pt x="34" y="14"/>
                  </a:lnTo>
                  <a:lnTo>
                    <a:pt x="44" y="10"/>
                  </a:lnTo>
                  <a:lnTo>
                    <a:pt x="47" y="9"/>
                  </a:lnTo>
                  <a:lnTo>
                    <a:pt x="4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4" name="Freeform 856"/>
            <p:cNvSpPr>
              <a:spLocks/>
            </p:cNvSpPr>
            <p:nvPr/>
          </p:nvSpPr>
          <p:spPr bwMode="auto">
            <a:xfrm>
              <a:off x="3271476" y="1757171"/>
              <a:ext cx="20640" cy="20642"/>
            </a:xfrm>
            <a:custGeom>
              <a:avLst/>
              <a:gdLst>
                <a:gd name="T0" fmla="*/ 0 w 13"/>
                <a:gd name="T1" fmla="*/ 2147483647 h 11"/>
                <a:gd name="T2" fmla="*/ 2147483647 w 13"/>
                <a:gd name="T3" fmla="*/ 2147483647 h 11"/>
                <a:gd name="T4" fmla="*/ 2147483647 w 13"/>
                <a:gd name="T5" fmla="*/ 2147483647 h 11"/>
                <a:gd name="T6" fmla="*/ 2147483647 w 13"/>
                <a:gd name="T7" fmla="*/ 2147483647 h 11"/>
                <a:gd name="T8" fmla="*/ 2147483647 w 13"/>
                <a:gd name="T9" fmla="*/ 2147483647 h 11"/>
                <a:gd name="T10" fmla="*/ 2147483647 w 13"/>
                <a:gd name="T11" fmla="*/ 2147483647 h 11"/>
                <a:gd name="T12" fmla="*/ 0 w 13"/>
                <a:gd name="T13" fmla="*/ 0 h 11"/>
                <a:gd name="T14" fmla="*/ 0 w 13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1"/>
                <a:gd name="T26" fmla="*/ 13 w 13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1">
                  <a:moveTo>
                    <a:pt x="0" y="3"/>
                  </a:moveTo>
                  <a:lnTo>
                    <a:pt x="4" y="4"/>
                  </a:lnTo>
                  <a:lnTo>
                    <a:pt x="10" y="9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5" name="Freeform 857"/>
            <p:cNvSpPr>
              <a:spLocks/>
            </p:cNvSpPr>
            <p:nvPr/>
          </p:nvSpPr>
          <p:spPr bwMode="auto">
            <a:xfrm>
              <a:off x="3163509" y="1846092"/>
              <a:ext cx="120669" cy="52399"/>
            </a:xfrm>
            <a:custGeom>
              <a:avLst/>
              <a:gdLst>
                <a:gd name="T0" fmla="*/ 2147483647 w 73"/>
                <a:gd name="T1" fmla="*/ 2147483647 h 29"/>
                <a:gd name="T2" fmla="*/ 2147483647 w 73"/>
                <a:gd name="T3" fmla="*/ 2147483647 h 29"/>
                <a:gd name="T4" fmla="*/ 2147483647 w 73"/>
                <a:gd name="T5" fmla="*/ 2147483647 h 29"/>
                <a:gd name="T6" fmla="*/ 2147483647 w 73"/>
                <a:gd name="T7" fmla="*/ 2147483647 h 29"/>
                <a:gd name="T8" fmla="*/ 2147483647 w 73"/>
                <a:gd name="T9" fmla="*/ 2147483647 h 29"/>
                <a:gd name="T10" fmla="*/ 2147483647 w 73"/>
                <a:gd name="T11" fmla="*/ 2147483647 h 29"/>
                <a:gd name="T12" fmla="*/ 2147483647 w 73"/>
                <a:gd name="T13" fmla="*/ 2147483647 h 29"/>
                <a:gd name="T14" fmla="*/ 2147483647 w 73"/>
                <a:gd name="T15" fmla="*/ 2147483647 h 29"/>
                <a:gd name="T16" fmla="*/ 2147483647 w 73"/>
                <a:gd name="T17" fmla="*/ 2147483647 h 29"/>
                <a:gd name="T18" fmla="*/ 2147483647 w 73"/>
                <a:gd name="T19" fmla="*/ 0 h 29"/>
                <a:gd name="T20" fmla="*/ 2147483647 w 73"/>
                <a:gd name="T21" fmla="*/ 0 h 29"/>
                <a:gd name="T22" fmla="*/ 2147483647 w 73"/>
                <a:gd name="T23" fmla="*/ 2147483647 h 29"/>
                <a:gd name="T24" fmla="*/ 2147483647 w 73"/>
                <a:gd name="T25" fmla="*/ 2147483647 h 29"/>
                <a:gd name="T26" fmla="*/ 2147483647 w 73"/>
                <a:gd name="T27" fmla="*/ 2147483647 h 29"/>
                <a:gd name="T28" fmla="*/ 2147483647 w 73"/>
                <a:gd name="T29" fmla="*/ 2147483647 h 29"/>
                <a:gd name="T30" fmla="*/ 2147483647 w 73"/>
                <a:gd name="T31" fmla="*/ 2147483647 h 29"/>
                <a:gd name="T32" fmla="*/ 2147483647 w 73"/>
                <a:gd name="T33" fmla="*/ 2147483647 h 29"/>
                <a:gd name="T34" fmla="*/ 2147483647 w 73"/>
                <a:gd name="T35" fmla="*/ 2147483647 h 29"/>
                <a:gd name="T36" fmla="*/ 0 w 73"/>
                <a:gd name="T37" fmla="*/ 2147483647 h 29"/>
                <a:gd name="T38" fmla="*/ 2147483647 w 73"/>
                <a:gd name="T39" fmla="*/ 2147483647 h 29"/>
                <a:gd name="T40" fmla="*/ 2147483647 w 73"/>
                <a:gd name="T41" fmla="*/ 2147483647 h 29"/>
                <a:gd name="T42" fmla="*/ 2147483647 w 73"/>
                <a:gd name="T43" fmla="*/ 2147483647 h 29"/>
                <a:gd name="T44" fmla="*/ 2147483647 w 73"/>
                <a:gd name="T45" fmla="*/ 2147483647 h 29"/>
                <a:gd name="T46" fmla="*/ 2147483647 w 73"/>
                <a:gd name="T47" fmla="*/ 2147483647 h 29"/>
                <a:gd name="T48" fmla="*/ 2147483647 w 73"/>
                <a:gd name="T49" fmla="*/ 2147483647 h 29"/>
                <a:gd name="T50" fmla="*/ 2147483647 w 73"/>
                <a:gd name="T51" fmla="*/ 2147483647 h 29"/>
                <a:gd name="T52" fmla="*/ 2147483647 w 73"/>
                <a:gd name="T53" fmla="*/ 2147483647 h 29"/>
                <a:gd name="T54" fmla="*/ 2147483647 w 73"/>
                <a:gd name="T55" fmla="*/ 2147483647 h 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3"/>
                <a:gd name="T85" fmla="*/ 0 h 29"/>
                <a:gd name="T86" fmla="*/ 73 w 73"/>
                <a:gd name="T87" fmla="*/ 29 h 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3" h="29">
                  <a:moveTo>
                    <a:pt x="72" y="1"/>
                  </a:moveTo>
                  <a:lnTo>
                    <a:pt x="72" y="1"/>
                  </a:lnTo>
                  <a:lnTo>
                    <a:pt x="56" y="1"/>
                  </a:lnTo>
                  <a:lnTo>
                    <a:pt x="52" y="1"/>
                  </a:lnTo>
                  <a:lnTo>
                    <a:pt x="48" y="3"/>
                  </a:lnTo>
                  <a:lnTo>
                    <a:pt x="39" y="3"/>
                  </a:lnTo>
                  <a:lnTo>
                    <a:pt x="31" y="0"/>
                  </a:lnTo>
                  <a:lnTo>
                    <a:pt x="2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3" y="13"/>
                  </a:lnTo>
                  <a:lnTo>
                    <a:pt x="0" y="20"/>
                  </a:lnTo>
                  <a:lnTo>
                    <a:pt x="6" y="29"/>
                  </a:lnTo>
                  <a:lnTo>
                    <a:pt x="20" y="27"/>
                  </a:lnTo>
                  <a:lnTo>
                    <a:pt x="19" y="18"/>
                  </a:lnTo>
                  <a:lnTo>
                    <a:pt x="24" y="18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64" y="10"/>
                  </a:lnTo>
                  <a:lnTo>
                    <a:pt x="73" y="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6" name="Freeform 858"/>
            <p:cNvSpPr>
              <a:spLocks/>
            </p:cNvSpPr>
            <p:nvPr/>
          </p:nvSpPr>
          <p:spPr bwMode="auto">
            <a:xfrm>
              <a:off x="3179386" y="1807983"/>
              <a:ext cx="38106" cy="14290"/>
            </a:xfrm>
            <a:custGeom>
              <a:avLst/>
              <a:gdLst>
                <a:gd name="T0" fmla="*/ 2147483647 w 23"/>
                <a:gd name="T1" fmla="*/ 2147483647 h 8"/>
                <a:gd name="T2" fmla="*/ 2147483647 w 23"/>
                <a:gd name="T3" fmla="*/ 2147483647 h 8"/>
                <a:gd name="T4" fmla="*/ 2147483647 w 23"/>
                <a:gd name="T5" fmla="*/ 2147483647 h 8"/>
                <a:gd name="T6" fmla="*/ 2147483647 w 23"/>
                <a:gd name="T7" fmla="*/ 2147483647 h 8"/>
                <a:gd name="T8" fmla="*/ 2147483647 w 23"/>
                <a:gd name="T9" fmla="*/ 2147483647 h 8"/>
                <a:gd name="T10" fmla="*/ 2147483647 w 23"/>
                <a:gd name="T11" fmla="*/ 2147483647 h 8"/>
                <a:gd name="T12" fmla="*/ 2147483647 w 23"/>
                <a:gd name="T13" fmla="*/ 2147483647 h 8"/>
                <a:gd name="T14" fmla="*/ 2147483647 w 23"/>
                <a:gd name="T15" fmla="*/ 2147483647 h 8"/>
                <a:gd name="T16" fmla="*/ 2147483647 w 23"/>
                <a:gd name="T17" fmla="*/ 2147483647 h 8"/>
                <a:gd name="T18" fmla="*/ 2147483647 w 23"/>
                <a:gd name="T19" fmla="*/ 2147483647 h 8"/>
                <a:gd name="T20" fmla="*/ 0 w 23"/>
                <a:gd name="T21" fmla="*/ 0 h 8"/>
                <a:gd name="T22" fmla="*/ 2147483647 w 23"/>
                <a:gd name="T23" fmla="*/ 2147483647 h 8"/>
                <a:gd name="T24" fmla="*/ 2147483647 w 23"/>
                <a:gd name="T25" fmla="*/ 2147483647 h 8"/>
                <a:gd name="T26" fmla="*/ 2147483647 w 23"/>
                <a:gd name="T27" fmla="*/ 2147483647 h 8"/>
                <a:gd name="T28" fmla="*/ 2147483647 w 23"/>
                <a:gd name="T29" fmla="*/ 2147483647 h 8"/>
                <a:gd name="T30" fmla="*/ 2147483647 w 23"/>
                <a:gd name="T31" fmla="*/ 2147483647 h 8"/>
                <a:gd name="T32" fmla="*/ 2147483647 w 23"/>
                <a:gd name="T33" fmla="*/ 2147483647 h 8"/>
                <a:gd name="T34" fmla="*/ 2147483647 w 23"/>
                <a:gd name="T35" fmla="*/ 2147483647 h 8"/>
                <a:gd name="T36" fmla="*/ 2147483647 w 23"/>
                <a:gd name="T37" fmla="*/ 2147483647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8"/>
                <a:gd name="T59" fmla="*/ 23 w 23"/>
                <a:gd name="T60" fmla="*/ 8 h 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8">
                  <a:moveTo>
                    <a:pt x="17" y="8"/>
                  </a:moveTo>
                  <a:lnTo>
                    <a:pt x="21" y="8"/>
                  </a:lnTo>
                  <a:lnTo>
                    <a:pt x="23" y="8"/>
                  </a:lnTo>
                  <a:lnTo>
                    <a:pt x="18" y="4"/>
                  </a:lnTo>
                  <a:lnTo>
                    <a:pt x="12" y="3"/>
                  </a:lnTo>
                  <a:lnTo>
                    <a:pt x="4" y="1"/>
                  </a:lnTo>
                  <a:lnTo>
                    <a:pt x="0" y="0"/>
                  </a:lnTo>
                  <a:lnTo>
                    <a:pt x="3" y="3"/>
                  </a:lnTo>
                  <a:lnTo>
                    <a:pt x="9" y="4"/>
                  </a:lnTo>
                  <a:lnTo>
                    <a:pt x="14" y="6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7" name="Freeform 859"/>
            <p:cNvSpPr>
              <a:spLocks/>
            </p:cNvSpPr>
            <p:nvPr/>
          </p:nvSpPr>
          <p:spPr bwMode="auto">
            <a:xfrm>
              <a:off x="3065068" y="1696832"/>
              <a:ext cx="23816" cy="15879"/>
            </a:xfrm>
            <a:custGeom>
              <a:avLst/>
              <a:gdLst>
                <a:gd name="T0" fmla="*/ 2147483647 w 14"/>
                <a:gd name="T1" fmla="*/ 0 h 9"/>
                <a:gd name="T2" fmla="*/ 0 w 14"/>
                <a:gd name="T3" fmla="*/ 0 h 9"/>
                <a:gd name="T4" fmla="*/ 0 w 14"/>
                <a:gd name="T5" fmla="*/ 2147483647 h 9"/>
                <a:gd name="T6" fmla="*/ 2147483647 w 14"/>
                <a:gd name="T7" fmla="*/ 2147483647 h 9"/>
                <a:gd name="T8" fmla="*/ 2147483647 w 14"/>
                <a:gd name="T9" fmla="*/ 2147483647 h 9"/>
                <a:gd name="T10" fmla="*/ 2147483647 w 14"/>
                <a:gd name="T11" fmla="*/ 2147483647 h 9"/>
                <a:gd name="T12" fmla="*/ 2147483647 w 14"/>
                <a:gd name="T13" fmla="*/ 2147483647 h 9"/>
                <a:gd name="T14" fmla="*/ 2147483647 w 14"/>
                <a:gd name="T15" fmla="*/ 2147483647 h 9"/>
                <a:gd name="T16" fmla="*/ 2147483647 w 14"/>
                <a:gd name="T17" fmla="*/ 2147483647 h 9"/>
                <a:gd name="T18" fmla="*/ 2147483647 w 14"/>
                <a:gd name="T19" fmla="*/ 2147483647 h 9"/>
                <a:gd name="T20" fmla="*/ 2147483647 w 14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9"/>
                <a:gd name="T35" fmla="*/ 14 w 14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9">
                  <a:moveTo>
                    <a:pt x="3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8" name="Freeform 860"/>
            <p:cNvSpPr>
              <a:spLocks/>
            </p:cNvSpPr>
            <p:nvPr/>
          </p:nvSpPr>
          <p:spPr bwMode="auto">
            <a:xfrm>
              <a:off x="2953925" y="1717474"/>
              <a:ext cx="123845" cy="36522"/>
            </a:xfrm>
            <a:custGeom>
              <a:avLst/>
              <a:gdLst>
                <a:gd name="T0" fmla="*/ 2147483647 w 75"/>
                <a:gd name="T1" fmla="*/ 2147483647 h 20"/>
                <a:gd name="T2" fmla="*/ 2147483647 w 75"/>
                <a:gd name="T3" fmla="*/ 2147483647 h 20"/>
                <a:gd name="T4" fmla="*/ 2147483647 w 75"/>
                <a:gd name="T5" fmla="*/ 2147483647 h 20"/>
                <a:gd name="T6" fmla="*/ 2147483647 w 75"/>
                <a:gd name="T7" fmla="*/ 2147483647 h 20"/>
                <a:gd name="T8" fmla="*/ 2147483647 w 75"/>
                <a:gd name="T9" fmla="*/ 2147483647 h 20"/>
                <a:gd name="T10" fmla="*/ 2147483647 w 75"/>
                <a:gd name="T11" fmla="*/ 2147483647 h 20"/>
                <a:gd name="T12" fmla="*/ 2147483647 w 75"/>
                <a:gd name="T13" fmla="*/ 2147483647 h 20"/>
                <a:gd name="T14" fmla="*/ 2147483647 w 75"/>
                <a:gd name="T15" fmla="*/ 2147483647 h 20"/>
                <a:gd name="T16" fmla="*/ 2147483647 w 75"/>
                <a:gd name="T17" fmla="*/ 2147483647 h 20"/>
                <a:gd name="T18" fmla="*/ 2147483647 w 75"/>
                <a:gd name="T19" fmla="*/ 2147483647 h 20"/>
                <a:gd name="T20" fmla="*/ 2147483647 w 75"/>
                <a:gd name="T21" fmla="*/ 2147483647 h 20"/>
                <a:gd name="T22" fmla="*/ 2147483647 w 75"/>
                <a:gd name="T23" fmla="*/ 2147483647 h 20"/>
                <a:gd name="T24" fmla="*/ 2147483647 w 75"/>
                <a:gd name="T25" fmla="*/ 2147483647 h 20"/>
                <a:gd name="T26" fmla="*/ 2147483647 w 75"/>
                <a:gd name="T27" fmla="*/ 2147483647 h 20"/>
                <a:gd name="T28" fmla="*/ 2147483647 w 75"/>
                <a:gd name="T29" fmla="*/ 2147483647 h 20"/>
                <a:gd name="T30" fmla="*/ 2147483647 w 75"/>
                <a:gd name="T31" fmla="*/ 0 h 20"/>
                <a:gd name="T32" fmla="*/ 0 w 75"/>
                <a:gd name="T33" fmla="*/ 2147483647 h 20"/>
                <a:gd name="T34" fmla="*/ 2147483647 w 75"/>
                <a:gd name="T35" fmla="*/ 2147483647 h 20"/>
                <a:gd name="T36" fmla="*/ 2147483647 w 75"/>
                <a:gd name="T37" fmla="*/ 2147483647 h 20"/>
                <a:gd name="T38" fmla="*/ 2147483647 w 75"/>
                <a:gd name="T39" fmla="*/ 2147483647 h 20"/>
                <a:gd name="T40" fmla="*/ 2147483647 w 75"/>
                <a:gd name="T41" fmla="*/ 2147483647 h 20"/>
                <a:gd name="T42" fmla="*/ 2147483647 w 75"/>
                <a:gd name="T43" fmla="*/ 2147483647 h 20"/>
                <a:gd name="T44" fmla="*/ 2147483647 w 75"/>
                <a:gd name="T45" fmla="*/ 2147483647 h 20"/>
                <a:gd name="T46" fmla="*/ 2147483647 w 75"/>
                <a:gd name="T47" fmla="*/ 2147483647 h 20"/>
                <a:gd name="T48" fmla="*/ 2147483647 w 75"/>
                <a:gd name="T49" fmla="*/ 2147483647 h 20"/>
                <a:gd name="T50" fmla="*/ 2147483647 w 75"/>
                <a:gd name="T51" fmla="*/ 2147483647 h 20"/>
                <a:gd name="T52" fmla="*/ 2147483647 w 75"/>
                <a:gd name="T53" fmla="*/ 2147483647 h 20"/>
                <a:gd name="T54" fmla="*/ 2147483647 w 75"/>
                <a:gd name="T55" fmla="*/ 2147483647 h 20"/>
                <a:gd name="T56" fmla="*/ 2147483647 w 75"/>
                <a:gd name="T57" fmla="*/ 2147483647 h 20"/>
                <a:gd name="T58" fmla="*/ 2147483647 w 75"/>
                <a:gd name="T59" fmla="*/ 2147483647 h 20"/>
                <a:gd name="T60" fmla="*/ 2147483647 w 75"/>
                <a:gd name="T61" fmla="*/ 2147483647 h 20"/>
                <a:gd name="T62" fmla="*/ 2147483647 w 75"/>
                <a:gd name="T63" fmla="*/ 2147483647 h 20"/>
                <a:gd name="T64" fmla="*/ 2147483647 w 75"/>
                <a:gd name="T65" fmla="*/ 2147483647 h 20"/>
                <a:gd name="T66" fmla="*/ 2147483647 w 75"/>
                <a:gd name="T67" fmla="*/ 2147483647 h 20"/>
                <a:gd name="T68" fmla="*/ 2147483647 w 75"/>
                <a:gd name="T69" fmla="*/ 2147483647 h 20"/>
                <a:gd name="T70" fmla="*/ 2147483647 w 75"/>
                <a:gd name="T71" fmla="*/ 2147483647 h 20"/>
                <a:gd name="T72" fmla="*/ 2147483647 w 75"/>
                <a:gd name="T73" fmla="*/ 2147483647 h 20"/>
                <a:gd name="T74" fmla="*/ 2147483647 w 75"/>
                <a:gd name="T75" fmla="*/ 2147483647 h 20"/>
                <a:gd name="T76" fmla="*/ 2147483647 w 75"/>
                <a:gd name="T77" fmla="*/ 2147483647 h 20"/>
                <a:gd name="T78" fmla="*/ 2147483647 w 75"/>
                <a:gd name="T79" fmla="*/ 2147483647 h 20"/>
                <a:gd name="T80" fmla="*/ 2147483647 w 75"/>
                <a:gd name="T81" fmla="*/ 2147483647 h 20"/>
                <a:gd name="T82" fmla="*/ 2147483647 w 75"/>
                <a:gd name="T83" fmla="*/ 2147483647 h 20"/>
                <a:gd name="T84" fmla="*/ 2147483647 w 75"/>
                <a:gd name="T85" fmla="*/ 2147483647 h 20"/>
                <a:gd name="T86" fmla="*/ 2147483647 w 75"/>
                <a:gd name="T87" fmla="*/ 2147483647 h 20"/>
                <a:gd name="T88" fmla="*/ 2147483647 w 75"/>
                <a:gd name="T89" fmla="*/ 2147483647 h 20"/>
                <a:gd name="T90" fmla="*/ 2147483647 w 75"/>
                <a:gd name="T91" fmla="*/ 2147483647 h 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5"/>
                <a:gd name="T139" fmla="*/ 0 h 20"/>
                <a:gd name="T140" fmla="*/ 75 w 75"/>
                <a:gd name="T141" fmla="*/ 20 h 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5" h="20">
                  <a:moveTo>
                    <a:pt x="70" y="11"/>
                  </a:moveTo>
                  <a:lnTo>
                    <a:pt x="70" y="11"/>
                  </a:lnTo>
                  <a:lnTo>
                    <a:pt x="67" y="9"/>
                  </a:lnTo>
                  <a:lnTo>
                    <a:pt x="60" y="8"/>
                  </a:lnTo>
                  <a:lnTo>
                    <a:pt x="52" y="6"/>
                  </a:lnTo>
                  <a:lnTo>
                    <a:pt x="41" y="3"/>
                  </a:lnTo>
                  <a:lnTo>
                    <a:pt x="38" y="5"/>
                  </a:lnTo>
                  <a:lnTo>
                    <a:pt x="28" y="8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7" y="16"/>
                  </a:lnTo>
                  <a:lnTo>
                    <a:pt x="18" y="16"/>
                  </a:lnTo>
                  <a:lnTo>
                    <a:pt x="25" y="14"/>
                  </a:lnTo>
                  <a:lnTo>
                    <a:pt x="28" y="13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9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5" y="19"/>
                  </a:lnTo>
                  <a:lnTo>
                    <a:pt x="61" y="20"/>
                  </a:lnTo>
                  <a:lnTo>
                    <a:pt x="70" y="20"/>
                  </a:lnTo>
                  <a:lnTo>
                    <a:pt x="75" y="20"/>
                  </a:lnTo>
                  <a:lnTo>
                    <a:pt x="73" y="16"/>
                  </a:lnTo>
                  <a:lnTo>
                    <a:pt x="73" y="13"/>
                  </a:lnTo>
                  <a:lnTo>
                    <a:pt x="70" y="1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9" name="Freeform 861"/>
            <p:cNvSpPr>
              <a:spLocks/>
            </p:cNvSpPr>
            <p:nvPr/>
          </p:nvSpPr>
          <p:spPr bwMode="auto">
            <a:xfrm>
              <a:off x="2990443" y="1779401"/>
              <a:ext cx="128609" cy="47636"/>
            </a:xfrm>
            <a:custGeom>
              <a:avLst/>
              <a:gdLst>
                <a:gd name="T0" fmla="*/ 2147483647 w 78"/>
                <a:gd name="T1" fmla="*/ 2147483647 h 27"/>
                <a:gd name="T2" fmla="*/ 2147483647 w 78"/>
                <a:gd name="T3" fmla="*/ 0 h 27"/>
                <a:gd name="T4" fmla="*/ 2147483647 w 78"/>
                <a:gd name="T5" fmla="*/ 2147483647 h 27"/>
                <a:gd name="T6" fmla="*/ 2147483647 w 78"/>
                <a:gd name="T7" fmla="*/ 2147483647 h 27"/>
                <a:gd name="T8" fmla="*/ 2147483647 w 78"/>
                <a:gd name="T9" fmla="*/ 2147483647 h 27"/>
                <a:gd name="T10" fmla="*/ 2147483647 w 78"/>
                <a:gd name="T11" fmla="*/ 2147483647 h 27"/>
                <a:gd name="T12" fmla="*/ 2147483647 w 78"/>
                <a:gd name="T13" fmla="*/ 2147483647 h 27"/>
                <a:gd name="T14" fmla="*/ 2147483647 w 78"/>
                <a:gd name="T15" fmla="*/ 2147483647 h 27"/>
                <a:gd name="T16" fmla="*/ 0 w 78"/>
                <a:gd name="T17" fmla="*/ 2147483647 h 27"/>
                <a:gd name="T18" fmla="*/ 2147483647 w 78"/>
                <a:gd name="T19" fmla="*/ 2147483647 h 27"/>
                <a:gd name="T20" fmla="*/ 2147483647 w 78"/>
                <a:gd name="T21" fmla="*/ 2147483647 h 27"/>
                <a:gd name="T22" fmla="*/ 2147483647 w 78"/>
                <a:gd name="T23" fmla="*/ 2147483647 h 27"/>
                <a:gd name="T24" fmla="*/ 2147483647 w 78"/>
                <a:gd name="T25" fmla="*/ 2147483647 h 27"/>
                <a:gd name="T26" fmla="*/ 2147483647 w 78"/>
                <a:gd name="T27" fmla="*/ 2147483647 h 27"/>
                <a:gd name="T28" fmla="*/ 2147483647 w 78"/>
                <a:gd name="T29" fmla="*/ 2147483647 h 27"/>
                <a:gd name="T30" fmla="*/ 2147483647 w 78"/>
                <a:gd name="T31" fmla="*/ 2147483647 h 27"/>
                <a:gd name="T32" fmla="*/ 2147483647 w 78"/>
                <a:gd name="T33" fmla="*/ 2147483647 h 27"/>
                <a:gd name="T34" fmla="*/ 2147483647 w 78"/>
                <a:gd name="T35" fmla="*/ 2147483647 h 27"/>
                <a:gd name="T36" fmla="*/ 2147483647 w 78"/>
                <a:gd name="T37" fmla="*/ 2147483647 h 27"/>
                <a:gd name="T38" fmla="*/ 2147483647 w 78"/>
                <a:gd name="T39" fmla="*/ 2147483647 h 27"/>
                <a:gd name="T40" fmla="*/ 2147483647 w 78"/>
                <a:gd name="T41" fmla="*/ 2147483647 h 27"/>
                <a:gd name="T42" fmla="*/ 2147483647 w 78"/>
                <a:gd name="T43" fmla="*/ 2147483647 h 27"/>
                <a:gd name="T44" fmla="*/ 2147483647 w 78"/>
                <a:gd name="T45" fmla="*/ 2147483647 h 27"/>
                <a:gd name="T46" fmla="*/ 2147483647 w 78"/>
                <a:gd name="T47" fmla="*/ 2147483647 h 27"/>
                <a:gd name="T48" fmla="*/ 2147483647 w 78"/>
                <a:gd name="T49" fmla="*/ 2147483647 h 27"/>
                <a:gd name="T50" fmla="*/ 2147483647 w 78"/>
                <a:gd name="T51" fmla="*/ 2147483647 h 27"/>
                <a:gd name="T52" fmla="*/ 2147483647 w 78"/>
                <a:gd name="T53" fmla="*/ 2147483647 h 27"/>
                <a:gd name="T54" fmla="*/ 2147483647 w 78"/>
                <a:gd name="T55" fmla="*/ 2147483647 h 27"/>
                <a:gd name="T56" fmla="*/ 2147483647 w 78"/>
                <a:gd name="T57" fmla="*/ 2147483647 h 27"/>
                <a:gd name="T58" fmla="*/ 2147483647 w 78"/>
                <a:gd name="T59" fmla="*/ 2147483647 h 27"/>
                <a:gd name="T60" fmla="*/ 2147483647 w 78"/>
                <a:gd name="T61" fmla="*/ 2147483647 h 27"/>
                <a:gd name="T62" fmla="*/ 2147483647 w 78"/>
                <a:gd name="T63" fmla="*/ 2147483647 h 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8"/>
                <a:gd name="T97" fmla="*/ 0 h 27"/>
                <a:gd name="T98" fmla="*/ 78 w 78"/>
                <a:gd name="T99" fmla="*/ 27 h 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8" h="27">
                  <a:moveTo>
                    <a:pt x="45" y="3"/>
                  </a:moveTo>
                  <a:lnTo>
                    <a:pt x="42" y="2"/>
                  </a:lnTo>
                  <a:lnTo>
                    <a:pt x="31" y="0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27" y="5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6" y="11"/>
                  </a:lnTo>
                  <a:lnTo>
                    <a:pt x="10" y="14"/>
                  </a:lnTo>
                  <a:lnTo>
                    <a:pt x="0" y="16"/>
                  </a:lnTo>
                  <a:lnTo>
                    <a:pt x="13" y="16"/>
                  </a:lnTo>
                  <a:lnTo>
                    <a:pt x="6" y="19"/>
                  </a:lnTo>
                  <a:lnTo>
                    <a:pt x="11" y="19"/>
                  </a:lnTo>
                  <a:lnTo>
                    <a:pt x="16" y="19"/>
                  </a:lnTo>
                  <a:lnTo>
                    <a:pt x="22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4" y="17"/>
                  </a:lnTo>
                  <a:lnTo>
                    <a:pt x="39" y="16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36" y="22"/>
                  </a:lnTo>
                  <a:lnTo>
                    <a:pt x="42" y="27"/>
                  </a:lnTo>
                  <a:lnTo>
                    <a:pt x="47" y="27"/>
                  </a:lnTo>
                  <a:lnTo>
                    <a:pt x="51" y="27"/>
                  </a:lnTo>
                  <a:lnTo>
                    <a:pt x="59" y="27"/>
                  </a:lnTo>
                  <a:lnTo>
                    <a:pt x="65" y="25"/>
                  </a:lnTo>
                  <a:lnTo>
                    <a:pt x="75" y="24"/>
                  </a:lnTo>
                  <a:lnTo>
                    <a:pt x="78" y="19"/>
                  </a:lnTo>
                  <a:lnTo>
                    <a:pt x="78" y="16"/>
                  </a:lnTo>
                  <a:lnTo>
                    <a:pt x="76" y="11"/>
                  </a:lnTo>
                  <a:lnTo>
                    <a:pt x="76" y="6"/>
                  </a:lnTo>
                  <a:lnTo>
                    <a:pt x="67" y="3"/>
                  </a:lnTo>
                  <a:lnTo>
                    <a:pt x="61" y="2"/>
                  </a:lnTo>
                  <a:lnTo>
                    <a:pt x="56" y="3"/>
                  </a:lnTo>
                  <a:lnTo>
                    <a:pt x="48" y="3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0" name="Freeform 862"/>
            <p:cNvSpPr>
              <a:spLocks/>
            </p:cNvSpPr>
            <p:nvPr/>
          </p:nvSpPr>
          <p:spPr bwMode="auto">
            <a:xfrm>
              <a:off x="3111112" y="1728590"/>
              <a:ext cx="69861" cy="28582"/>
            </a:xfrm>
            <a:custGeom>
              <a:avLst/>
              <a:gdLst>
                <a:gd name="T0" fmla="*/ 2147483647 w 42"/>
                <a:gd name="T1" fmla="*/ 2147483647 h 16"/>
                <a:gd name="T2" fmla="*/ 2147483647 w 42"/>
                <a:gd name="T3" fmla="*/ 2147483647 h 16"/>
                <a:gd name="T4" fmla="*/ 2147483647 w 42"/>
                <a:gd name="T5" fmla="*/ 2147483647 h 16"/>
                <a:gd name="T6" fmla="*/ 2147483647 w 42"/>
                <a:gd name="T7" fmla="*/ 2147483647 h 16"/>
                <a:gd name="T8" fmla="*/ 2147483647 w 42"/>
                <a:gd name="T9" fmla="*/ 2147483647 h 16"/>
                <a:gd name="T10" fmla="*/ 2147483647 w 42"/>
                <a:gd name="T11" fmla="*/ 0 h 16"/>
                <a:gd name="T12" fmla="*/ 0 w 42"/>
                <a:gd name="T13" fmla="*/ 2147483647 h 16"/>
                <a:gd name="T14" fmla="*/ 0 w 42"/>
                <a:gd name="T15" fmla="*/ 2147483647 h 16"/>
                <a:gd name="T16" fmla="*/ 2147483647 w 42"/>
                <a:gd name="T17" fmla="*/ 2147483647 h 16"/>
                <a:gd name="T18" fmla="*/ 2147483647 w 42"/>
                <a:gd name="T19" fmla="*/ 2147483647 h 16"/>
                <a:gd name="T20" fmla="*/ 2147483647 w 42"/>
                <a:gd name="T21" fmla="*/ 2147483647 h 16"/>
                <a:gd name="T22" fmla="*/ 2147483647 w 42"/>
                <a:gd name="T23" fmla="*/ 2147483647 h 16"/>
                <a:gd name="T24" fmla="*/ 2147483647 w 42"/>
                <a:gd name="T25" fmla="*/ 2147483647 h 16"/>
                <a:gd name="T26" fmla="*/ 2147483647 w 42"/>
                <a:gd name="T27" fmla="*/ 2147483647 h 16"/>
                <a:gd name="T28" fmla="*/ 2147483647 w 42"/>
                <a:gd name="T29" fmla="*/ 2147483647 h 16"/>
                <a:gd name="T30" fmla="*/ 2147483647 w 42"/>
                <a:gd name="T31" fmla="*/ 2147483647 h 16"/>
                <a:gd name="T32" fmla="*/ 2147483647 w 42"/>
                <a:gd name="T33" fmla="*/ 2147483647 h 16"/>
                <a:gd name="T34" fmla="*/ 2147483647 w 42"/>
                <a:gd name="T35" fmla="*/ 2147483647 h 16"/>
                <a:gd name="T36" fmla="*/ 2147483647 w 42"/>
                <a:gd name="T37" fmla="*/ 2147483647 h 16"/>
                <a:gd name="T38" fmla="*/ 2147483647 w 42"/>
                <a:gd name="T39" fmla="*/ 2147483647 h 16"/>
                <a:gd name="T40" fmla="*/ 2147483647 w 42"/>
                <a:gd name="T41" fmla="*/ 2147483647 h 16"/>
                <a:gd name="T42" fmla="*/ 2147483647 w 42"/>
                <a:gd name="T43" fmla="*/ 2147483647 h 16"/>
                <a:gd name="T44" fmla="*/ 2147483647 w 42"/>
                <a:gd name="T45" fmla="*/ 2147483647 h 16"/>
                <a:gd name="T46" fmla="*/ 2147483647 w 42"/>
                <a:gd name="T47" fmla="*/ 2147483647 h 16"/>
                <a:gd name="T48" fmla="*/ 2147483647 w 42"/>
                <a:gd name="T49" fmla="*/ 2147483647 h 16"/>
                <a:gd name="T50" fmla="*/ 2147483647 w 42"/>
                <a:gd name="T51" fmla="*/ 2147483647 h 16"/>
                <a:gd name="T52" fmla="*/ 2147483647 w 42"/>
                <a:gd name="T53" fmla="*/ 2147483647 h 16"/>
                <a:gd name="T54" fmla="*/ 2147483647 w 42"/>
                <a:gd name="T55" fmla="*/ 2147483647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16"/>
                <a:gd name="T86" fmla="*/ 42 w 42"/>
                <a:gd name="T87" fmla="*/ 16 h 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16">
                  <a:moveTo>
                    <a:pt x="30" y="5"/>
                  </a:moveTo>
                  <a:lnTo>
                    <a:pt x="30" y="5"/>
                  </a:lnTo>
                  <a:lnTo>
                    <a:pt x="24" y="5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10"/>
                  </a:lnTo>
                  <a:lnTo>
                    <a:pt x="8" y="11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7" y="14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41" y="13"/>
                  </a:lnTo>
                  <a:lnTo>
                    <a:pt x="42" y="7"/>
                  </a:lnTo>
                  <a:lnTo>
                    <a:pt x="36" y="7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1" name="Freeform 863"/>
            <p:cNvSpPr>
              <a:spLocks/>
            </p:cNvSpPr>
            <p:nvPr/>
          </p:nvSpPr>
          <p:spPr bwMode="auto">
            <a:xfrm>
              <a:off x="2931696" y="1752407"/>
              <a:ext cx="20640" cy="25406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2147483647 h 14"/>
                <a:gd name="T4" fmla="*/ 0 w 12"/>
                <a:gd name="T5" fmla="*/ 2147483647 h 14"/>
                <a:gd name="T6" fmla="*/ 0 w 12"/>
                <a:gd name="T7" fmla="*/ 2147483647 h 14"/>
                <a:gd name="T8" fmla="*/ 2147483647 w 12"/>
                <a:gd name="T9" fmla="*/ 2147483647 h 14"/>
                <a:gd name="T10" fmla="*/ 2147483647 w 12"/>
                <a:gd name="T11" fmla="*/ 2147483647 h 14"/>
                <a:gd name="T12" fmla="*/ 2147483647 w 12"/>
                <a:gd name="T13" fmla="*/ 2147483647 h 14"/>
                <a:gd name="T14" fmla="*/ 2147483647 w 12"/>
                <a:gd name="T15" fmla="*/ 2147483647 h 14"/>
                <a:gd name="T16" fmla="*/ 2147483647 w 12"/>
                <a:gd name="T17" fmla="*/ 2147483647 h 14"/>
                <a:gd name="T18" fmla="*/ 2147483647 w 12"/>
                <a:gd name="T19" fmla="*/ 2147483647 h 14"/>
                <a:gd name="T20" fmla="*/ 2147483647 w 12"/>
                <a:gd name="T21" fmla="*/ 2147483647 h 14"/>
                <a:gd name="T22" fmla="*/ 2147483647 w 12"/>
                <a:gd name="T23" fmla="*/ 2147483647 h 14"/>
                <a:gd name="T24" fmla="*/ 0 w 12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4"/>
                <a:gd name="T41" fmla="*/ 12 w 12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4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2" name="Freeform 864"/>
            <p:cNvSpPr>
              <a:spLocks/>
            </p:cNvSpPr>
            <p:nvPr/>
          </p:nvSpPr>
          <p:spPr bwMode="auto">
            <a:xfrm>
              <a:off x="2961863" y="1782577"/>
              <a:ext cx="33343" cy="15879"/>
            </a:xfrm>
            <a:custGeom>
              <a:avLst/>
              <a:gdLst>
                <a:gd name="T0" fmla="*/ 2147483647 w 20"/>
                <a:gd name="T1" fmla="*/ 0 h 9"/>
                <a:gd name="T2" fmla="*/ 2147483647 w 20"/>
                <a:gd name="T3" fmla="*/ 0 h 9"/>
                <a:gd name="T4" fmla="*/ 2147483647 w 20"/>
                <a:gd name="T5" fmla="*/ 0 h 9"/>
                <a:gd name="T6" fmla="*/ 2147483647 w 20"/>
                <a:gd name="T7" fmla="*/ 0 h 9"/>
                <a:gd name="T8" fmla="*/ 2147483647 w 20"/>
                <a:gd name="T9" fmla="*/ 0 h 9"/>
                <a:gd name="T10" fmla="*/ 0 w 20"/>
                <a:gd name="T11" fmla="*/ 2147483647 h 9"/>
                <a:gd name="T12" fmla="*/ 0 w 20"/>
                <a:gd name="T13" fmla="*/ 2147483647 h 9"/>
                <a:gd name="T14" fmla="*/ 0 w 20"/>
                <a:gd name="T15" fmla="*/ 2147483647 h 9"/>
                <a:gd name="T16" fmla="*/ 2147483647 w 20"/>
                <a:gd name="T17" fmla="*/ 2147483647 h 9"/>
                <a:gd name="T18" fmla="*/ 2147483647 w 20"/>
                <a:gd name="T19" fmla="*/ 2147483647 h 9"/>
                <a:gd name="T20" fmla="*/ 2147483647 w 20"/>
                <a:gd name="T21" fmla="*/ 2147483647 h 9"/>
                <a:gd name="T22" fmla="*/ 2147483647 w 20"/>
                <a:gd name="T23" fmla="*/ 2147483647 h 9"/>
                <a:gd name="T24" fmla="*/ 2147483647 w 20"/>
                <a:gd name="T25" fmla="*/ 2147483647 h 9"/>
                <a:gd name="T26" fmla="*/ 2147483647 w 20"/>
                <a:gd name="T27" fmla="*/ 2147483647 h 9"/>
                <a:gd name="T28" fmla="*/ 2147483647 w 20"/>
                <a:gd name="T29" fmla="*/ 2147483647 h 9"/>
                <a:gd name="T30" fmla="*/ 2147483647 w 20"/>
                <a:gd name="T31" fmla="*/ 2147483647 h 9"/>
                <a:gd name="T32" fmla="*/ 2147483647 w 20"/>
                <a:gd name="T33" fmla="*/ 2147483647 h 9"/>
                <a:gd name="T34" fmla="*/ 2147483647 w 20"/>
                <a:gd name="T35" fmla="*/ 2147483647 h 9"/>
                <a:gd name="T36" fmla="*/ 2147483647 w 20"/>
                <a:gd name="T37" fmla="*/ 2147483647 h 9"/>
                <a:gd name="T38" fmla="*/ 2147483647 w 20"/>
                <a:gd name="T39" fmla="*/ 2147483647 h 9"/>
                <a:gd name="T40" fmla="*/ 2147483647 w 20"/>
                <a:gd name="T41" fmla="*/ 0 h 9"/>
                <a:gd name="T42" fmla="*/ 2147483647 w 20"/>
                <a:gd name="T43" fmla="*/ 0 h 9"/>
                <a:gd name="T44" fmla="*/ 2147483647 w 20"/>
                <a:gd name="T45" fmla="*/ 0 h 9"/>
                <a:gd name="T46" fmla="*/ 2147483647 w 20"/>
                <a:gd name="T47" fmla="*/ 0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"/>
                <a:gd name="T73" fmla="*/ 0 h 9"/>
                <a:gd name="T74" fmla="*/ 20 w 20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" h="9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6" y="9"/>
                  </a:lnTo>
                  <a:lnTo>
                    <a:pt x="11" y="8"/>
                  </a:lnTo>
                  <a:lnTo>
                    <a:pt x="17" y="8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3" name="Freeform 865"/>
            <p:cNvSpPr>
              <a:spLocks/>
            </p:cNvSpPr>
            <p:nvPr/>
          </p:nvSpPr>
          <p:spPr bwMode="auto">
            <a:xfrm>
              <a:off x="3006320" y="1752407"/>
              <a:ext cx="34931" cy="11116"/>
            </a:xfrm>
            <a:custGeom>
              <a:avLst/>
              <a:gdLst>
                <a:gd name="T0" fmla="*/ 2147483647 w 21"/>
                <a:gd name="T1" fmla="*/ 2147483647 h 6"/>
                <a:gd name="T2" fmla="*/ 2147483647 w 21"/>
                <a:gd name="T3" fmla="*/ 2147483647 h 6"/>
                <a:gd name="T4" fmla="*/ 2147483647 w 21"/>
                <a:gd name="T5" fmla="*/ 2147483647 h 6"/>
                <a:gd name="T6" fmla="*/ 2147483647 w 21"/>
                <a:gd name="T7" fmla="*/ 2147483647 h 6"/>
                <a:gd name="T8" fmla="*/ 2147483647 w 21"/>
                <a:gd name="T9" fmla="*/ 2147483647 h 6"/>
                <a:gd name="T10" fmla="*/ 2147483647 w 21"/>
                <a:gd name="T11" fmla="*/ 0 h 6"/>
                <a:gd name="T12" fmla="*/ 2147483647 w 21"/>
                <a:gd name="T13" fmla="*/ 2147483647 h 6"/>
                <a:gd name="T14" fmla="*/ 2147483647 w 21"/>
                <a:gd name="T15" fmla="*/ 2147483647 h 6"/>
                <a:gd name="T16" fmla="*/ 2147483647 w 21"/>
                <a:gd name="T17" fmla="*/ 2147483647 h 6"/>
                <a:gd name="T18" fmla="*/ 2147483647 w 21"/>
                <a:gd name="T19" fmla="*/ 2147483647 h 6"/>
                <a:gd name="T20" fmla="*/ 0 w 21"/>
                <a:gd name="T21" fmla="*/ 2147483647 h 6"/>
                <a:gd name="T22" fmla="*/ 0 w 21"/>
                <a:gd name="T23" fmla="*/ 2147483647 h 6"/>
                <a:gd name="T24" fmla="*/ 0 w 21"/>
                <a:gd name="T25" fmla="*/ 2147483647 h 6"/>
                <a:gd name="T26" fmla="*/ 0 w 21"/>
                <a:gd name="T27" fmla="*/ 2147483647 h 6"/>
                <a:gd name="T28" fmla="*/ 0 w 21"/>
                <a:gd name="T29" fmla="*/ 2147483647 h 6"/>
                <a:gd name="T30" fmla="*/ 2147483647 w 21"/>
                <a:gd name="T31" fmla="*/ 2147483647 h 6"/>
                <a:gd name="T32" fmla="*/ 2147483647 w 21"/>
                <a:gd name="T33" fmla="*/ 2147483647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6"/>
                <a:gd name="T53" fmla="*/ 21 w 21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6">
                  <a:moveTo>
                    <a:pt x="4" y="6"/>
                  </a:moveTo>
                  <a:lnTo>
                    <a:pt x="4" y="6"/>
                  </a:lnTo>
                  <a:lnTo>
                    <a:pt x="9" y="6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4" name="Freeform 866"/>
            <p:cNvSpPr>
              <a:spLocks/>
            </p:cNvSpPr>
            <p:nvPr/>
          </p:nvSpPr>
          <p:spPr bwMode="auto">
            <a:xfrm>
              <a:off x="2965039" y="1809571"/>
              <a:ext cx="19053" cy="17467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0 h 10"/>
                <a:gd name="T10" fmla="*/ 2147483647 w 11"/>
                <a:gd name="T11" fmla="*/ 0 h 10"/>
                <a:gd name="T12" fmla="*/ 0 w 11"/>
                <a:gd name="T13" fmla="*/ 2147483647 h 10"/>
                <a:gd name="T14" fmla="*/ 2147483647 w 11"/>
                <a:gd name="T15" fmla="*/ 2147483647 h 10"/>
                <a:gd name="T16" fmla="*/ 2147483647 w 11"/>
                <a:gd name="T17" fmla="*/ 2147483647 h 10"/>
                <a:gd name="T18" fmla="*/ 2147483647 w 11"/>
                <a:gd name="T19" fmla="*/ 2147483647 h 10"/>
                <a:gd name="T20" fmla="*/ 2147483647 w 11"/>
                <a:gd name="T21" fmla="*/ 2147483647 h 10"/>
                <a:gd name="T22" fmla="*/ 2147483647 w 11"/>
                <a:gd name="T23" fmla="*/ 2147483647 h 10"/>
                <a:gd name="T24" fmla="*/ 2147483647 w 11"/>
                <a:gd name="T25" fmla="*/ 2147483647 h 10"/>
                <a:gd name="T26" fmla="*/ 2147483647 w 11"/>
                <a:gd name="T27" fmla="*/ 2147483647 h 10"/>
                <a:gd name="T28" fmla="*/ 2147483647 w 11"/>
                <a:gd name="T29" fmla="*/ 2147483647 h 10"/>
                <a:gd name="T30" fmla="*/ 2147483647 w 11"/>
                <a:gd name="T31" fmla="*/ 2147483647 h 10"/>
                <a:gd name="T32" fmla="*/ 2147483647 w 11"/>
                <a:gd name="T33" fmla="*/ 2147483647 h 10"/>
                <a:gd name="T34" fmla="*/ 2147483647 w 11"/>
                <a:gd name="T35" fmla="*/ 2147483647 h 10"/>
                <a:gd name="T36" fmla="*/ 2147483647 w 11"/>
                <a:gd name="T37" fmla="*/ 2147483647 h 10"/>
                <a:gd name="T38" fmla="*/ 2147483647 w 11"/>
                <a:gd name="T39" fmla="*/ 2147483647 h 10"/>
                <a:gd name="T40" fmla="*/ 2147483647 w 11"/>
                <a:gd name="T41" fmla="*/ 2147483647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0"/>
                <a:gd name="T65" fmla="*/ 11 w 11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0">
                  <a:moveTo>
                    <a:pt x="6" y="2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7"/>
                  </a:lnTo>
                  <a:lnTo>
                    <a:pt x="11" y="8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5" name="Freeform 867"/>
            <p:cNvSpPr>
              <a:spLocks/>
            </p:cNvSpPr>
            <p:nvPr/>
          </p:nvSpPr>
          <p:spPr bwMode="auto">
            <a:xfrm>
              <a:off x="2999969" y="1846092"/>
              <a:ext cx="139723" cy="71454"/>
            </a:xfrm>
            <a:custGeom>
              <a:avLst/>
              <a:gdLst>
                <a:gd name="T0" fmla="*/ 2147483647 w 84"/>
                <a:gd name="T1" fmla="*/ 2147483647 h 40"/>
                <a:gd name="T2" fmla="*/ 2147483647 w 84"/>
                <a:gd name="T3" fmla="*/ 2147483647 h 40"/>
                <a:gd name="T4" fmla="*/ 0 w 84"/>
                <a:gd name="T5" fmla="*/ 2147483647 h 40"/>
                <a:gd name="T6" fmla="*/ 2147483647 w 84"/>
                <a:gd name="T7" fmla="*/ 2147483647 h 40"/>
                <a:gd name="T8" fmla="*/ 2147483647 w 84"/>
                <a:gd name="T9" fmla="*/ 2147483647 h 40"/>
                <a:gd name="T10" fmla="*/ 2147483647 w 84"/>
                <a:gd name="T11" fmla="*/ 2147483647 h 40"/>
                <a:gd name="T12" fmla="*/ 2147483647 w 84"/>
                <a:gd name="T13" fmla="*/ 2147483647 h 40"/>
                <a:gd name="T14" fmla="*/ 2147483647 w 84"/>
                <a:gd name="T15" fmla="*/ 2147483647 h 40"/>
                <a:gd name="T16" fmla="*/ 2147483647 w 84"/>
                <a:gd name="T17" fmla="*/ 2147483647 h 40"/>
                <a:gd name="T18" fmla="*/ 2147483647 w 84"/>
                <a:gd name="T19" fmla="*/ 2147483647 h 40"/>
                <a:gd name="T20" fmla="*/ 2147483647 w 84"/>
                <a:gd name="T21" fmla="*/ 2147483647 h 40"/>
                <a:gd name="T22" fmla="*/ 2147483647 w 84"/>
                <a:gd name="T23" fmla="*/ 2147483647 h 40"/>
                <a:gd name="T24" fmla="*/ 2147483647 w 84"/>
                <a:gd name="T25" fmla="*/ 2147483647 h 40"/>
                <a:gd name="T26" fmla="*/ 2147483647 w 84"/>
                <a:gd name="T27" fmla="*/ 2147483647 h 40"/>
                <a:gd name="T28" fmla="*/ 2147483647 w 84"/>
                <a:gd name="T29" fmla="*/ 2147483647 h 40"/>
                <a:gd name="T30" fmla="*/ 2147483647 w 84"/>
                <a:gd name="T31" fmla="*/ 2147483647 h 40"/>
                <a:gd name="T32" fmla="*/ 2147483647 w 84"/>
                <a:gd name="T33" fmla="*/ 2147483647 h 40"/>
                <a:gd name="T34" fmla="*/ 2147483647 w 84"/>
                <a:gd name="T35" fmla="*/ 2147483647 h 40"/>
                <a:gd name="T36" fmla="*/ 2147483647 w 84"/>
                <a:gd name="T37" fmla="*/ 2147483647 h 40"/>
                <a:gd name="T38" fmla="*/ 2147483647 w 84"/>
                <a:gd name="T39" fmla="*/ 2147483647 h 40"/>
                <a:gd name="T40" fmla="*/ 2147483647 w 84"/>
                <a:gd name="T41" fmla="*/ 2147483647 h 40"/>
                <a:gd name="T42" fmla="*/ 2147483647 w 84"/>
                <a:gd name="T43" fmla="*/ 2147483647 h 40"/>
                <a:gd name="T44" fmla="*/ 2147483647 w 84"/>
                <a:gd name="T45" fmla="*/ 2147483647 h 40"/>
                <a:gd name="T46" fmla="*/ 2147483647 w 84"/>
                <a:gd name="T47" fmla="*/ 2147483647 h 40"/>
                <a:gd name="T48" fmla="*/ 2147483647 w 84"/>
                <a:gd name="T49" fmla="*/ 2147483647 h 40"/>
                <a:gd name="T50" fmla="*/ 2147483647 w 84"/>
                <a:gd name="T51" fmla="*/ 2147483647 h 40"/>
                <a:gd name="T52" fmla="*/ 2147483647 w 84"/>
                <a:gd name="T53" fmla="*/ 2147483647 h 40"/>
                <a:gd name="T54" fmla="*/ 2147483647 w 84"/>
                <a:gd name="T55" fmla="*/ 2147483647 h 40"/>
                <a:gd name="T56" fmla="*/ 2147483647 w 84"/>
                <a:gd name="T57" fmla="*/ 2147483647 h 40"/>
                <a:gd name="T58" fmla="*/ 2147483647 w 84"/>
                <a:gd name="T59" fmla="*/ 2147483647 h 40"/>
                <a:gd name="T60" fmla="*/ 2147483647 w 84"/>
                <a:gd name="T61" fmla="*/ 0 h 40"/>
                <a:gd name="T62" fmla="*/ 2147483647 w 84"/>
                <a:gd name="T63" fmla="*/ 2147483647 h 40"/>
                <a:gd name="T64" fmla="*/ 2147483647 w 84"/>
                <a:gd name="T65" fmla="*/ 2147483647 h 40"/>
                <a:gd name="T66" fmla="*/ 2147483647 w 84"/>
                <a:gd name="T67" fmla="*/ 2147483647 h 40"/>
                <a:gd name="T68" fmla="*/ 2147483647 w 84"/>
                <a:gd name="T69" fmla="*/ 2147483647 h 40"/>
                <a:gd name="T70" fmla="*/ 2147483647 w 84"/>
                <a:gd name="T71" fmla="*/ 2147483647 h 40"/>
                <a:gd name="T72" fmla="*/ 2147483647 w 84"/>
                <a:gd name="T73" fmla="*/ 2147483647 h 40"/>
                <a:gd name="T74" fmla="*/ 2147483647 w 84"/>
                <a:gd name="T75" fmla="*/ 2147483647 h 40"/>
                <a:gd name="T76" fmla="*/ 2147483647 w 84"/>
                <a:gd name="T77" fmla="*/ 2147483647 h 40"/>
                <a:gd name="T78" fmla="*/ 2147483647 w 84"/>
                <a:gd name="T79" fmla="*/ 2147483647 h 40"/>
                <a:gd name="T80" fmla="*/ 2147483647 w 84"/>
                <a:gd name="T81" fmla="*/ 2147483647 h 40"/>
                <a:gd name="T82" fmla="*/ 2147483647 w 84"/>
                <a:gd name="T83" fmla="*/ 2147483647 h 40"/>
                <a:gd name="T84" fmla="*/ 2147483647 w 84"/>
                <a:gd name="T85" fmla="*/ 2147483647 h 40"/>
                <a:gd name="T86" fmla="*/ 2147483647 w 84"/>
                <a:gd name="T87" fmla="*/ 2147483647 h 40"/>
                <a:gd name="T88" fmla="*/ 2147483647 w 84"/>
                <a:gd name="T89" fmla="*/ 2147483647 h 40"/>
                <a:gd name="T90" fmla="*/ 2147483647 w 84"/>
                <a:gd name="T91" fmla="*/ 2147483647 h 40"/>
                <a:gd name="T92" fmla="*/ 2147483647 w 84"/>
                <a:gd name="T93" fmla="*/ 2147483647 h 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"/>
                <a:gd name="T142" fmla="*/ 0 h 40"/>
                <a:gd name="T143" fmla="*/ 84 w 84"/>
                <a:gd name="T144" fmla="*/ 40 h 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" h="40">
                  <a:moveTo>
                    <a:pt x="19" y="18"/>
                  </a:moveTo>
                  <a:lnTo>
                    <a:pt x="7" y="15"/>
                  </a:lnTo>
                  <a:lnTo>
                    <a:pt x="0" y="18"/>
                  </a:lnTo>
                  <a:lnTo>
                    <a:pt x="8" y="23"/>
                  </a:lnTo>
                  <a:lnTo>
                    <a:pt x="16" y="26"/>
                  </a:lnTo>
                  <a:lnTo>
                    <a:pt x="27" y="26"/>
                  </a:lnTo>
                  <a:lnTo>
                    <a:pt x="41" y="32"/>
                  </a:lnTo>
                  <a:lnTo>
                    <a:pt x="47" y="35"/>
                  </a:lnTo>
                  <a:lnTo>
                    <a:pt x="50" y="37"/>
                  </a:lnTo>
                  <a:lnTo>
                    <a:pt x="53" y="38"/>
                  </a:lnTo>
                  <a:lnTo>
                    <a:pt x="56" y="40"/>
                  </a:lnTo>
                  <a:lnTo>
                    <a:pt x="64" y="35"/>
                  </a:lnTo>
                  <a:lnTo>
                    <a:pt x="61" y="32"/>
                  </a:lnTo>
                  <a:lnTo>
                    <a:pt x="69" y="34"/>
                  </a:lnTo>
                  <a:lnTo>
                    <a:pt x="77" y="35"/>
                  </a:lnTo>
                  <a:lnTo>
                    <a:pt x="84" y="31"/>
                  </a:lnTo>
                  <a:lnTo>
                    <a:pt x="75" y="15"/>
                  </a:lnTo>
                  <a:lnTo>
                    <a:pt x="66" y="17"/>
                  </a:lnTo>
                  <a:lnTo>
                    <a:pt x="59" y="15"/>
                  </a:lnTo>
                  <a:lnTo>
                    <a:pt x="72" y="9"/>
                  </a:lnTo>
                  <a:lnTo>
                    <a:pt x="78" y="7"/>
                  </a:lnTo>
                  <a:lnTo>
                    <a:pt x="69" y="1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59" y="3"/>
                  </a:lnTo>
                  <a:lnTo>
                    <a:pt x="53" y="3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5" y="12"/>
                  </a:lnTo>
                  <a:lnTo>
                    <a:pt x="30" y="17"/>
                  </a:lnTo>
                  <a:lnTo>
                    <a:pt x="25" y="20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6" name="Freeform 868"/>
            <p:cNvSpPr>
              <a:spLocks/>
            </p:cNvSpPr>
            <p:nvPr/>
          </p:nvSpPr>
          <p:spPr bwMode="auto">
            <a:xfrm>
              <a:off x="2731639" y="1782577"/>
              <a:ext cx="204820" cy="57163"/>
            </a:xfrm>
            <a:custGeom>
              <a:avLst/>
              <a:gdLst>
                <a:gd name="T0" fmla="*/ 2147483647 w 123"/>
                <a:gd name="T1" fmla="*/ 2147483647 h 32"/>
                <a:gd name="T2" fmla="*/ 2147483647 w 123"/>
                <a:gd name="T3" fmla="*/ 2147483647 h 32"/>
                <a:gd name="T4" fmla="*/ 2147483647 w 123"/>
                <a:gd name="T5" fmla="*/ 2147483647 h 32"/>
                <a:gd name="T6" fmla="*/ 2147483647 w 123"/>
                <a:gd name="T7" fmla="*/ 2147483647 h 32"/>
                <a:gd name="T8" fmla="*/ 2147483647 w 123"/>
                <a:gd name="T9" fmla="*/ 2147483647 h 32"/>
                <a:gd name="T10" fmla="*/ 2147483647 w 123"/>
                <a:gd name="T11" fmla="*/ 2147483647 h 32"/>
                <a:gd name="T12" fmla="*/ 2147483647 w 123"/>
                <a:gd name="T13" fmla="*/ 2147483647 h 32"/>
                <a:gd name="T14" fmla="*/ 2147483647 w 123"/>
                <a:gd name="T15" fmla="*/ 2147483647 h 32"/>
                <a:gd name="T16" fmla="*/ 2147483647 w 123"/>
                <a:gd name="T17" fmla="*/ 2147483647 h 32"/>
                <a:gd name="T18" fmla="*/ 2147483647 w 123"/>
                <a:gd name="T19" fmla="*/ 2147483647 h 32"/>
                <a:gd name="T20" fmla="*/ 2147483647 w 123"/>
                <a:gd name="T21" fmla="*/ 2147483647 h 32"/>
                <a:gd name="T22" fmla="*/ 2147483647 w 123"/>
                <a:gd name="T23" fmla="*/ 2147483647 h 32"/>
                <a:gd name="T24" fmla="*/ 2147483647 w 123"/>
                <a:gd name="T25" fmla="*/ 0 h 32"/>
                <a:gd name="T26" fmla="*/ 2147483647 w 123"/>
                <a:gd name="T27" fmla="*/ 0 h 32"/>
                <a:gd name="T28" fmla="*/ 2147483647 w 123"/>
                <a:gd name="T29" fmla="*/ 2147483647 h 32"/>
                <a:gd name="T30" fmla="*/ 2147483647 w 123"/>
                <a:gd name="T31" fmla="*/ 2147483647 h 32"/>
                <a:gd name="T32" fmla="*/ 2147483647 w 123"/>
                <a:gd name="T33" fmla="*/ 2147483647 h 32"/>
                <a:gd name="T34" fmla="*/ 2147483647 w 123"/>
                <a:gd name="T35" fmla="*/ 2147483647 h 32"/>
                <a:gd name="T36" fmla="*/ 2147483647 w 123"/>
                <a:gd name="T37" fmla="*/ 2147483647 h 32"/>
                <a:gd name="T38" fmla="*/ 2147483647 w 123"/>
                <a:gd name="T39" fmla="*/ 2147483647 h 32"/>
                <a:gd name="T40" fmla="*/ 2147483647 w 123"/>
                <a:gd name="T41" fmla="*/ 2147483647 h 32"/>
                <a:gd name="T42" fmla="*/ 2147483647 w 123"/>
                <a:gd name="T43" fmla="*/ 2147483647 h 32"/>
                <a:gd name="T44" fmla="*/ 2147483647 w 123"/>
                <a:gd name="T45" fmla="*/ 2147483647 h 32"/>
                <a:gd name="T46" fmla="*/ 2147483647 w 123"/>
                <a:gd name="T47" fmla="*/ 2147483647 h 32"/>
                <a:gd name="T48" fmla="*/ 2147483647 w 123"/>
                <a:gd name="T49" fmla="*/ 2147483647 h 32"/>
                <a:gd name="T50" fmla="*/ 2147483647 w 123"/>
                <a:gd name="T51" fmla="*/ 2147483647 h 32"/>
                <a:gd name="T52" fmla="*/ 2147483647 w 123"/>
                <a:gd name="T53" fmla="*/ 2147483647 h 32"/>
                <a:gd name="T54" fmla="*/ 2147483647 w 123"/>
                <a:gd name="T55" fmla="*/ 2147483647 h 32"/>
                <a:gd name="T56" fmla="*/ 2147483647 w 123"/>
                <a:gd name="T57" fmla="*/ 2147483647 h 32"/>
                <a:gd name="T58" fmla="*/ 2147483647 w 123"/>
                <a:gd name="T59" fmla="*/ 2147483647 h 32"/>
                <a:gd name="T60" fmla="*/ 2147483647 w 123"/>
                <a:gd name="T61" fmla="*/ 2147483647 h 32"/>
                <a:gd name="T62" fmla="*/ 2147483647 w 123"/>
                <a:gd name="T63" fmla="*/ 2147483647 h 32"/>
                <a:gd name="T64" fmla="*/ 2147483647 w 123"/>
                <a:gd name="T65" fmla="*/ 2147483647 h 32"/>
                <a:gd name="T66" fmla="*/ 2147483647 w 123"/>
                <a:gd name="T67" fmla="*/ 2147483647 h 32"/>
                <a:gd name="T68" fmla="*/ 0 w 123"/>
                <a:gd name="T69" fmla="*/ 2147483647 h 32"/>
                <a:gd name="T70" fmla="*/ 0 w 123"/>
                <a:gd name="T71" fmla="*/ 2147483647 h 32"/>
                <a:gd name="T72" fmla="*/ 2147483647 w 123"/>
                <a:gd name="T73" fmla="*/ 2147483647 h 32"/>
                <a:gd name="T74" fmla="*/ 2147483647 w 123"/>
                <a:gd name="T75" fmla="*/ 2147483647 h 32"/>
                <a:gd name="T76" fmla="*/ 2147483647 w 123"/>
                <a:gd name="T77" fmla="*/ 2147483647 h 32"/>
                <a:gd name="T78" fmla="*/ 2147483647 w 123"/>
                <a:gd name="T79" fmla="*/ 2147483647 h 32"/>
                <a:gd name="T80" fmla="*/ 2147483647 w 123"/>
                <a:gd name="T81" fmla="*/ 2147483647 h 32"/>
                <a:gd name="T82" fmla="*/ 2147483647 w 123"/>
                <a:gd name="T83" fmla="*/ 2147483647 h 32"/>
                <a:gd name="T84" fmla="*/ 2147483647 w 123"/>
                <a:gd name="T85" fmla="*/ 2147483647 h 32"/>
                <a:gd name="T86" fmla="*/ 2147483647 w 123"/>
                <a:gd name="T87" fmla="*/ 2147483647 h 32"/>
                <a:gd name="T88" fmla="*/ 2147483647 w 123"/>
                <a:gd name="T89" fmla="*/ 2147483647 h 32"/>
                <a:gd name="T90" fmla="*/ 2147483647 w 123"/>
                <a:gd name="T91" fmla="*/ 2147483647 h 32"/>
                <a:gd name="T92" fmla="*/ 2147483647 w 123"/>
                <a:gd name="T93" fmla="*/ 2147483647 h 32"/>
                <a:gd name="T94" fmla="*/ 2147483647 w 123"/>
                <a:gd name="T95" fmla="*/ 2147483647 h 32"/>
                <a:gd name="T96" fmla="*/ 2147483647 w 123"/>
                <a:gd name="T97" fmla="*/ 2147483647 h 32"/>
                <a:gd name="T98" fmla="*/ 2147483647 w 123"/>
                <a:gd name="T99" fmla="*/ 2147483647 h 32"/>
                <a:gd name="T100" fmla="*/ 2147483647 w 123"/>
                <a:gd name="T101" fmla="*/ 2147483647 h 32"/>
                <a:gd name="T102" fmla="*/ 2147483647 w 123"/>
                <a:gd name="T103" fmla="*/ 2147483647 h 32"/>
                <a:gd name="T104" fmla="*/ 2147483647 w 123"/>
                <a:gd name="T105" fmla="*/ 2147483647 h 32"/>
                <a:gd name="T106" fmla="*/ 2147483647 w 123"/>
                <a:gd name="T107" fmla="*/ 2147483647 h 32"/>
                <a:gd name="T108" fmla="*/ 2147483647 w 123"/>
                <a:gd name="T109" fmla="*/ 2147483647 h 32"/>
                <a:gd name="T110" fmla="*/ 2147483647 w 123"/>
                <a:gd name="T111" fmla="*/ 2147483647 h 32"/>
                <a:gd name="T112" fmla="*/ 2147483647 w 123"/>
                <a:gd name="T113" fmla="*/ 2147483647 h 32"/>
                <a:gd name="T114" fmla="*/ 2147483647 w 123"/>
                <a:gd name="T115" fmla="*/ 2147483647 h 32"/>
                <a:gd name="T116" fmla="*/ 2147483647 w 123"/>
                <a:gd name="T117" fmla="*/ 2147483647 h 32"/>
                <a:gd name="T118" fmla="*/ 2147483647 w 123"/>
                <a:gd name="T119" fmla="*/ 2147483647 h 32"/>
                <a:gd name="T120" fmla="*/ 2147483647 w 123"/>
                <a:gd name="T121" fmla="*/ 2147483647 h 32"/>
                <a:gd name="T122" fmla="*/ 2147483647 w 123"/>
                <a:gd name="T123" fmla="*/ 2147483647 h 32"/>
                <a:gd name="T124" fmla="*/ 2147483647 w 123"/>
                <a:gd name="T125" fmla="*/ 2147483647 h 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3"/>
                <a:gd name="T190" fmla="*/ 0 h 32"/>
                <a:gd name="T191" fmla="*/ 123 w 123"/>
                <a:gd name="T192" fmla="*/ 32 h 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3" h="32">
                  <a:moveTo>
                    <a:pt x="102" y="26"/>
                  </a:moveTo>
                  <a:lnTo>
                    <a:pt x="102" y="26"/>
                  </a:lnTo>
                  <a:lnTo>
                    <a:pt x="110" y="25"/>
                  </a:lnTo>
                  <a:lnTo>
                    <a:pt x="120" y="20"/>
                  </a:lnTo>
                  <a:lnTo>
                    <a:pt x="123" y="15"/>
                  </a:lnTo>
                  <a:lnTo>
                    <a:pt x="115" y="14"/>
                  </a:lnTo>
                  <a:lnTo>
                    <a:pt x="104" y="14"/>
                  </a:lnTo>
                  <a:lnTo>
                    <a:pt x="95" y="15"/>
                  </a:lnTo>
                  <a:lnTo>
                    <a:pt x="84" y="12"/>
                  </a:lnTo>
                  <a:lnTo>
                    <a:pt x="81" y="6"/>
                  </a:lnTo>
                  <a:lnTo>
                    <a:pt x="78" y="0"/>
                  </a:lnTo>
                  <a:lnTo>
                    <a:pt x="76" y="9"/>
                  </a:lnTo>
                  <a:lnTo>
                    <a:pt x="76" y="17"/>
                  </a:lnTo>
                  <a:lnTo>
                    <a:pt x="70" y="17"/>
                  </a:lnTo>
                  <a:lnTo>
                    <a:pt x="59" y="17"/>
                  </a:lnTo>
                  <a:lnTo>
                    <a:pt x="54" y="15"/>
                  </a:lnTo>
                  <a:lnTo>
                    <a:pt x="51" y="15"/>
                  </a:lnTo>
                  <a:lnTo>
                    <a:pt x="47" y="20"/>
                  </a:lnTo>
                  <a:lnTo>
                    <a:pt x="40" y="23"/>
                  </a:lnTo>
                  <a:lnTo>
                    <a:pt x="36" y="23"/>
                  </a:lnTo>
                  <a:lnTo>
                    <a:pt x="29" y="25"/>
                  </a:lnTo>
                  <a:lnTo>
                    <a:pt x="14" y="25"/>
                  </a:lnTo>
                  <a:lnTo>
                    <a:pt x="0" y="28"/>
                  </a:lnTo>
                  <a:lnTo>
                    <a:pt x="6" y="31"/>
                  </a:lnTo>
                  <a:lnTo>
                    <a:pt x="9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22" y="32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37" y="31"/>
                  </a:lnTo>
                  <a:lnTo>
                    <a:pt x="45" y="31"/>
                  </a:lnTo>
                  <a:lnTo>
                    <a:pt x="54" y="28"/>
                  </a:lnTo>
                  <a:lnTo>
                    <a:pt x="62" y="26"/>
                  </a:lnTo>
                  <a:lnTo>
                    <a:pt x="81" y="25"/>
                  </a:lnTo>
                  <a:lnTo>
                    <a:pt x="96" y="25"/>
                  </a:lnTo>
                  <a:lnTo>
                    <a:pt x="99" y="26"/>
                  </a:lnTo>
                  <a:lnTo>
                    <a:pt x="102" y="2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7" name="Freeform 869"/>
            <p:cNvSpPr>
              <a:spLocks/>
            </p:cNvSpPr>
            <p:nvPr/>
          </p:nvSpPr>
          <p:spPr bwMode="auto">
            <a:xfrm>
              <a:off x="2657014" y="1787340"/>
              <a:ext cx="144486" cy="39697"/>
            </a:xfrm>
            <a:custGeom>
              <a:avLst/>
              <a:gdLst>
                <a:gd name="T0" fmla="*/ 2147483647 w 87"/>
                <a:gd name="T1" fmla="*/ 2147483647 h 22"/>
                <a:gd name="T2" fmla="*/ 2147483647 w 87"/>
                <a:gd name="T3" fmla="*/ 2147483647 h 22"/>
                <a:gd name="T4" fmla="*/ 2147483647 w 87"/>
                <a:gd name="T5" fmla="*/ 0 h 22"/>
                <a:gd name="T6" fmla="*/ 2147483647 w 87"/>
                <a:gd name="T7" fmla="*/ 0 h 22"/>
                <a:gd name="T8" fmla="*/ 2147483647 w 87"/>
                <a:gd name="T9" fmla="*/ 2147483647 h 22"/>
                <a:gd name="T10" fmla="*/ 2147483647 w 87"/>
                <a:gd name="T11" fmla="*/ 2147483647 h 22"/>
                <a:gd name="T12" fmla="*/ 2147483647 w 87"/>
                <a:gd name="T13" fmla="*/ 2147483647 h 22"/>
                <a:gd name="T14" fmla="*/ 2147483647 w 87"/>
                <a:gd name="T15" fmla="*/ 2147483647 h 22"/>
                <a:gd name="T16" fmla="*/ 2147483647 w 87"/>
                <a:gd name="T17" fmla="*/ 2147483647 h 22"/>
                <a:gd name="T18" fmla="*/ 2147483647 w 87"/>
                <a:gd name="T19" fmla="*/ 2147483647 h 22"/>
                <a:gd name="T20" fmla="*/ 2147483647 w 87"/>
                <a:gd name="T21" fmla="*/ 2147483647 h 22"/>
                <a:gd name="T22" fmla="*/ 2147483647 w 87"/>
                <a:gd name="T23" fmla="*/ 2147483647 h 22"/>
                <a:gd name="T24" fmla="*/ 2147483647 w 87"/>
                <a:gd name="T25" fmla="*/ 2147483647 h 22"/>
                <a:gd name="T26" fmla="*/ 2147483647 w 87"/>
                <a:gd name="T27" fmla="*/ 2147483647 h 22"/>
                <a:gd name="T28" fmla="*/ 2147483647 w 87"/>
                <a:gd name="T29" fmla="*/ 2147483647 h 22"/>
                <a:gd name="T30" fmla="*/ 2147483647 w 87"/>
                <a:gd name="T31" fmla="*/ 2147483647 h 22"/>
                <a:gd name="T32" fmla="*/ 2147483647 w 87"/>
                <a:gd name="T33" fmla="*/ 2147483647 h 22"/>
                <a:gd name="T34" fmla="*/ 2147483647 w 87"/>
                <a:gd name="T35" fmla="*/ 2147483647 h 22"/>
                <a:gd name="T36" fmla="*/ 2147483647 w 87"/>
                <a:gd name="T37" fmla="*/ 2147483647 h 22"/>
                <a:gd name="T38" fmla="*/ 2147483647 w 87"/>
                <a:gd name="T39" fmla="*/ 2147483647 h 22"/>
                <a:gd name="T40" fmla="*/ 2147483647 w 87"/>
                <a:gd name="T41" fmla="*/ 2147483647 h 22"/>
                <a:gd name="T42" fmla="*/ 2147483647 w 87"/>
                <a:gd name="T43" fmla="*/ 2147483647 h 22"/>
                <a:gd name="T44" fmla="*/ 2147483647 w 87"/>
                <a:gd name="T45" fmla="*/ 2147483647 h 22"/>
                <a:gd name="T46" fmla="*/ 2147483647 w 87"/>
                <a:gd name="T47" fmla="*/ 2147483647 h 22"/>
                <a:gd name="T48" fmla="*/ 2147483647 w 87"/>
                <a:gd name="T49" fmla="*/ 2147483647 h 22"/>
                <a:gd name="T50" fmla="*/ 0 w 87"/>
                <a:gd name="T51" fmla="*/ 2147483647 h 22"/>
                <a:gd name="T52" fmla="*/ 0 w 87"/>
                <a:gd name="T53" fmla="*/ 2147483647 h 22"/>
                <a:gd name="T54" fmla="*/ 0 w 87"/>
                <a:gd name="T55" fmla="*/ 2147483647 h 22"/>
                <a:gd name="T56" fmla="*/ 2147483647 w 87"/>
                <a:gd name="T57" fmla="*/ 2147483647 h 22"/>
                <a:gd name="T58" fmla="*/ 2147483647 w 87"/>
                <a:gd name="T59" fmla="*/ 2147483647 h 22"/>
                <a:gd name="T60" fmla="*/ 2147483647 w 87"/>
                <a:gd name="T61" fmla="*/ 2147483647 h 22"/>
                <a:gd name="T62" fmla="*/ 2147483647 w 87"/>
                <a:gd name="T63" fmla="*/ 2147483647 h 22"/>
                <a:gd name="T64" fmla="*/ 2147483647 w 87"/>
                <a:gd name="T65" fmla="*/ 2147483647 h 22"/>
                <a:gd name="T66" fmla="*/ 2147483647 w 87"/>
                <a:gd name="T67" fmla="*/ 2147483647 h 22"/>
                <a:gd name="T68" fmla="*/ 2147483647 w 87"/>
                <a:gd name="T69" fmla="*/ 2147483647 h 22"/>
                <a:gd name="T70" fmla="*/ 2147483647 w 87"/>
                <a:gd name="T71" fmla="*/ 2147483647 h 22"/>
                <a:gd name="T72" fmla="*/ 2147483647 w 87"/>
                <a:gd name="T73" fmla="*/ 2147483647 h 22"/>
                <a:gd name="T74" fmla="*/ 2147483647 w 87"/>
                <a:gd name="T75" fmla="*/ 2147483647 h 22"/>
                <a:gd name="T76" fmla="*/ 2147483647 w 87"/>
                <a:gd name="T77" fmla="*/ 2147483647 h 22"/>
                <a:gd name="T78" fmla="*/ 2147483647 w 87"/>
                <a:gd name="T79" fmla="*/ 2147483647 h 22"/>
                <a:gd name="T80" fmla="*/ 2147483647 w 87"/>
                <a:gd name="T81" fmla="*/ 2147483647 h 22"/>
                <a:gd name="T82" fmla="*/ 2147483647 w 87"/>
                <a:gd name="T83" fmla="*/ 2147483647 h 22"/>
                <a:gd name="T84" fmla="*/ 2147483647 w 87"/>
                <a:gd name="T85" fmla="*/ 2147483647 h 22"/>
                <a:gd name="T86" fmla="*/ 2147483647 w 87"/>
                <a:gd name="T87" fmla="*/ 2147483647 h 22"/>
                <a:gd name="T88" fmla="*/ 2147483647 w 87"/>
                <a:gd name="T89" fmla="*/ 2147483647 h 22"/>
                <a:gd name="T90" fmla="*/ 2147483647 w 87"/>
                <a:gd name="T91" fmla="*/ 2147483647 h 22"/>
                <a:gd name="T92" fmla="*/ 2147483647 w 87"/>
                <a:gd name="T93" fmla="*/ 2147483647 h 22"/>
                <a:gd name="T94" fmla="*/ 2147483647 w 87"/>
                <a:gd name="T95" fmla="*/ 2147483647 h 22"/>
                <a:gd name="T96" fmla="*/ 2147483647 w 87"/>
                <a:gd name="T97" fmla="*/ 2147483647 h 22"/>
                <a:gd name="T98" fmla="*/ 2147483647 w 87"/>
                <a:gd name="T99" fmla="*/ 2147483647 h 22"/>
                <a:gd name="T100" fmla="*/ 2147483647 w 87"/>
                <a:gd name="T101" fmla="*/ 2147483647 h 22"/>
                <a:gd name="T102" fmla="*/ 2147483647 w 87"/>
                <a:gd name="T103" fmla="*/ 2147483647 h 22"/>
                <a:gd name="T104" fmla="*/ 2147483647 w 87"/>
                <a:gd name="T105" fmla="*/ 2147483647 h 22"/>
                <a:gd name="T106" fmla="*/ 2147483647 w 87"/>
                <a:gd name="T107" fmla="*/ 2147483647 h 22"/>
                <a:gd name="T108" fmla="*/ 2147483647 w 87"/>
                <a:gd name="T109" fmla="*/ 2147483647 h 22"/>
                <a:gd name="T110" fmla="*/ 2147483647 w 87"/>
                <a:gd name="T111" fmla="*/ 2147483647 h 22"/>
                <a:gd name="T112" fmla="*/ 2147483647 w 87"/>
                <a:gd name="T113" fmla="*/ 2147483647 h 22"/>
                <a:gd name="T114" fmla="*/ 2147483647 w 87"/>
                <a:gd name="T115" fmla="*/ 2147483647 h 22"/>
                <a:gd name="T116" fmla="*/ 2147483647 w 87"/>
                <a:gd name="T117" fmla="*/ 2147483647 h 22"/>
                <a:gd name="T118" fmla="*/ 2147483647 w 87"/>
                <a:gd name="T119" fmla="*/ 2147483647 h 22"/>
                <a:gd name="T120" fmla="*/ 2147483647 w 87"/>
                <a:gd name="T121" fmla="*/ 2147483647 h 22"/>
                <a:gd name="T122" fmla="*/ 2147483647 w 87"/>
                <a:gd name="T123" fmla="*/ 2147483647 h 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7"/>
                <a:gd name="T187" fmla="*/ 0 h 22"/>
                <a:gd name="T188" fmla="*/ 87 w 87"/>
                <a:gd name="T189" fmla="*/ 22 h 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7" h="22">
                  <a:moveTo>
                    <a:pt x="48" y="1"/>
                  </a:move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40" y="5"/>
                  </a:lnTo>
                  <a:lnTo>
                    <a:pt x="29" y="1"/>
                  </a:lnTo>
                  <a:lnTo>
                    <a:pt x="23" y="3"/>
                  </a:lnTo>
                  <a:lnTo>
                    <a:pt x="20" y="6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0"/>
                  </a:lnTo>
                  <a:lnTo>
                    <a:pt x="26" y="22"/>
                  </a:lnTo>
                  <a:lnTo>
                    <a:pt x="31" y="19"/>
                  </a:lnTo>
                  <a:lnTo>
                    <a:pt x="36" y="20"/>
                  </a:lnTo>
                  <a:lnTo>
                    <a:pt x="42" y="19"/>
                  </a:lnTo>
                  <a:lnTo>
                    <a:pt x="47" y="17"/>
                  </a:lnTo>
                  <a:lnTo>
                    <a:pt x="50" y="15"/>
                  </a:lnTo>
                  <a:lnTo>
                    <a:pt x="59" y="17"/>
                  </a:lnTo>
                  <a:lnTo>
                    <a:pt x="54" y="19"/>
                  </a:lnTo>
                  <a:lnTo>
                    <a:pt x="59" y="19"/>
                  </a:lnTo>
                  <a:lnTo>
                    <a:pt x="74" y="19"/>
                  </a:lnTo>
                  <a:lnTo>
                    <a:pt x="84" y="17"/>
                  </a:lnTo>
                  <a:lnTo>
                    <a:pt x="87" y="14"/>
                  </a:lnTo>
                  <a:lnTo>
                    <a:pt x="82" y="9"/>
                  </a:lnTo>
                  <a:lnTo>
                    <a:pt x="78" y="6"/>
                  </a:lnTo>
                  <a:lnTo>
                    <a:pt x="73" y="5"/>
                  </a:lnTo>
                  <a:lnTo>
                    <a:pt x="62" y="5"/>
                  </a:lnTo>
                  <a:lnTo>
                    <a:pt x="57" y="5"/>
                  </a:lnTo>
                  <a:lnTo>
                    <a:pt x="53" y="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8" name="Freeform 870"/>
            <p:cNvSpPr>
              <a:spLocks/>
            </p:cNvSpPr>
            <p:nvPr/>
          </p:nvSpPr>
          <p:spPr bwMode="auto">
            <a:xfrm>
              <a:off x="2755455" y="1822274"/>
              <a:ext cx="25404" cy="4764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2147483647 h 3"/>
                <a:gd name="T4" fmla="*/ 2147483647 w 15"/>
                <a:gd name="T5" fmla="*/ 2147483647 h 3"/>
                <a:gd name="T6" fmla="*/ 2147483647 w 15"/>
                <a:gd name="T7" fmla="*/ 2147483647 h 3"/>
                <a:gd name="T8" fmla="*/ 2147483647 w 15"/>
                <a:gd name="T9" fmla="*/ 2147483647 h 3"/>
                <a:gd name="T10" fmla="*/ 2147483647 w 15"/>
                <a:gd name="T11" fmla="*/ 0 h 3"/>
                <a:gd name="T12" fmla="*/ 0 w 15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"/>
                <a:gd name="T23" fmla="*/ 15 w 1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">
                  <a:moveTo>
                    <a:pt x="0" y="0"/>
                  </a:moveTo>
                  <a:lnTo>
                    <a:pt x="0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9" name="Freeform 871"/>
            <p:cNvSpPr>
              <a:spLocks/>
            </p:cNvSpPr>
            <p:nvPr/>
          </p:nvSpPr>
          <p:spPr bwMode="auto">
            <a:xfrm>
              <a:off x="2630023" y="1857207"/>
              <a:ext cx="415992" cy="131794"/>
            </a:xfrm>
            <a:custGeom>
              <a:avLst/>
              <a:gdLst>
                <a:gd name="T0" fmla="*/ 2147483647 w 250"/>
                <a:gd name="T1" fmla="*/ 2147483647 h 74"/>
                <a:gd name="T2" fmla="*/ 2147483647 w 250"/>
                <a:gd name="T3" fmla="*/ 0 h 74"/>
                <a:gd name="T4" fmla="*/ 2147483647 w 250"/>
                <a:gd name="T5" fmla="*/ 2147483647 h 74"/>
                <a:gd name="T6" fmla="*/ 2147483647 w 250"/>
                <a:gd name="T7" fmla="*/ 2147483647 h 74"/>
                <a:gd name="T8" fmla="*/ 2147483647 w 250"/>
                <a:gd name="T9" fmla="*/ 2147483647 h 74"/>
                <a:gd name="T10" fmla="*/ 2147483647 w 250"/>
                <a:gd name="T11" fmla="*/ 2147483647 h 74"/>
                <a:gd name="T12" fmla="*/ 2147483647 w 250"/>
                <a:gd name="T13" fmla="*/ 2147483647 h 74"/>
                <a:gd name="T14" fmla="*/ 2147483647 w 250"/>
                <a:gd name="T15" fmla="*/ 2147483647 h 74"/>
                <a:gd name="T16" fmla="*/ 2147483647 w 250"/>
                <a:gd name="T17" fmla="*/ 2147483647 h 74"/>
                <a:gd name="T18" fmla="*/ 2147483647 w 250"/>
                <a:gd name="T19" fmla="*/ 2147483647 h 74"/>
                <a:gd name="T20" fmla="*/ 2147483647 w 250"/>
                <a:gd name="T21" fmla="*/ 2147483647 h 74"/>
                <a:gd name="T22" fmla="*/ 2147483647 w 250"/>
                <a:gd name="T23" fmla="*/ 2147483647 h 74"/>
                <a:gd name="T24" fmla="*/ 2147483647 w 250"/>
                <a:gd name="T25" fmla="*/ 2147483647 h 74"/>
                <a:gd name="T26" fmla="*/ 2147483647 w 250"/>
                <a:gd name="T27" fmla="*/ 2147483647 h 74"/>
                <a:gd name="T28" fmla="*/ 2147483647 w 250"/>
                <a:gd name="T29" fmla="*/ 2147483647 h 74"/>
                <a:gd name="T30" fmla="*/ 0 w 250"/>
                <a:gd name="T31" fmla="*/ 2147483647 h 74"/>
                <a:gd name="T32" fmla="*/ 2147483647 w 250"/>
                <a:gd name="T33" fmla="*/ 2147483647 h 74"/>
                <a:gd name="T34" fmla="*/ 2147483647 w 250"/>
                <a:gd name="T35" fmla="*/ 2147483647 h 74"/>
                <a:gd name="T36" fmla="*/ 2147483647 w 250"/>
                <a:gd name="T37" fmla="*/ 2147483647 h 74"/>
                <a:gd name="T38" fmla="*/ 2147483647 w 250"/>
                <a:gd name="T39" fmla="*/ 2147483647 h 74"/>
                <a:gd name="T40" fmla="*/ 2147483647 w 250"/>
                <a:gd name="T41" fmla="*/ 2147483647 h 74"/>
                <a:gd name="T42" fmla="*/ 2147483647 w 250"/>
                <a:gd name="T43" fmla="*/ 2147483647 h 74"/>
                <a:gd name="T44" fmla="*/ 2147483647 w 250"/>
                <a:gd name="T45" fmla="*/ 2147483647 h 74"/>
                <a:gd name="T46" fmla="*/ 2147483647 w 250"/>
                <a:gd name="T47" fmla="*/ 2147483647 h 74"/>
                <a:gd name="T48" fmla="*/ 2147483647 w 250"/>
                <a:gd name="T49" fmla="*/ 2147483647 h 74"/>
                <a:gd name="T50" fmla="*/ 2147483647 w 250"/>
                <a:gd name="T51" fmla="*/ 2147483647 h 74"/>
                <a:gd name="T52" fmla="*/ 2147483647 w 250"/>
                <a:gd name="T53" fmla="*/ 2147483647 h 74"/>
                <a:gd name="T54" fmla="*/ 2147483647 w 250"/>
                <a:gd name="T55" fmla="*/ 2147483647 h 74"/>
                <a:gd name="T56" fmla="*/ 2147483647 w 250"/>
                <a:gd name="T57" fmla="*/ 2147483647 h 74"/>
                <a:gd name="T58" fmla="*/ 2147483647 w 250"/>
                <a:gd name="T59" fmla="*/ 2147483647 h 74"/>
                <a:gd name="T60" fmla="*/ 2147483647 w 250"/>
                <a:gd name="T61" fmla="*/ 2147483647 h 74"/>
                <a:gd name="T62" fmla="*/ 2147483647 w 250"/>
                <a:gd name="T63" fmla="*/ 2147483647 h 74"/>
                <a:gd name="T64" fmla="*/ 2147483647 w 250"/>
                <a:gd name="T65" fmla="*/ 2147483647 h 74"/>
                <a:gd name="T66" fmla="*/ 2147483647 w 250"/>
                <a:gd name="T67" fmla="*/ 2147483647 h 74"/>
                <a:gd name="T68" fmla="*/ 2147483647 w 250"/>
                <a:gd name="T69" fmla="*/ 2147483647 h 74"/>
                <a:gd name="T70" fmla="*/ 2147483647 w 250"/>
                <a:gd name="T71" fmla="*/ 2147483647 h 74"/>
                <a:gd name="T72" fmla="*/ 2147483647 w 250"/>
                <a:gd name="T73" fmla="*/ 2147483647 h 74"/>
                <a:gd name="T74" fmla="*/ 2147483647 w 250"/>
                <a:gd name="T75" fmla="*/ 2147483647 h 74"/>
                <a:gd name="T76" fmla="*/ 2147483647 w 250"/>
                <a:gd name="T77" fmla="*/ 2147483647 h 74"/>
                <a:gd name="T78" fmla="*/ 2147483647 w 250"/>
                <a:gd name="T79" fmla="*/ 2147483647 h 74"/>
                <a:gd name="T80" fmla="*/ 2147483647 w 250"/>
                <a:gd name="T81" fmla="*/ 2147483647 h 74"/>
                <a:gd name="T82" fmla="*/ 2147483647 w 250"/>
                <a:gd name="T83" fmla="*/ 2147483647 h 74"/>
                <a:gd name="T84" fmla="*/ 2147483647 w 250"/>
                <a:gd name="T85" fmla="*/ 2147483647 h 74"/>
                <a:gd name="T86" fmla="*/ 2147483647 w 250"/>
                <a:gd name="T87" fmla="*/ 2147483647 h 74"/>
                <a:gd name="T88" fmla="*/ 2147483647 w 250"/>
                <a:gd name="T89" fmla="*/ 2147483647 h 74"/>
                <a:gd name="T90" fmla="*/ 2147483647 w 250"/>
                <a:gd name="T91" fmla="*/ 2147483647 h 74"/>
                <a:gd name="T92" fmla="*/ 2147483647 w 250"/>
                <a:gd name="T93" fmla="*/ 2147483647 h 74"/>
                <a:gd name="T94" fmla="*/ 2147483647 w 250"/>
                <a:gd name="T95" fmla="*/ 2147483647 h 74"/>
                <a:gd name="T96" fmla="*/ 2147483647 w 250"/>
                <a:gd name="T97" fmla="*/ 2147483647 h 74"/>
                <a:gd name="T98" fmla="*/ 2147483647 w 250"/>
                <a:gd name="T99" fmla="*/ 2147483647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0"/>
                <a:gd name="T151" fmla="*/ 0 h 74"/>
                <a:gd name="T152" fmla="*/ 250 w 250"/>
                <a:gd name="T153" fmla="*/ 74 h 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0" h="74">
                  <a:moveTo>
                    <a:pt x="179" y="7"/>
                  </a:moveTo>
                  <a:lnTo>
                    <a:pt x="170" y="6"/>
                  </a:lnTo>
                  <a:lnTo>
                    <a:pt x="160" y="6"/>
                  </a:lnTo>
                  <a:lnTo>
                    <a:pt x="154" y="4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8" y="6"/>
                  </a:lnTo>
                  <a:lnTo>
                    <a:pt x="151" y="17"/>
                  </a:lnTo>
                  <a:lnTo>
                    <a:pt x="154" y="21"/>
                  </a:lnTo>
                  <a:lnTo>
                    <a:pt x="160" y="26"/>
                  </a:lnTo>
                  <a:lnTo>
                    <a:pt x="153" y="29"/>
                  </a:lnTo>
                  <a:lnTo>
                    <a:pt x="149" y="28"/>
                  </a:lnTo>
                  <a:lnTo>
                    <a:pt x="149" y="25"/>
                  </a:lnTo>
                  <a:lnTo>
                    <a:pt x="146" y="18"/>
                  </a:lnTo>
                  <a:lnTo>
                    <a:pt x="145" y="18"/>
                  </a:lnTo>
                  <a:lnTo>
                    <a:pt x="139" y="17"/>
                  </a:lnTo>
                  <a:lnTo>
                    <a:pt x="112" y="15"/>
                  </a:lnTo>
                  <a:lnTo>
                    <a:pt x="108" y="17"/>
                  </a:lnTo>
                  <a:lnTo>
                    <a:pt x="100" y="21"/>
                  </a:lnTo>
                  <a:lnTo>
                    <a:pt x="100" y="18"/>
                  </a:lnTo>
                  <a:lnTo>
                    <a:pt x="104" y="14"/>
                  </a:lnTo>
                  <a:lnTo>
                    <a:pt x="94" y="11"/>
                  </a:lnTo>
                  <a:lnTo>
                    <a:pt x="86" y="11"/>
                  </a:lnTo>
                  <a:lnTo>
                    <a:pt x="80" y="11"/>
                  </a:lnTo>
                  <a:lnTo>
                    <a:pt x="75" y="12"/>
                  </a:lnTo>
                  <a:lnTo>
                    <a:pt x="69" y="15"/>
                  </a:lnTo>
                  <a:lnTo>
                    <a:pt x="61" y="15"/>
                  </a:lnTo>
                  <a:lnTo>
                    <a:pt x="58" y="4"/>
                  </a:lnTo>
                  <a:lnTo>
                    <a:pt x="42" y="6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4" y="11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8" y="21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16" y="28"/>
                  </a:lnTo>
                  <a:lnTo>
                    <a:pt x="19" y="31"/>
                  </a:lnTo>
                  <a:lnTo>
                    <a:pt x="16" y="32"/>
                  </a:lnTo>
                  <a:lnTo>
                    <a:pt x="8" y="35"/>
                  </a:lnTo>
                  <a:lnTo>
                    <a:pt x="19" y="42"/>
                  </a:lnTo>
                  <a:lnTo>
                    <a:pt x="24" y="43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36" y="43"/>
                  </a:lnTo>
                  <a:lnTo>
                    <a:pt x="42" y="43"/>
                  </a:lnTo>
                  <a:lnTo>
                    <a:pt x="50" y="42"/>
                  </a:lnTo>
                  <a:lnTo>
                    <a:pt x="56" y="42"/>
                  </a:lnTo>
                  <a:lnTo>
                    <a:pt x="66" y="42"/>
                  </a:lnTo>
                  <a:lnTo>
                    <a:pt x="75" y="42"/>
                  </a:lnTo>
                  <a:lnTo>
                    <a:pt x="98" y="45"/>
                  </a:lnTo>
                  <a:lnTo>
                    <a:pt x="94" y="48"/>
                  </a:lnTo>
                  <a:lnTo>
                    <a:pt x="86" y="48"/>
                  </a:lnTo>
                  <a:lnTo>
                    <a:pt x="80" y="48"/>
                  </a:lnTo>
                  <a:lnTo>
                    <a:pt x="70" y="46"/>
                  </a:lnTo>
                  <a:lnTo>
                    <a:pt x="64" y="46"/>
                  </a:lnTo>
                  <a:lnTo>
                    <a:pt x="44" y="46"/>
                  </a:lnTo>
                  <a:lnTo>
                    <a:pt x="31" y="48"/>
                  </a:lnTo>
                  <a:lnTo>
                    <a:pt x="24" y="48"/>
                  </a:lnTo>
                  <a:lnTo>
                    <a:pt x="22" y="51"/>
                  </a:lnTo>
                  <a:lnTo>
                    <a:pt x="28" y="56"/>
                  </a:lnTo>
                  <a:lnTo>
                    <a:pt x="36" y="59"/>
                  </a:lnTo>
                  <a:lnTo>
                    <a:pt x="44" y="60"/>
                  </a:lnTo>
                  <a:lnTo>
                    <a:pt x="52" y="62"/>
                  </a:lnTo>
                  <a:lnTo>
                    <a:pt x="66" y="62"/>
                  </a:lnTo>
                  <a:lnTo>
                    <a:pt x="72" y="63"/>
                  </a:lnTo>
                  <a:lnTo>
                    <a:pt x="76" y="73"/>
                  </a:lnTo>
                  <a:lnTo>
                    <a:pt x="86" y="73"/>
                  </a:lnTo>
                  <a:lnTo>
                    <a:pt x="95" y="73"/>
                  </a:lnTo>
                  <a:lnTo>
                    <a:pt x="100" y="74"/>
                  </a:lnTo>
                  <a:lnTo>
                    <a:pt x="103" y="74"/>
                  </a:lnTo>
                  <a:lnTo>
                    <a:pt x="104" y="73"/>
                  </a:lnTo>
                  <a:lnTo>
                    <a:pt x="112" y="71"/>
                  </a:lnTo>
                  <a:lnTo>
                    <a:pt x="131" y="70"/>
                  </a:lnTo>
                  <a:lnTo>
                    <a:pt x="139" y="65"/>
                  </a:lnTo>
                  <a:lnTo>
                    <a:pt x="146" y="65"/>
                  </a:lnTo>
                  <a:lnTo>
                    <a:pt x="154" y="65"/>
                  </a:lnTo>
                  <a:lnTo>
                    <a:pt x="163" y="62"/>
                  </a:lnTo>
                  <a:lnTo>
                    <a:pt x="170" y="57"/>
                  </a:lnTo>
                  <a:lnTo>
                    <a:pt x="173" y="62"/>
                  </a:lnTo>
                  <a:lnTo>
                    <a:pt x="179" y="63"/>
                  </a:lnTo>
                  <a:lnTo>
                    <a:pt x="185" y="65"/>
                  </a:lnTo>
                  <a:lnTo>
                    <a:pt x="187" y="65"/>
                  </a:lnTo>
                  <a:lnTo>
                    <a:pt x="198" y="68"/>
                  </a:lnTo>
                  <a:lnTo>
                    <a:pt x="222" y="68"/>
                  </a:lnTo>
                  <a:lnTo>
                    <a:pt x="235" y="59"/>
                  </a:lnTo>
                  <a:lnTo>
                    <a:pt x="241" y="56"/>
                  </a:lnTo>
                  <a:lnTo>
                    <a:pt x="243" y="57"/>
                  </a:lnTo>
                  <a:lnTo>
                    <a:pt x="246" y="59"/>
                  </a:lnTo>
                  <a:lnTo>
                    <a:pt x="247" y="54"/>
                  </a:lnTo>
                  <a:lnTo>
                    <a:pt x="250" y="49"/>
                  </a:lnTo>
                  <a:lnTo>
                    <a:pt x="241" y="48"/>
                  </a:lnTo>
                  <a:lnTo>
                    <a:pt x="235" y="45"/>
                  </a:lnTo>
                  <a:lnTo>
                    <a:pt x="227" y="42"/>
                  </a:lnTo>
                  <a:lnTo>
                    <a:pt x="219" y="39"/>
                  </a:lnTo>
                  <a:lnTo>
                    <a:pt x="213" y="42"/>
                  </a:lnTo>
                  <a:lnTo>
                    <a:pt x="204" y="40"/>
                  </a:lnTo>
                  <a:lnTo>
                    <a:pt x="191" y="20"/>
                  </a:lnTo>
                  <a:lnTo>
                    <a:pt x="185" y="12"/>
                  </a:lnTo>
                  <a:lnTo>
                    <a:pt x="179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0" name="Freeform 872"/>
            <p:cNvSpPr>
              <a:spLocks/>
            </p:cNvSpPr>
            <p:nvPr/>
          </p:nvSpPr>
          <p:spPr bwMode="auto">
            <a:xfrm>
              <a:off x="2901528" y="1857207"/>
              <a:ext cx="55572" cy="15879"/>
            </a:xfrm>
            <a:custGeom>
              <a:avLst/>
              <a:gdLst>
                <a:gd name="T0" fmla="*/ 2147483647 w 33"/>
                <a:gd name="T1" fmla="*/ 0 h 9"/>
                <a:gd name="T2" fmla="*/ 0 w 33"/>
                <a:gd name="T3" fmla="*/ 0 h 9"/>
                <a:gd name="T4" fmla="*/ 2147483647 w 33"/>
                <a:gd name="T5" fmla="*/ 2147483647 h 9"/>
                <a:gd name="T6" fmla="*/ 2147483647 w 33"/>
                <a:gd name="T7" fmla="*/ 2147483647 h 9"/>
                <a:gd name="T8" fmla="*/ 2147483647 w 33"/>
                <a:gd name="T9" fmla="*/ 2147483647 h 9"/>
                <a:gd name="T10" fmla="*/ 2147483647 w 33"/>
                <a:gd name="T11" fmla="*/ 2147483647 h 9"/>
                <a:gd name="T12" fmla="*/ 2147483647 w 33"/>
                <a:gd name="T13" fmla="*/ 2147483647 h 9"/>
                <a:gd name="T14" fmla="*/ 2147483647 w 33"/>
                <a:gd name="T15" fmla="*/ 2147483647 h 9"/>
                <a:gd name="T16" fmla="*/ 2147483647 w 33"/>
                <a:gd name="T17" fmla="*/ 2147483647 h 9"/>
                <a:gd name="T18" fmla="*/ 2147483647 w 33"/>
                <a:gd name="T19" fmla="*/ 2147483647 h 9"/>
                <a:gd name="T20" fmla="*/ 2147483647 w 33"/>
                <a:gd name="T21" fmla="*/ 2147483647 h 9"/>
                <a:gd name="T22" fmla="*/ 2147483647 w 33"/>
                <a:gd name="T23" fmla="*/ 2147483647 h 9"/>
                <a:gd name="T24" fmla="*/ 2147483647 w 33"/>
                <a:gd name="T25" fmla="*/ 2147483647 h 9"/>
                <a:gd name="T26" fmla="*/ 2147483647 w 33"/>
                <a:gd name="T27" fmla="*/ 2147483647 h 9"/>
                <a:gd name="T28" fmla="*/ 2147483647 w 33"/>
                <a:gd name="T29" fmla="*/ 0 h 9"/>
                <a:gd name="T30" fmla="*/ 2147483647 w 33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9"/>
                <a:gd name="T50" fmla="*/ 33 w 33"/>
                <a:gd name="T51" fmla="*/ 9 h 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9">
                  <a:moveTo>
                    <a:pt x="8" y="0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1" name="Freeform 873"/>
            <p:cNvSpPr>
              <a:spLocks/>
            </p:cNvSpPr>
            <p:nvPr/>
          </p:nvSpPr>
          <p:spPr bwMode="auto">
            <a:xfrm>
              <a:off x="3022198" y="1962006"/>
              <a:ext cx="9527" cy="7940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2147483647 h 4"/>
                <a:gd name="T4" fmla="*/ 2147483647 w 6"/>
                <a:gd name="T5" fmla="*/ 0 h 4"/>
                <a:gd name="T6" fmla="*/ 2147483647 w 6"/>
                <a:gd name="T7" fmla="*/ 2147483647 h 4"/>
                <a:gd name="T8" fmla="*/ 0 w 6"/>
                <a:gd name="T9" fmla="*/ 2147483647 h 4"/>
                <a:gd name="T10" fmla="*/ 2147483647 w 6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5" y="4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2" name="Freeform 874"/>
            <p:cNvSpPr>
              <a:spLocks/>
            </p:cNvSpPr>
            <p:nvPr/>
          </p:nvSpPr>
          <p:spPr bwMode="auto">
            <a:xfrm>
              <a:off x="3133341" y="1865147"/>
              <a:ext cx="4764" cy="14290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0 h 8"/>
                <a:gd name="T6" fmla="*/ 2147483647 w 3"/>
                <a:gd name="T7" fmla="*/ 2147483647 h 8"/>
                <a:gd name="T8" fmla="*/ 0 w 3"/>
                <a:gd name="T9" fmla="*/ 2147483647 h 8"/>
                <a:gd name="T10" fmla="*/ 0 w 3"/>
                <a:gd name="T11" fmla="*/ 2147483647 h 8"/>
                <a:gd name="T12" fmla="*/ 2147483647 w 3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8"/>
                <a:gd name="T23" fmla="*/ 3 w 3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8">
                  <a:moveTo>
                    <a:pt x="3" y="7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3" name="Freeform 875"/>
            <p:cNvSpPr>
              <a:spLocks/>
            </p:cNvSpPr>
            <p:nvPr/>
          </p:nvSpPr>
          <p:spPr bwMode="auto">
            <a:xfrm>
              <a:off x="3049190" y="1928662"/>
              <a:ext cx="11114" cy="14290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2147483647 h 8"/>
                <a:gd name="T4" fmla="*/ 2147483647 w 6"/>
                <a:gd name="T5" fmla="*/ 0 h 8"/>
                <a:gd name="T6" fmla="*/ 0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6" y="8"/>
                  </a:moveTo>
                  <a:lnTo>
                    <a:pt x="5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" name="Freeform 876"/>
            <p:cNvSpPr>
              <a:spLocks/>
            </p:cNvSpPr>
            <p:nvPr/>
          </p:nvSpPr>
          <p:spPr bwMode="auto">
            <a:xfrm>
              <a:off x="3053953" y="1968358"/>
              <a:ext cx="9527" cy="11116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0 h 6"/>
                <a:gd name="T4" fmla="*/ 2147483647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6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4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5" name="Freeform 877"/>
            <p:cNvSpPr>
              <a:spLocks/>
            </p:cNvSpPr>
            <p:nvPr/>
          </p:nvSpPr>
          <p:spPr bwMode="auto">
            <a:xfrm>
              <a:off x="3055541" y="1984237"/>
              <a:ext cx="9527" cy="7940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0 h 5"/>
                <a:gd name="T4" fmla="*/ 2147483647 w 6"/>
                <a:gd name="T5" fmla="*/ 0 h 5"/>
                <a:gd name="T6" fmla="*/ 0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"/>
                <a:gd name="T20" fmla="*/ 6 w 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6" name="Freeform 878"/>
            <p:cNvSpPr>
              <a:spLocks/>
            </p:cNvSpPr>
            <p:nvPr/>
          </p:nvSpPr>
          <p:spPr bwMode="auto">
            <a:xfrm>
              <a:off x="3012671" y="1974709"/>
              <a:ext cx="14290" cy="12703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2147483647 w 8"/>
                <a:gd name="T5" fmla="*/ 0 h 7"/>
                <a:gd name="T6" fmla="*/ 2147483647 w 8"/>
                <a:gd name="T7" fmla="*/ 2147483647 h 7"/>
                <a:gd name="T8" fmla="*/ 0 w 8"/>
                <a:gd name="T9" fmla="*/ 2147483647 h 7"/>
                <a:gd name="T10" fmla="*/ 2147483647 w 8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3" y="7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7" name="Freeform 879"/>
            <p:cNvSpPr>
              <a:spLocks/>
            </p:cNvSpPr>
            <p:nvPr/>
          </p:nvSpPr>
          <p:spPr bwMode="auto">
            <a:xfrm>
              <a:off x="3358802" y="1989001"/>
              <a:ext cx="17466" cy="14290"/>
            </a:xfrm>
            <a:custGeom>
              <a:avLst/>
              <a:gdLst>
                <a:gd name="T0" fmla="*/ 2147483647 w 10"/>
                <a:gd name="T1" fmla="*/ 2147483647 h 8"/>
                <a:gd name="T2" fmla="*/ 2147483647 w 10"/>
                <a:gd name="T3" fmla="*/ 0 h 8"/>
                <a:gd name="T4" fmla="*/ 2147483647 w 10"/>
                <a:gd name="T5" fmla="*/ 0 h 8"/>
                <a:gd name="T6" fmla="*/ 2147483647 w 10"/>
                <a:gd name="T7" fmla="*/ 0 h 8"/>
                <a:gd name="T8" fmla="*/ 0 w 10"/>
                <a:gd name="T9" fmla="*/ 2147483647 h 8"/>
                <a:gd name="T10" fmla="*/ 0 w 10"/>
                <a:gd name="T11" fmla="*/ 2147483647 h 8"/>
                <a:gd name="T12" fmla="*/ 2147483647 w 10"/>
                <a:gd name="T13" fmla="*/ 2147483647 h 8"/>
                <a:gd name="T14" fmla="*/ 2147483647 w 10"/>
                <a:gd name="T15" fmla="*/ 2147483647 h 8"/>
                <a:gd name="T16" fmla="*/ 2147483647 w 10"/>
                <a:gd name="T17" fmla="*/ 2147483647 h 8"/>
                <a:gd name="T18" fmla="*/ 2147483647 w 10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8"/>
                <a:gd name="T32" fmla="*/ 10 w 10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8">
                  <a:moveTo>
                    <a:pt x="10" y="2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8" name="Freeform 880"/>
            <p:cNvSpPr>
              <a:spLocks/>
            </p:cNvSpPr>
            <p:nvPr/>
          </p:nvSpPr>
          <p:spPr bwMode="auto">
            <a:xfrm>
              <a:off x="2757043" y="1728590"/>
              <a:ext cx="88914" cy="20642"/>
            </a:xfrm>
            <a:custGeom>
              <a:avLst/>
              <a:gdLst>
                <a:gd name="T0" fmla="*/ 2147483647 w 53"/>
                <a:gd name="T1" fmla="*/ 2147483647 h 11"/>
                <a:gd name="T2" fmla="*/ 2147483647 w 53"/>
                <a:gd name="T3" fmla="*/ 2147483647 h 11"/>
                <a:gd name="T4" fmla="*/ 2147483647 w 53"/>
                <a:gd name="T5" fmla="*/ 2147483647 h 11"/>
                <a:gd name="T6" fmla="*/ 2147483647 w 53"/>
                <a:gd name="T7" fmla="*/ 2147483647 h 11"/>
                <a:gd name="T8" fmla="*/ 2147483647 w 53"/>
                <a:gd name="T9" fmla="*/ 2147483647 h 11"/>
                <a:gd name="T10" fmla="*/ 2147483647 w 53"/>
                <a:gd name="T11" fmla="*/ 2147483647 h 11"/>
                <a:gd name="T12" fmla="*/ 2147483647 w 53"/>
                <a:gd name="T13" fmla="*/ 2147483647 h 11"/>
                <a:gd name="T14" fmla="*/ 2147483647 w 53"/>
                <a:gd name="T15" fmla="*/ 2147483647 h 11"/>
                <a:gd name="T16" fmla="*/ 2147483647 w 53"/>
                <a:gd name="T17" fmla="*/ 2147483647 h 11"/>
                <a:gd name="T18" fmla="*/ 2147483647 w 53"/>
                <a:gd name="T19" fmla="*/ 2147483647 h 11"/>
                <a:gd name="T20" fmla="*/ 2147483647 w 53"/>
                <a:gd name="T21" fmla="*/ 2147483647 h 11"/>
                <a:gd name="T22" fmla="*/ 2147483647 w 53"/>
                <a:gd name="T23" fmla="*/ 2147483647 h 11"/>
                <a:gd name="T24" fmla="*/ 2147483647 w 53"/>
                <a:gd name="T25" fmla="*/ 2147483647 h 11"/>
                <a:gd name="T26" fmla="*/ 2147483647 w 53"/>
                <a:gd name="T27" fmla="*/ 2147483647 h 11"/>
                <a:gd name="T28" fmla="*/ 2147483647 w 53"/>
                <a:gd name="T29" fmla="*/ 2147483647 h 11"/>
                <a:gd name="T30" fmla="*/ 2147483647 w 53"/>
                <a:gd name="T31" fmla="*/ 2147483647 h 11"/>
                <a:gd name="T32" fmla="*/ 2147483647 w 53"/>
                <a:gd name="T33" fmla="*/ 2147483647 h 11"/>
                <a:gd name="T34" fmla="*/ 2147483647 w 53"/>
                <a:gd name="T35" fmla="*/ 2147483647 h 11"/>
                <a:gd name="T36" fmla="*/ 2147483647 w 53"/>
                <a:gd name="T37" fmla="*/ 2147483647 h 11"/>
                <a:gd name="T38" fmla="*/ 2147483647 w 53"/>
                <a:gd name="T39" fmla="*/ 2147483647 h 11"/>
                <a:gd name="T40" fmla="*/ 2147483647 w 53"/>
                <a:gd name="T41" fmla="*/ 0 h 11"/>
                <a:gd name="T42" fmla="*/ 2147483647 w 53"/>
                <a:gd name="T43" fmla="*/ 0 h 11"/>
                <a:gd name="T44" fmla="*/ 2147483647 w 53"/>
                <a:gd name="T45" fmla="*/ 0 h 11"/>
                <a:gd name="T46" fmla="*/ 2147483647 w 53"/>
                <a:gd name="T47" fmla="*/ 2147483647 h 11"/>
                <a:gd name="T48" fmla="*/ 2147483647 w 53"/>
                <a:gd name="T49" fmla="*/ 2147483647 h 11"/>
                <a:gd name="T50" fmla="*/ 2147483647 w 53"/>
                <a:gd name="T51" fmla="*/ 2147483647 h 11"/>
                <a:gd name="T52" fmla="*/ 2147483647 w 53"/>
                <a:gd name="T53" fmla="*/ 2147483647 h 11"/>
                <a:gd name="T54" fmla="*/ 2147483647 w 53"/>
                <a:gd name="T55" fmla="*/ 2147483647 h 11"/>
                <a:gd name="T56" fmla="*/ 2147483647 w 53"/>
                <a:gd name="T57" fmla="*/ 2147483647 h 11"/>
                <a:gd name="T58" fmla="*/ 2147483647 w 53"/>
                <a:gd name="T59" fmla="*/ 2147483647 h 11"/>
                <a:gd name="T60" fmla="*/ 2147483647 w 53"/>
                <a:gd name="T61" fmla="*/ 2147483647 h 11"/>
                <a:gd name="T62" fmla="*/ 2147483647 w 53"/>
                <a:gd name="T63" fmla="*/ 2147483647 h 11"/>
                <a:gd name="T64" fmla="*/ 2147483647 w 53"/>
                <a:gd name="T65" fmla="*/ 2147483647 h 11"/>
                <a:gd name="T66" fmla="*/ 2147483647 w 53"/>
                <a:gd name="T67" fmla="*/ 2147483647 h 11"/>
                <a:gd name="T68" fmla="*/ 2147483647 w 53"/>
                <a:gd name="T69" fmla="*/ 2147483647 h 11"/>
                <a:gd name="T70" fmla="*/ 0 w 53"/>
                <a:gd name="T71" fmla="*/ 2147483647 h 11"/>
                <a:gd name="T72" fmla="*/ 0 w 53"/>
                <a:gd name="T73" fmla="*/ 2147483647 h 11"/>
                <a:gd name="T74" fmla="*/ 2147483647 w 53"/>
                <a:gd name="T75" fmla="*/ 2147483647 h 11"/>
                <a:gd name="T76" fmla="*/ 2147483647 w 53"/>
                <a:gd name="T77" fmla="*/ 2147483647 h 11"/>
                <a:gd name="T78" fmla="*/ 2147483647 w 53"/>
                <a:gd name="T79" fmla="*/ 2147483647 h 11"/>
                <a:gd name="T80" fmla="*/ 2147483647 w 53"/>
                <a:gd name="T81" fmla="*/ 2147483647 h 11"/>
                <a:gd name="T82" fmla="*/ 2147483647 w 53"/>
                <a:gd name="T83" fmla="*/ 2147483647 h 11"/>
                <a:gd name="T84" fmla="*/ 2147483647 w 53"/>
                <a:gd name="T85" fmla="*/ 2147483647 h 11"/>
                <a:gd name="T86" fmla="*/ 2147483647 w 53"/>
                <a:gd name="T87" fmla="*/ 2147483647 h 11"/>
                <a:gd name="T88" fmla="*/ 2147483647 w 53"/>
                <a:gd name="T89" fmla="*/ 2147483647 h 11"/>
                <a:gd name="T90" fmla="*/ 2147483647 w 53"/>
                <a:gd name="T91" fmla="*/ 2147483647 h 11"/>
                <a:gd name="T92" fmla="*/ 2147483647 w 53"/>
                <a:gd name="T93" fmla="*/ 2147483647 h 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"/>
                <a:gd name="T142" fmla="*/ 0 h 11"/>
                <a:gd name="T143" fmla="*/ 53 w 53"/>
                <a:gd name="T144" fmla="*/ 11 h 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" h="11">
                  <a:moveTo>
                    <a:pt x="27" y="8"/>
                  </a:moveTo>
                  <a:lnTo>
                    <a:pt x="27" y="8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6" y="10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3" y="11"/>
                  </a:lnTo>
                  <a:lnTo>
                    <a:pt x="53" y="7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8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4" y="8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21" y="7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9" name="Freeform 881"/>
            <p:cNvSpPr>
              <a:spLocks/>
            </p:cNvSpPr>
            <p:nvPr/>
          </p:nvSpPr>
          <p:spPr bwMode="auto">
            <a:xfrm>
              <a:off x="2536344" y="1763523"/>
              <a:ext cx="161951" cy="39696"/>
            </a:xfrm>
            <a:custGeom>
              <a:avLst/>
              <a:gdLst>
                <a:gd name="T0" fmla="*/ 2147483647 w 98"/>
                <a:gd name="T1" fmla="*/ 2147483647 h 23"/>
                <a:gd name="T2" fmla="*/ 2147483647 w 98"/>
                <a:gd name="T3" fmla="*/ 2147483647 h 23"/>
                <a:gd name="T4" fmla="*/ 2147483647 w 98"/>
                <a:gd name="T5" fmla="*/ 2147483647 h 23"/>
                <a:gd name="T6" fmla="*/ 2147483647 w 98"/>
                <a:gd name="T7" fmla="*/ 2147483647 h 23"/>
                <a:gd name="T8" fmla="*/ 2147483647 w 98"/>
                <a:gd name="T9" fmla="*/ 2147483647 h 23"/>
                <a:gd name="T10" fmla="*/ 2147483647 w 98"/>
                <a:gd name="T11" fmla="*/ 2147483647 h 23"/>
                <a:gd name="T12" fmla="*/ 2147483647 w 98"/>
                <a:gd name="T13" fmla="*/ 2147483647 h 23"/>
                <a:gd name="T14" fmla="*/ 2147483647 w 98"/>
                <a:gd name="T15" fmla="*/ 2147483647 h 23"/>
                <a:gd name="T16" fmla="*/ 2147483647 w 98"/>
                <a:gd name="T17" fmla="*/ 2147483647 h 23"/>
                <a:gd name="T18" fmla="*/ 2147483647 w 98"/>
                <a:gd name="T19" fmla="*/ 2147483647 h 23"/>
                <a:gd name="T20" fmla="*/ 2147483647 w 98"/>
                <a:gd name="T21" fmla="*/ 2147483647 h 23"/>
                <a:gd name="T22" fmla="*/ 2147483647 w 98"/>
                <a:gd name="T23" fmla="*/ 2147483647 h 23"/>
                <a:gd name="T24" fmla="*/ 2147483647 w 98"/>
                <a:gd name="T25" fmla="*/ 2147483647 h 23"/>
                <a:gd name="T26" fmla="*/ 2147483647 w 98"/>
                <a:gd name="T27" fmla="*/ 2147483647 h 23"/>
                <a:gd name="T28" fmla="*/ 2147483647 w 98"/>
                <a:gd name="T29" fmla="*/ 2147483647 h 23"/>
                <a:gd name="T30" fmla="*/ 2147483647 w 98"/>
                <a:gd name="T31" fmla="*/ 2147483647 h 23"/>
                <a:gd name="T32" fmla="*/ 2147483647 w 98"/>
                <a:gd name="T33" fmla="*/ 2147483647 h 23"/>
                <a:gd name="T34" fmla="*/ 2147483647 w 98"/>
                <a:gd name="T35" fmla="*/ 2147483647 h 23"/>
                <a:gd name="T36" fmla="*/ 2147483647 w 98"/>
                <a:gd name="T37" fmla="*/ 2147483647 h 23"/>
                <a:gd name="T38" fmla="*/ 2147483647 w 98"/>
                <a:gd name="T39" fmla="*/ 2147483647 h 23"/>
                <a:gd name="T40" fmla="*/ 2147483647 w 98"/>
                <a:gd name="T41" fmla="*/ 2147483647 h 23"/>
                <a:gd name="T42" fmla="*/ 2147483647 w 98"/>
                <a:gd name="T43" fmla="*/ 2147483647 h 23"/>
                <a:gd name="T44" fmla="*/ 2147483647 w 98"/>
                <a:gd name="T45" fmla="*/ 2147483647 h 23"/>
                <a:gd name="T46" fmla="*/ 2147483647 w 98"/>
                <a:gd name="T47" fmla="*/ 2147483647 h 23"/>
                <a:gd name="T48" fmla="*/ 2147483647 w 98"/>
                <a:gd name="T49" fmla="*/ 2147483647 h 23"/>
                <a:gd name="T50" fmla="*/ 2147483647 w 98"/>
                <a:gd name="T51" fmla="*/ 2147483647 h 23"/>
                <a:gd name="T52" fmla="*/ 2147483647 w 98"/>
                <a:gd name="T53" fmla="*/ 2147483647 h 23"/>
                <a:gd name="T54" fmla="*/ 2147483647 w 98"/>
                <a:gd name="T55" fmla="*/ 2147483647 h 23"/>
                <a:gd name="T56" fmla="*/ 2147483647 w 98"/>
                <a:gd name="T57" fmla="*/ 2147483647 h 23"/>
                <a:gd name="T58" fmla="*/ 0 w 98"/>
                <a:gd name="T59" fmla="*/ 2147483647 h 23"/>
                <a:gd name="T60" fmla="*/ 2147483647 w 98"/>
                <a:gd name="T61" fmla="*/ 2147483647 h 23"/>
                <a:gd name="T62" fmla="*/ 2147483647 w 98"/>
                <a:gd name="T63" fmla="*/ 2147483647 h 23"/>
                <a:gd name="T64" fmla="*/ 2147483647 w 98"/>
                <a:gd name="T65" fmla="*/ 2147483647 h 23"/>
                <a:gd name="T66" fmla="*/ 2147483647 w 98"/>
                <a:gd name="T67" fmla="*/ 2147483647 h 23"/>
                <a:gd name="T68" fmla="*/ 2147483647 w 98"/>
                <a:gd name="T69" fmla="*/ 2147483647 h 23"/>
                <a:gd name="T70" fmla="*/ 2147483647 w 98"/>
                <a:gd name="T71" fmla="*/ 2147483647 h 23"/>
                <a:gd name="T72" fmla="*/ 2147483647 w 98"/>
                <a:gd name="T73" fmla="*/ 2147483647 h 23"/>
                <a:gd name="T74" fmla="*/ 2147483647 w 98"/>
                <a:gd name="T75" fmla="*/ 2147483647 h 23"/>
                <a:gd name="T76" fmla="*/ 2147483647 w 98"/>
                <a:gd name="T77" fmla="*/ 2147483647 h 23"/>
                <a:gd name="T78" fmla="*/ 2147483647 w 98"/>
                <a:gd name="T79" fmla="*/ 2147483647 h 23"/>
                <a:gd name="T80" fmla="*/ 2147483647 w 98"/>
                <a:gd name="T81" fmla="*/ 2147483647 h 23"/>
                <a:gd name="T82" fmla="*/ 2147483647 w 98"/>
                <a:gd name="T83" fmla="*/ 2147483647 h 23"/>
                <a:gd name="T84" fmla="*/ 2147483647 w 98"/>
                <a:gd name="T85" fmla="*/ 2147483647 h 23"/>
                <a:gd name="T86" fmla="*/ 2147483647 w 98"/>
                <a:gd name="T87" fmla="*/ 2147483647 h 23"/>
                <a:gd name="T88" fmla="*/ 2147483647 w 98"/>
                <a:gd name="T89" fmla="*/ 2147483647 h 23"/>
                <a:gd name="T90" fmla="*/ 2147483647 w 98"/>
                <a:gd name="T91" fmla="*/ 2147483647 h 23"/>
                <a:gd name="T92" fmla="*/ 2147483647 w 98"/>
                <a:gd name="T93" fmla="*/ 2147483647 h 23"/>
                <a:gd name="T94" fmla="*/ 2147483647 w 98"/>
                <a:gd name="T95" fmla="*/ 2147483647 h 23"/>
                <a:gd name="T96" fmla="*/ 2147483647 w 98"/>
                <a:gd name="T97" fmla="*/ 2147483647 h 23"/>
                <a:gd name="T98" fmla="*/ 2147483647 w 98"/>
                <a:gd name="T99" fmla="*/ 2147483647 h 23"/>
                <a:gd name="T100" fmla="*/ 2147483647 w 98"/>
                <a:gd name="T101" fmla="*/ 2147483647 h 23"/>
                <a:gd name="T102" fmla="*/ 2147483647 w 98"/>
                <a:gd name="T103" fmla="*/ 2147483647 h 23"/>
                <a:gd name="T104" fmla="*/ 2147483647 w 98"/>
                <a:gd name="T105" fmla="*/ 0 h 23"/>
                <a:gd name="T106" fmla="*/ 2147483647 w 98"/>
                <a:gd name="T107" fmla="*/ 2147483647 h 23"/>
                <a:gd name="T108" fmla="*/ 2147483647 w 98"/>
                <a:gd name="T109" fmla="*/ 2147483647 h 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8"/>
                <a:gd name="T166" fmla="*/ 0 h 23"/>
                <a:gd name="T167" fmla="*/ 98 w 98"/>
                <a:gd name="T168" fmla="*/ 23 h 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8" h="23">
                  <a:moveTo>
                    <a:pt x="67" y="1"/>
                  </a:moveTo>
                  <a:lnTo>
                    <a:pt x="61" y="1"/>
                  </a:lnTo>
                  <a:lnTo>
                    <a:pt x="57" y="3"/>
                  </a:lnTo>
                  <a:lnTo>
                    <a:pt x="57" y="6"/>
                  </a:lnTo>
                  <a:lnTo>
                    <a:pt x="51" y="5"/>
                  </a:lnTo>
                  <a:lnTo>
                    <a:pt x="47" y="6"/>
                  </a:lnTo>
                  <a:lnTo>
                    <a:pt x="40" y="9"/>
                  </a:lnTo>
                  <a:lnTo>
                    <a:pt x="37" y="8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5" y="23"/>
                  </a:lnTo>
                  <a:lnTo>
                    <a:pt x="11" y="22"/>
                  </a:lnTo>
                  <a:lnTo>
                    <a:pt x="17" y="23"/>
                  </a:lnTo>
                  <a:lnTo>
                    <a:pt x="23" y="22"/>
                  </a:lnTo>
                  <a:lnTo>
                    <a:pt x="31" y="19"/>
                  </a:lnTo>
                  <a:lnTo>
                    <a:pt x="34" y="20"/>
                  </a:lnTo>
                  <a:lnTo>
                    <a:pt x="40" y="20"/>
                  </a:lnTo>
                  <a:lnTo>
                    <a:pt x="50" y="17"/>
                  </a:lnTo>
                  <a:lnTo>
                    <a:pt x="57" y="12"/>
                  </a:lnTo>
                  <a:lnTo>
                    <a:pt x="65" y="9"/>
                  </a:lnTo>
                  <a:lnTo>
                    <a:pt x="71" y="11"/>
                  </a:lnTo>
                  <a:lnTo>
                    <a:pt x="78" y="19"/>
                  </a:lnTo>
                  <a:lnTo>
                    <a:pt x="82" y="14"/>
                  </a:lnTo>
                  <a:lnTo>
                    <a:pt x="88" y="14"/>
                  </a:lnTo>
                  <a:lnTo>
                    <a:pt x="95" y="12"/>
                  </a:lnTo>
                  <a:lnTo>
                    <a:pt x="98" y="11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7" y="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0" name="Freeform 882"/>
            <p:cNvSpPr>
              <a:spLocks/>
            </p:cNvSpPr>
            <p:nvPr/>
          </p:nvSpPr>
          <p:spPr bwMode="auto">
            <a:xfrm>
              <a:off x="2722112" y="1773050"/>
              <a:ext cx="30167" cy="11115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2147483647 h 6"/>
                <a:gd name="T6" fmla="*/ 2147483647 w 18"/>
                <a:gd name="T7" fmla="*/ 2147483647 h 6"/>
                <a:gd name="T8" fmla="*/ 2147483647 w 18"/>
                <a:gd name="T9" fmla="*/ 2147483647 h 6"/>
                <a:gd name="T10" fmla="*/ 2147483647 w 18"/>
                <a:gd name="T11" fmla="*/ 2147483647 h 6"/>
                <a:gd name="T12" fmla="*/ 2147483647 w 18"/>
                <a:gd name="T13" fmla="*/ 2147483647 h 6"/>
                <a:gd name="T14" fmla="*/ 2147483647 w 18"/>
                <a:gd name="T15" fmla="*/ 2147483647 h 6"/>
                <a:gd name="T16" fmla="*/ 2147483647 w 18"/>
                <a:gd name="T17" fmla="*/ 2147483647 h 6"/>
                <a:gd name="T18" fmla="*/ 2147483647 w 18"/>
                <a:gd name="T19" fmla="*/ 2147483647 h 6"/>
                <a:gd name="T20" fmla="*/ 2147483647 w 18"/>
                <a:gd name="T21" fmla="*/ 2147483647 h 6"/>
                <a:gd name="T22" fmla="*/ 2147483647 w 18"/>
                <a:gd name="T23" fmla="*/ 2147483647 h 6"/>
                <a:gd name="T24" fmla="*/ 2147483647 w 18"/>
                <a:gd name="T25" fmla="*/ 2147483647 h 6"/>
                <a:gd name="T26" fmla="*/ 2147483647 w 18"/>
                <a:gd name="T27" fmla="*/ 2147483647 h 6"/>
                <a:gd name="T28" fmla="*/ 2147483647 w 18"/>
                <a:gd name="T29" fmla="*/ 0 h 6"/>
                <a:gd name="T30" fmla="*/ 2147483647 w 18"/>
                <a:gd name="T31" fmla="*/ 0 h 6"/>
                <a:gd name="T32" fmla="*/ 2147483647 w 18"/>
                <a:gd name="T33" fmla="*/ 2147483647 h 6"/>
                <a:gd name="T34" fmla="*/ 0 w 18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6"/>
                <a:gd name="T56" fmla="*/ 18 w 18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6">
                  <a:moveTo>
                    <a:pt x="0" y="3"/>
                  </a:moveTo>
                  <a:lnTo>
                    <a:pt x="1" y="6"/>
                  </a:lnTo>
                  <a:lnTo>
                    <a:pt x="4" y="5"/>
                  </a:lnTo>
                  <a:lnTo>
                    <a:pt x="11" y="5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1" name="Freeform 883"/>
            <p:cNvSpPr>
              <a:spLocks/>
            </p:cNvSpPr>
            <p:nvPr/>
          </p:nvSpPr>
          <p:spPr bwMode="auto">
            <a:xfrm>
              <a:off x="2722112" y="1749231"/>
              <a:ext cx="28580" cy="14291"/>
            </a:xfrm>
            <a:custGeom>
              <a:avLst/>
              <a:gdLst>
                <a:gd name="T0" fmla="*/ 0 w 17"/>
                <a:gd name="T1" fmla="*/ 2147483647 h 8"/>
                <a:gd name="T2" fmla="*/ 2147483647 w 17"/>
                <a:gd name="T3" fmla="*/ 2147483647 h 8"/>
                <a:gd name="T4" fmla="*/ 2147483647 w 17"/>
                <a:gd name="T5" fmla="*/ 2147483647 h 8"/>
                <a:gd name="T6" fmla="*/ 2147483647 w 17"/>
                <a:gd name="T7" fmla="*/ 2147483647 h 8"/>
                <a:gd name="T8" fmla="*/ 2147483647 w 17"/>
                <a:gd name="T9" fmla="*/ 2147483647 h 8"/>
                <a:gd name="T10" fmla="*/ 2147483647 w 17"/>
                <a:gd name="T11" fmla="*/ 2147483647 h 8"/>
                <a:gd name="T12" fmla="*/ 2147483647 w 17"/>
                <a:gd name="T13" fmla="*/ 2147483647 h 8"/>
                <a:gd name="T14" fmla="*/ 2147483647 w 17"/>
                <a:gd name="T15" fmla="*/ 2147483647 h 8"/>
                <a:gd name="T16" fmla="*/ 2147483647 w 17"/>
                <a:gd name="T17" fmla="*/ 0 h 8"/>
                <a:gd name="T18" fmla="*/ 2147483647 w 17"/>
                <a:gd name="T19" fmla="*/ 0 h 8"/>
                <a:gd name="T20" fmla="*/ 0 w 17"/>
                <a:gd name="T21" fmla="*/ 2147483647 h 8"/>
                <a:gd name="T22" fmla="*/ 0 w 17"/>
                <a:gd name="T23" fmla="*/ 214748364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8"/>
                <a:gd name="T38" fmla="*/ 17 w 17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8">
                  <a:moveTo>
                    <a:pt x="0" y="2"/>
                  </a:moveTo>
                  <a:lnTo>
                    <a:pt x="1" y="3"/>
                  </a:lnTo>
                  <a:lnTo>
                    <a:pt x="6" y="6"/>
                  </a:lnTo>
                  <a:lnTo>
                    <a:pt x="11" y="8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2" name="Freeform 884"/>
            <p:cNvSpPr>
              <a:spLocks/>
            </p:cNvSpPr>
            <p:nvPr/>
          </p:nvSpPr>
          <p:spPr bwMode="auto">
            <a:xfrm>
              <a:off x="2469659" y="1838152"/>
              <a:ext cx="239752" cy="85745"/>
            </a:xfrm>
            <a:custGeom>
              <a:avLst/>
              <a:gdLst>
                <a:gd name="T0" fmla="*/ 2147483647 w 144"/>
                <a:gd name="T1" fmla="*/ 2147483647 h 48"/>
                <a:gd name="T2" fmla="*/ 2147483647 w 144"/>
                <a:gd name="T3" fmla="*/ 2147483647 h 48"/>
                <a:gd name="T4" fmla="*/ 2147483647 w 144"/>
                <a:gd name="T5" fmla="*/ 2147483647 h 48"/>
                <a:gd name="T6" fmla="*/ 2147483647 w 144"/>
                <a:gd name="T7" fmla="*/ 2147483647 h 48"/>
                <a:gd name="T8" fmla="*/ 2147483647 w 144"/>
                <a:gd name="T9" fmla="*/ 2147483647 h 48"/>
                <a:gd name="T10" fmla="*/ 2147483647 w 144"/>
                <a:gd name="T11" fmla="*/ 2147483647 h 48"/>
                <a:gd name="T12" fmla="*/ 2147483647 w 144"/>
                <a:gd name="T13" fmla="*/ 2147483647 h 48"/>
                <a:gd name="T14" fmla="*/ 2147483647 w 144"/>
                <a:gd name="T15" fmla="*/ 2147483647 h 48"/>
                <a:gd name="T16" fmla="*/ 2147483647 w 144"/>
                <a:gd name="T17" fmla="*/ 2147483647 h 48"/>
                <a:gd name="T18" fmla="*/ 2147483647 w 144"/>
                <a:gd name="T19" fmla="*/ 2147483647 h 48"/>
                <a:gd name="T20" fmla="*/ 2147483647 w 144"/>
                <a:gd name="T21" fmla="*/ 2147483647 h 48"/>
                <a:gd name="T22" fmla="*/ 2147483647 w 144"/>
                <a:gd name="T23" fmla="*/ 0 h 48"/>
                <a:gd name="T24" fmla="*/ 2147483647 w 144"/>
                <a:gd name="T25" fmla="*/ 2147483647 h 48"/>
                <a:gd name="T26" fmla="*/ 2147483647 w 144"/>
                <a:gd name="T27" fmla="*/ 2147483647 h 48"/>
                <a:gd name="T28" fmla="*/ 2147483647 w 144"/>
                <a:gd name="T29" fmla="*/ 2147483647 h 48"/>
                <a:gd name="T30" fmla="*/ 2147483647 w 144"/>
                <a:gd name="T31" fmla="*/ 2147483647 h 48"/>
                <a:gd name="T32" fmla="*/ 2147483647 w 144"/>
                <a:gd name="T33" fmla="*/ 2147483647 h 48"/>
                <a:gd name="T34" fmla="*/ 2147483647 w 144"/>
                <a:gd name="T35" fmla="*/ 2147483647 h 48"/>
                <a:gd name="T36" fmla="*/ 2147483647 w 144"/>
                <a:gd name="T37" fmla="*/ 2147483647 h 48"/>
                <a:gd name="T38" fmla="*/ 2147483647 w 144"/>
                <a:gd name="T39" fmla="*/ 2147483647 h 48"/>
                <a:gd name="T40" fmla="*/ 2147483647 w 144"/>
                <a:gd name="T41" fmla="*/ 2147483647 h 48"/>
                <a:gd name="T42" fmla="*/ 2147483647 w 144"/>
                <a:gd name="T43" fmla="*/ 2147483647 h 48"/>
                <a:gd name="T44" fmla="*/ 2147483647 w 144"/>
                <a:gd name="T45" fmla="*/ 2147483647 h 48"/>
                <a:gd name="T46" fmla="*/ 2147483647 w 144"/>
                <a:gd name="T47" fmla="*/ 2147483647 h 48"/>
                <a:gd name="T48" fmla="*/ 2147483647 w 144"/>
                <a:gd name="T49" fmla="*/ 2147483647 h 48"/>
                <a:gd name="T50" fmla="*/ 2147483647 w 144"/>
                <a:gd name="T51" fmla="*/ 2147483647 h 48"/>
                <a:gd name="T52" fmla="*/ 0 w 144"/>
                <a:gd name="T53" fmla="*/ 2147483647 h 48"/>
                <a:gd name="T54" fmla="*/ 2147483647 w 144"/>
                <a:gd name="T55" fmla="*/ 2147483647 h 48"/>
                <a:gd name="T56" fmla="*/ 2147483647 w 144"/>
                <a:gd name="T57" fmla="*/ 2147483647 h 48"/>
                <a:gd name="T58" fmla="*/ 2147483647 w 144"/>
                <a:gd name="T59" fmla="*/ 2147483647 h 48"/>
                <a:gd name="T60" fmla="*/ 2147483647 w 144"/>
                <a:gd name="T61" fmla="*/ 2147483647 h 48"/>
                <a:gd name="T62" fmla="*/ 2147483647 w 144"/>
                <a:gd name="T63" fmla="*/ 2147483647 h 48"/>
                <a:gd name="T64" fmla="*/ 2147483647 w 144"/>
                <a:gd name="T65" fmla="*/ 2147483647 h 48"/>
                <a:gd name="T66" fmla="*/ 2147483647 w 144"/>
                <a:gd name="T67" fmla="*/ 2147483647 h 48"/>
                <a:gd name="T68" fmla="*/ 2147483647 w 144"/>
                <a:gd name="T69" fmla="*/ 2147483647 h 48"/>
                <a:gd name="T70" fmla="*/ 2147483647 w 144"/>
                <a:gd name="T71" fmla="*/ 2147483647 h 48"/>
                <a:gd name="T72" fmla="*/ 2147483647 w 144"/>
                <a:gd name="T73" fmla="*/ 2147483647 h 48"/>
                <a:gd name="T74" fmla="*/ 2147483647 w 144"/>
                <a:gd name="T75" fmla="*/ 2147483647 h 48"/>
                <a:gd name="T76" fmla="*/ 2147483647 w 144"/>
                <a:gd name="T77" fmla="*/ 2147483647 h 48"/>
                <a:gd name="T78" fmla="*/ 2147483647 w 144"/>
                <a:gd name="T79" fmla="*/ 2147483647 h 48"/>
                <a:gd name="T80" fmla="*/ 2147483647 w 144"/>
                <a:gd name="T81" fmla="*/ 2147483647 h 48"/>
                <a:gd name="T82" fmla="*/ 2147483647 w 144"/>
                <a:gd name="T83" fmla="*/ 2147483647 h 48"/>
                <a:gd name="T84" fmla="*/ 2147483647 w 144"/>
                <a:gd name="T85" fmla="*/ 2147483647 h 48"/>
                <a:gd name="T86" fmla="*/ 2147483647 w 144"/>
                <a:gd name="T87" fmla="*/ 2147483647 h 48"/>
                <a:gd name="T88" fmla="*/ 2147483647 w 144"/>
                <a:gd name="T89" fmla="*/ 2147483647 h 48"/>
                <a:gd name="T90" fmla="*/ 2147483647 w 144"/>
                <a:gd name="T91" fmla="*/ 2147483647 h 48"/>
                <a:gd name="T92" fmla="*/ 2147483647 w 144"/>
                <a:gd name="T93" fmla="*/ 2147483647 h 48"/>
                <a:gd name="T94" fmla="*/ 2147483647 w 144"/>
                <a:gd name="T95" fmla="*/ 2147483647 h 48"/>
                <a:gd name="T96" fmla="*/ 2147483647 w 144"/>
                <a:gd name="T97" fmla="*/ 2147483647 h 48"/>
                <a:gd name="T98" fmla="*/ 2147483647 w 144"/>
                <a:gd name="T99" fmla="*/ 2147483647 h 48"/>
                <a:gd name="T100" fmla="*/ 2147483647 w 144"/>
                <a:gd name="T101" fmla="*/ 2147483647 h 48"/>
                <a:gd name="T102" fmla="*/ 2147483647 w 144"/>
                <a:gd name="T103" fmla="*/ 2147483647 h 48"/>
                <a:gd name="T104" fmla="*/ 2147483647 w 144"/>
                <a:gd name="T105" fmla="*/ 2147483647 h 48"/>
                <a:gd name="T106" fmla="*/ 2147483647 w 144"/>
                <a:gd name="T107" fmla="*/ 2147483647 h 48"/>
                <a:gd name="T108" fmla="*/ 2147483647 w 144"/>
                <a:gd name="T109" fmla="*/ 2147483647 h 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"/>
                <a:gd name="T166" fmla="*/ 0 h 48"/>
                <a:gd name="T167" fmla="*/ 144 w 144"/>
                <a:gd name="T168" fmla="*/ 48 h 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" h="48">
                  <a:moveTo>
                    <a:pt x="144" y="14"/>
                  </a:moveTo>
                  <a:lnTo>
                    <a:pt x="139" y="11"/>
                  </a:lnTo>
                  <a:lnTo>
                    <a:pt x="128" y="8"/>
                  </a:lnTo>
                  <a:lnTo>
                    <a:pt x="111" y="3"/>
                  </a:lnTo>
                  <a:lnTo>
                    <a:pt x="105" y="5"/>
                  </a:lnTo>
                  <a:lnTo>
                    <a:pt x="94" y="6"/>
                  </a:lnTo>
                  <a:lnTo>
                    <a:pt x="85" y="6"/>
                  </a:lnTo>
                  <a:lnTo>
                    <a:pt x="80" y="5"/>
                  </a:lnTo>
                  <a:lnTo>
                    <a:pt x="68" y="1"/>
                  </a:lnTo>
                  <a:lnTo>
                    <a:pt x="48" y="0"/>
                  </a:lnTo>
                  <a:lnTo>
                    <a:pt x="18" y="3"/>
                  </a:lnTo>
                  <a:lnTo>
                    <a:pt x="23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3" y="15"/>
                  </a:lnTo>
                  <a:lnTo>
                    <a:pt x="20" y="22"/>
                  </a:lnTo>
                  <a:lnTo>
                    <a:pt x="17" y="23"/>
                  </a:lnTo>
                  <a:lnTo>
                    <a:pt x="12" y="22"/>
                  </a:lnTo>
                  <a:lnTo>
                    <a:pt x="12" y="25"/>
                  </a:lnTo>
                  <a:lnTo>
                    <a:pt x="9" y="28"/>
                  </a:lnTo>
                  <a:lnTo>
                    <a:pt x="0" y="34"/>
                  </a:lnTo>
                  <a:lnTo>
                    <a:pt x="14" y="34"/>
                  </a:lnTo>
                  <a:lnTo>
                    <a:pt x="20" y="37"/>
                  </a:lnTo>
                  <a:lnTo>
                    <a:pt x="23" y="39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5" y="48"/>
                  </a:lnTo>
                  <a:lnTo>
                    <a:pt x="49" y="46"/>
                  </a:lnTo>
                  <a:lnTo>
                    <a:pt x="59" y="45"/>
                  </a:lnTo>
                  <a:lnTo>
                    <a:pt x="69" y="42"/>
                  </a:lnTo>
                  <a:lnTo>
                    <a:pt x="76" y="40"/>
                  </a:lnTo>
                  <a:lnTo>
                    <a:pt x="77" y="29"/>
                  </a:lnTo>
                  <a:lnTo>
                    <a:pt x="99" y="25"/>
                  </a:lnTo>
                  <a:lnTo>
                    <a:pt x="105" y="22"/>
                  </a:lnTo>
                  <a:lnTo>
                    <a:pt x="119" y="18"/>
                  </a:lnTo>
                  <a:lnTo>
                    <a:pt x="127" y="15"/>
                  </a:lnTo>
                  <a:lnTo>
                    <a:pt x="144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3" name="Freeform 885"/>
            <p:cNvSpPr>
              <a:spLocks/>
            </p:cNvSpPr>
            <p:nvPr/>
          </p:nvSpPr>
          <p:spPr bwMode="auto">
            <a:xfrm>
              <a:off x="2634785" y="1796868"/>
              <a:ext cx="23817" cy="20643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0 h 12"/>
                <a:gd name="T10" fmla="*/ 2147483647 w 15"/>
                <a:gd name="T11" fmla="*/ 0 h 12"/>
                <a:gd name="T12" fmla="*/ 2147483647 w 15"/>
                <a:gd name="T13" fmla="*/ 0 h 12"/>
                <a:gd name="T14" fmla="*/ 2147483647 w 15"/>
                <a:gd name="T15" fmla="*/ 2147483647 h 12"/>
                <a:gd name="T16" fmla="*/ 2147483647 w 15"/>
                <a:gd name="T17" fmla="*/ 2147483647 h 12"/>
                <a:gd name="T18" fmla="*/ 2147483647 w 15"/>
                <a:gd name="T19" fmla="*/ 2147483647 h 12"/>
                <a:gd name="T20" fmla="*/ 0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2"/>
                <a:gd name="T44" fmla="*/ 15 w 1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2">
                  <a:moveTo>
                    <a:pt x="15" y="3"/>
                  </a:moveTo>
                  <a:lnTo>
                    <a:pt x="15" y="3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5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9" y="4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4" name="Freeform 886"/>
            <p:cNvSpPr>
              <a:spLocks/>
            </p:cNvSpPr>
            <p:nvPr/>
          </p:nvSpPr>
          <p:spPr bwMode="auto">
            <a:xfrm>
              <a:off x="2347402" y="1939776"/>
              <a:ext cx="34931" cy="17467"/>
            </a:xfrm>
            <a:custGeom>
              <a:avLst/>
              <a:gdLst>
                <a:gd name="T0" fmla="*/ 2147483647 w 21"/>
                <a:gd name="T1" fmla="*/ 2147483647 h 10"/>
                <a:gd name="T2" fmla="*/ 2147483647 w 21"/>
                <a:gd name="T3" fmla="*/ 2147483647 h 10"/>
                <a:gd name="T4" fmla="*/ 2147483647 w 21"/>
                <a:gd name="T5" fmla="*/ 2147483647 h 10"/>
                <a:gd name="T6" fmla="*/ 2147483647 w 21"/>
                <a:gd name="T7" fmla="*/ 2147483647 h 10"/>
                <a:gd name="T8" fmla="*/ 2147483647 w 21"/>
                <a:gd name="T9" fmla="*/ 2147483647 h 10"/>
                <a:gd name="T10" fmla="*/ 2147483647 w 21"/>
                <a:gd name="T11" fmla="*/ 2147483647 h 10"/>
                <a:gd name="T12" fmla="*/ 2147483647 w 21"/>
                <a:gd name="T13" fmla="*/ 2147483647 h 10"/>
                <a:gd name="T14" fmla="*/ 2147483647 w 21"/>
                <a:gd name="T15" fmla="*/ 2147483647 h 10"/>
                <a:gd name="T16" fmla="*/ 0 w 21"/>
                <a:gd name="T17" fmla="*/ 2147483647 h 10"/>
                <a:gd name="T18" fmla="*/ 2147483647 w 21"/>
                <a:gd name="T19" fmla="*/ 2147483647 h 10"/>
                <a:gd name="T20" fmla="*/ 2147483647 w 21"/>
                <a:gd name="T21" fmla="*/ 2147483647 h 10"/>
                <a:gd name="T22" fmla="*/ 2147483647 w 21"/>
                <a:gd name="T23" fmla="*/ 2147483647 h 10"/>
                <a:gd name="T24" fmla="*/ 2147483647 w 21"/>
                <a:gd name="T25" fmla="*/ 2147483647 h 10"/>
                <a:gd name="T26" fmla="*/ 2147483647 w 21"/>
                <a:gd name="T27" fmla="*/ 2147483647 h 10"/>
                <a:gd name="T28" fmla="*/ 2147483647 w 21"/>
                <a:gd name="T29" fmla="*/ 2147483647 h 10"/>
                <a:gd name="T30" fmla="*/ 2147483647 w 21"/>
                <a:gd name="T31" fmla="*/ 2147483647 h 10"/>
                <a:gd name="T32" fmla="*/ 2147483647 w 21"/>
                <a:gd name="T33" fmla="*/ 2147483647 h 10"/>
                <a:gd name="T34" fmla="*/ 2147483647 w 21"/>
                <a:gd name="T35" fmla="*/ 2147483647 h 10"/>
                <a:gd name="T36" fmla="*/ 2147483647 w 21"/>
                <a:gd name="T37" fmla="*/ 2147483647 h 10"/>
                <a:gd name="T38" fmla="*/ 2147483647 w 21"/>
                <a:gd name="T39" fmla="*/ 2147483647 h 10"/>
                <a:gd name="T40" fmla="*/ 2147483647 w 21"/>
                <a:gd name="T41" fmla="*/ 2147483647 h 10"/>
                <a:gd name="T42" fmla="*/ 2147483647 w 21"/>
                <a:gd name="T43" fmla="*/ 0 h 10"/>
                <a:gd name="T44" fmla="*/ 2147483647 w 21"/>
                <a:gd name="T45" fmla="*/ 0 h 10"/>
                <a:gd name="T46" fmla="*/ 2147483647 w 21"/>
                <a:gd name="T47" fmla="*/ 2147483647 h 10"/>
                <a:gd name="T48" fmla="*/ 2147483647 w 21"/>
                <a:gd name="T49" fmla="*/ 2147483647 h 10"/>
                <a:gd name="T50" fmla="*/ 2147483647 w 21"/>
                <a:gd name="T51" fmla="*/ 2147483647 h 10"/>
                <a:gd name="T52" fmla="*/ 2147483647 w 21"/>
                <a:gd name="T53" fmla="*/ 2147483647 h 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"/>
                <a:gd name="T82" fmla="*/ 0 h 10"/>
                <a:gd name="T83" fmla="*/ 21 w 21"/>
                <a:gd name="T84" fmla="*/ 10 h 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" h="10">
                  <a:moveTo>
                    <a:pt x="9" y="2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8"/>
                  </a:lnTo>
                  <a:lnTo>
                    <a:pt x="6" y="10"/>
                  </a:lnTo>
                  <a:lnTo>
                    <a:pt x="7" y="8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5" name="Freeform 887"/>
            <p:cNvSpPr>
              <a:spLocks/>
            </p:cNvSpPr>
            <p:nvPr/>
          </p:nvSpPr>
          <p:spPr bwMode="auto">
            <a:xfrm>
              <a:off x="2849133" y="1993764"/>
              <a:ext cx="9527" cy="6351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2147483647 h 4"/>
                <a:gd name="T4" fmla="*/ 0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6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6" name="Freeform 888"/>
            <p:cNvSpPr>
              <a:spLocks/>
            </p:cNvSpPr>
            <p:nvPr/>
          </p:nvSpPr>
          <p:spPr bwMode="auto">
            <a:xfrm>
              <a:off x="2498238" y="2441544"/>
              <a:ext cx="6351" cy="7940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2147483647 h 5"/>
                <a:gd name="T4" fmla="*/ 2147483647 w 4"/>
                <a:gd name="T5" fmla="*/ 0 h 5"/>
                <a:gd name="T6" fmla="*/ 0 w 4"/>
                <a:gd name="T7" fmla="*/ 0 h 5"/>
                <a:gd name="T8" fmla="*/ 0 w 4"/>
                <a:gd name="T9" fmla="*/ 2147483647 h 5"/>
                <a:gd name="T10" fmla="*/ 2147483647 w 4"/>
                <a:gd name="T11" fmla="*/ 2147483647 h 5"/>
                <a:gd name="T12" fmla="*/ 2147483647 w 4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4" y="5"/>
                  </a:moveTo>
                  <a:lnTo>
                    <a:pt x="4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7" name="Freeform 889"/>
            <p:cNvSpPr>
              <a:spLocks/>
            </p:cNvSpPr>
            <p:nvPr/>
          </p:nvSpPr>
          <p:spPr bwMode="auto">
            <a:xfrm>
              <a:off x="2433141" y="2420902"/>
              <a:ext cx="61922" cy="42872"/>
            </a:xfrm>
            <a:custGeom>
              <a:avLst/>
              <a:gdLst>
                <a:gd name="T0" fmla="*/ 2147483647 w 37"/>
                <a:gd name="T1" fmla="*/ 2147483647 h 24"/>
                <a:gd name="T2" fmla="*/ 2147483647 w 37"/>
                <a:gd name="T3" fmla="*/ 2147483647 h 24"/>
                <a:gd name="T4" fmla="*/ 2147483647 w 37"/>
                <a:gd name="T5" fmla="*/ 2147483647 h 24"/>
                <a:gd name="T6" fmla="*/ 2147483647 w 37"/>
                <a:gd name="T7" fmla="*/ 2147483647 h 24"/>
                <a:gd name="T8" fmla="*/ 2147483647 w 37"/>
                <a:gd name="T9" fmla="*/ 2147483647 h 24"/>
                <a:gd name="T10" fmla="*/ 2147483647 w 37"/>
                <a:gd name="T11" fmla="*/ 2147483647 h 24"/>
                <a:gd name="T12" fmla="*/ 2147483647 w 37"/>
                <a:gd name="T13" fmla="*/ 2147483647 h 24"/>
                <a:gd name="T14" fmla="*/ 2147483647 w 37"/>
                <a:gd name="T15" fmla="*/ 2147483647 h 24"/>
                <a:gd name="T16" fmla="*/ 0 w 37"/>
                <a:gd name="T17" fmla="*/ 0 h 24"/>
                <a:gd name="T18" fmla="*/ 2147483647 w 37"/>
                <a:gd name="T19" fmla="*/ 2147483647 h 24"/>
                <a:gd name="T20" fmla="*/ 2147483647 w 37"/>
                <a:gd name="T21" fmla="*/ 2147483647 h 24"/>
                <a:gd name="T22" fmla="*/ 2147483647 w 37"/>
                <a:gd name="T23" fmla="*/ 2147483647 h 24"/>
                <a:gd name="T24" fmla="*/ 2147483647 w 37"/>
                <a:gd name="T25" fmla="*/ 2147483647 h 24"/>
                <a:gd name="T26" fmla="*/ 2147483647 w 37"/>
                <a:gd name="T27" fmla="*/ 2147483647 h 24"/>
                <a:gd name="T28" fmla="*/ 2147483647 w 37"/>
                <a:gd name="T29" fmla="*/ 2147483647 h 24"/>
                <a:gd name="T30" fmla="*/ 2147483647 w 37"/>
                <a:gd name="T31" fmla="*/ 2147483647 h 24"/>
                <a:gd name="T32" fmla="*/ 2147483647 w 37"/>
                <a:gd name="T33" fmla="*/ 2147483647 h 24"/>
                <a:gd name="T34" fmla="*/ 2147483647 w 37"/>
                <a:gd name="T35" fmla="*/ 2147483647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24"/>
                <a:gd name="T56" fmla="*/ 37 w 37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24">
                  <a:moveTo>
                    <a:pt x="36" y="21"/>
                  </a:moveTo>
                  <a:lnTo>
                    <a:pt x="37" y="19"/>
                  </a:lnTo>
                  <a:lnTo>
                    <a:pt x="34" y="13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6" y="2"/>
                  </a:lnTo>
                  <a:lnTo>
                    <a:pt x="0" y="0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12" y="13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26" y="19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8" name="Freeform 890"/>
            <p:cNvSpPr>
              <a:spLocks/>
            </p:cNvSpPr>
            <p:nvPr/>
          </p:nvSpPr>
          <p:spPr bwMode="auto">
            <a:xfrm>
              <a:off x="2488712" y="2451071"/>
              <a:ext cx="31755" cy="25406"/>
            </a:xfrm>
            <a:custGeom>
              <a:avLst/>
              <a:gdLst>
                <a:gd name="T0" fmla="*/ 2147483647 w 19"/>
                <a:gd name="T1" fmla="*/ 2147483647 h 14"/>
                <a:gd name="T2" fmla="*/ 2147483647 w 19"/>
                <a:gd name="T3" fmla="*/ 2147483647 h 14"/>
                <a:gd name="T4" fmla="*/ 2147483647 w 19"/>
                <a:gd name="T5" fmla="*/ 2147483647 h 14"/>
                <a:gd name="T6" fmla="*/ 0 w 19"/>
                <a:gd name="T7" fmla="*/ 2147483647 h 14"/>
                <a:gd name="T8" fmla="*/ 2147483647 w 19"/>
                <a:gd name="T9" fmla="*/ 2147483647 h 14"/>
                <a:gd name="T10" fmla="*/ 2147483647 w 19"/>
                <a:gd name="T11" fmla="*/ 2147483647 h 14"/>
                <a:gd name="T12" fmla="*/ 2147483647 w 19"/>
                <a:gd name="T13" fmla="*/ 2147483647 h 14"/>
                <a:gd name="T14" fmla="*/ 2147483647 w 19"/>
                <a:gd name="T15" fmla="*/ 2147483647 h 14"/>
                <a:gd name="T16" fmla="*/ 2147483647 w 19"/>
                <a:gd name="T17" fmla="*/ 2147483647 h 14"/>
                <a:gd name="T18" fmla="*/ 2147483647 w 19"/>
                <a:gd name="T19" fmla="*/ 2147483647 h 14"/>
                <a:gd name="T20" fmla="*/ 2147483647 w 19"/>
                <a:gd name="T21" fmla="*/ 0 h 14"/>
                <a:gd name="T22" fmla="*/ 2147483647 w 19"/>
                <a:gd name="T23" fmla="*/ 2147483647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4"/>
                <a:gd name="T38" fmla="*/ 19 w 1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4">
                  <a:moveTo>
                    <a:pt x="8" y="2"/>
                  </a:moveTo>
                  <a:lnTo>
                    <a:pt x="5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2" y="13"/>
                  </a:lnTo>
                  <a:lnTo>
                    <a:pt x="9" y="13"/>
                  </a:lnTo>
                  <a:lnTo>
                    <a:pt x="17" y="14"/>
                  </a:lnTo>
                  <a:lnTo>
                    <a:pt x="19" y="13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9" name="Freeform 891"/>
            <p:cNvSpPr>
              <a:spLocks/>
            </p:cNvSpPr>
            <p:nvPr/>
          </p:nvSpPr>
          <p:spPr bwMode="auto">
            <a:xfrm>
              <a:off x="2591916" y="2825809"/>
              <a:ext cx="26991" cy="9527"/>
            </a:xfrm>
            <a:custGeom>
              <a:avLst/>
              <a:gdLst>
                <a:gd name="T0" fmla="*/ 2147483647 w 16"/>
                <a:gd name="T1" fmla="*/ 0 h 5"/>
                <a:gd name="T2" fmla="*/ 2147483647 w 16"/>
                <a:gd name="T3" fmla="*/ 0 h 5"/>
                <a:gd name="T4" fmla="*/ 0 w 16"/>
                <a:gd name="T5" fmla="*/ 2147483647 h 5"/>
                <a:gd name="T6" fmla="*/ 2147483647 w 16"/>
                <a:gd name="T7" fmla="*/ 2147483647 h 5"/>
                <a:gd name="T8" fmla="*/ 2147483647 w 16"/>
                <a:gd name="T9" fmla="*/ 2147483647 h 5"/>
                <a:gd name="T10" fmla="*/ 2147483647 w 16"/>
                <a:gd name="T11" fmla="*/ 2147483647 h 5"/>
                <a:gd name="T12" fmla="*/ 2147483647 w 16"/>
                <a:gd name="T13" fmla="*/ 2147483647 h 5"/>
                <a:gd name="T14" fmla="*/ 2147483647 w 16"/>
                <a:gd name="T15" fmla="*/ 2147483647 h 5"/>
                <a:gd name="T16" fmla="*/ 2147483647 w 16"/>
                <a:gd name="T17" fmla="*/ 0 h 5"/>
                <a:gd name="T18" fmla="*/ 2147483647 w 16"/>
                <a:gd name="T19" fmla="*/ 0 h 5"/>
                <a:gd name="T20" fmla="*/ 2147483647 w 16"/>
                <a:gd name="T21" fmla="*/ 0 h 5"/>
                <a:gd name="T22" fmla="*/ 2147483647 w 16"/>
                <a:gd name="T23" fmla="*/ 0 h 5"/>
                <a:gd name="T24" fmla="*/ 2147483647 w 16"/>
                <a:gd name="T25" fmla="*/ 0 h 5"/>
                <a:gd name="T26" fmla="*/ 2147483647 w 1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5"/>
                <a:gd name="T44" fmla="*/ 16 w 16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5">
                  <a:moveTo>
                    <a:pt x="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0" name="Freeform 892"/>
            <p:cNvSpPr>
              <a:spLocks/>
            </p:cNvSpPr>
            <p:nvPr/>
          </p:nvSpPr>
          <p:spPr bwMode="auto">
            <a:xfrm>
              <a:off x="2614145" y="2846452"/>
              <a:ext cx="6351" cy="7939"/>
            </a:xfrm>
            <a:custGeom>
              <a:avLst/>
              <a:gdLst>
                <a:gd name="T0" fmla="*/ 2147483647 w 4"/>
                <a:gd name="T1" fmla="*/ 0 h 5"/>
                <a:gd name="T2" fmla="*/ 0 w 4"/>
                <a:gd name="T3" fmla="*/ 2147483647 h 5"/>
                <a:gd name="T4" fmla="*/ 0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2147483647 h 5"/>
                <a:gd name="T10" fmla="*/ 2147483647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1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1" name="Freeform 893"/>
            <p:cNvSpPr>
              <a:spLocks/>
            </p:cNvSpPr>
            <p:nvPr/>
          </p:nvSpPr>
          <p:spPr bwMode="auto">
            <a:xfrm>
              <a:off x="2630023" y="2836925"/>
              <a:ext cx="14289" cy="9527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0 h 5"/>
                <a:gd name="T6" fmla="*/ 0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2147483647 h 5"/>
                <a:gd name="T14" fmla="*/ 2147483647 w 8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5"/>
                <a:gd name="T26" fmla="*/ 8 w 8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5">
                  <a:moveTo>
                    <a:pt x="8" y="5"/>
                  </a:moveTo>
                  <a:lnTo>
                    <a:pt x="8" y="5"/>
                  </a:lnTo>
                  <a:lnTo>
                    <a:pt x="5" y="0"/>
                  </a:lnTo>
                  <a:lnTo>
                    <a:pt x="0" y="2"/>
                  </a:lnTo>
                  <a:lnTo>
                    <a:pt x="4" y="5"/>
                  </a:lnTo>
                  <a:lnTo>
                    <a:pt x="5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2" name="Freeform 894"/>
            <p:cNvSpPr>
              <a:spLocks/>
            </p:cNvSpPr>
            <p:nvPr/>
          </p:nvSpPr>
          <p:spPr bwMode="auto">
            <a:xfrm>
              <a:off x="2634785" y="2851215"/>
              <a:ext cx="9527" cy="11116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5" y="6"/>
                  </a:moveTo>
                  <a:lnTo>
                    <a:pt x="6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3" name="Freeform 895"/>
            <p:cNvSpPr>
              <a:spLocks/>
            </p:cNvSpPr>
            <p:nvPr/>
          </p:nvSpPr>
          <p:spPr bwMode="auto">
            <a:xfrm>
              <a:off x="2706235" y="2967130"/>
              <a:ext cx="11114" cy="11115"/>
            </a:xfrm>
            <a:custGeom>
              <a:avLst/>
              <a:gdLst>
                <a:gd name="T0" fmla="*/ 2147483647 w 7"/>
                <a:gd name="T1" fmla="*/ 0 h 6"/>
                <a:gd name="T2" fmla="*/ 0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0 h 6"/>
                <a:gd name="T10" fmla="*/ 2147483647 w 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6"/>
                <a:gd name="T20" fmla="*/ 7 w 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6">
                  <a:moveTo>
                    <a:pt x="2" y="0"/>
                  </a:moveTo>
                  <a:lnTo>
                    <a:pt x="0" y="5"/>
                  </a:lnTo>
                  <a:lnTo>
                    <a:pt x="4" y="6"/>
                  </a:lnTo>
                  <a:lnTo>
                    <a:pt x="7" y="5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4" name="Freeform 896"/>
            <p:cNvSpPr>
              <a:spLocks/>
            </p:cNvSpPr>
            <p:nvPr/>
          </p:nvSpPr>
          <p:spPr bwMode="auto">
            <a:xfrm>
              <a:off x="2639549" y="2941724"/>
              <a:ext cx="7938" cy="14290"/>
            </a:xfrm>
            <a:custGeom>
              <a:avLst/>
              <a:gdLst>
                <a:gd name="T0" fmla="*/ 0 w 5"/>
                <a:gd name="T1" fmla="*/ 0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0 w 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0" y="0"/>
                  </a:moveTo>
                  <a:lnTo>
                    <a:pt x="2" y="3"/>
                  </a:lnTo>
                  <a:lnTo>
                    <a:pt x="2" y="8"/>
                  </a:lnTo>
                  <a:lnTo>
                    <a:pt x="5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5" name="Freeform 897"/>
            <p:cNvSpPr>
              <a:spLocks/>
            </p:cNvSpPr>
            <p:nvPr/>
          </p:nvSpPr>
          <p:spPr bwMode="auto">
            <a:xfrm>
              <a:off x="2290243" y="1947716"/>
              <a:ext cx="57159" cy="22230"/>
            </a:xfrm>
            <a:custGeom>
              <a:avLst/>
              <a:gdLst>
                <a:gd name="T0" fmla="*/ 0 w 35"/>
                <a:gd name="T1" fmla="*/ 2147483647 h 12"/>
                <a:gd name="T2" fmla="*/ 2147483647 w 35"/>
                <a:gd name="T3" fmla="*/ 2147483647 h 12"/>
                <a:gd name="T4" fmla="*/ 2147483647 w 35"/>
                <a:gd name="T5" fmla="*/ 2147483647 h 12"/>
                <a:gd name="T6" fmla="*/ 2147483647 w 35"/>
                <a:gd name="T7" fmla="*/ 2147483647 h 12"/>
                <a:gd name="T8" fmla="*/ 2147483647 w 35"/>
                <a:gd name="T9" fmla="*/ 2147483647 h 12"/>
                <a:gd name="T10" fmla="*/ 2147483647 w 35"/>
                <a:gd name="T11" fmla="*/ 2147483647 h 12"/>
                <a:gd name="T12" fmla="*/ 2147483647 w 35"/>
                <a:gd name="T13" fmla="*/ 2147483647 h 12"/>
                <a:gd name="T14" fmla="*/ 2147483647 w 35"/>
                <a:gd name="T15" fmla="*/ 2147483647 h 12"/>
                <a:gd name="T16" fmla="*/ 2147483647 w 35"/>
                <a:gd name="T17" fmla="*/ 2147483647 h 12"/>
                <a:gd name="T18" fmla="*/ 2147483647 w 35"/>
                <a:gd name="T19" fmla="*/ 2147483647 h 12"/>
                <a:gd name="T20" fmla="*/ 2147483647 w 35"/>
                <a:gd name="T21" fmla="*/ 2147483647 h 12"/>
                <a:gd name="T22" fmla="*/ 2147483647 w 35"/>
                <a:gd name="T23" fmla="*/ 2147483647 h 12"/>
                <a:gd name="T24" fmla="*/ 2147483647 w 35"/>
                <a:gd name="T25" fmla="*/ 2147483647 h 12"/>
                <a:gd name="T26" fmla="*/ 2147483647 w 35"/>
                <a:gd name="T27" fmla="*/ 2147483647 h 12"/>
                <a:gd name="T28" fmla="*/ 2147483647 w 35"/>
                <a:gd name="T29" fmla="*/ 2147483647 h 12"/>
                <a:gd name="T30" fmla="*/ 2147483647 w 35"/>
                <a:gd name="T31" fmla="*/ 2147483647 h 12"/>
                <a:gd name="T32" fmla="*/ 2147483647 w 35"/>
                <a:gd name="T33" fmla="*/ 2147483647 h 12"/>
                <a:gd name="T34" fmla="*/ 2147483647 w 35"/>
                <a:gd name="T35" fmla="*/ 2147483647 h 12"/>
                <a:gd name="T36" fmla="*/ 2147483647 w 35"/>
                <a:gd name="T37" fmla="*/ 2147483647 h 12"/>
                <a:gd name="T38" fmla="*/ 2147483647 w 35"/>
                <a:gd name="T39" fmla="*/ 0 h 12"/>
                <a:gd name="T40" fmla="*/ 2147483647 w 35"/>
                <a:gd name="T41" fmla="*/ 0 h 12"/>
                <a:gd name="T42" fmla="*/ 2147483647 w 35"/>
                <a:gd name="T43" fmla="*/ 2147483647 h 12"/>
                <a:gd name="T44" fmla="*/ 2147483647 w 35"/>
                <a:gd name="T45" fmla="*/ 2147483647 h 12"/>
                <a:gd name="T46" fmla="*/ 2147483647 w 35"/>
                <a:gd name="T47" fmla="*/ 2147483647 h 12"/>
                <a:gd name="T48" fmla="*/ 2147483647 w 35"/>
                <a:gd name="T49" fmla="*/ 2147483647 h 12"/>
                <a:gd name="T50" fmla="*/ 2147483647 w 35"/>
                <a:gd name="T51" fmla="*/ 2147483647 h 12"/>
                <a:gd name="T52" fmla="*/ 0 w 35"/>
                <a:gd name="T53" fmla="*/ 2147483647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"/>
                <a:gd name="T82" fmla="*/ 0 h 12"/>
                <a:gd name="T83" fmla="*/ 35 w 35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" h="12">
                  <a:moveTo>
                    <a:pt x="0" y="11"/>
                  </a:moveTo>
                  <a:lnTo>
                    <a:pt x="2" y="11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4" y="9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35" y="0"/>
                  </a:lnTo>
                  <a:lnTo>
                    <a:pt x="27" y="2"/>
                  </a:lnTo>
                  <a:lnTo>
                    <a:pt x="22" y="2"/>
                  </a:lnTo>
                  <a:lnTo>
                    <a:pt x="14" y="2"/>
                  </a:lnTo>
                  <a:lnTo>
                    <a:pt x="10" y="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6" name="Freeform 898"/>
            <p:cNvSpPr>
              <a:spLocks/>
            </p:cNvSpPr>
            <p:nvPr/>
          </p:nvSpPr>
          <p:spPr bwMode="auto">
            <a:xfrm>
              <a:off x="1850434" y="2225593"/>
              <a:ext cx="17466" cy="3176"/>
            </a:xfrm>
            <a:custGeom>
              <a:avLst/>
              <a:gdLst>
                <a:gd name="T0" fmla="*/ 2147483647 w 10"/>
                <a:gd name="T1" fmla="*/ 2147483647 h 2"/>
                <a:gd name="T2" fmla="*/ 2147483647 w 10"/>
                <a:gd name="T3" fmla="*/ 0 h 2"/>
                <a:gd name="T4" fmla="*/ 2147483647 w 10"/>
                <a:gd name="T5" fmla="*/ 0 h 2"/>
                <a:gd name="T6" fmla="*/ 2147483647 w 10"/>
                <a:gd name="T7" fmla="*/ 0 h 2"/>
                <a:gd name="T8" fmla="*/ 0 w 10"/>
                <a:gd name="T9" fmla="*/ 0 h 2"/>
                <a:gd name="T10" fmla="*/ 2147483647 w 10"/>
                <a:gd name="T11" fmla="*/ 2147483647 h 2"/>
                <a:gd name="T12" fmla="*/ 2147483647 w 10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"/>
                <a:gd name="T23" fmla="*/ 10 w 10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">
                  <a:moveTo>
                    <a:pt x="7" y="2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7" name="Freeform 899"/>
            <p:cNvSpPr>
              <a:spLocks/>
            </p:cNvSpPr>
            <p:nvPr/>
          </p:nvSpPr>
          <p:spPr bwMode="auto">
            <a:xfrm>
              <a:off x="1807565" y="2230357"/>
              <a:ext cx="65098" cy="34933"/>
            </a:xfrm>
            <a:custGeom>
              <a:avLst/>
              <a:gdLst>
                <a:gd name="T0" fmla="*/ 2147483647 w 39"/>
                <a:gd name="T1" fmla="*/ 2147483647 h 20"/>
                <a:gd name="T2" fmla="*/ 2147483647 w 39"/>
                <a:gd name="T3" fmla="*/ 0 h 20"/>
                <a:gd name="T4" fmla="*/ 2147483647 w 39"/>
                <a:gd name="T5" fmla="*/ 2147483647 h 20"/>
                <a:gd name="T6" fmla="*/ 2147483647 w 39"/>
                <a:gd name="T7" fmla="*/ 2147483647 h 20"/>
                <a:gd name="T8" fmla="*/ 2147483647 w 39"/>
                <a:gd name="T9" fmla="*/ 2147483647 h 20"/>
                <a:gd name="T10" fmla="*/ 0 w 39"/>
                <a:gd name="T11" fmla="*/ 2147483647 h 20"/>
                <a:gd name="T12" fmla="*/ 2147483647 w 39"/>
                <a:gd name="T13" fmla="*/ 2147483647 h 20"/>
                <a:gd name="T14" fmla="*/ 2147483647 w 39"/>
                <a:gd name="T15" fmla="*/ 2147483647 h 20"/>
                <a:gd name="T16" fmla="*/ 2147483647 w 39"/>
                <a:gd name="T17" fmla="*/ 2147483647 h 20"/>
                <a:gd name="T18" fmla="*/ 2147483647 w 39"/>
                <a:gd name="T19" fmla="*/ 2147483647 h 20"/>
                <a:gd name="T20" fmla="*/ 2147483647 w 39"/>
                <a:gd name="T21" fmla="*/ 2147483647 h 20"/>
                <a:gd name="T22" fmla="*/ 2147483647 w 39"/>
                <a:gd name="T23" fmla="*/ 2147483647 h 20"/>
                <a:gd name="T24" fmla="*/ 2147483647 w 39"/>
                <a:gd name="T25" fmla="*/ 2147483647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20"/>
                <a:gd name="T41" fmla="*/ 39 w 39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20">
                  <a:moveTo>
                    <a:pt x="39" y="2"/>
                  </a:moveTo>
                  <a:lnTo>
                    <a:pt x="36" y="0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5" y="11"/>
                  </a:lnTo>
                  <a:lnTo>
                    <a:pt x="0" y="16"/>
                  </a:lnTo>
                  <a:lnTo>
                    <a:pt x="11" y="16"/>
                  </a:lnTo>
                  <a:lnTo>
                    <a:pt x="23" y="20"/>
                  </a:lnTo>
                  <a:lnTo>
                    <a:pt x="26" y="16"/>
                  </a:lnTo>
                  <a:lnTo>
                    <a:pt x="33" y="14"/>
                  </a:lnTo>
                  <a:lnTo>
                    <a:pt x="33" y="11"/>
                  </a:lnTo>
                  <a:lnTo>
                    <a:pt x="28" y="8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8" name="Freeform 900"/>
            <p:cNvSpPr>
              <a:spLocks/>
            </p:cNvSpPr>
            <p:nvPr/>
          </p:nvSpPr>
          <p:spPr bwMode="auto">
            <a:xfrm>
              <a:off x="1812328" y="2273229"/>
              <a:ext cx="19053" cy="11116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0 h 6"/>
                <a:gd name="T6" fmla="*/ 2147483647 w 11"/>
                <a:gd name="T7" fmla="*/ 2147483647 h 6"/>
                <a:gd name="T8" fmla="*/ 0 w 11"/>
                <a:gd name="T9" fmla="*/ 2147483647 h 6"/>
                <a:gd name="T10" fmla="*/ 0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2147483647 h 6"/>
                <a:gd name="T16" fmla="*/ 2147483647 w 11"/>
                <a:gd name="T17" fmla="*/ 2147483647 h 6"/>
                <a:gd name="T18" fmla="*/ 2147483647 w 11"/>
                <a:gd name="T19" fmla="*/ 2147483647 h 6"/>
                <a:gd name="T20" fmla="*/ 2147483647 w 11"/>
                <a:gd name="T21" fmla="*/ 2147483647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6"/>
                <a:gd name="T35" fmla="*/ 11 w 11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6">
                  <a:moveTo>
                    <a:pt x="9" y="4"/>
                  </a:move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9" name="Freeform 901"/>
            <p:cNvSpPr>
              <a:spLocks/>
            </p:cNvSpPr>
            <p:nvPr/>
          </p:nvSpPr>
          <p:spPr bwMode="auto">
            <a:xfrm>
              <a:off x="1971103" y="2184308"/>
              <a:ext cx="17466" cy="15879"/>
            </a:xfrm>
            <a:custGeom>
              <a:avLst/>
              <a:gdLst>
                <a:gd name="T0" fmla="*/ 2147483647 w 11"/>
                <a:gd name="T1" fmla="*/ 2147483647 h 9"/>
                <a:gd name="T2" fmla="*/ 2147483647 w 11"/>
                <a:gd name="T3" fmla="*/ 2147483647 h 9"/>
                <a:gd name="T4" fmla="*/ 0 w 11"/>
                <a:gd name="T5" fmla="*/ 2147483647 h 9"/>
                <a:gd name="T6" fmla="*/ 2147483647 w 11"/>
                <a:gd name="T7" fmla="*/ 2147483647 h 9"/>
                <a:gd name="T8" fmla="*/ 2147483647 w 11"/>
                <a:gd name="T9" fmla="*/ 2147483647 h 9"/>
                <a:gd name="T10" fmla="*/ 2147483647 w 11"/>
                <a:gd name="T11" fmla="*/ 2147483647 h 9"/>
                <a:gd name="T12" fmla="*/ 2147483647 w 11"/>
                <a:gd name="T13" fmla="*/ 2147483647 h 9"/>
                <a:gd name="T14" fmla="*/ 2147483647 w 11"/>
                <a:gd name="T15" fmla="*/ 0 h 9"/>
                <a:gd name="T16" fmla="*/ 2147483647 w 11"/>
                <a:gd name="T17" fmla="*/ 0 h 9"/>
                <a:gd name="T18" fmla="*/ 2147483647 w 11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9"/>
                <a:gd name="T32" fmla="*/ 11 w 11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9">
                  <a:moveTo>
                    <a:pt x="5" y="3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5" y="6"/>
                  </a:lnTo>
                  <a:lnTo>
                    <a:pt x="8" y="5"/>
                  </a:lnTo>
                  <a:lnTo>
                    <a:pt x="11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0" name="Freeform 902"/>
            <p:cNvSpPr>
              <a:spLocks/>
            </p:cNvSpPr>
            <p:nvPr/>
          </p:nvSpPr>
          <p:spPr bwMode="auto">
            <a:xfrm>
              <a:off x="2226732" y="2235120"/>
              <a:ext cx="4763" cy="9527"/>
            </a:xfrm>
            <a:custGeom>
              <a:avLst/>
              <a:gdLst>
                <a:gd name="T0" fmla="*/ 0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2147483647 w 3"/>
                <a:gd name="T19" fmla="*/ 2147483647 h 5"/>
                <a:gd name="T20" fmla="*/ 2147483647 w 3"/>
                <a:gd name="T21" fmla="*/ 0 h 5"/>
                <a:gd name="T22" fmla="*/ 0 w 3"/>
                <a:gd name="T23" fmla="*/ 0 h 5"/>
                <a:gd name="T24" fmla="*/ 0 w 3"/>
                <a:gd name="T25" fmla="*/ 0 h 5"/>
                <a:gd name="T26" fmla="*/ 0 w 3"/>
                <a:gd name="T27" fmla="*/ 2147483647 h 5"/>
                <a:gd name="T28" fmla="*/ 0 w 3"/>
                <a:gd name="T29" fmla="*/ 2147483647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"/>
                <a:gd name="T46" fmla="*/ 0 h 5"/>
                <a:gd name="T47" fmla="*/ 3 w 3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1" name="Freeform 903"/>
            <p:cNvSpPr>
              <a:spLocks/>
            </p:cNvSpPr>
            <p:nvPr/>
          </p:nvSpPr>
          <p:spPr bwMode="auto">
            <a:xfrm>
              <a:off x="2256899" y="2254175"/>
              <a:ext cx="12702" cy="36522"/>
            </a:xfrm>
            <a:custGeom>
              <a:avLst/>
              <a:gdLst>
                <a:gd name="T0" fmla="*/ 2147483647 w 8"/>
                <a:gd name="T1" fmla="*/ 2147483647 h 21"/>
                <a:gd name="T2" fmla="*/ 2147483647 w 8"/>
                <a:gd name="T3" fmla="*/ 2147483647 h 21"/>
                <a:gd name="T4" fmla="*/ 2147483647 w 8"/>
                <a:gd name="T5" fmla="*/ 2147483647 h 21"/>
                <a:gd name="T6" fmla="*/ 2147483647 w 8"/>
                <a:gd name="T7" fmla="*/ 2147483647 h 21"/>
                <a:gd name="T8" fmla="*/ 2147483647 w 8"/>
                <a:gd name="T9" fmla="*/ 0 h 21"/>
                <a:gd name="T10" fmla="*/ 0 w 8"/>
                <a:gd name="T11" fmla="*/ 0 h 21"/>
                <a:gd name="T12" fmla="*/ 0 w 8"/>
                <a:gd name="T13" fmla="*/ 2147483647 h 21"/>
                <a:gd name="T14" fmla="*/ 2147483647 w 8"/>
                <a:gd name="T15" fmla="*/ 2147483647 h 21"/>
                <a:gd name="T16" fmla="*/ 2147483647 w 8"/>
                <a:gd name="T17" fmla="*/ 2147483647 h 21"/>
                <a:gd name="T18" fmla="*/ 2147483647 w 8"/>
                <a:gd name="T19" fmla="*/ 2147483647 h 21"/>
                <a:gd name="T20" fmla="*/ 2147483647 w 8"/>
                <a:gd name="T21" fmla="*/ 2147483647 h 21"/>
                <a:gd name="T22" fmla="*/ 2147483647 w 8"/>
                <a:gd name="T23" fmla="*/ 2147483647 h 21"/>
                <a:gd name="T24" fmla="*/ 2147483647 w 8"/>
                <a:gd name="T25" fmla="*/ 2147483647 h 21"/>
                <a:gd name="T26" fmla="*/ 2147483647 w 8"/>
                <a:gd name="T27" fmla="*/ 2147483647 h 21"/>
                <a:gd name="T28" fmla="*/ 2147483647 w 8"/>
                <a:gd name="T29" fmla="*/ 2147483647 h 21"/>
                <a:gd name="T30" fmla="*/ 2147483647 w 8"/>
                <a:gd name="T31" fmla="*/ 2147483647 h 21"/>
                <a:gd name="T32" fmla="*/ 2147483647 w 8"/>
                <a:gd name="T33" fmla="*/ 2147483647 h 21"/>
                <a:gd name="T34" fmla="*/ 2147483647 w 8"/>
                <a:gd name="T35" fmla="*/ 2147483647 h 21"/>
                <a:gd name="T36" fmla="*/ 2147483647 w 8"/>
                <a:gd name="T37" fmla="*/ 2147483647 h 21"/>
                <a:gd name="T38" fmla="*/ 2147483647 w 8"/>
                <a:gd name="T39" fmla="*/ 2147483647 h 21"/>
                <a:gd name="T40" fmla="*/ 2147483647 w 8"/>
                <a:gd name="T41" fmla="*/ 2147483647 h 21"/>
                <a:gd name="T42" fmla="*/ 2147483647 w 8"/>
                <a:gd name="T43" fmla="*/ 2147483647 h 21"/>
                <a:gd name="T44" fmla="*/ 2147483647 w 8"/>
                <a:gd name="T45" fmla="*/ 2147483647 h 21"/>
                <a:gd name="T46" fmla="*/ 2147483647 w 8"/>
                <a:gd name="T47" fmla="*/ 2147483647 h 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"/>
                <a:gd name="T73" fmla="*/ 0 h 21"/>
                <a:gd name="T74" fmla="*/ 8 w 8"/>
                <a:gd name="T75" fmla="*/ 21 h 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" h="21">
                  <a:moveTo>
                    <a:pt x="6" y="9"/>
                  </a:moveTo>
                  <a:lnTo>
                    <a:pt x="6" y="9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2" name="Freeform 904"/>
            <p:cNvSpPr>
              <a:spLocks/>
            </p:cNvSpPr>
            <p:nvPr/>
          </p:nvSpPr>
          <p:spPr bwMode="auto">
            <a:xfrm>
              <a:off x="2241022" y="2255763"/>
              <a:ext cx="4764" cy="14290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0 h 8"/>
                <a:gd name="T8" fmla="*/ 2147483647 w 3"/>
                <a:gd name="T9" fmla="*/ 0 h 8"/>
                <a:gd name="T10" fmla="*/ 2147483647 w 3"/>
                <a:gd name="T11" fmla="*/ 0 h 8"/>
                <a:gd name="T12" fmla="*/ 2147483647 w 3"/>
                <a:gd name="T13" fmla="*/ 0 h 8"/>
                <a:gd name="T14" fmla="*/ 0 w 3"/>
                <a:gd name="T15" fmla="*/ 0 h 8"/>
                <a:gd name="T16" fmla="*/ 0 w 3"/>
                <a:gd name="T17" fmla="*/ 0 h 8"/>
                <a:gd name="T18" fmla="*/ 0 w 3"/>
                <a:gd name="T19" fmla="*/ 0 h 8"/>
                <a:gd name="T20" fmla="*/ 0 w 3"/>
                <a:gd name="T21" fmla="*/ 0 h 8"/>
                <a:gd name="T22" fmla="*/ 0 w 3"/>
                <a:gd name="T23" fmla="*/ 2147483647 h 8"/>
                <a:gd name="T24" fmla="*/ 2147483647 w 3"/>
                <a:gd name="T25" fmla="*/ 2147483647 h 8"/>
                <a:gd name="T26" fmla="*/ 2147483647 w 3"/>
                <a:gd name="T27" fmla="*/ 2147483647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8"/>
                <a:gd name="T44" fmla="*/ 3 w 3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8">
                  <a:moveTo>
                    <a:pt x="3" y="8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3" name="Freeform 905"/>
            <p:cNvSpPr>
              <a:spLocks/>
            </p:cNvSpPr>
            <p:nvPr/>
          </p:nvSpPr>
          <p:spPr bwMode="auto">
            <a:xfrm>
              <a:off x="2277541" y="2265291"/>
              <a:ext cx="15878" cy="14290"/>
            </a:xfrm>
            <a:custGeom>
              <a:avLst/>
              <a:gdLst>
                <a:gd name="T0" fmla="*/ 2147483647 w 9"/>
                <a:gd name="T1" fmla="*/ 0 h 8"/>
                <a:gd name="T2" fmla="*/ 2147483647 w 9"/>
                <a:gd name="T3" fmla="*/ 0 h 8"/>
                <a:gd name="T4" fmla="*/ 0 w 9"/>
                <a:gd name="T5" fmla="*/ 2147483647 h 8"/>
                <a:gd name="T6" fmla="*/ 0 w 9"/>
                <a:gd name="T7" fmla="*/ 2147483647 h 8"/>
                <a:gd name="T8" fmla="*/ 0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2147483647 w 9"/>
                <a:gd name="T15" fmla="*/ 2147483647 h 8"/>
                <a:gd name="T16" fmla="*/ 2147483647 w 9"/>
                <a:gd name="T17" fmla="*/ 2147483647 h 8"/>
                <a:gd name="T18" fmla="*/ 2147483647 w 9"/>
                <a:gd name="T19" fmla="*/ 2147483647 h 8"/>
                <a:gd name="T20" fmla="*/ 2147483647 w 9"/>
                <a:gd name="T21" fmla="*/ 2147483647 h 8"/>
                <a:gd name="T22" fmla="*/ 2147483647 w 9"/>
                <a:gd name="T23" fmla="*/ 2147483647 h 8"/>
                <a:gd name="T24" fmla="*/ 2147483647 w 9"/>
                <a:gd name="T25" fmla="*/ 2147483647 h 8"/>
                <a:gd name="T26" fmla="*/ 2147483647 w 9"/>
                <a:gd name="T27" fmla="*/ 2147483647 h 8"/>
                <a:gd name="T28" fmla="*/ 2147483647 w 9"/>
                <a:gd name="T29" fmla="*/ 2147483647 h 8"/>
                <a:gd name="T30" fmla="*/ 2147483647 w 9"/>
                <a:gd name="T31" fmla="*/ 2147483647 h 8"/>
                <a:gd name="T32" fmla="*/ 2147483647 w 9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8"/>
                <a:gd name="T53" fmla="*/ 9 w 9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8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6" y="7"/>
                  </a:lnTo>
                  <a:lnTo>
                    <a:pt x="7" y="8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4" name="Freeform 906"/>
            <p:cNvSpPr>
              <a:spLocks/>
            </p:cNvSpPr>
            <p:nvPr/>
          </p:nvSpPr>
          <p:spPr bwMode="auto">
            <a:xfrm>
              <a:off x="2298181" y="2303399"/>
              <a:ext cx="17466" cy="25406"/>
            </a:xfrm>
            <a:custGeom>
              <a:avLst/>
              <a:gdLst>
                <a:gd name="T0" fmla="*/ 0 w 11"/>
                <a:gd name="T1" fmla="*/ 2147483647 h 14"/>
                <a:gd name="T2" fmla="*/ 0 w 11"/>
                <a:gd name="T3" fmla="*/ 2147483647 h 14"/>
                <a:gd name="T4" fmla="*/ 0 w 11"/>
                <a:gd name="T5" fmla="*/ 2147483647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2147483647 w 11"/>
                <a:gd name="T19" fmla="*/ 2147483647 h 14"/>
                <a:gd name="T20" fmla="*/ 2147483647 w 11"/>
                <a:gd name="T21" fmla="*/ 2147483647 h 14"/>
                <a:gd name="T22" fmla="*/ 2147483647 w 11"/>
                <a:gd name="T23" fmla="*/ 2147483647 h 14"/>
                <a:gd name="T24" fmla="*/ 2147483647 w 11"/>
                <a:gd name="T25" fmla="*/ 2147483647 h 14"/>
                <a:gd name="T26" fmla="*/ 2147483647 w 11"/>
                <a:gd name="T27" fmla="*/ 2147483647 h 14"/>
                <a:gd name="T28" fmla="*/ 2147483647 w 11"/>
                <a:gd name="T29" fmla="*/ 2147483647 h 14"/>
                <a:gd name="T30" fmla="*/ 2147483647 w 11"/>
                <a:gd name="T31" fmla="*/ 2147483647 h 14"/>
                <a:gd name="T32" fmla="*/ 2147483647 w 11"/>
                <a:gd name="T33" fmla="*/ 2147483647 h 14"/>
                <a:gd name="T34" fmla="*/ 2147483647 w 11"/>
                <a:gd name="T35" fmla="*/ 2147483647 h 14"/>
                <a:gd name="T36" fmla="*/ 2147483647 w 11"/>
                <a:gd name="T37" fmla="*/ 2147483647 h 14"/>
                <a:gd name="T38" fmla="*/ 2147483647 w 11"/>
                <a:gd name="T39" fmla="*/ 2147483647 h 14"/>
                <a:gd name="T40" fmla="*/ 2147483647 w 11"/>
                <a:gd name="T41" fmla="*/ 2147483647 h 14"/>
                <a:gd name="T42" fmla="*/ 2147483647 w 11"/>
                <a:gd name="T43" fmla="*/ 2147483647 h 14"/>
                <a:gd name="T44" fmla="*/ 2147483647 w 11"/>
                <a:gd name="T45" fmla="*/ 2147483647 h 14"/>
                <a:gd name="T46" fmla="*/ 2147483647 w 11"/>
                <a:gd name="T47" fmla="*/ 2147483647 h 14"/>
                <a:gd name="T48" fmla="*/ 2147483647 w 11"/>
                <a:gd name="T49" fmla="*/ 2147483647 h 14"/>
                <a:gd name="T50" fmla="*/ 2147483647 w 11"/>
                <a:gd name="T51" fmla="*/ 2147483647 h 14"/>
                <a:gd name="T52" fmla="*/ 2147483647 w 11"/>
                <a:gd name="T53" fmla="*/ 2147483647 h 14"/>
                <a:gd name="T54" fmla="*/ 2147483647 w 11"/>
                <a:gd name="T55" fmla="*/ 2147483647 h 14"/>
                <a:gd name="T56" fmla="*/ 2147483647 w 11"/>
                <a:gd name="T57" fmla="*/ 2147483647 h 14"/>
                <a:gd name="T58" fmla="*/ 0 w 11"/>
                <a:gd name="T59" fmla="*/ 0 h 14"/>
                <a:gd name="T60" fmla="*/ 0 w 11"/>
                <a:gd name="T61" fmla="*/ 0 h 14"/>
                <a:gd name="T62" fmla="*/ 0 w 11"/>
                <a:gd name="T63" fmla="*/ 2147483647 h 14"/>
                <a:gd name="T64" fmla="*/ 0 w 11"/>
                <a:gd name="T65" fmla="*/ 2147483647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14"/>
                <a:gd name="T101" fmla="*/ 11 w 11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14">
                  <a:moveTo>
                    <a:pt x="0" y="3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5" name="Freeform 907"/>
            <p:cNvSpPr>
              <a:spLocks/>
            </p:cNvSpPr>
            <p:nvPr/>
          </p:nvSpPr>
          <p:spPr bwMode="auto">
            <a:xfrm>
              <a:off x="2310883" y="2335157"/>
              <a:ext cx="28580" cy="25406"/>
            </a:xfrm>
            <a:custGeom>
              <a:avLst/>
              <a:gdLst>
                <a:gd name="T0" fmla="*/ 2147483647 w 17"/>
                <a:gd name="T1" fmla="*/ 0 h 14"/>
                <a:gd name="T2" fmla="*/ 2147483647 w 17"/>
                <a:gd name="T3" fmla="*/ 0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2147483647 w 17"/>
                <a:gd name="T11" fmla="*/ 2147483647 h 14"/>
                <a:gd name="T12" fmla="*/ 2147483647 w 17"/>
                <a:gd name="T13" fmla="*/ 2147483647 h 14"/>
                <a:gd name="T14" fmla="*/ 2147483647 w 17"/>
                <a:gd name="T15" fmla="*/ 2147483647 h 14"/>
                <a:gd name="T16" fmla="*/ 2147483647 w 17"/>
                <a:gd name="T17" fmla="*/ 2147483647 h 14"/>
                <a:gd name="T18" fmla="*/ 2147483647 w 17"/>
                <a:gd name="T19" fmla="*/ 2147483647 h 14"/>
                <a:gd name="T20" fmla="*/ 2147483647 w 17"/>
                <a:gd name="T21" fmla="*/ 2147483647 h 14"/>
                <a:gd name="T22" fmla="*/ 2147483647 w 17"/>
                <a:gd name="T23" fmla="*/ 2147483647 h 14"/>
                <a:gd name="T24" fmla="*/ 0 w 17"/>
                <a:gd name="T25" fmla="*/ 2147483647 h 14"/>
                <a:gd name="T26" fmla="*/ 0 w 17"/>
                <a:gd name="T27" fmla="*/ 2147483647 h 14"/>
                <a:gd name="T28" fmla="*/ 0 w 17"/>
                <a:gd name="T29" fmla="*/ 2147483647 h 14"/>
                <a:gd name="T30" fmla="*/ 0 w 17"/>
                <a:gd name="T31" fmla="*/ 2147483647 h 14"/>
                <a:gd name="T32" fmla="*/ 2147483647 w 17"/>
                <a:gd name="T33" fmla="*/ 2147483647 h 14"/>
                <a:gd name="T34" fmla="*/ 2147483647 w 17"/>
                <a:gd name="T35" fmla="*/ 2147483647 h 14"/>
                <a:gd name="T36" fmla="*/ 2147483647 w 17"/>
                <a:gd name="T37" fmla="*/ 2147483647 h 14"/>
                <a:gd name="T38" fmla="*/ 2147483647 w 17"/>
                <a:gd name="T39" fmla="*/ 2147483647 h 14"/>
                <a:gd name="T40" fmla="*/ 2147483647 w 17"/>
                <a:gd name="T41" fmla="*/ 2147483647 h 14"/>
                <a:gd name="T42" fmla="*/ 2147483647 w 17"/>
                <a:gd name="T43" fmla="*/ 2147483647 h 14"/>
                <a:gd name="T44" fmla="*/ 2147483647 w 17"/>
                <a:gd name="T45" fmla="*/ 2147483647 h 14"/>
                <a:gd name="T46" fmla="*/ 2147483647 w 17"/>
                <a:gd name="T47" fmla="*/ 2147483647 h 14"/>
                <a:gd name="T48" fmla="*/ 2147483647 w 17"/>
                <a:gd name="T49" fmla="*/ 2147483647 h 14"/>
                <a:gd name="T50" fmla="*/ 2147483647 w 17"/>
                <a:gd name="T51" fmla="*/ 2147483647 h 14"/>
                <a:gd name="T52" fmla="*/ 2147483647 w 17"/>
                <a:gd name="T53" fmla="*/ 0 h 1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"/>
                <a:gd name="T82" fmla="*/ 0 h 14"/>
                <a:gd name="T83" fmla="*/ 17 w 17"/>
                <a:gd name="T84" fmla="*/ 14 h 1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" h="14">
                  <a:moveTo>
                    <a:pt x="17" y="0"/>
                  </a:moveTo>
                  <a:lnTo>
                    <a:pt x="14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8" y="5"/>
                  </a:lnTo>
                  <a:lnTo>
                    <a:pt x="6" y="6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6" name="Freeform 908"/>
            <p:cNvSpPr>
              <a:spLocks/>
            </p:cNvSpPr>
            <p:nvPr/>
          </p:nvSpPr>
          <p:spPr bwMode="auto">
            <a:xfrm>
              <a:off x="9478015" y="1909607"/>
              <a:ext cx="65099" cy="17466"/>
            </a:xfrm>
            <a:custGeom>
              <a:avLst/>
              <a:gdLst>
                <a:gd name="T0" fmla="*/ 2147483647 w 39"/>
                <a:gd name="T1" fmla="*/ 0 h 10"/>
                <a:gd name="T2" fmla="*/ 2147483647 w 39"/>
                <a:gd name="T3" fmla="*/ 0 h 10"/>
                <a:gd name="T4" fmla="*/ 2147483647 w 39"/>
                <a:gd name="T5" fmla="*/ 2147483647 h 10"/>
                <a:gd name="T6" fmla="*/ 2147483647 w 39"/>
                <a:gd name="T7" fmla="*/ 2147483647 h 10"/>
                <a:gd name="T8" fmla="*/ 0 w 39"/>
                <a:gd name="T9" fmla="*/ 2147483647 h 10"/>
                <a:gd name="T10" fmla="*/ 0 w 39"/>
                <a:gd name="T11" fmla="*/ 2147483647 h 10"/>
                <a:gd name="T12" fmla="*/ 2147483647 w 39"/>
                <a:gd name="T13" fmla="*/ 2147483647 h 10"/>
                <a:gd name="T14" fmla="*/ 2147483647 w 39"/>
                <a:gd name="T15" fmla="*/ 2147483647 h 10"/>
                <a:gd name="T16" fmla="*/ 2147483647 w 39"/>
                <a:gd name="T17" fmla="*/ 2147483647 h 10"/>
                <a:gd name="T18" fmla="*/ 2147483647 w 39"/>
                <a:gd name="T19" fmla="*/ 2147483647 h 10"/>
                <a:gd name="T20" fmla="*/ 2147483647 w 39"/>
                <a:gd name="T21" fmla="*/ 2147483647 h 10"/>
                <a:gd name="T22" fmla="*/ 2147483647 w 39"/>
                <a:gd name="T23" fmla="*/ 2147483647 h 10"/>
                <a:gd name="T24" fmla="*/ 2147483647 w 39"/>
                <a:gd name="T25" fmla="*/ 2147483647 h 10"/>
                <a:gd name="T26" fmla="*/ 2147483647 w 39"/>
                <a:gd name="T27" fmla="*/ 2147483647 h 10"/>
                <a:gd name="T28" fmla="*/ 2147483647 w 39"/>
                <a:gd name="T29" fmla="*/ 2147483647 h 10"/>
                <a:gd name="T30" fmla="*/ 2147483647 w 39"/>
                <a:gd name="T31" fmla="*/ 2147483647 h 10"/>
                <a:gd name="T32" fmla="*/ 2147483647 w 39"/>
                <a:gd name="T33" fmla="*/ 2147483647 h 10"/>
                <a:gd name="T34" fmla="*/ 2147483647 w 39"/>
                <a:gd name="T35" fmla="*/ 2147483647 h 10"/>
                <a:gd name="T36" fmla="*/ 2147483647 w 39"/>
                <a:gd name="T37" fmla="*/ 0 h 10"/>
                <a:gd name="T38" fmla="*/ 2147483647 w 39"/>
                <a:gd name="T39" fmla="*/ 0 h 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10"/>
                <a:gd name="T62" fmla="*/ 39 w 39"/>
                <a:gd name="T63" fmla="*/ 10 h 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10">
                  <a:moveTo>
                    <a:pt x="25" y="0"/>
                  </a:moveTo>
                  <a:lnTo>
                    <a:pt x="25" y="0"/>
                  </a:lnTo>
                  <a:lnTo>
                    <a:pt x="17" y="2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0"/>
                  </a:lnTo>
                  <a:lnTo>
                    <a:pt x="8" y="8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39" y="8"/>
                  </a:lnTo>
                  <a:lnTo>
                    <a:pt x="34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7" name="Freeform 909"/>
            <p:cNvSpPr>
              <a:spLocks/>
            </p:cNvSpPr>
            <p:nvPr/>
          </p:nvSpPr>
          <p:spPr bwMode="auto">
            <a:xfrm>
              <a:off x="5985401" y="1753846"/>
              <a:ext cx="3735541" cy="897613"/>
            </a:xfrm>
            <a:custGeom>
              <a:avLst/>
              <a:gdLst>
                <a:gd name="T0" fmla="*/ 2147483647 w 2246"/>
                <a:gd name="T1" fmla="*/ 2147483647 h 503"/>
                <a:gd name="T2" fmla="*/ 2147483647 w 2246"/>
                <a:gd name="T3" fmla="*/ 2147483647 h 503"/>
                <a:gd name="T4" fmla="*/ 2147483647 w 2246"/>
                <a:gd name="T5" fmla="*/ 2147483647 h 503"/>
                <a:gd name="T6" fmla="*/ 2147483647 w 2246"/>
                <a:gd name="T7" fmla="*/ 2147483647 h 503"/>
                <a:gd name="T8" fmla="*/ 2147483647 w 2246"/>
                <a:gd name="T9" fmla="*/ 2147483647 h 503"/>
                <a:gd name="T10" fmla="*/ 2147483647 w 2246"/>
                <a:gd name="T11" fmla="*/ 2147483647 h 503"/>
                <a:gd name="T12" fmla="*/ 2147483647 w 2246"/>
                <a:gd name="T13" fmla="*/ 2147483647 h 503"/>
                <a:gd name="T14" fmla="*/ 2147483647 w 2246"/>
                <a:gd name="T15" fmla="*/ 2147483647 h 503"/>
                <a:gd name="T16" fmla="*/ 2147483647 w 2246"/>
                <a:gd name="T17" fmla="*/ 2147483647 h 503"/>
                <a:gd name="T18" fmla="*/ 2147483647 w 2246"/>
                <a:gd name="T19" fmla="*/ 2147483647 h 503"/>
                <a:gd name="T20" fmla="*/ 2147483647 w 2246"/>
                <a:gd name="T21" fmla="*/ 2147483647 h 503"/>
                <a:gd name="T22" fmla="*/ 2147483647 w 2246"/>
                <a:gd name="T23" fmla="*/ 2147483647 h 503"/>
                <a:gd name="T24" fmla="*/ 2147483647 w 2246"/>
                <a:gd name="T25" fmla="*/ 2147483647 h 503"/>
                <a:gd name="T26" fmla="*/ 2147483647 w 2246"/>
                <a:gd name="T27" fmla="*/ 2147483647 h 503"/>
                <a:gd name="T28" fmla="*/ 2147483647 w 2246"/>
                <a:gd name="T29" fmla="*/ 2147483647 h 503"/>
                <a:gd name="T30" fmla="*/ 2147483647 w 2246"/>
                <a:gd name="T31" fmla="*/ 2147483647 h 503"/>
                <a:gd name="T32" fmla="*/ 2147483647 w 2246"/>
                <a:gd name="T33" fmla="*/ 2147483647 h 503"/>
                <a:gd name="T34" fmla="*/ 2147483647 w 2246"/>
                <a:gd name="T35" fmla="*/ 2147483647 h 503"/>
                <a:gd name="T36" fmla="*/ 2147483647 w 2246"/>
                <a:gd name="T37" fmla="*/ 2147483647 h 503"/>
                <a:gd name="T38" fmla="*/ 2147483647 w 2246"/>
                <a:gd name="T39" fmla="*/ 2147483647 h 503"/>
                <a:gd name="T40" fmla="*/ 2147483647 w 2246"/>
                <a:gd name="T41" fmla="*/ 2147483647 h 503"/>
                <a:gd name="T42" fmla="*/ 2147483647 w 2246"/>
                <a:gd name="T43" fmla="*/ 2147483647 h 503"/>
                <a:gd name="T44" fmla="*/ 2147483647 w 2246"/>
                <a:gd name="T45" fmla="*/ 2147483647 h 503"/>
                <a:gd name="T46" fmla="*/ 2147483647 w 2246"/>
                <a:gd name="T47" fmla="*/ 2147483647 h 503"/>
                <a:gd name="T48" fmla="*/ 2147483647 w 2246"/>
                <a:gd name="T49" fmla="*/ 2147483647 h 503"/>
                <a:gd name="T50" fmla="*/ 2147483647 w 2246"/>
                <a:gd name="T51" fmla="*/ 2147483647 h 503"/>
                <a:gd name="T52" fmla="*/ 2147483647 w 2246"/>
                <a:gd name="T53" fmla="*/ 2147483647 h 503"/>
                <a:gd name="T54" fmla="*/ 2147483647 w 2246"/>
                <a:gd name="T55" fmla="*/ 2147483647 h 503"/>
                <a:gd name="T56" fmla="*/ 2147483647 w 2246"/>
                <a:gd name="T57" fmla="*/ 2147483647 h 503"/>
                <a:gd name="T58" fmla="*/ 2147483647 w 2246"/>
                <a:gd name="T59" fmla="*/ 2147483647 h 503"/>
                <a:gd name="T60" fmla="*/ 2147483647 w 2246"/>
                <a:gd name="T61" fmla="*/ 2147483647 h 503"/>
                <a:gd name="T62" fmla="*/ 2147483647 w 2246"/>
                <a:gd name="T63" fmla="*/ 2147483647 h 503"/>
                <a:gd name="T64" fmla="*/ 2147483647 w 2246"/>
                <a:gd name="T65" fmla="*/ 2147483647 h 503"/>
                <a:gd name="T66" fmla="*/ 2147483647 w 2246"/>
                <a:gd name="T67" fmla="*/ 2147483647 h 503"/>
                <a:gd name="T68" fmla="*/ 2147483647 w 2246"/>
                <a:gd name="T69" fmla="*/ 2147483647 h 503"/>
                <a:gd name="T70" fmla="*/ 2147483647 w 2246"/>
                <a:gd name="T71" fmla="*/ 2147483647 h 503"/>
                <a:gd name="T72" fmla="*/ 2147483647 w 2246"/>
                <a:gd name="T73" fmla="*/ 2147483647 h 503"/>
                <a:gd name="T74" fmla="*/ 2147483647 w 2246"/>
                <a:gd name="T75" fmla="*/ 2147483647 h 503"/>
                <a:gd name="T76" fmla="*/ 2147483647 w 2246"/>
                <a:gd name="T77" fmla="*/ 2147483647 h 503"/>
                <a:gd name="T78" fmla="*/ 2147483647 w 2246"/>
                <a:gd name="T79" fmla="*/ 2147483647 h 503"/>
                <a:gd name="T80" fmla="*/ 2147483647 w 2246"/>
                <a:gd name="T81" fmla="*/ 2147483647 h 503"/>
                <a:gd name="T82" fmla="*/ 2147483647 w 2246"/>
                <a:gd name="T83" fmla="*/ 2147483647 h 503"/>
                <a:gd name="T84" fmla="*/ 2147483647 w 2246"/>
                <a:gd name="T85" fmla="*/ 2147483647 h 503"/>
                <a:gd name="T86" fmla="*/ 2147483647 w 2246"/>
                <a:gd name="T87" fmla="*/ 2147483647 h 503"/>
                <a:gd name="T88" fmla="*/ 2147483647 w 2246"/>
                <a:gd name="T89" fmla="*/ 2147483647 h 503"/>
                <a:gd name="T90" fmla="*/ 2147483647 w 2246"/>
                <a:gd name="T91" fmla="*/ 2147483647 h 503"/>
                <a:gd name="T92" fmla="*/ 2147483647 w 2246"/>
                <a:gd name="T93" fmla="*/ 2147483647 h 503"/>
                <a:gd name="T94" fmla="*/ 2147483647 w 2246"/>
                <a:gd name="T95" fmla="*/ 2147483647 h 503"/>
                <a:gd name="T96" fmla="*/ 2147483647 w 2246"/>
                <a:gd name="T97" fmla="*/ 2147483647 h 503"/>
                <a:gd name="T98" fmla="*/ 2147483647 w 2246"/>
                <a:gd name="T99" fmla="*/ 2147483647 h 503"/>
                <a:gd name="T100" fmla="*/ 2147483647 w 2246"/>
                <a:gd name="T101" fmla="*/ 2147483647 h 503"/>
                <a:gd name="T102" fmla="*/ 2147483647 w 2246"/>
                <a:gd name="T103" fmla="*/ 2147483647 h 503"/>
                <a:gd name="T104" fmla="*/ 2147483647 w 2246"/>
                <a:gd name="T105" fmla="*/ 2147483647 h 503"/>
                <a:gd name="T106" fmla="*/ 2147483647 w 2246"/>
                <a:gd name="T107" fmla="*/ 2147483647 h 503"/>
                <a:gd name="T108" fmla="*/ 2147483647 w 2246"/>
                <a:gd name="T109" fmla="*/ 2147483647 h 503"/>
                <a:gd name="T110" fmla="*/ 2147483647 w 2246"/>
                <a:gd name="T111" fmla="*/ 2147483647 h 503"/>
                <a:gd name="T112" fmla="*/ 2147483647 w 2246"/>
                <a:gd name="T113" fmla="*/ 2147483647 h 503"/>
                <a:gd name="T114" fmla="*/ 2147483647 w 2246"/>
                <a:gd name="T115" fmla="*/ 2147483647 h 503"/>
                <a:gd name="T116" fmla="*/ 2147483647 w 2246"/>
                <a:gd name="T117" fmla="*/ 2147483647 h 503"/>
                <a:gd name="T118" fmla="*/ 2147483647 w 2246"/>
                <a:gd name="T119" fmla="*/ 2147483647 h 503"/>
                <a:gd name="T120" fmla="*/ 2147483647 w 2246"/>
                <a:gd name="T121" fmla="*/ 2147483647 h 503"/>
                <a:gd name="T122" fmla="*/ 2147483647 w 2246"/>
                <a:gd name="T123" fmla="*/ 2147483647 h 5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46"/>
                <a:gd name="T187" fmla="*/ 0 h 503"/>
                <a:gd name="T188" fmla="*/ 2246 w 2246"/>
                <a:gd name="T189" fmla="*/ 503 h 5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46" h="503">
                  <a:moveTo>
                    <a:pt x="2232" y="159"/>
                  </a:moveTo>
                  <a:lnTo>
                    <a:pt x="2232" y="159"/>
                  </a:lnTo>
                  <a:lnTo>
                    <a:pt x="2227" y="157"/>
                  </a:lnTo>
                  <a:lnTo>
                    <a:pt x="2221" y="151"/>
                  </a:lnTo>
                  <a:lnTo>
                    <a:pt x="2218" y="151"/>
                  </a:lnTo>
                  <a:lnTo>
                    <a:pt x="2215" y="151"/>
                  </a:lnTo>
                  <a:lnTo>
                    <a:pt x="2212" y="151"/>
                  </a:lnTo>
                  <a:lnTo>
                    <a:pt x="2207" y="151"/>
                  </a:lnTo>
                  <a:lnTo>
                    <a:pt x="2201" y="149"/>
                  </a:lnTo>
                  <a:lnTo>
                    <a:pt x="2193" y="148"/>
                  </a:lnTo>
                  <a:lnTo>
                    <a:pt x="2191" y="148"/>
                  </a:lnTo>
                  <a:lnTo>
                    <a:pt x="2190" y="151"/>
                  </a:lnTo>
                  <a:lnTo>
                    <a:pt x="2179" y="159"/>
                  </a:lnTo>
                  <a:lnTo>
                    <a:pt x="2174" y="152"/>
                  </a:lnTo>
                  <a:lnTo>
                    <a:pt x="2170" y="146"/>
                  </a:lnTo>
                  <a:lnTo>
                    <a:pt x="2170" y="142"/>
                  </a:lnTo>
                  <a:lnTo>
                    <a:pt x="2162" y="138"/>
                  </a:lnTo>
                  <a:lnTo>
                    <a:pt x="2136" y="132"/>
                  </a:lnTo>
                  <a:lnTo>
                    <a:pt x="2128" y="131"/>
                  </a:lnTo>
                  <a:lnTo>
                    <a:pt x="2120" y="126"/>
                  </a:lnTo>
                  <a:lnTo>
                    <a:pt x="2097" y="120"/>
                  </a:lnTo>
                  <a:lnTo>
                    <a:pt x="2094" y="120"/>
                  </a:lnTo>
                  <a:lnTo>
                    <a:pt x="2089" y="118"/>
                  </a:lnTo>
                  <a:lnTo>
                    <a:pt x="2092" y="120"/>
                  </a:lnTo>
                  <a:lnTo>
                    <a:pt x="2092" y="118"/>
                  </a:lnTo>
                  <a:lnTo>
                    <a:pt x="2078" y="115"/>
                  </a:lnTo>
                  <a:lnTo>
                    <a:pt x="2052" y="111"/>
                  </a:lnTo>
                  <a:lnTo>
                    <a:pt x="2013" y="109"/>
                  </a:lnTo>
                  <a:lnTo>
                    <a:pt x="1982" y="107"/>
                  </a:lnTo>
                  <a:lnTo>
                    <a:pt x="1972" y="104"/>
                  </a:lnTo>
                  <a:lnTo>
                    <a:pt x="1972" y="112"/>
                  </a:lnTo>
                  <a:lnTo>
                    <a:pt x="1976" y="126"/>
                  </a:lnTo>
                  <a:lnTo>
                    <a:pt x="1955" y="123"/>
                  </a:lnTo>
                  <a:lnTo>
                    <a:pt x="1948" y="120"/>
                  </a:lnTo>
                  <a:lnTo>
                    <a:pt x="1940" y="115"/>
                  </a:lnTo>
                  <a:lnTo>
                    <a:pt x="1937" y="111"/>
                  </a:lnTo>
                  <a:lnTo>
                    <a:pt x="1921" y="115"/>
                  </a:lnTo>
                  <a:lnTo>
                    <a:pt x="1909" y="114"/>
                  </a:lnTo>
                  <a:lnTo>
                    <a:pt x="1892" y="114"/>
                  </a:lnTo>
                  <a:lnTo>
                    <a:pt x="1887" y="112"/>
                  </a:lnTo>
                  <a:lnTo>
                    <a:pt x="1868" y="112"/>
                  </a:lnTo>
                  <a:lnTo>
                    <a:pt x="1856" y="114"/>
                  </a:lnTo>
                  <a:lnTo>
                    <a:pt x="1850" y="118"/>
                  </a:lnTo>
                  <a:lnTo>
                    <a:pt x="1845" y="129"/>
                  </a:lnTo>
                  <a:lnTo>
                    <a:pt x="1845" y="115"/>
                  </a:lnTo>
                  <a:lnTo>
                    <a:pt x="1827" y="111"/>
                  </a:lnTo>
                  <a:lnTo>
                    <a:pt x="1831" y="106"/>
                  </a:lnTo>
                  <a:lnTo>
                    <a:pt x="1823" y="100"/>
                  </a:lnTo>
                  <a:lnTo>
                    <a:pt x="1811" y="95"/>
                  </a:lnTo>
                  <a:lnTo>
                    <a:pt x="1794" y="93"/>
                  </a:lnTo>
                  <a:lnTo>
                    <a:pt x="1774" y="93"/>
                  </a:lnTo>
                  <a:lnTo>
                    <a:pt x="1761" y="93"/>
                  </a:lnTo>
                  <a:lnTo>
                    <a:pt x="1746" y="98"/>
                  </a:lnTo>
                  <a:lnTo>
                    <a:pt x="1726" y="97"/>
                  </a:lnTo>
                  <a:lnTo>
                    <a:pt x="1715" y="93"/>
                  </a:lnTo>
                  <a:lnTo>
                    <a:pt x="1712" y="89"/>
                  </a:lnTo>
                  <a:lnTo>
                    <a:pt x="1705" y="90"/>
                  </a:lnTo>
                  <a:lnTo>
                    <a:pt x="1696" y="90"/>
                  </a:lnTo>
                  <a:lnTo>
                    <a:pt x="1699" y="89"/>
                  </a:lnTo>
                  <a:lnTo>
                    <a:pt x="1699" y="87"/>
                  </a:lnTo>
                  <a:lnTo>
                    <a:pt x="1696" y="87"/>
                  </a:lnTo>
                  <a:lnTo>
                    <a:pt x="1693" y="87"/>
                  </a:lnTo>
                  <a:lnTo>
                    <a:pt x="1687" y="86"/>
                  </a:lnTo>
                  <a:lnTo>
                    <a:pt x="1684" y="86"/>
                  </a:lnTo>
                  <a:lnTo>
                    <a:pt x="1684" y="84"/>
                  </a:lnTo>
                  <a:lnTo>
                    <a:pt x="1691" y="81"/>
                  </a:lnTo>
                  <a:lnTo>
                    <a:pt x="1684" y="78"/>
                  </a:lnTo>
                  <a:lnTo>
                    <a:pt x="1679" y="78"/>
                  </a:lnTo>
                  <a:lnTo>
                    <a:pt x="1674" y="76"/>
                  </a:lnTo>
                  <a:lnTo>
                    <a:pt x="1659" y="76"/>
                  </a:lnTo>
                  <a:lnTo>
                    <a:pt x="1650" y="76"/>
                  </a:lnTo>
                  <a:lnTo>
                    <a:pt x="1646" y="79"/>
                  </a:lnTo>
                  <a:lnTo>
                    <a:pt x="1645" y="81"/>
                  </a:lnTo>
                  <a:lnTo>
                    <a:pt x="1637" y="84"/>
                  </a:lnTo>
                  <a:lnTo>
                    <a:pt x="1623" y="84"/>
                  </a:lnTo>
                  <a:lnTo>
                    <a:pt x="1636" y="83"/>
                  </a:lnTo>
                  <a:lnTo>
                    <a:pt x="1645" y="79"/>
                  </a:lnTo>
                  <a:lnTo>
                    <a:pt x="1646" y="75"/>
                  </a:lnTo>
                  <a:lnTo>
                    <a:pt x="1631" y="75"/>
                  </a:lnTo>
                  <a:lnTo>
                    <a:pt x="1618" y="72"/>
                  </a:lnTo>
                  <a:lnTo>
                    <a:pt x="1598" y="72"/>
                  </a:lnTo>
                  <a:lnTo>
                    <a:pt x="1589" y="72"/>
                  </a:lnTo>
                  <a:lnTo>
                    <a:pt x="1580" y="72"/>
                  </a:lnTo>
                  <a:lnTo>
                    <a:pt x="1564" y="69"/>
                  </a:lnTo>
                  <a:lnTo>
                    <a:pt x="1558" y="69"/>
                  </a:lnTo>
                  <a:lnTo>
                    <a:pt x="1555" y="76"/>
                  </a:lnTo>
                  <a:lnTo>
                    <a:pt x="1550" y="76"/>
                  </a:lnTo>
                  <a:lnTo>
                    <a:pt x="1547" y="81"/>
                  </a:lnTo>
                  <a:lnTo>
                    <a:pt x="1553" y="89"/>
                  </a:lnTo>
                  <a:lnTo>
                    <a:pt x="1550" y="87"/>
                  </a:lnTo>
                  <a:lnTo>
                    <a:pt x="1532" y="87"/>
                  </a:lnTo>
                  <a:lnTo>
                    <a:pt x="1522" y="92"/>
                  </a:lnTo>
                  <a:lnTo>
                    <a:pt x="1516" y="89"/>
                  </a:lnTo>
                  <a:lnTo>
                    <a:pt x="1504" y="86"/>
                  </a:lnTo>
                  <a:lnTo>
                    <a:pt x="1494" y="84"/>
                  </a:lnTo>
                  <a:lnTo>
                    <a:pt x="1480" y="90"/>
                  </a:lnTo>
                  <a:lnTo>
                    <a:pt x="1468" y="87"/>
                  </a:lnTo>
                  <a:lnTo>
                    <a:pt x="1457" y="81"/>
                  </a:lnTo>
                  <a:lnTo>
                    <a:pt x="1452" y="83"/>
                  </a:lnTo>
                  <a:lnTo>
                    <a:pt x="1431" y="100"/>
                  </a:lnTo>
                  <a:lnTo>
                    <a:pt x="1418" y="95"/>
                  </a:lnTo>
                  <a:lnTo>
                    <a:pt x="1410" y="93"/>
                  </a:lnTo>
                  <a:lnTo>
                    <a:pt x="1410" y="86"/>
                  </a:lnTo>
                  <a:lnTo>
                    <a:pt x="1404" y="81"/>
                  </a:lnTo>
                  <a:lnTo>
                    <a:pt x="1401" y="83"/>
                  </a:lnTo>
                  <a:lnTo>
                    <a:pt x="1392" y="83"/>
                  </a:lnTo>
                  <a:lnTo>
                    <a:pt x="1386" y="78"/>
                  </a:lnTo>
                  <a:lnTo>
                    <a:pt x="1378" y="73"/>
                  </a:lnTo>
                  <a:lnTo>
                    <a:pt x="1373" y="78"/>
                  </a:lnTo>
                  <a:lnTo>
                    <a:pt x="1378" y="90"/>
                  </a:lnTo>
                  <a:lnTo>
                    <a:pt x="1370" y="81"/>
                  </a:lnTo>
                  <a:lnTo>
                    <a:pt x="1364" y="76"/>
                  </a:lnTo>
                  <a:lnTo>
                    <a:pt x="1348" y="75"/>
                  </a:lnTo>
                  <a:lnTo>
                    <a:pt x="1344" y="72"/>
                  </a:lnTo>
                  <a:lnTo>
                    <a:pt x="1339" y="72"/>
                  </a:lnTo>
                  <a:lnTo>
                    <a:pt x="1336" y="72"/>
                  </a:lnTo>
                  <a:lnTo>
                    <a:pt x="1330" y="72"/>
                  </a:lnTo>
                  <a:lnTo>
                    <a:pt x="1317" y="69"/>
                  </a:lnTo>
                  <a:lnTo>
                    <a:pt x="1305" y="67"/>
                  </a:lnTo>
                  <a:lnTo>
                    <a:pt x="1285" y="69"/>
                  </a:lnTo>
                  <a:lnTo>
                    <a:pt x="1269" y="67"/>
                  </a:lnTo>
                  <a:lnTo>
                    <a:pt x="1260" y="64"/>
                  </a:lnTo>
                  <a:lnTo>
                    <a:pt x="1257" y="59"/>
                  </a:lnTo>
                  <a:lnTo>
                    <a:pt x="1204" y="58"/>
                  </a:lnTo>
                  <a:lnTo>
                    <a:pt x="1191" y="59"/>
                  </a:lnTo>
                  <a:lnTo>
                    <a:pt x="1188" y="69"/>
                  </a:lnTo>
                  <a:lnTo>
                    <a:pt x="1185" y="58"/>
                  </a:lnTo>
                  <a:lnTo>
                    <a:pt x="1181" y="55"/>
                  </a:lnTo>
                  <a:lnTo>
                    <a:pt x="1182" y="45"/>
                  </a:lnTo>
                  <a:lnTo>
                    <a:pt x="1179" y="47"/>
                  </a:lnTo>
                  <a:lnTo>
                    <a:pt x="1177" y="48"/>
                  </a:lnTo>
                  <a:lnTo>
                    <a:pt x="1168" y="48"/>
                  </a:lnTo>
                  <a:lnTo>
                    <a:pt x="1160" y="48"/>
                  </a:lnTo>
                  <a:lnTo>
                    <a:pt x="1159" y="48"/>
                  </a:lnTo>
                  <a:lnTo>
                    <a:pt x="1162" y="50"/>
                  </a:lnTo>
                  <a:lnTo>
                    <a:pt x="1165" y="50"/>
                  </a:lnTo>
                  <a:lnTo>
                    <a:pt x="1171" y="53"/>
                  </a:lnTo>
                  <a:lnTo>
                    <a:pt x="1174" y="55"/>
                  </a:lnTo>
                  <a:lnTo>
                    <a:pt x="1176" y="56"/>
                  </a:lnTo>
                  <a:lnTo>
                    <a:pt x="1168" y="55"/>
                  </a:lnTo>
                  <a:lnTo>
                    <a:pt x="1160" y="55"/>
                  </a:lnTo>
                  <a:lnTo>
                    <a:pt x="1154" y="55"/>
                  </a:lnTo>
                  <a:lnTo>
                    <a:pt x="1150" y="55"/>
                  </a:lnTo>
                  <a:lnTo>
                    <a:pt x="1134" y="62"/>
                  </a:lnTo>
                  <a:lnTo>
                    <a:pt x="1103" y="64"/>
                  </a:lnTo>
                  <a:lnTo>
                    <a:pt x="1086" y="64"/>
                  </a:lnTo>
                  <a:lnTo>
                    <a:pt x="1094" y="64"/>
                  </a:lnTo>
                  <a:lnTo>
                    <a:pt x="1098" y="59"/>
                  </a:lnTo>
                  <a:lnTo>
                    <a:pt x="1117" y="58"/>
                  </a:lnTo>
                  <a:lnTo>
                    <a:pt x="1126" y="53"/>
                  </a:lnTo>
                  <a:lnTo>
                    <a:pt x="1139" y="52"/>
                  </a:lnTo>
                  <a:lnTo>
                    <a:pt x="1143" y="47"/>
                  </a:lnTo>
                  <a:lnTo>
                    <a:pt x="1157" y="47"/>
                  </a:lnTo>
                  <a:lnTo>
                    <a:pt x="1159" y="45"/>
                  </a:lnTo>
                  <a:lnTo>
                    <a:pt x="1185" y="38"/>
                  </a:lnTo>
                  <a:lnTo>
                    <a:pt x="1193" y="34"/>
                  </a:lnTo>
                  <a:lnTo>
                    <a:pt x="1190" y="31"/>
                  </a:lnTo>
                  <a:lnTo>
                    <a:pt x="1184" y="27"/>
                  </a:lnTo>
                  <a:lnTo>
                    <a:pt x="1181" y="27"/>
                  </a:lnTo>
                  <a:lnTo>
                    <a:pt x="1171" y="22"/>
                  </a:lnTo>
                  <a:lnTo>
                    <a:pt x="1165" y="22"/>
                  </a:lnTo>
                  <a:lnTo>
                    <a:pt x="1162" y="20"/>
                  </a:lnTo>
                  <a:lnTo>
                    <a:pt x="1153" y="16"/>
                  </a:lnTo>
                  <a:lnTo>
                    <a:pt x="1140" y="14"/>
                  </a:lnTo>
                  <a:lnTo>
                    <a:pt x="1125" y="14"/>
                  </a:lnTo>
                  <a:lnTo>
                    <a:pt x="1112" y="16"/>
                  </a:lnTo>
                  <a:lnTo>
                    <a:pt x="1111" y="19"/>
                  </a:lnTo>
                  <a:lnTo>
                    <a:pt x="1104" y="20"/>
                  </a:lnTo>
                  <a:lnTo>
                    <a:pt x="1098" y="19"/>
                  </a:lnTo>
                  <a:lnTo>
                    <a:pt x="1098" y="16"/>
                  </a:lnTo>
                  <a:lnTo>
                    <a:pt x="1104" y="14"/>
                  </a:lnTo>
                  <a:lnTo>
                    <a:pt x="1103" y="11"/>
                  </a:lnTo>
                  <a:lnTo>
                    <a:pt x="1109" y="6"/>
                  </a:lnTo>
                  <a:lnTo>
                    <a:pt x="1103" y="6"/>
                  </a:lnTo>
                  <a:lnTo>
                    <a:pt x="1098" y="11"/>
                  </a:lnTo>
                  <a:lnTo>
                    <a:pt x="1091" y="13"/>
                  </a:lnTo>
                  <a:lnTo>
                    <a:pt x="1078" y="13"/>
                  </a:lnTo>
                  <a:lnTo>
                    <a:pt x="1072" y="13"/>
                  </a:lnTo>
                  <a:lnTo>
                    <a:pt x="1064" y="13"/>
                  </a:lnTo>
                  <a:lnTo>
                    <a:pt x="1064" y="11"/>
                  </a:lnTo>
                  <a:lnTo>
                    <a:pt x="1069" y="10"/>
                  </a:lnTo>
                  <a:lnTo>
                    <a:pt x="1078" y="6"/>
                  </a:lnTo>
                  <a:lnTo>
                    <a:pt x="1092" y="8"/>
                  </a:lnTo>
                  <a:lnTo>
                    <a:pt x="1098" y="6"/>
                  </a:lnTo>
                  <a:lnTo>
                    <a:pt x="1098" y="5"/>
                  </a:lnTo>
                  <a:lnTo>
                    <a:pt x="1095" y="5"/>
                  </a:lnTo>
                  <a:lnTo>
                    <a:pt x="1080" y="3"/>
                  </a:lnTo>
                  <a:lnTo>
                    <a:pt x="1072" y="3"/>
                  </a:lnTo>
                  <a:lnTo>
                    <a:pt x="1067" y="2"/>
                  </a:lnTo>
                  <a:lnTo>
                    <a:pt x="1064" y="0"/>
                  </a:lnTo>
                  <a:lnTo>
                    <a:pt x="1063" y="0"/>
                  </a:lnTo>
                  <a:lnTo>
                    <a:pt x="1056" y="2"/>
                  </a:lnTo>
                  <a:lnTo>
                    <a:pt x="1050" y="3"/>
                  </a:lnTo>
                  <a:lnTo>
                    <a:pt x="1041" y="5"/>
                  </a:lnTo>
                  <a:lnTo>
                    <a:pt x="1033" y="6"/>
                  </a:lnTo>
                  <a:lnTo>
                    <a:pt x="1019" y="11"/>
                  </a:lnTo>
                  <a:lnTo>
                    <a:pt x="1014" y="17"/>
                  </a:lnTo>
                  <a:lnTo>
                    <a:pt x="1008" y="19"/>
                  </a:lnTo>
                  <a:lnTo>
                    <a:pt x="1004" y="19"/>
                  </a:lnTo>
                  <a:lnTo>
                    <a:pt x="999" y="19"/>
                  </a:lnTo>
                  <a:lnTo>
                    <a:pt x="994" y="17"/>
                  </a:lnTo>
                  <a:lnTo>
                    <a:pt x="986" y="17"/>
                  </a:lnTo>
                  <a:lnTo>
                    <a:pt x="988" y="19"/>
                  </a:lnTo>
                  <a:lnTo>
                    <a:pt x="990" y="20"/>
                  </a:lnTo>
                  <a:lnTo>
                    <a:pt x="996" y="24"/>
                  </a:lnTo>
                  <a:lnTo>
                    <a:pt x="1000" y="28"/>
                  </a:lnTo>
                  <a:lnTo>
                    <a:pt x="1004" y="36"/>
                  </a:lnTo>
                  <a:lnTo>
                    <a:pt x="997" y="38"/>
                  </a:lnTo>
                  <a:lnTo>
                    <a:pt x="990" y="34"/>
                  </a:lnTo>
                  <a:lnTo>
                    <a:pt x="988" y="28"/>
                  </a:lnTo>
                  <a:lnTo>
                    <a:pt x="990" y="25"/>
                  </a:lnTo>
                  <a:lnTo>
                    <a:pt x="986" y="20"/>
                  </a:lnTo>
                  <a:lnTo>
                    <a:pt x="985" y="22"/>
                  </a:lnTo>
                  <a:lnTo>
                    <a:pt x="966" y="28"/>
                  </a:lnTo>
                  <a:lnTo>
                    <a:pt x="955" y="28"/>
                  </a:lnTo>
                  <a:lnTo>
                    <a:pt x="948" y="27"/>
                  </a:lnTo>
                  <a:lnTo>
                    <a:pt x="923" y="24"/>
                  </a:lnTo>
                  <a:lnTo>
                    <a:pt x="910" y="24"/>
                  </a:lnTo>
                  <a:lnTo>
                    <a:pt x="904" y="30"/>
                  </a:lnTo>
                  <a:lnTo>
                    <a:pt x="870" y="31"/>
                  </a:lnTo>
                  <a:lnTo>
                    <a:pt x="854" y="33"/>
                  </a:lnTo>
                  <a:lnTo>
                    <a:pt x="848" y="33"/>
                  </a:lnTo>
                  <a:lnTo>
                    <a:pt x="842" y="38"/>
                  </a:lnTo>
                  <a:lnTo>
                    <a:pt x="833" y="36"/>
                  </a:lnTo>
                  <a:lnTo>
                    <a:pt x="823" y="36"/>
                  </a:lnTo>
                  <a:lnTo>
                    <a:pt x="825" y="39"/>
                  </a:lnTo>
                  <a:lnTo>
                    <a:pt x="830" y="39"/>
                  </a:lnTo>
                  <a:lnTo>
                    <a:pt x="823" y="45"/>
                  </a:lnTo>
                  <a:lnTo>
                    <a:pt x="814" y="45"/>
                  </a:lnTo>
                  <a:lnTo>
                    <a:pt x="800" y="42"/>
                  </a:lnTo>
                  <a:lnTo>
                    <a:pt x="803" y="45"/>
                  </a:lnTo>
                  <a:lnTo>
                    <a:pt x="806" y="52"/>
                  </a:lnTo>
                  <a:lnTo>
                    <a:pt x="806" y="53"/>
                  </a:lnTo>
                  <a:lnTo>
                    <a:pt x="805" y="55"/>
                  </a:lnTo>
                  <a:lnTo>
                    <a:pt x="813" y="56"/>
                  </a:lnTo>
                  <a:lnTo>
                    <a:pt x="820" y="55"/>
                  </a:lnTo>
                  <a:lnTo>
                    <a:pt x="819" y="61"/>
                  </a:lnTo>
                  <a:lnTo>
                    <a:pt x="820" y="67"/>
                  </a:lnTo>
                  <a:lnTo>
                    <a:pt x="817" y="69"/>
                  </a:lnTo>
                  <a:lnTo>
                    <a:pt x="806" y="61"/>
                  </a:lnTo>
                  <a:lnTo>
                    <a:pt x="805" y="55"/>
                  </a:lnTo>
                  <a:lnTo>
                    <a:pt x="803" y="55"/>
                  </a:lnTo>
                  <a:lnTo>
                    <a:pt x="792" y="58"/>
                  </a:lnTo>
                  <a:lnTo>
                    <a:pt x="757" y="58"/>
                  </a:lnTo>
                  <a:lnTo>
                    <a:pt x="740" y="59"/>
                  </a:lnTo>
                  <a:lnTo>
                    <a:pt x="732" y="61"/>
                  </a:lnTo>
                  <a:lnTo>
                    <a:pt x="733" y="67"/>
                  </a:lnTo>
                  <a:lnTo>
                    <a:pt x="736" y="75"/>
                  </a:lnTo>
                  <a:lnTo>
                    <a:pt x="743" y="76"/>
                  </a:lnTo>
                  <a:lnTo>
                    <a:pt x="750" y="76"/>
                  </a:lnTo>
                  <a:lnTo>
                    <a:pt x="757" y="81"/>
                  </a:lnTo>
                  <a:lnTo>
                    <a:pt x="760" y="79"/>
                  </a:lnTo>
                  <a:lnTo>
                    <a:pt x="771" y="83"/>
                  </a:lnTo>
                  <a:lnTo>
                    <a:pt x="775" y="87"/>
                  </a:lnTo>
                  <a:lnTo>
                    <a:pt x="772" y="90"/>
                  </a:lnTo>
                  <a:lnTo>
                    <a:pt x="769" y="95"/>
                  </a:lnTo>
                  <a:lnTo>
                    <a:pt x="769" y="107"/>
                  </a:lnTo>
                  <a:lnTo>
                    <a:pt x="763" y="106"/>
                  </a:lnTo>
                  <a:lnTo>
                    <a:pt x="757" y="101"/>
                  </a:lnTo>
                  <a:lnTo>
                    <a:pt x="757" y="98"/>
                  </a:lnTo>
                  <a:lnTo>
                    <a:pt x="763" y="92"/>
                  </a:lnTo>
                  <a:lnTo>
                    <a:pt x="768" y="89"/>
                  </a:lnTo>
                  <a:lnTo>
                    <a:pt x="771" y="87"/>
                  </a:lnTo>
                  <a:lnTo>
                    <a:pt x="768" y="86"/>
                  </a:lnTo>
                  <a:lnTo>
                    <a:pt x="755" y="87"/>
                  </a:lnTo>
                  <a:lnTo>
                    <a:pt x="750" y="87"/>
                  </a:lnTo>
                  <a:lnTo>
                    <a:pt x="746" y="86"/>
                  </a:lnTo>
                  <a:lnTo>
                    <a:pt x="730" y="78"/>
                  </a:lnTo>
                  <a:lnTo>
                    <a:pt x="724" y="76"/>
                  </a:lnTo>
                  <a:lnTo>
                    <a:pt x="715" y="75"/>
                  </a:lnTo>
                  <a:lnTo>
                    <a:pt x="709" y="73"/>
                  </a:lnTo>
                  <a:lnTo>
                    <a:pt x="699" y="81"/>
                  </a:lnTo>
                  <a:lnTo>
                    <a:pt x="691" y="81"/>
                  </a:lnTo>
                  <a:lnTo>
                    <a:pt x="681" y="81"/>
                  </a:lnTo>
                  <a:lnTo>
                    <a:pt x="677" y="81"/>
                  </a:lnTo>
                  <a:lnTo>
                    <a:pt x="670" y="83"/>
                  </a:lnTo>
                  <a:lnTo>
                    <a:pt x="670" y="84"/>
                  </a:lnTo>
                  <a:lnTo>
                    <a:pt x="676" y="89"/>
                  </a:lnTo>
                  <a:lnTo>
                    <a:pt x="687" y="89"/>
                  </a:lnTo>
                  <a:lnTo>
                    <a:pt x="698" y="90"/>
                  </a:lnTo>
                  <a:lnTo>
                    <a:pt x="704" y="95"/>
                  </a:lnTo>
                  <a:lnTo>
                    <a:pt x="696" y="92"/>
                  </a:lnTo>
                  <a:lnTo>
                    <a:pt x="682" y="90"/>
                  </a:lnTo>
                  <a:lnTo>
                    <a:pt x="676" y="90"/>
                  </a:lnTo>
                  <a:lnTo>
                    <a:pt x="670" y="90"/>
                  </a:lnTo>
                  <a:lnTo>
                    <a:pt x="665" y="89"/>
                  </a:lnTo>
                  <a:lnTo>
                    <a:pt x="665" y="84"/>
                  </a:lnTo>
                  <a:lnTo>
                    <a:pt x="664" y="79"/>
                  </a:lnTo>
                  <a:lnTo>
                    <a:pt x="662" y="75"/>
                  </a:lnTo>
                  <a:lnTo>
                    <a:pt x="660" y="73"/>
                  </a:lnTo>
                  <a:lnTo>
                    <a:pt x="657" y="72"/>
                  </a:lnTo>
                  <a:lnTo>
                    <a:pt x="654" y="79"/>
                  </a:lnTo>
                  <a:lnTo>
                    <a:pt x="643" y="81"/>
                  </a:lnTo>
                  <a:lnTo>
                    <a:pt x="634" y="84"/>
                  </a:lnTo>
                  <a:lnTo>
                    <a:pt x="629" y="90"/>
                  </a:lnTo>
                  <a:lnTo>
                    <a:pt x="645" y="100"/>
                  </a:lnTo>
                  <a:lnTo>
                    <a:pt x="640" y="120"/>
                  </a:lnTo>
                  <a:lnTo>
                    <a:pt x="648" y="121"/>
                  </a:lnTo>
                  <a:lnTo>
                    <a:pt x="664" y="118"/>
                  </a:lnTo>
                  <a:lnTo>
                    <a:pt x="676" y="117"/>
                  </a:lnTo>
                  <a:lnTo>
                    <a:pt x="687" y="120"/>
                  </a:lnTo>
                  <a:lnTo>
                    <a:pt x="691" y="121"/>
                  </a:lnTo>
                  <a:lnTo>
                    <a:pt x="693" y="129"/>
                  </a:lnTo>
                  <a:lnTo>
                    <a:pt x="691" y="137"/>
                  </a:lnTo>
                  <a:lnTo>
                    <a:pt x="701" y="140"/>
                  </a:lnTo>
                  <a:lnTo>
                    <a:pt x="710" y="142"/>
                  </a:lnTo>
                  <a:lnTo>
                    <a:pt x="701" y="142"/>
                  </a:lnTo>
                  <a:lnTo>
                    <a:pt x="690" y="140"/>
                  </a:lnTo>
                  <a:lnTo>
                    <a:pt x="688" y="140"/>
                  </a:lnTo>
                  <a:lnTo>
                    <a:pt x="687" y="138"/>
                  </a:lnTo>
                  <a:lnTo>
                    <a:pt x="685" y="135"/>
                  </a:lnTo>
                  <a:lnTo>
                    <a:pt x="688" y="129"/>
                  </a:lnTo>
                  <a:lnTo>
                    <a:pt x="681" y="123"/>
                  </a:lnTo>
                  <a:lnTo>
                    <a:pt x="674" y="120"/>
                  </a:lnTo>
                  <a:lnTo>
                    <a:pt x="664" y="121"/>
                  </a:lnTo>
                  <a:lnTo>
                    <a:pt x="650" y="124"/>
                  </a:lnTo>
                  <a:lnTo>
                    <a:pt x="651" y="142"/>
                  </a:lnTo>
                  <a:lnTo>
                    <a:pt x="643" y="148"/>
                  </a:lnTo>
                  <a:lnTo>
                    <a:pt x="631" y="151"/>
                  </a:lnTo>
                  <a:lnTo>
                    <a:pt x="628" y="151"/>
                  </a:lnTo>
                  <a:lnTo>
                    <a:pt x="626" y="152"/>
                  </a:lnTo>
                  <a:lnTo>
                    <a:pt x="623" y="156"/>
                  </a:lnTo>
                  <a:lnTo>
                    <a:pt x="620" y="160"/>
                  </a:lnTo>
                  <a:lnTo>
                    <a:pt x="609" y="159"/>
                  </a:lnTo>
                  <a:lnTo>
                    <a:pt x="604" y="159"/>
                  </a:lnTo>
                  <a:lnTo>
                    <a:pt x="601" y="159"/>
                  </a:lnTo>
                  <a:lnTo>
                    <a:pt x="584" y="159"/>
                  </a:lnTo>
                  <a:lnTo>
                    <a:pt x="575" y="156"/>
                  </a:lnTo>
                  <a:lnTo>
                    <a:pt x="578" y="154"/>
                  </a:lnTo>
                  <a:lnTo>
                    <a:pt x="604" y="157"/>
                  </a:lnTo>
                  <a:lnTo>
                    <a:pt x="606" y="152"/>
                  </a:lnTo>
                  <a:lnTo>
                    <a:pt x="609" y="149"/>
                  </a:lnTo>
                  <a:lnTo>
                    <a:pt x="614" y="148"/>
                  </a:lnTo>
                  <a:lnTo>
                    <a:pt x="618" y="145"/>
                  </a:lnTo>
                  <a:lnTo>
                    <a:pt x="623" y="142"/>
                  </a:lnTo>
                  <a:lnTo>
                    <a:pt x="629" y="142"/>
                  </a:lnTo>
                  <a:lnTo>
                    <a:pt x="631" y="137"/>
                  </a:lnTo>
                  <a:lnTo>
                    <a:pt x="623" y="120"/>
                  </a:lnTo>
                  <a:lnTo>
                    <a:pt x="622" y="111"/>
                  </a:lnTo>
                  <a:lnTo>
                    <a:pt x="625" y="97"/>
                  </a:lnTo>
                  <a:lnTo>
                    <a:pt x="617" y="92"/>
                  </a:lnTo>
                  <a:lnTo>
                    <a:pt x="612" y="87"/>
                  </a:lnTo>
                  <a:lnTo>
                    <a:pt x="625" y="78"/>
                  </a:lnTo>
                  <a:lnTo>
                    <a:pt x="628" y="75"/>
                  </a:lnTo>
                  <a:lnTo>
                    <a:pt x="623" y="69"/>
                  </a:lnTo>
                  <a:lnTo>
                    <a:pt x="618" y="69"/>
                  </a:lnTo>
                  <a:lnTo>
                    <a:pt x="614" y="69"/>
                  </a:lnTo>
                  <a:lnTo>
                    <a:pt x="595" y="69"/>
                  </a:lnTo>
                  <a:lnTo>
                    <a:pt x="587" y="69"/>
                  </a:lnTo>
                  <a:lnTo>
                    <a:pt x="586" y="69"/>
                  </a:lnTo>
                  <a:lnTo>
                    <a:pt x="581" y="65"/>
                  </a:lnTo>
                  <a:lnTo>
                    <a:pt x="575" y="70"/>
                  </a:lnTo>
                  <a:lnTo>
                    <a:pt x="564" y="87"/>
                  </a:lnTo>
                  <a:lnTo>
                    <a:pt x="549" y="89"/>
                  </a:lnTo>
                  <a:lnTo>
                    <a:pt x="541" y="93"/>
                  </a:lnTo>
                  <a:lnTo>
                    <a:pt x="542" y="114"/>
                  </a:lnTo>
                  <a:lnTo>
                    <a:pt x="558" y="114"/>
                  </a:lnTo>
                  <a:lnTo>
                    <a:pt x="561" y="117"/>
                  </a:lnTo>
                  <a:lnTo>
                    <a:pt x="566" y="123"/>
                  </a:lnTo>
                  <a:lnTo>
                    <a:pt x="577" y="121"/>
                  </a:lnTo>
                  <a:lnTo>
                    <a:pt x="577" y="124"/>
                  </a:lnTo>
                  <a:lnTo>
                    <a:pt x="570" y="131"/>
                  </a:lnTo>
                  <a:lnTo>
                    <a:pt x="567" y="132"/>
                  </a:lnTo>
                  <a:lnTo>
                    <a:pt x="564" y="132"/>
                  </a:lnTo>
                  <a:lnTo>
                    <a:pt x="556" y="129"/>
                  </a:lnTo>
                  <a:lnTo>
                    <a:pt x="544" y="123"/>
                  </a:lnTo>
                  <a:lnTo>
                    <a:pt x="535" y="121"/>
                  </a:lnTo>
                  <a:lnTo>
                    <a:pt x="524" y="120"/>
                  </a:lnTo>
                  <a:lnTo>
                    <a:pt x="511" y="115"/>
                  </a:lnTo>
                  <a:lnTo>
                    <a:pt x="505" y="114"/>
                  </a:lnTo>
                  <a:lnTo>
                    <a:pt x="500" y="112"/>
                  </a:lnTo>
                  <a:lnTo>
                    <a:pt x="490" y="111"/>
                  </a:lnTo>
                  <a:lnTo>
                    <a:pt x="480" y="112"/>
                  </a:lnTo>
                  <a:lnTo>
                    <a:pt x="462" y="109"/>
                  </a:lnTo>
                  <a:lnTo>
                    <a:pt x="452" y="112"/>
                  </a:lnTo>
                  <a:lnTo>
                    <a:pt x="454" y="117"/>
                  </a:lnTo>
                  <a:lnTo>
                    <a:pt x="460" y="121"/>
                  </a:lnTo>
                  <a:lnTo>
                    <a:pt x="460" y="124"/>
                  </a:lnTo>
                  <a:lnTo>
                    <a:pt x="449" y="126"/>
                  </a:lnTo>
                  <a:lnTo>
                    <a:pt x="445" y="131"/>
                  </a:lnTo>
                  <a:lnTo>
                    <a:pt x="438" y="123"/>
                  </a:lnTo>
                  <a:lnTo>
                    <a:pt x="440" y="120"/>
                  </a:lnTo>
                  <a:lnTo>
                    <a:pt x="434" y="117"/>
                  </a:lnTo>
                  <a:lnTo>
                    <a:pt x="432" y="123"/>
                  </a:lnTo>
                  <a:lnTo>
                    <a:pt x="423" y="124"/>
                  </a:lnTo>
                  <a:lnTo>
                    <a:pt x="412" y="128"/>
                  </a:lnTo>
                  <a:lnTo>
                    <a:pt x="387" y="126"/>
                  </a:lnTo>
                  <a:lnTo>
                    <a:pt x="378" y="132"/>
                  </a:lnTo>
                  <a:lnTo>
                    <a:pt x="370" y="132"/>
                  </a:lnTo>
                  <a:lnTo>
                    <a:pt x="367" y="134"/>
                  </a:lnTo>
                  <a:lnTo>
                    <a:pt x="361" y="132"/>
                  </a:lnTo>
                  <a:lnTo>
                    <a:pt x="365" y="131"/>
                  </a:lnTo>
                  <a:lnTo>
                    <a:pt x="364" y="126"/>
                  </a:lnTo>
                  <a:lnTo>
                    <a:pt x="372" y="123"/>
                  </a:lnTo>
                  <a:lnTo>
                    <a:pt x="372" y="121"/>
                  </a:lnTo>
                  <a:lnTo>
                    <a:pt x="358" y="124"/>
                  </a:lnTo>
                  <a:lnTo>
                    <a:pt x="345" y="129"/>
                  </a:lnTo>
                  <a:lnTo>
                    <a:pt x="334" y="128"/>
                  </a:lnTo>
                  <a:lnTo>
                    <a:pt x="322" y="131"/>
                  </a:lnTo>
                  <a:lnTo>
                    <a:pt x="302" y="137"/>
                  </a:lnTo>
                  <a:lnTo>
                    <a:pt x="294" y="137"/>
                  </a:lnTo>
                  <a:lnTo>
                    <a:pt x="289" y="140"/>
                  </a:lnTo>
                  <a:lnTo>
                    <a:pt x="282" y="142"/>
                  </a:lnTo>
                  <a:lnTo>
                    <a:pt x="280" y="151"/>
                  </a:lnTo>
                  <a:lnTo>
                    <a:pt x="272" y="149"/>
                  </a:lnTo>
                  <a:lnTo>
                    <a:pt x="261" y="151"/>
                  </a:lnTo>
                  <a:lnTo>
                    <a:pt x="249" y="148"/>
                  </a:lnTo>
                  <a:lnTo>
                    <a:pt x="243" y="145"/>
                  </a:lnTo>
                  <a:lnTo>
                    <a:pt x="247" y="140"/>
                  </a:lnTo>
                  <a:lnTo>
                    <a:pt x="268" y="140"/>
                  </a:lnTo>
                  <a:lnTo>
                    <a:pt x="264" y="135"/>
                  </a:lnTo>
                  <a:lnTo>
                    <a:pt x="258" y="129"/>
                  </a:lnTo>
                  <a:lnTo>
                    <a:pt x="250" y="128"/>
                  </a:lnTo>
                  <a:lnTo>
                    <a:pt x="236" y="129"/>
                  </a:lnTo>
                  <a:lnTo>
                    <a:pt x="235" y="129"/>
                  </a:lnTo>
                  <a:lnTo>
                    <a:pt x="232" y="128"/>
                  </a:lnTo>
                  <a:lnTo>
                    <a:pt x="219" y="124"/>
                  </a:lnTo>
                  <a:lnTo>
                    <a:pt x="224" y="131"/>
                  </a:lnTo>
                  <a:lnTo>
                    <a:pt x="230" y="135"/>
                  </a:lnTo>
                  <a:lnTo>
                    <a:pt x="227" y="142"/>
                  </a:lnTo>
                  <a:lnTo>
                    <a:pt x="227" y="151"/>
                  </a:lnTo>
                  <a:lnTo>
                    <a:pt x="233" y="166"/>
                  </a:lnTo>
                  <a:lnTo>
                    <a:pt x="227" y="163"/>
                  </a:lnTo>
                  <a:lnTo>
                    <a:pt x="223" y="159"/>
                  </a:lnTo>
                  <a:lnTo>
                    <a:pt x="218" y="157"/>
                  </a:lnTo>
                  <a:lnTo>
                    <a:pt x="209" y="154"/>
                  </a:lnTo>
                  <a:lnTo>
                    <a:pt x="205" y="152"/>
                  </a:lnTo>
                  <a:lnTo>
                    <a:pt x="202" y="157"/>
                  </a:lnTo>
                  <a:lnTo>
                    <a:pt x="193" y="162"/>
                  </a:lnTo>
                  <a:lnTo>
                    <a:pt x="188" y="163"/>
                  </a:lnTo>
                  <a:lnTo>
                    <a:pt x="184" y="165"/>
                  </a:lnTo>
                  <a:lnTo>
                    <a:pt x="179" y="165"/>
                  </a:lnTo>
                  <a:lnTo>
                    <a:pt x="174" y="166"/>
                  </a:lnTo>
                  <a:lnTo>
                    <a:pt x="171" y="169"/>
                  </a:lnTo>
                  <a:lnTo>
                    <a:pt x="176" y="176"/>
                  </a:lnTo>
                  <a:lnTo>
                    <a:pt x="179" y="182"/>
                  </a:lnTo>
                  <a:lnTo>
                    <a:pt x="173" y="182"/>
                  </a:lnTo>
                  <a:lnTo>
                    <a:pt x="160" y="183"/>
                  </a:lnTo>
                  <a:lnTo>
                    <a:pt x="153" y="179"/>
                  </a:lnTo>
                  <a:lnTo>
                    <a:pt x="129" y="173"/>
                  </a:lnTo>
                  <a:lnTo>
                    <a:pt x="132" y="177"/>
                  </a:lnTo>
                  <a:lnTo>
                    <a:pt x="139" y="183"/>
                  </a:lnTo>
                  <a:lnTo>
                    <a:pt x="146" y="188"/>
                  </a:lnTo>
                  <a:lnTo>
                    <a:pt x="143" y="191"/>
                  </a:lnTo>
                  <a:lnTo>
                    <a:pt x="137" y="194"/>
                  </a:lnTo>
                  <a:lnTo>
                    <a:pt x="126" y="193"/>
                  </a:lnTo>
                  <a:lnTo>
                    <a:pt x="123" y="191"/>
                  </a:lnTo>
                  <a:lnTo>
                    <a:pt x="120" y="190"/>
                  </a:lnTo>
                  <a:lnTo>
                    <a:pt x="115" y="187"/>
                  </a:lnTo>
                  <a:lnTo>
                    <a:pt x="103" y="185"/>
                  </a:lnTo>
                  <a:lnTo>
                    <a:pt x="101" y="179"/>
                  </a:lnTo>
                  <a:lnTo>
                    <a:pt x="105" y="176"/>
                  </a:lnTo>
                  <a:lnTo>
                    <a:pt x="105" y="166"/>
                  </a:lnTo>
                  <a:lnTo>
                    <a:pt x="101" y="163"/>
                  </a:lnTo>
                  <a:lnTo>
                    <a:pt x="94" y="162"/>
                  </a:lnTo>
                  <a:lnTo>
                    <a:pt x="91" y="162"/>
                  </a:lnTo>
                  <a:lnTo>
                    <a:pt x="84" y="157"/>
                  </a:lnTo>
                  <a:lnTo>
                    <a:pt x="78" y="154"/>
                  </a:lnTo>
                  <a:lnTo>
                    <a:pt x="64" y="148"/>
                  </a:lnTo>
                  <a:lnTo>
                    <a:pt x="72" y="149"/>
                  </a:lnTo>
                  <a:lnTo>
                    <a:pt x="86" y="156"/>
                  </a:lnTo>
                  <a:lnTo>
                    <a:pt x="94" y="157"/>
                  </a:lnTo>
                  <a:lnTo>
                    <a:pt x="105" y="159"/>
                  </a:lnTo>
                  <a:lnTo>
                    <a:pt x="111" y="157"/>
                  </a:lnTo>
                  <a:lnTo>
                    <a:pt x="142" y="163"/>
                  </a:lnTo>
                  <a:lnTo>
                    <a:pt x="167" y="162"/>
                  </a:lnTo>
                  <a:lnTo>
                    <a:pt x="176" y="159"/>
                  </a:lnTo>
                  <a:lnTo>
                    <a:pt x="193" y="149"/>
                  </a:lnTo>
                  <a:lnTo>
                    <a:pt x="193" y="145"/>
                  </a:lnTo>
                  <a:lnTo>
                    <a:pt x="187" y="140"/>
                  </a:lnTo>
                  <a:lnTo>
                    <a:pt x="174" y="137"/>
                  </a:lnTo>
                  <a:lnTo>
                    <a:pt x="160" y="132"/>
                  </a:lnTo>
                  <a:lnTo>
                    <a:pt x="153" y="132"/>
                  </a:lnTo>
                  <a:lnTo>
                    <a:pt x="139" y="126"/>
                  </a:lnTo>
                  <a:lnTo>
                    <a:pt x="131" y="121"/>
                  </a:lnTo>
                  <a:lnTo>
                    <a:pt x="117" y="120"/>
                  </a:lnTo>
                  <a:lnTo>
                    <a:pt x="111" y="118"/>
                  </a:lnTo>
                  <a:lnTo>
                    <a:pt x="106" y="118"/>
                  </a:lnTo>
                  <a:lnTo>
                    <a:pt x="101" y="118"/>
                  </a:lnTo>
                  <a:lnTo>
                    <a:pt x="97" y="118"/>
                  </a:lnTo>
                  <a:lnTo>
                    <a:pt x="86" y="118"/>
                  </a:lnTo>
                  <a:lnTo>
                    <a:pt x="83" y="117"/>
                  </a:lnTo>
                  <a:lnTo>
                    <a:pt x="78" y="115"/>
                  </a:lnTo>
                  <a:lnTo>
                    <a:pt x="72" y="114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7" y="112"/>
                  </a:lnTo>
                  <a:lnTo>
                    <a:pt x="80" y="112"/>
                  </a:lnTo>
                  <a:lnTo>
                    <a:pt x="81" y="111"/>
                  </a:lnTo>
                  <a:lnTo>
                    <a:pt x="72" y="111"/>
                  </a:lnTo>
                  <a:lnTo>
                    <a:pt x="64" y="109"/>
                  </a:lnTo>
                  <a:lnTo>
                    <a:pt x="56" y="112"/>
                  </a:lnTo>
                  <a:lnTo>
                    <a:pt x="50" y="112"/>
                  </a:lnTo>
                  <a:lnTo>
                    <a:pt x="49" y="111"/>
                  </a:lnTo>
                  <a:lnTo>
                    <a:pt x="47" y="115"/>
                  </a:lnTo>
                  <a:lnTo>
                    <a:pt x="41" y="115"/>
                  </a:lnTo>
                  <a:lnTo>
                    <a:pt x="32" y="115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1" y="120"/>
                  </a:lnTo>
                  <a:lnTo>
                    <a:pt x="14" y="124"/>
                  </a:lnTo>
                  <a:lnTo>
                    <a:pt x="18" y="132"/>
                  </a:lnTo>
                  <a:lnTo>
                    <a:pt x="25" y="135"/>
                  </a:lnTo>
                  <a:lnTo>
                    <a:pt x="32" y="137"/>
                  </a:lnTo>
                  <a:lnTo>
                    <a:pt x="36" y="140"/>
                  </a:lnTo>
                  <a:lnTo>
                    <a:pt x="32" y="145"/>
                  </a:lnTo>
                  <a:lnTo>
                    <a:pt x="22" y="148"/>
                  </a:lnTo>
                  <a:lnTo>
                    <a:pt x="25" y="154"/>
                  </a:lnTo>
                  <a:lnTo>
                    <a:pt x="32" y="159"/>
                  </a:lnTo>
                  <a:lnTo>
                    <a:pt x="38" y="166"/>
                  </a:lnTo>
                  <a:lnTo>
                    <a:pt x="30" y="173"/>
                  </a:lnTo>
                  <a:lnTo>
                    <a:pt x="33" y="179"/>
                  </a:lnTo>
                  <a:lnTo>
                    <a:pt x="38" y="180"/>
                  </a:lnTo>
                  <a:lnTo>
                    <a:pt x="36" y="183"/>
                  </a:lnTo>
                  <a:lnTo>
                    <a:pt x="42" y="187"/>
                  </a:lnTo>
                  <a:lnTo>
                    <a:pt x="42" y="191"/>
                  </a:lnTo>
                  <a:lnTo>
                    <a:pt x="35" y="194"/>
                  </a:lnTo>
                  <a:lnTo>
                    <a:pt x="42" y="197"/>
                  </a:lnTo>
                  <a:lnTo>
                    <a:pt x="50" y="197"/>
                  </a:lnTo>
                  <a:lnTo>
                    <a:pt x="56" y="204"/>
                  </a:lnTo>
                  <a:lnTo>
                    <a:pt x="55" y="210"/>
                  </a:lnTo>
                  <a:lnTo>
                    <a:pt x="53" y="211"/>
                  </a:lnTo>
                  <a:lnTo>
                    <a:pt x="47" y="213"/>
                  </a:lnTo>
                  <a:lnTo>
                    <a:pt x="38" y="219"/>
                  </a:lnTo>
                  <a:lnTo>
                    <a:pt x="32" y="225"/>
                  </a:lnTo>
                  <a:lnTo>
                    <a:pt x="30" y="227"/>
                  </a:lnTo>
                  <a:lnTo>
                    <a:pt x="22" y="230"/>
                  </a:lnTo>
                  <a:lnTo>
                    <a:pt x="13" y="233"/>
                  </a:lnTo>
                  <a:lnTo>
                    <a:pt x="8" y="239"/>
                  </a:lnTo>
                  <a:lnTo>
                    <a:pt x="14" y="241"/>
                  </a:lnTo>
                  <a:lnTo>
                    <a:pt x="21" y="244"/>
                  </a:lnTo>
                  <a:lnTo>
                    <a:pt x="10" y="250"/>
                  </a:lnTo>
                  <a:lnTo>
                    <a:pt x="10" y="255"/>
                  </a:lnTo>
                  <a:lnTo>
                    <a:pt x="2" y="260"/>
                  </a:lnTo>
                  <a:lnTo>
                    <a:pt x="0" y="263"/>
                  </a:lnTo>
                  <a:lnTo>
                    <a:pt x="2" y="275"/>
                  </a:lnTo>
                  <a:lnTo>
                    <a:pt x="0" y="278"/>
                  </a:lnTo>
                  <a:lnTo>
                    <a:pt x="5" y="281"/>
                  </a:lnTo>
                  <a:lnTo>
                    <a:pt x="5" y="286"/>
                  </a:lnTo>
                  <a:lnTo>
                    <a:pt x="5" y="289"/>
                  </a:lnTo>
                  <a:lnTo>
                    <a:pt x="10" y="294"/>
                  </a:lnTo>
                  <a:lnTo>
                    <a:pt x="13" y="300"/>
                  </a:lnTo>
                  <a:lnTo>
                    <a:pt x="18" y="300"/>
                  </a:lnTo>
                  <a:lnTo>
                    <a:pt x="27" y="303"/>
                  </a:lnTo>
                  <a:lnTo>
                    <a:pt x="32" y="305"/>
                  </a:lnTo>
                  <a:lnTo>
                    <a:pt x="38" y="303"/>
                  </a:lnTo>
                  <a:lnTo>
                    <a:pt x="42" y="303"/>
                  </a:lnTo>
                  <a:lnTo>
                    <a:pt x="49" y="308"/>
                  </a:lnTo>
                  <a:lnTo>
                    <a:pt x="50" y="312"/>
                  </a:lnTo>
                  <a:lnTo>
                    <a:pt x="47" y="317"/>
                  </a:lnTo>
                  <a:lnTo>
                    <a:pt x="50" y="322"/>
                  </a:lnTo>
                  <a:lnTo>
                    <a:pt x="55" y="325"/>
                  </a:lnTo>
                  <a:lnTo>
                    <a:pt x="58" y="326"/>
                  </a:lnTo>
                  <a:lnTo>
                    <a:pt x="63" y="328"/>
                  </a:lnTo>
                  <a:lnTo>
                    <a:pt x="63" y="331"/>
                  </a:lnTo>
                  <a:lnTo>
                    <a:pt x="73" y="334"/>
                  </a:lnTo>
                  <a:lnTo>
                    <a:pt x="73" y="337"/>
                  </a:lnTo>
                  <a:lnTo>
                    <a:pt x="67" y="340"/>
                  </a:lnTo>
                  <a:lnTo>
                    <a:pt x="61" y="342"/>
                  </a:lnTo>
                  <a:lnTo>
                    <a:pt x="58" y="340"/>
                  </a:lnTo>
                  <a:lnTo>
                    <a:pt x="55" y="342"/>
                  </a:lnTo>
                  <a:lnTo>
                    <a:pt x="55" y="345"/>
                  </a:lnTo>
                  <a:lnTo>
                    <a:pt x="59" y="348"/>
                  </a:lnTo>
                  <a:lnTo>
                    <a:pt x="59" y="353"/>
                  </a:lnTo>
                  <a:lnTo>
                    <a:pt x="63" y="354"/>
                  </a:lnTo>
                  <a:lnTo>
                    <a:pt x="67" y="354"/>
                  </a:lnTo>
                  <a:lnTo>
                    <a:pt x="70" y="351"/>
                  </a:lnTo>
                  <a:lnTo>
                    <a:pt x="77" y="350"/>
                  </a:lnTo>
                  <a:lnTo>
                    <a:pt x="78" y="353"/>
                  </a:lnTo>
                  <a:lnTo>
                    <a:pt x="83" y="350"/>
                  </a:lnTo>
                  <a:lnTo>
                    <a:pt x="89" y="351"/>
                  </a:lnTo>
                  <a:lnTo>
                    <a:pt x="92" y="354"/>
                  </a:lnTo>
                  <a:lnTo>
                    <a:pt x="95" y="357"/>
                  </a:lnTo>
                  <a:lnTo>
                    <a:pt x="92" y="362"/>
                  </a:lnTo>
                  <a:lnTo>
                    <a:pt x="95" y="367"/>
                  </a:lnTo>
                  <a:lnTo>
                    <a:pt x="109" y="368"/>
                  </a:lnTo>
                  <a:lnTo>
                    <a:pt x="111" y="374"/>
                  </a:lnTo>
                  <a:lnTo>
                    <a:pt x="112" y="379"/>
                  </a:lnTo>
                  <a:lnTo>
                    <a:pt x="122" y="378"/>
                  </a:lnTo>
                  <a:lnTo>
                    <a:pt x="129" y="381"/>
                  </a:lnTo>
                  <a:lnTo>
                    <a:pt x="137" y="378"/>
                  </a:lnTo>
                  <a:lnTo>
                    <a:pt x="142" y="379"/>
                  </a:lnTo>
                  <a:lnTo>
                    <a:pt x="145" y="382"/>
                  </a:lnTo>
                  <a:lnTo>
                    <a:pt x="162" y="384"/>
                  </a:lnTo>
                  <a:lnTo>
                    <a:pt x="168" y="387"/>
                  </a:lnTo>
                  <a:lnTo>
                    <a:pt x="171" y="390"/>
                  </a:lnTo>
                  <a:lnTo>
                    <a:pt x="176" y="388"/>
                  </a:lnTo>
                  <a:lnTo>
                    <a:pt x="179" y="393"/>
                  </a:lnTo>
                  <a:lnTo>
                    <a:pt x="174" y="396"/>
                  </a:lnTo>
                  <a:lnTo>
                    <a:pt x="170" y="398"/>
                  </a:lnTo>
                  <a:lnTo>
                    <a:pt x="171" y="401"/>
                  </a:lnTo>
                  <a:lnTo>
                    <a:pt x="174" y="407"/>
                  </a:lnTo>
                  <a:lnTo>
                    <a:pt x="173" y="412"/>
                  </a:lnTo>
                  <a:lnTo>
                    <a:pt x="165" y="413"/>
                  </a:lnTo>
                  <a:lnTo>
                    <a:pt x="159" y="413"/>
                  </a:lnTo>
                  <a:lnTo>
                    <a:pt x="150" y="415"/>
                  </a:lnTo>
                  <a:lnTo>
                    <a:pt x="146" y="421"/>
                  </a:lnTo>
                  <a:lnTo>
                    <a:pt x="146" y="423"/>
                  </a:lnTo>
                  <a:lnTo>
                    <a:pt x="164" y="421"/>
                  </a:lnTo>
                  <a:lnTo>
                    <a:pt x="159" y="424"/>
                  </a:lnTo>
                  <a:lnTo>
                    <a:pt x="154" y="426"/>
                  </a:lnTo>
                  <a:lnTo>
                    <a:pt x="153" y="429"/>
                  </a:lnTo>
                  <a:lnTo>
                    <a:pt x="146" y="427"/>
                  </a:lnTo>
                  <a:lnTo>
                    <a:pt x="145" y="429"/>
                  </a:lnTo>
                  <a:lnTo>
                    <a:pt x="142" y="430"/>
                  </a:lnTo>
                  <a:lnTo>
                    <a:pt x="148" y="433"/>
                  </a:lnTo>
                  <a:lnTo>
                    <a:pt x="150" y="435"/>
                  </a:lnTo>
                  <a:lnTo>
                    <a:pt x="146" y="438"/>
                  </a:lnTo>
                  <a:lnTo>
                    <a:pt x="142" y="441"/>
                  </a:lnTo>
                  <a:lnTo>
                    <a:pt x="142" y="446"/>
                  </a:lnTo>
                  <a:lnTo>
                    <a:pt x="139" y="446"/>
                  </a:lnTo>
                  <a:lnTo>
                    <a:pt x="134" y="446"/>
                  </a:lnTo>
                  <a:lnTo>
                    <a:pt x="129" y="444"/>
                  </a:lnTo>
                  <a:lnTo>
                    <a:pt x="125" y="444"/>
                  </a:lnTo>
                  <a:lnTo>
                    <a:pt x="123" y="450"/>
                  </a:lnTo>
                  <a:lnTo>
                    <a:pt x="128" y="450"/>
                  </a:lnTo>
                  <a:lnTo>
                    <a:pt x="136" y="450"/>
                  </a:lnTo>
                  <a:lnTo>
                    <a:pt x="142" y="457"/>
                  </a:lnTo>
                  <a:lnTo>
                    <a:pt x="148" y="458"/>
                  </a:lnTo>
                  <a:lnTo>
                    <a:pt x="150" y="461"/>
                  </a:lnTo>
                  <a:lnTo>
                    <a:pt x="156" y="461"/>
                  </a:lnTo>
                  <a:lnTo>
                    <a:pt x="171" y="472"/>
                  </a:lnTo>
                  <a:lnTo>
                    <a:pt x="181" y="471"/>
                  </a:lnTo>
                  <a:lnTo>
                    <a:pt x="188" y="472"/>
                  </a:lnTo>
                  <a:lnTo>
                    <a:pt x="198" y="477"/>
                  </a:lnTo>
                  <a:lnTo>
                    <a:pt x="212" y="475"/>
                  </a:lnTo>
                  <a:lnTo>
                    <a:pt x="218" y="480"/>
                  </a:lnTo>
                  <a:lnTo>
                    <a:pt x="227" y="485"/>
                  </a:lnTo>
                  <a:lnTo>
                    <a:pt x="243" y="483"/>
                  </a:lnTo>
                  <a:lnTo>
                    <a:pt x="249" y="480"/>
                  </a:lnTo>
                  <a:lnTo>
                    <a:pt x="254" y="486"/>
                  </a:lnTo>
                  <a:lnTo>
                    <a:pt x="252" y="489"/>
                  </a:lnTo>
                  <a:lnTo>
                    <a:pt x="260" y="494"/>
                  </a:lnTo>
                  <a:lnTo>
                    <a:pt x="266" y="494"/>
                  </a:lnTo>
                  <a:lnTo>
                    <a:pt x="268" y="496"/>
                  </a:lnTo>
                  <a:lnTo>
                    <a:pt x="272" y="500"/>
                  </a:lnTo>
                  <a:lnTo>
                    <a:pt x="274" y="502"/>
                  </a:lnTo>
                  <a:lnTo>
                    <a:pt x="275" y="503"/>
                  </a:lnTo>
                  <a:lnTo>
                    <a:pt x="286" y="503"/>
                  </a:lnTo>
                  <a:lnTo>
                    <a:pt x="292" y="496"/>
                  </a:lnTo>
                  <a:lnTo>
                    <a:pt x="278" y="482"/>
                  </a:lnTo>
                  <a:lnTo>
                    <a:pt x="280" y="468"/>
                  </a:lnTo>
                  <a:lnTo>
                    <a:pt x="272" y="463"/>
                  </a:lnTo>
                  <a:lnTo>
                    <a:pt x="266" y="458"/>
                  </a:lnTo>
                  <a:lnTo>
                    <a:pt x="271" y="455"/>
                  </a:lnTo>
                  <a:lnTo>
                    <a:pt x="277" y="443"/>
                  </a:lnTo>
                  <a:lnTo>
                    <a:pt x="292" y="441"/>
                  </a:lnTo>
                  <a:lnTo>
                    <a:pt x="299" y="435"/>
                  </a:lnTo>
                  <a:lnTo>
                    <a:pt x="294" y="433"/>
                  </a:lnTo>
                  <a:lnTo>
                    <a:pt x="297" y="426"/>
                  </a:lnTo>
                  <a:lnTo>
                    <a:pt x="289" y="421"/>
                  </a:lnTo>
                  <a:lnTo>
                    <a:pt x="286" y="415"/>
                  </a:lnTo>
                  <a:lnTo>
                    <a:pt x="274" y="415"/>
                  </a:lnTo>
                  <a:lnTo>
                    <a:pt x="272" y="409"/>
                  </a:lnTo>
                  <a:lnTo>
                    <a:pt x="263" y="404"/>
                  </a:lnTo>
                  <a:lnTo>
                    <a:pt x="269" y="396"/>
                  </a:lnTo>
                  <a:lnTo>
                    <a:pt x="264" y="393"/>
                  </a:lnTo>
                  <a:lnTo>
                    <a:pt x="264" y="391"/>
                  </a:lnTo>
                  <a:lnTo>
                    <a:pt x="269" y="388"/>
                  </a:lnTo>
                  <a:lnTo>
                    <a:pt x="272" y="384"/>
                  </a:lnTo>
                  <a:lnTo>
                    <a:pt x="272" y="381"/>
                  </a:lnTo>
                  <a:lnTo>
                    <a:pt x="278" y="376"/>
                  </a:lnTo>
                  <a:lnTo>
                    <a:pt x="288" y="387"/>
                  </a:lnTo>
                  <a:lnTo>
                    <a:pt x="294" y="385"/>
                  </a:lnTo>
                  <a:lnTo>
                    <a:pt x="295" y="382"/>
                  </a:lnTo>
                  <a:lnTo>
                    <a:pt x="292" y="374"/>
                  </a:lnTo>
                  <a:lnTo>
                    <a:pt x="300" y="371"/>
                  </a:lnTo>
                  <a:lnTo>
                    <a:pt x="308" y="367"/>
                  </a:lnTo>
                  <a:lnTo>
                    <a:pt x="314" y="367"/>
                  </a:lnTo>
                  <a:lnTo>
                    <a:pt x="319" y="360"/>
                  </a:lnTo>
                  <a:lnTo>
                    <a:pt x="327" y="359"/>
                  </a:lnTo>
                  <a:lnTo>
                    <a:pt x="331" y="364"/>
                  </a:lnTo>
                  <a:lnTo>
                    <a:pt x="337" y="360"/>
                  </a:lnTo>
                  <a:lnTo>
                    <a:pt x="344" y="360"/>
                  </a:lnTo>
                  <a:lnTo>
                    <a:pt x="348" y="364"/>
                  </a:lnTo>
                  <a:lnTo>
                    <a:pt x="359" y="360"/>
                  </a:lnTo>
                  <a:lnTo>
                    <a:pt x="370" y="371"/>
                  </a:lnTo>
                  <a:lnTo>
                    <a:pt x="373" y="374"/>
                  </a:lnTo>
                  <a:lnTo>
                    <a:pt x="376" y="368"/>
                  </a:lnTo>
                  <a:lnTo>
                    <a:pt x="378" y="367"/>
                  </a:lnTo>
                  <a:lnTo>
                    <a:pt x="381" y="368"/>
                  </a:lnTo>
                  <a:lnTo>
                    <a:pt x="392" y="376"/>
                  </a:lnTo>
                  <a:lnTo>
                    <a:pt x="396" y="371"/>
                  </a:lnTo>
                  <a:lnTo>
                    <a:pt x="404" y="368"/>
                  </a:lnTo>
                  <a:lnTo>
                    <a:pt x="407" y="368"/>
                  </a:lnTo>
                  <a:lnTo>
                    <a:pt x="410" y="371"/>
                  </a:lnTo>
                  <a:lnTo>
                    <a:pt x="417" y="371"/>
                  </a:lnTo>
                  <a:lnTo>
                    <a:pt x="420" y="367"/>
                  </a:lnTo>
                  <a:lnTo>
                    <a:pt x="427" y="368"/>
                  </a:lnTo>
                  <a:lnTo>
                    <a:pt x="435" y="373"/>
                  </a:lnTo>
                  <a:lnTo>
                    <a:pt x="446" y="374"/>
                  </a:lnTo>
                  <a:lnTo>
                    <a:pt x="452" y="368"/>
                  </a:lnTo>
                  <a:lnTo>
                    <a:pt x="455" y="376"/>
                  </a:lnTo>
                  <a:lnTo>
                    <a:pt x="463" y="374"/>
                  </a:lnTo>
                  <a:lnTo>
                    <a:pt x="469" y="371"/>
                  </a:lnTo>
                  <a:lnTo>
                    <a:pt x="471" y="370"/>
                  </a:lnTo>
                  <a:lnTo>
                    <a:pt x="469" y="365"/>
                  </a:lnTo>
                  <a:lnTo>
                    <a:pt x="462" y="365"/>
                  </a:lnTo>
                  <a:lnTo>
                    <a:pt x="454" y="362"/>
                  </a:lnTo>
                  <a:lnTo>
                    <a:pt x="452" y="356"/>
                  </a:lnTo>
                  <a:lnTo>
                    <a:pt x="460" y="356"/>
                  </a:lnTo>
                  <a:lnTo>
                    <a:pt x="463" y="353"/>
                  </a:lnTo>
                  <a:lnTo>
                    <a:pt x="460" y="353"/>
                  </a:lnTo>
                  <a:lnTo>
                    <a:pt x="465" y="345"/>
                  </a:lnTo>
                  <a:lnTo>
                    <a:pt x="473" y="343"/>
                  </a:lnTo>
                  <a:lnTo>
                    <a:pt x="471" y="342"/>
                  </a:lnTo>
                  <a:lnTo>
                    <a:pt x="466" y="336"/>
                  </a:lnTo>
                  <a:lnTo>
                    <a:pt x="465" y="329"/>
                  </a:lnTo>
                  <a:lnTo>
                    <a:pt x="465" y="328"/>
                  </a:lnTo>
                  <a:lnTo>
                    <a:pt x="468" y="328"/>
                  </a:lnTo>
                  <a:lnTo>
                    <a:pt x="473" y="328"/>
                  </a:lnTo>
                  <a:lnTo>
                    <a:pt x="483" y="331"/>
                  </a:lnTo>
                  <a:lnTo>
                    <a:pt x="486" y="326"/>
                  </a:lnTo>
                  <a:lnTo>
                    <a:pt x="500" y="326"/>
                  </a:lnTo>
                  <a:lnTo>
                    <a:pt x="511" y="326"/>
                  </a:lnTo>
                  <a:lnTo>
                    <a:pt x="521" y="323"/>
                  </a:lnTo>
                  <a:lnTo>
                    <a:pt x="527" y="319"/>
                  </a:lnTo>
                  <a:lnTo>
                    <a:pt x="538" y="320"/>
                  </a:lnTo>
                  <a:lnTo>
                    <a:pt x="549" y="317"/>
                  </a:lnTo>
                  <a:lnTo>
                    <a:pt x="559" y="317"/>
                  </a:lnTo>
                  <a:lnTo>
                    <a:pt x="573" y="309"/>
                  </a:lnTo>
                  <a:lnTo>
                    <a:pt x="583" y="309"/>
                  </a:lnTo>
                  <a:lnTo>
                    <a:pt x="589" y="312"/>
                  </a:lnTo>
                  <a:lnTo>
                    <a:pt x="594" y="309"/>
                  </a:lnTo>
                  <a:lnTo>
                    <a:pt x="601" y="317"/>
                  </a:lnTo>
                  <a:lnTo>
                    <a:pt x="601" y="320"/>
                  </a:lnTo>
                  <a:lnTo>
                    <a:pt x="604" y="326"/>
                  </a:lnTo>
                  <a:lnTo>
                    <a:pt x="609" y="323"/>
                  </a:lnTo>
                  <a:lnTo>
                    <a:pt x="617" y="325"/>
                  </a:lnTo>
                  <a:lnTo>
                    <a:pt x="620" y="329"/>
                  </a:lnTo>
                  <a:lnTo>
                    <a:pt x="625" y="328"/>
                  </a:lnTo>
                  <a:lnTo>
                    <a:pt x="628" y="326"/>
                  </a:lnTo>
                  <a:lnTo>
                    <a:pt x="636" y="328"/>
                  </a:lnTo>
                  <a:lnTo>
                    <a:pt x="632" y="331"/>
                  </a:lnTo>
                  <a:lnTo>
                    <a:pt x="636" y="336"/>
                  </a:lnTo>
                  <a:lnTo>
                    <a:pt x="642" y="334"/>
                  </a:lnTo>
                  <a:lnTo>
                    <a:pt x="650" y="337"/>
                  </a:lnTo>
                  <a:lnTo>
                    <a:pt x="651" y="332"/>
                  </a:lnTo>
                  <a:lnTo>
                    <a:pt x="657" y="329"/>
                  </a:lnTo>
                  <a:lnTo>
                    <a:pt x="664" y="328"/>
                  </a:lnTo>
                  <a:lnTo>
                    <a:pt x="677" y="322"/>
                  </a:lnTo>
                  <a:lnTo>
                    <a:pt x="681" y="322"/>
                  </a:lnTo>
                  <a:lnTo>
                    <a:pt x="685" y="322"/>
                  </a:lnTo>
                  <a:lnTo>
                    <a:pt x="679" y="325"/>
                  </a:lnTo>
                  <a:lnTo>
                    <a:pt x="679" y="331"/>
                  </a:lnTo>
                  <a:lnTo>
                    <a:pt x="688" y="336"/>
                  </a:lnTo>
                  <a:lnTo>
                    <a:pt x="696" y="339"/>
                  </a:lnTo>
                  <a:lnTo>
                    <a:pt x="704" y="346"/>
                  </a:lnTo>
                  <a:lnTo>
                    <a:pt x="719" y="365"/>
                  </a:lnTo>
                  <a:lnTo>
                    <a:pt x="724" y="374"/>
                  </a:lnTo>
                  <a:lnTo>
                    <a:pt x="729" y="371"/>
                  </a:lnTo>
                  <a:lnTo>
                    <a:pt x="729" y="368"/>
                  </a:lnTo>
                  <a:lnTo>
                    <a:pt x="735" y="365"/>
                  </a:lnTo>
                  <a:lnTo>
                    <a:pt x="740" y="368"/>
                  </a:lnTo>
                  <a:lnTo>
                    <a:pt x="750" y="373"/>
                  </a:lnTo>
                  <a:lnTo>
                    <a:pt x="761" y="373"/>
                  </a:lnTo>
                  <a:lnTo>
                    <a:pt x="769" y="368"/>
                  </a:lnTo>
                  <a:lnTo>
                    <a:pt x="778" y="371"/>
                  </a:lnTo>
                  <a:lnTo>
                    <a:pt x="782" y="378"/>
                  </a:lnTo>
                  <a:lnTo>
                    <a:pt x="788" y="381"/>
                  </a:lnTo>
                  <a:lnTo>
                    <a:pt x="792" y="385"/>
                  </a:lnTo>
                  <a:lnTo>
                    <a:pt x="800" y="390"/>
                  </a:lnTo>
                  <a:lnTo>
                    <a:pt x="809" y="390"/>
                  </a:lnTo>
                  <a:lnTo>
                    <a:pt x="816" y="385"/>
                  </a:lnTo>
                  <a:lnTo>
                    <a:pt x="819" y="388"/>
                  </a:lnTo>
                  <a:lnTo>
                    <a:pt x="823" y="395"/>
                  </a:lnTo>
                  <a:lnTo>
                    <a:pt x="823" y="396"/>
                  </a:lnTo>
                  <a:lnTo>
                    <a:pt x="833" y="398"/>
                  </a:lnTo>
                  <a:lnTo>
                    <a:pt x="836" y="391"/>
                  </a:lnTo>
                  <a:lnTo>
                    <a:pt x="839" y="391"/>
                  </a:lnTo>
                  <a:lnTo>
                    <a:pt x="845" y="391"/>
                  </a:lnTo>
                  <a:lnTo>
                    <a:pt x="854" y="388"/>
                  </a:lnTo>
                  <a:lnTo>
                    <a:pt x="861" y="384"/>
                  </a:lnTo>
                  <a:lnTo>
                    <a:pt x="872" y="379"/>
                  </a:lnTo>
                  <a:lnTo>
                    <a:pt x="879" y="376"/>
                  </a:lnTo>
                  <a:lnTo>
                    <a:pt x="892" y="374"/>
                  </a:lnTo>
                  <a:lnTo>
                    <a:pt x="900" y="373"/>
                  </a:lnTo>
                  <a:lnTo>
                    <a:pt x="912" y="374"/>
                  </a:lnTo>
                  <a:lnTo>
                    <a:pt x="923" y="373"/>
                  </a:lnTo>
                  <a:lnTo>
                    <a:pt x="923" y="381"/>
                  </a:lnTo>
                  <a:lnTo>
                    <a:pt x="932" y="384"/>
                  </a:lnTo>
                  <a:lnTo>
                    <a:pt x="941" y="384"/>
                  </a:lnTo>
                  <a:lnTo>
                    <a:pt x="951" y="385"/>
                  </a:lnTo>
                  <a:lnTo>
                    <a:pt x="959" y="385"/>
                  </a:lnTo>
                  <a:lnTo>
                    <a:pt x="965" y="385"/>
                  </a:lnTo>
                  <a:lnTo>
                    <a:pt x="974" y="382"/>
                  </a:lnTo>
                  <a:lnTo>
                    <a:pt x="979" y="378"/>
                  </a:lnTo>
                  <a:lnTo>
                    <a:pt x="974" y="374"/>
                  </a:lnTo>
                  <a:lnTo>
                    <a:pt x="971" y="368"/>
                  </a:lnTo>
                  <a:lnTo>
                    <a:pt x="973" y="367"/>
                  </a:lnTo>
                  <a:lnTo>
                    <a:pt x="974" y="365"/>
                  </a:lnTo>
                  <a:lnTo>
                    <a:pt x="977" y="359"/>
                  </a:lnTo>
                  <a:lnTo>
                    <a:pt x="982" y="359"/>
                  </a:lnTo>
                  <a:lnTo>
                    <a:pt x="985" y="354"/>
                  </a:lnTo>
                  <a:lnTo>
                    <a:pt x="990" y="356"/>
                  </a:lnTo>
                  <a:lnTo>
                    <a:pt x="994" y="357"/>
                  </a:lnTo>
                  <a:lnTo>
                    <a:pt x="1010" y="360"/>
                  </a:lnTo>
                  <a:lnTo>
                    <a:pt x="1022" y="364"/>
                  </a:lnTo>
                  <a:lnTo>
                    <a:pt x="1030" y="365"/>
                  </a:lnTo>
                  <a:lnTo>
                    <a:pt x="1032" y="370"/>
                  </a:lnTo>
                  <a:lnTo>
                    <a:pt x="1033" y="374"/>
                  </a:lnTo>
                  <a:lnTo>
                    <a:pt x="1035" y="376"/>
                  </a:lnTo>
                  <a:lnTo>
                    <a:pt x="1041" y="379"/>
                  </a:lnTo>
                  <a:lnTo>
                    <a:pt x="1055" y="382"/>
                  </a:lnTo>
                  <a:lnTo>
                    <a:pt x="1064" y="381"/>
                  </a:lnTo>
                  <a:lnTo>
                    <a:pt x="1077" y="378"/>
                  </a:lnTo>
                  <a:lnTo>
                    <a:pt x="1098" y="381"/>
                  </a:lnTo>
                  <a:lnTo>
                    <a:pt x="1106" y="384"/>
                  </a:lnTo>
                  <a:lnTo>
                    <a:pt x="1109" y="387"/>
                  </a:lnTo>
                  <a:lnTo>
                    <a:pt x="1117" y="391"/>
                  </a:lnTo>
                  <a:lnTo>
                    <a:pt x="1126" y="393"/>
                  </a:lnTo>
                  <a:lnTo>
                    <a:pt x="1137" y="393"/>
                  </a:lnTo>
                  <a:lnTo>
                    <a:pt x="1148" y="396"/>
                  </a:lnTo>
                  <a:lnTo>
                    <a:pt x="1165" y="390"/>
                  </a:lnTo>
                  <a:lnTo>
                    <a:pt x="1177" y="390"/>
                  </a:lnTo>
                  <a:lnTo>
                    <a:pt x="1182" y="387"/>
                  </a:lnTo>
                  <a:lnTo>
                    <a:pt x="1190" y="382"/>
                  </a:lnTo>
                  <a:lnTo>
                    <a:pt x="1191" y="381"/>
                  </a:lnTo>
                  <a:lnTo>
                    <a:pt x="1198" y="381"/>
                  </a:lnTo>
                  <a:lnTo>
                    <a:pt x="1202" y="379"/>
                  </a:lnTo>
                  <a:lnTo>
                    <a:pt x="1210" y="381"/>
                  </a:lnTo>
                  <a:lnTo>
                    <a:pt x="1215" y="385"/>
                  </a:lnTo>
                  <a:lnTo>
                    <a:pt x="1219" y="384"/>
                  </a:lnTo>
                  <a:lnTo>
                    <a:pt x="1227" y="382"/>
                  </a:lnTo>
                  <a:lnTo>
                    <a:pt x="1230" y="385"/>
                  </a:lnTo>
                  <a:lnTo>
                    <a:pt x="1233" y="387"/>
                  </a:lnTo>
                  <a:lnTo>
                    <a:pt x="1235" y="387"/>
                  </a:lnTo>
                  <a:lnTo>
                    <a:pt x="1240" y="388"/>
                  </a:lnTo>
                  <a:lnTo>
                    <a:pt x="1247" y="390"/>
                  </a:lnTo>
                  <a:lnTo>
                    <a:pt x="1255" y="387"/>
                  </a:lnTo>
                  <a:lnTo>
                    <a:pt x="1261" y="384"/>
                  </a:lnTo>
                  <a:lnTo>
                    <a:pt x="1268" y="382"/>
                  </a:lnTo>
                  <a:lnTo>
                    <a:pt x="1268" y="381"/>
                  </a:lnTo>
                  <a:lnTo>
                    <a:pt x="1266" y="376"/>
                  </a:lnTo>
                  <a:lnTo>
                    <a:pt x="1269" y="373"/>
                  </a:lnTo>
                  <a:lnTo>
                    <a:pt x="1278" y="362"/>
                  </a:lnTo>
                  <a:lnTo>
                    <a:pt x="1283" y="359"/>
                  </a:lnTo>
                  <a:lnTo>
                    <a:pt x="1288" y="356"/>
                  </a:lnTo>
                  <a:lnTo>
                    <a:pt x="1288" y="350"/>
                  </a:lnTo>
                  <a:lnTo>
                    <a:pt x="1283" y="348"/>
                  </a:lnTo>
                  <a:lnTo>
                    <a:pt x="1278" y="348"/>
                  </a:lnTo>
                  <a:lnTo>
                    <a:pt x="1277" y="346"/>
                  </a:lnTo>
                  <a:lnTo>
                    <a:pt x="1282" y="342"/>
                  </a:lnTo>
                  <a:lnTo>
                    <a:pt x="1285" y="339"/>
                  </a:lnTo>
                  <a:lnTo>
                    <a:pt x="1292" y="337"/>
                  </a:lnTo>
                  <a:lnTo>
                    <a:pt x="1299" y="339"/>
                  </a:lnTo>
                  <a:lnTo>
                    <a:pt x="1306" y="336"/>
                  </a:lnTo>
                  <a:lnTo>
                    <a:pt x="1330" y="336"/>
                  </a:lnTo>
                  <a:lnTo>
                    <a:pt x="1344" y="340"/>
                  </a:lnTo>
                  <a:lnTo>
                    <a:pt x="1350" y="340"/>
                  </a:lnTo>
                  <a:lnTo>
                    <a:pt x="1353" y="340"/>
                  </a:lnTo>
                  <a:lnTo>
                    <a:pt x="1358" y="343"/>
                  </a:lnTo>
                  <a:lnTo>
                    <a:pt x="1365" y="353"/>
                  </a:lnTo>
                  <a:lnTo>
                    <a:pt x="1368" y="362"/>
                  </a:lnTo>
                  <a:lnTo>
                    <a:pt x="1379" y="379"/>
                  </a:lnTo>
                  <a:lnTo>
                    <a:pt x="1381" y="387"/>
                  </a:lnTo>
                  <a:lnTo>
                    <a:pt x="1389" y="390"/>
                  </a:lnTo>
                  <a:lnTo>
                    <a:pt x="1398" y="391"/>
                  </a:lnTo>
                  <a:lnTo>
                    <a:pt x="1407" y="391"/>
                  </a:lnTo>
                  <a:lnTo>
                    <a:pt x="1417" y="399"/>
                  </a:lnTo>
                  <a:lnTo>
                    <a:pt x="1421" y="401"/>
                  </a:lnTo>
                  <a:lnTo>
                    <a:pt x="1424" y="405"/>
                  </a:lnTo>
                  <a:lnTo>
                    <a:pt x="1427" y="415"/>
                  </a:lnTo>
                  <a:lnTo>
                    <a:pt x="1434" y="416"/>
                  </a:lnTo>
                  <a:lnTo>
                    <a:pt x="1443" y="416"/>
                  </a:lnTo>
                  <a:lnTo>
                    <a:pt x="1451" y="413"/>
                  </a:lnTo>
                  <a:lnTo>
                    <a:pt x="1455" y="410"/>
                  </a:lnTo>
                  <a:lnTo>
                    <a:pt x="1460" y="410"/>
                  </a:lnTo>
                  <a:lnTo>
                    <a:pt x="1466" y="407"/>
                  </a:lnTo>
                  <a:lnTo>
                    <a:pt x="1473" y="405"/>
                  </a:lnTo>
                  <a:lnTo>
                    <a:pt x="1479" y="405"/>
                  </a:lnTo>
                  <a:lnTo>
                    <a:pt x="1479" y="409"/>
                  </a:lnTo>
                  <a:lnTo>
                    <a:pt x="1479" y="412"/>
                  </a:lnTo>
                  <a:lnTo>
                    <a:pt x="1480" y="415"/>
                  </a:lnTo>
                  <a:lnTo>
                    <a:pt x="1479" y="418"/>
                  </a:lnTo>
                  <a:lnTo>
                    <a:pt x="1471" y="418"/>
                  </a:lnTo>
                  <a:lnTo>
                    <a:pt x="1471" y="424"/>
                  </a:lnTo>
                  <a:lnTo>
                    <a:pt x="1469" y="430"/>
                  </a:lnTo>
                  <a:lnTo>
                    <a:pt x="1465" y="438"/>
                  </a:lnTo>
                  <a:lnTo>
                    <a:pt x="1465" y="443"/>
                  </a:lnTo>
                  <a:lnTo>
                    <a:pt x="1459" y="446"/>
                  </a:lnTo>
                  <a:lnTo>
                    <a:pt x="1459" y="450"/>
                  </a:lnTo>
                  <a:lnTo>
                    <a:pt x="1454" y="452"/>
                  </a:lnTo>
                  <a:lnTo>
                    <a:pt x="1446" y="449"/>
                  </a:lnTo>
                  <a:lnTo>
                    <a:pt x="1438" y="447"/>
                  </a:lnTo>
                  <a:lnTo>
                    <a:pt x="1437" y="447"/>
                  </a:lnTo>
                  <a:lnTo>
                    <a:pt x="1437" y="450"/>
                  </a:lnTo>
                  <a:lnTo>
                    <a:pt x="1427" y="454"/>
                  </a:lnTo>
                  <a:lnTo>
                    <a:pt x="1431" y="457"/>
                  </a:lnTo>
                  <a:lnTo>
                    <a:pt x="1432" y="469"/>
                  </a:lnTo>
                  <a:lnTo>
                    <a:pt x="1429" y="480"/>
                  </a:lnTo>
                  <a:lnTo>
                    <a:pt x="1421" y="483"/>
                  </a:lnTo>
                  <a:lnTo>
                    <a:pt x="1423" y="486"/>
                  </a:lnTo>
                  <a:lnTo>
                    <a:pt x="1431" y="486"/>
                  </a:lnTo>
                  <a:lnTo>
                    <a:pt x="1432" y="485"/>
                  </a:lnTo>
                  <a:lnTo>
                    <a:pt x="1443" y="475"/>
                  </a:lnTo>
                  <a:lnTo>
                    <a:pt x="1449" y="480"/>
                  </a:lnTo>
                  <a:lnTo>
                    <a:pt x="1454" y="485"/>
                  </a:lnTo>
                  <a:lnTo>
                    <a:pt x="1457" y="485"/>
                  </a:lnTo>
                  <a:lnTo>
                    <a:pt x="1466" y="483"/>
                  </a:lnTo>
                  <a:lnTo>
                    <a:pt x="1479" y="478"/>
                  </a:lnTo>
                  <a:lnTo>
                    <a:pt x="1486" y="471"/>
                  </a:lnTo>
                  <a:lnTo>
                    <a:pt x="1493" y="463"/>
                  </a:lnTo>
                  <a:lnTo>
                    <a:pt x="1500" y="455"/>
                  </a:lnTo>
                  <a:lnTo>
                    <a:pt x="1511" y="449"/>
                  </a:lnTo>
                  <a:lnTo>
                    <a:pt x="1516" y="444"/>
                  </a:lnTo>
                  <a:lnTo>
                    <a:pt x="1527" y="437"/>
                  </a:lnTo>
                  <a:lnTo>
                    <a:pt x="1535" y="423"/>
                  </a:lnTo>
                  <a:lnTo>
                    <a:pt x="1544" y="415"/>
                  </a:lnTo>
                  <a:lnTo>
                    <a:pt x="1552" y="407"/>
                  </a:lnTo>
                  <a:lnTo>
                    <a:pt x="1556" y="404"/>
                  </a:lnTo>
                  <a:lnTo>
                    <a:pt x="1556" y="390"/>
                  </a:lnTo>
                  <a:lnTo>
                    <a:pt x="1561" y="384"/>
                  </a:lnTo>
                  <a:lnTo>
                    <a:pt x="1559" y="374"/>
                  </a:lnTo>
                  <a:lnTo>
                    <a:pt x="1563" y="367"/>
                  </a:lnTo>
                  <a:lnTo>
                    <a:pt x="1567" y="357"/>
                  </a:lnTo>
                  <a:lnTo>
                    <a:pt x="1573" y="356"/>
                  </a:lnTo>
                  <a:lnTo>
                    <a:pt x="1570" y="350"/>
                  </a:lnTo>
                  <a:lnTo>
                    <a:pt x="1569" y="345"/>
                  </a:lnTo>
                  <a:lnTo>
                    <a:pt x="1564" y="342"/>
                  </a:lnTo>
                  <a:lnTo>
                    <a:pt x="1569" y="340"/>
                  </a:lnTo>
                  <a:lnTo>
                    <a:pt x="1569" y="339"/>
                  </a:lnTo>
                  <a:lnTo>
                    <a:pt x="1563" y="331"/>
                  </a:lnTo>
                  <a:lnTo>
                    <a:pt x="1550" y="325"/>
                  </a:lnTo>
                  <a:lnTo>
                    <a:pt x="1545" y="325"/>
                  </a:lnTo>
                  <a:lnTo>
                    <a:pt x="1535" y="326"/>
                  </a:lnTo>
                  <a:lnTo>
                    <a:pt x="1521" y="332"/>
                  </a:lnTo>
                  <a:lnTo>
                    <a:pt x="1516" y="332"/>
                  </a:lnTo>
                  <a:lnTo>
                    <a:pt x="1521" y="325"/>
                  </a:lnTo>
                  <a:lnTo>
                    <a:pt x="1508" y="319"/>
                  </a:lnTo>
                  <a:lnTo>
                    <a:pt x="1527" y="315"/>
                  </a:lnTo>
                  <a:lnTo>
                    <a:pt x="1507" y="315"/>
                  </a:lnTo>
                  <a:lnTo>
                    <a:pt x="1504" y="319"/>
                  </a:lnTo>
                  <a:lnTo>
                    <a:pt x="1499" y="320"/>
                  </a:lnTo>
                  <a:lnTo>
                    <a:pt x="1491" y="319"/>
                  </a:lnTo>
                  <a:lnTo>
                    <a:pt x="1488" y="315"/>
                  </a:lnTo>
                  <a:lnTo>
                    <a:pt x="1499" y="312"/>
                  </a:lnTo>
                  <a:lnTo>
                    <a:pt x="1516" y="303"/>
                  </a:lnTo>
                  <a:lnTo>
                    <a:pt x="1522" y="295"/>
                  </a:lnTo>
                  <a:lnTo>
                    <a:pt x="1530" y="295"/>
                  </a:lnTo>
                  <a:lnTo>
                    <a:pt x="1536" y="286"/>
                  </a:lnTo>
                  <a:lnTo>
                    <a:pt x="1558" y="275"/>
                  </a:lnTo>
                  <a:lnTo>
                    <a:pt x="1561" y="277"/>
                  </a:lnTo>
                  <a:lnTo>
                    <a:pt x="1563" y="270"/>
                  </a:lnTo>
                  <a:lnTo>
                    <a:pt x="1578" y="264"/>
                  </a:lnTo>
                  <a:lnTo>
                    <a:pt x="1589" y="255"/>
                  </a:lnTo>
                  <a:lnTo>
                    <a:pt x="1603" y="255"/>
                  </a:lnTo>
                  <a:lnTo>
                    <a:pt x="1636" y="255"/>
                  </a:lnTo>
                  <a:lnTo>
                    <a:pt x="1642" y="256"/>
                  </a:lnTo>
                  <a:lnTo>
                    <a:pt x="1648" y="255"/>
                  </a:lnTo>
                  <a:lnTo>
                    <a:pt x="1671" y="256"/>
                  </a:lnTo>
                  <a:lnTo>
                    <a:pt x="1676" y="256"/>
                  </a:lnTo>
                  <a:lnTo>
                    <a:pt x="1679" y="252"/>
                  </a:lnTo>
                  <a:lnTo>
                    <a:pt x="1685" y="250"/>
                  </a:lnTo>
                  <a:lnTo>
                    <a:pt x="1702" y="255"/>
                  </a:lnTo>
                  <a:lnTo>
                    <a:pt x="1712" y="253"/>
                  </a:lnTo>
                  <a:lnTo>
                    <a:pt x="1721" y="256"/>
                  </a:lnTo>
                  <a:lnTo>
                    <a:pt x="1713" y="258"/>
                  </a:lnTo>
                  <a:lnTo>
                    <a:pt x="1707" y="256"/>
                  </a:lnTo>
                  <a:lnTo>
                    <a:pt x="1705" y="261"/>
                  </a:lnTo>
                  <a:lnTo>
                    <a:pt x="1710" y="263"/>
                  </a:lnTo>
                  <a:lnTo>
                    <a:pt x="1719" y="261"/>
                  </a:lnTo>
                  <a:lnTo>
                    <a:pt x="1729" y="261"/>
                  </a:lnTo>
                  <a:lnTo>
                    <a:pt x="1758" y="260"/>
                  </a:lnTo>
                  <a:lnTo>
                    <a:pt x="1760" y="255"/>
                  </a:lnTo>
                  <a:lnTo>
                    <a:pt x="1749" y="247"/>
                  </a:lnTo>
                  <a:lnTo>
                    <a:pt x="1757" y="242"/>
                  </a:lnTo>
                  <a:lnTo>
                    <a:pt x="1771" y="238"/>
                  </a:lnTo>
                  <a:lnTo>
                    <a:pt x="1775" y="232"/>
                  </a:lnTo>
                  <a:lnTo>
                    <a:pt x="1782" y="230"/>
                  </a:lnTo>
                  <a:lnTo>
                    <a:pt x="1783" y="224"/>
                  </a:lnTo>
                  <a:lnTo>
                    <a:pt x="1799" y="221"/>
                  </a:lnTo>
                  <a:lnTo>
                    <a:pt x="1814" y="221"/>
                  </a:lnTo>
                  <a:lnTo>
                    <a:pt x="1820" y="224"/>
                  </a:lnTo>
                  <a:lnTo>
                    <a:pt x="1831" y="221"/>
                  </a:lnTo>
                  <a:lnTo>
                    <a:pt x="1834" y="221"/>
                  </a:lnTo>
                  <a:lnTo>
                    <a:pt x="1831" y="228"/>
                  </a:lnTo>
                  <a:lnTo>
                    <a:pt x="1830" y="236"/>
                  </a:lnTo>
                  <a:lnTo>
                    <a:pt x="1831" y="239"/>
                  </a:lnTo>
                  <a:lnTo>
                    <a:pt x="1841" y="235"/>
                  </a:lnTo>
                  <a:lnTo>
                    <a:pt x="1853" y="230"/>
                  </a:lnTo>
                  <a:lnTo>
                    <a:pt x="1859" y="224"/>
                  </a:lnTo>
                  <a:lnTo>
                    <a:pt x="1867" y="224"/>
                  </a:lnTo>
                  <a:lnTo>
                    <a:pt x="1875" y="224"/>
                  </a:lnTo>
                  <a:lnTo>
                    <a:pt x="1876" y="216"/>
                  </a:lnTo>
                  <a:lnTo>
                    <a:pt x="1876" y="211"/>
                  </a:lnTo>
                  <a:lnTo>
                    <a:pt x="1887" y="210"/>
                  </a:lnTo>
                  <a:lnTo>
                    <a:pt x="1903" y="211"/>
                  </a:lnTo>
                  <a:lnTo>
                    <a:pt x="1892" y="211"/>
                  </a:lnTo>
                  <a:lnTo>
                    <a:pt x="1889" y="213"/>
                  </a:lnTo>
                  <a:lnTo>
                    <a:pt x="1887" y="213"/>
                  </a:lnTo>
                  <a:lnTo>
                    <a:pt x="1886" y="219"/>
                  </a:lnTo>
                  <a:lnTo>
                    <a:pt x="1886" y="227"/>
                  </a:lnTo>
                  <a:lnTo>
                    <a:pt x="1881" y="232"/>
                  </a:lnTo>
                  <a:lnTo>
                    <a:pt x="1865" y="236"/>
                  </a:lnTo>
                  <a:lnTo>
                    <a:pt x="1856" y="241"/>
                  </a:lnTo>
                  <a:lnTo>
                    <a:pt x="1851" y="244"/>
                  </a:lnTo>
                  <a:lnTo>
                    <a:pt x="1828" y="258"/>
                  </a:lnTo>
                  <a:lnTo>
                    <a:pt x="1806" y="274"/>
                  </a:lnTo>
                  <a:lnTo>
                    <a:pt x="1794" y="275"/>
                  </a:lnTo>
                  <a:lnTo>
                    <a:pt x="1788" y="275"/>
                  </a:lnTo>
                  <a:lnTo>
                    <a:pt x="1786" y="275"/>
                  </a:lnTo>
                  <a:lnTo>
                    <a:pt x="1785" y="280"/>
                  </a:lnTo>
                  <a:lnTo>
                    <a:pt x="1783" y="286"/>
                  </a:lnTo>
                  <a:lnTo>
                    <a:pt x="1777" y="289"/>
                  </a:lnTo>
                  <a:lnTo>
                    <a:pt x="1771" y="292"/>
                  </a:lnTo>
                  <a:lnTo>
                    <a:pt x="1768" y="298"/>
                  </a:lnTo>
                  <a:lnTo>
                    <a:pt x="1768" y="311"/>
                  </a:lnTo>
                  <a:lnTo>
                    <a:pt x="1768" y="319"/>
                  </a:lnTo>
                  <a:lnTo>
                    <a:pt x="1772" y="331"/>
                  </a:lnTo>
                  <a:lnTo>
                    <a:pt x="1775" y="343"/>
                  </a:lnTo>
                  <a:lnTo>
                    <a:pt x="1777" y="348"/>
                  </a:lnTo>
                  <a:lnTo>
                    <a:pt x="1780" y="350"/>
                  </a:lnTo>
                  <a:lnTo>
                    <a:pt x="1777" y="356"/>
                  </a:lnTo>
                  <a:lnTo>
                    <a:pt x="1777" y="364"/>
                  </a:lnTo>
                  <a:lnTo>
                    <a:pt x="1782" y="368"/>
                  </a:lnTo>
                  <a:lnTo>
                    <a:pt x="1783" y="373"/>
                  </a:lnTo>
                  <a:lnTo>
                    <a:pt x="1788" y="368"/>
                  </a:lnTo>
                  <a:lnTo>
                    <a:pt x="1794" y="367"/>
                  </a:lnTo>
                  <a:lnTo>
                    <a:pt x="1797" y="365"/>
                  </a:lnTo>
                  <a:lnTo>
                    <a:pt x="1803" y="357"/>
                  </a:lnTo>
                  <a:lnTo>
                    <a:pt x="1805" y="348"/>
                  </a:lnTo>
                  <a:lnTo>
                    <a:pt x="1806" y="340"/>
                  </a:lnTo>
                  <a:lnTo>
                    <a:pt x="1817" y="340"/>
                  </a:lnTo>
                  <a:lnTo>
                    <a:pt x="1827" y="339"/>
                  </a:lnTo>
                  <a:lnTo>
                    <a:pt x="1828" y="340"/>
                  </a:lnTo>
                  <a:lnTo>
                    <a:pt x="1827" y="332"/>
                  </a:lnTo>
                  <a:lnTo>
                    <a:pt x="1830" y="325"/>
                  </a:lnTo>
                  <a:lnTo>
                    <a:pt x="1851" y="319"/>
                  </a:lnTo>
                  <a:lnTo>
                    <a:pt x="1861" y="319"/>
                  </a:lnTo>
                  <a:lnTo>
                    <a:pt x="1862" y="309"/>
                  </a:lnTo>
                  <a:lnTo>
                    <a:pt x="1867" y="303"/>
                  </a:lnTo>
                  <a:lnTo>
                    <a:pt x="1873" y="301"/>
                  </a:lnTo>
                  <a:lnTo>
                    <a:pt x="1876" y="298"/>
                  </a:lnTo>
                  <a:lnTo>
                    <a:pt x="1868" y="287"/>
                  </a:lnTo>
                  <a:lnTo>
                    <a:pt x="1868" y="281"/>
                  </a:lnTo>
                  <a:lnTo>
                    <a:pt x="1872" y="277"/>
                  </a:lnTo>
                  <a:lnTo>
                    <a:pt x="1875" y="274"/>
                  </a:lnTo>
                  <a:lnTo>
                    <a:pt x="1867" y="274"/>
                  </a:lnTo>
                  <a:lnTo>
                    <a:pt x="1861" y="275"/>
                  </a:lnTo>
                  <a:lnTo>
                    <a:pt x="1858" y="274"/>
                  </a:lnTo>
                  <a:lnTo>
                    <a:pt x="1861" y="269"/>
                  </a:lnTo>
                  <a:lnTo>
                    <a:pt x="1867" y="263"/>
                  </a:lnTo>
                  <a:lnTo>
                    <a:pt x="1875" y="260"/>
                  </a:lnTo>
                  <a:lnTo>
                    <a:pt x="1876" y="253"/>
                  </a:lnTo>
                  <a:lnTo>
                    <a:pt x="1878" y="246"/>
                  </a:lnTo>
                  <a:lnTo>
                    <a:pt x="1890" y="247"/>
                  </a:lnTo>
                  <a:lnTo>
                    <a:pt x="1900" y="247"/>
                  </a:lnTo>
                  <a:lnTo>
                    <a:pt x="1917" y="238"/>
                  </a:lnTo>
                  <a:lnTo>
                    <a:pt x="1913" y="246"/>
                  </a:lnTo>
                  <a:lnTo>
                    <a:pt x="1915" y="247"/>
                  </a:lnTo>
                  <a:lnTo>
                    <a:pt x="1920" y="246"/>
                  </a:lnTo>
                  <a:lnTo>
                    <a:pt x="1927" y="239"/>
                  </a:lnTo>
                  <a:lnTo>
                    <a:pt x="1954" y="238"/>
                  </a:lnTo>
                  <a:lnTo>
                    <a:pt x="1971" y="249"/>
                  </a:lnTo>
                  <a:lnTo>
                    <a:pt x="1976" y="239"/>
                  </a:lnTo>
                  <a:lnTo>
                    <a:pt x="1983" y="236"/>
                  </a:lnTo>
                  <a:lnTo>
                    <a:pt x="1994" y="235"/>
                  </a:lnTo>
                  <a:lnTo>
                    <a:pt x="1997" y="228"/>
                  </a:lnTo>
                  <a:lnTo>
                    <a:pt x="2027" y="218"/>
                  </a:lnTo>
                  <a:lnTo>
                    <a:pt x="2038" y="218"/>
                  </a:lnTo>
                  <a:lnTo>
                    <a:pt x="2052" y="213"/>
                  </a:lnTo>
                  <a:lnTo>
                    <a:pt x="2064" y="207"/>
                  </a:lnTo>
                  <a:lnTo>
                    <a:pt x="2066" y="210"/>
                  </a:lnTo>
                  <a:lnTo>
                    <a:pt x="2077" y="211"/>
                  </a:lnTo>
                  <a:lnTo>
                    <a:pt x="2091" y="216"/>
                  </a:lnTo>
                  <a:lnTo>
                    <a:pt x="2094" y="216"/>
                  </a:lnTo>
                  <a:lnTo>
                    <a:pt x="2091" y="204"/>
                  </a:lnTo>
                  <a:lnTo>
                    <a:pt x="2086" y="194"/>
                  </a:lnTo>
                  <a:lnTo>
                    <a:pt x="2078" y="183"/>
                  </a:lnTo>
                  <a:lnTo>
                    <a:pt x="2069" y="180"/>
                  </a:lnTo>
                  <a:lnTo>
                    <a:pt x="2056" y="182"/>
                  </a:lnTo>
                  <a:lnTo>
                    <a:pt x="2052" y="182"/>
                  </a:lnTo>
                  <a:lnTo>
                    <a:pt x="2049" y="179"/>
                  </a:lnTo>
                  <a:lnTo>
                    <a:pt x="2032" y="182"/>
                  </a:lnTo>
                  <a:lnTo>
                    <a:pt x="2045" y="177"/>
                  </a:lnTo>
                  <a:lnTo>
                    <a:pt x="2070" y="179"/>
                  </a:lnTo>
                  <a:lnTo>
                    <a:pt x="2078" y="180"/>
                  </a:lnTo>
                  <a:lnTo>
                    <a:pt x="2094" y="180"/>
                  </a:lnTo>
                  <a:lnTo>
                    <a:pt x="2094" y="179"/>
                  </a:lnTo>
                  <a:lnTo>
                    <a:pt x="2097" y="179"/>
                  </a:lnTo>
                  <a:lnTo>
                    <a:pt x="2097" y="180"/>
                  </a:lnTo>
                  <a:lnTo>
                    <a:pt x="2104" y="169"/>
                  </a:lnTo>
                  <a:lnTo>
                    <a:pt x="2111" y="163"/>
                  </a:lnTo>
                  <a:lnTo>
                    <a:pt x="2114" y="157"/>
                  </a:lnTo>
                  <a:lnTo>
                    <a:pt x="2118" y="160"/>
                  </a:lnTo>
                  <a:lnTo>
                    <a:pt x="2123" y="171"/>
                  </a:lnTo>
                  <a:lnTo>
                    <a:pt x="2156" y="171"/>
                  </a:lnTo>
                  <a:lnTo>
                    <a:pt x="2160" y="173"/>
                  </a:lnTo>
                  <a:lnTo>
                    <a:pt x="2165" y="180"/>
                  </a:lnTo>
                  <a:lnTo>
                    <a:pt x="2173" y="182"/>
                  </a:lnTo>
                  <a:lnTo>
                    <a:pt x="2181" y="182"/>
                  </a:lnTo>
                  <a:lnTo>
                    <a:pt x="2188" y="187"/>
                  </a:lnTo>
                  <a:lnTo>
                    <a:pt x="2191" y="187"/>
                  </a:lnTo>
                  <a:lnTo>
                    <a:pt x="2195" y="183"/>
                  </a:lnTo>
                  <a:lnTo>
                    <a:pt x="2198" y="190"/>
                  </a:lnTo>
                  <a:lnTo>
                    <a:pt x="2204" y="168"/>
                  </a:lnTo>
                  <a:lnTo>
                    <a:pt x="2210" y="168"/>
                  </a:lnTo>
                  <a:lnTo>
                    <a:pt x="2213" y="166"/>
                  </a:lnTo>
                  <a:lnTo>
                    <a:pt x="2218" y="166"/>
                  </a:lnTo>
                  <a:lnTo>
                    <a:pt x="2221" y="166"/>
                  </a:lnTo>
                  <a:lnTo>
                    <a:pt x="2226" y="168"/>
                  </a:lnTo>
                  <a:lnTo>
                    <a:pt x="2235" y="168"/>
                  </a:lnTo>
                  <a:lnTo>
                    <a:pt x="2246" y="162"/>
                  </a:lnTo>
                  <a:lnTo>
                    <a:pt x="2232" y="15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8" name="Freeform 910"/>
            <p:cNvSpPr>
              <a:spLocks/>
            </p:cNvSpPr>
            <p:nvPr/>
          </p:nvSpPr>
          <p:spPr bwMode="auto">
            <a:xfrm>
              <a:off x="1461434" y="2104915"/>
              <a:ext cx="33342" cy="20643"/>
            </a:xfrm>
            <a:custGeom>
              <a:avLst/>
              <a:gdLst>
                <a:gd name="T0" fmla="*/ 2147483647 w 20"/>
                <a:gd name="T1" fmla="*/ 2147483647 h 11"/>
                <a:gd name="T2" fmla="*/ 0 w 20"/>
                <a:gd name="T3" fmla="*/ 0 h 11"/>
                <a:gd name="T4" fmla="*/ 2147483647 w 20"/>
                <a:gd name="T5" fmla="*/ 2147483647 h 11"/>
                <a:gd name="T6" fmla="*/ 2147483647 w 20"/>
                <a:gd name="T7" fmla="*/ 2147483647 h 11"/>
                <a:gd name="T8" fmla="*/ 2147483647 w 20"/>
                <a:gd name="T9" fmla="*/ 2147483647 h 11"/>
                <a:gd name="T10" fmla="*/ 2147483647 w 20"/>
                <a:gd name="T11" fmla="*/ 2147483647 h 11"/>
                <a:gd name="T12" fmla="*/ 2147483647 w 20"/>
                <a:gd name="T13" fmla="*/ 2147483647 h 11"/>
                <a:gd name="T14" fmla="*/ 2147483647 w 20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1"/>
                <a:gd name="T26" fmla="*/ 20 w 2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1">
                  <a:moveTo>
                    <a:pt x="8" y="2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7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14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9" name="Freeform 912"/>
            <p:cNvSpPr>
              <a:spLocks/>
            </p:cNvSpPr>
            <p:nvPr/>
          </p:nvSpPr>
          <p:spPr bwMode="auto">
            <a:xfrm>
              <a:off x="1490014" y="2270054"/>
              <a:ext cx="9527" cy="9527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0 h 6"/>
                <a:gd name="T6" fmla="*/ 0 w 6"/>
                <a:gd name="T7" fmla="*/ 2147483647 h 6"/>
                <a:gd name="T8" fmla="*/ 0 w 6"/>
                <a:gd name="T9" fmla="*/ 2147483647 h 6"/>
                <a:gd name="T10" fmla="*/ 2147483647 w 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3" y="6"/>
                  </a:moveTo>
                  <a:lnTo>
                    <a:pt x="6" y="5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0" name="Freeform 913"/>
            <p:cNvSpPr>
              <a:spLocks/>
            </p:cNvSpPr>
            <p:nvPr/>
          </p:nvSpPr>
          <p:spPr bwMode="auto">
            <a:xfrm>
              <a:off x="1469372" y="2255763"/>
              <a:ext cx="15878" cy="9527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0 h 6"/>
                <a:gd name="T10" fmla="*/ 2147483647 w 9"/>
                <a:gd name="T11" fmla="*/ 0 h 6"/>
                <a:gd name="T12" fmla="*/ 0 w 9"/>
                <a:gd name="T13" fmla="*/ 0 h 6"/>
                <a:gd name="T14" fmla="*/ 0 w 9"/>
                <a:gd name="T15" fmla="*/ 2147483647 h 6"/>
                <a:gd name="T16" fmla="*/ 0 w 9"/>
                <a:gd name="T17" fmla="*/ 2147483647 h 6"/>
                <a:gd name="T18" fmla="*/ 0 w 9"/>
                <a:gd name="T19" fmla="*/ 2147483647 h 6"/>
                <a:gd name="T20" fmla="*/ 2147483647 w 9"/>
                <a:gd name="T21" fmla="*/ 2147483647 h 6"/>
                <a:gd name="T22" fmla="*/ 2147483647 w 9"/>
                <a:gd name="T23" fmla="*/ 2147483647 h 6"/>
                <a:gd name="T24" fmla="*/ 2147483647 w 9"/>
                <a:gd name="T25" fmla="*/ 2147483647 h 6"/>
                <a:gd name="T26" fmla="*/ 2147483647 w 9"/>
                <a:gd name="T27" fmla="*/ 2147483647 h 6"/>
                <a:gd name="T28" fmla="*/ 2147483647 w 9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6"/>
                <a:gd name="T47" fmla="*/ 9 w 9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6">
                  <a:moveTo>
                    <a:pt x="9" y="5"/>
                  </a:moveTo>
                  <a:lnTo>
                    <a:pt x="9" y="3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4" y="6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1" name="Freeform 914"/>
            <p:cNvSpPr>
              <a:spLocks/>
            </p:cNvSpPr>
            <p:nvPr/>
          </p:nvSpPr>
          <p:spPr bwMode="auto">
            <a:xfrm>
              <a:off x="1543997" y="2177957"/>
              <a:ext cx="20640" cy="20643"/>
            </a:xfrm>
            <a:custGeom>
              <a:avLst/>
              <a:gdLst>
                <a:gd name="T0" fmla="*/ 2147483647 w 12"/>
                <a:gd name="T1" fmla="*/ 2147483647 h 11"/>
                <a:gd name="T2" fmla="*/ 2147483647 w 12"/>
                <a:gd name="T3" fmla="*/ 2147483647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0 w 12"/>
                <a:gd name="T9" fmla="*/ 0 h 11"/>
                <a:gd name="T10" fmla="*/ 0 w 12"/>
                <a:gd name="T11" fmla="*/ 2147483647 h 11"/>
                <a:gd name="T12" fmla="*/ 0 w 12"/>
                <a:gd name="T13" fmla="*/ 2147483647 h 11"/>
                <a:gd name="T14" fmla="*/ 2147483647 w 12"/>
                <a:gd name="T15" fmla="*/ 2147483647 h 11"/>
                <a:gd name="T16" fmla="*/ 2147483647 w 12"/>
                <a:gd name="T17" fmla="*/ 2147483647 h 11"/>
                <a:gd name="T18" fmla="*/ 2147483647 w 12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1"/>
                <a:gd name="T32" fmla="*/ 12 w 12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1">
                  <a:moveTo>
                    <a:pt x="12" y="9"/>
                  </a:moveTo>
                  <a:lnTo>
                    <a:pt x="11" y="8"/>
                  </a:lnTo>
                  <a:lnTo>
                    <a:pt x="7" y="4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6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2" name="Freeform 915"/>
            <p:cNvSpPr>
              <a:spLocks/>
            </p:cNvSpPr>
            <p:nvPr/>
          </p:nvSpPr>
          <p:spPr bwMode="auto">
            <a:xfrm>
              <a:off x="1531295" y="2328805"/>
              <a:ext cx="42869" cy="20642"/>
            </a:xfrm>
            <a:custGeom>
              <a:avLst/>
              <a:gdLst>
                <a:gd name="T0" fmla="*/ 2147483647 w 26"/>
                <a:gd name="T1" fmla="*/ 2147483647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0 w 26"/>
                <a:gd name="T17" fmla="*/ 2147483647 h 12"/>
                <a:gd name="T18" fmla="*/ 2147483647 w 26"/>
                <a:gd name="T19" fmla="*/ 2147483647 h 12"/>
                <a:gd name="T20" fmla="*/ 2147483647 w 26"/>
                <a:gd name="T21" fmla="*/ 2147483647 h 12"/>
                <a:gd name="T22" fmla="*/ 2147483647 w 26"/>
                <a:gd name="T23" fmla="*/ 2147483647 h 12"/>
                <a:gd name="T24" fmla="*/ 2147483647 w 26"/>
                <a:gd name="T25" fmla="*/ 2147483647 h 12"/>
                <a:gd name="T26" fmla="*/ 2147483647 w 26"/>
                <a:gd name="T27" fmla="*/ 2147483647 h 12"/>
                <a:gd name="T28" fmla="*/ 2147483647 w 26"/>
                <a:gd name="T29" fmla="*/ 2147483647 h 12"/>
                <a:gd name="T30" fmla="*/ 2147483647 w 26"/>
                <a:gd name="T31" fmla="*/ 2147483647 h 12"/>
                <a:gd name="T32" fmla="*/ 2147483647 w 26"/>
                <a:gd name="T33" fmla="*/ 2147483647 h 12"/>
                <a:gd name="T34" fmla="*/ 2147483647 w 26"/>
                <a:gd name="T35" fmla="*/ 2147483647 h 12"/>
                <a:gd name="T36" fmla="*/ 2147483647 w 26"/>
                <a:gd name="T37" fmla="*/ 2147483647 h 12"/>
                <a:gd name="T38" fmla="*/ 2147483647 w 26"/>
                <a:gd name="T39" fmla="*/ 2147483647 h 12"/>
                <a:gd name="T40" fmla="*/ 2147483647 w 26"/>
                <a:gd name="T41" fmla="*/ 2147483647 h 12"/>
                <a:gd name="T42" fmla="*/ 2147483647 w 26"/>
                <a:gd name="T43" fmla="*/ 2147483647 h 12"/>
                <a:gd name="T44" fmla="*/ 2147483647 w 26"/>
                <a:gd name="T45" fmla="*/ 2147483647 h 12"/>
                <a:gd name="T46" fmla="*/ 2147483647 w 26"/>
                <a:gd name="T47" fmla="*/ 2147483647 h 12"/>
                <a:gd name="T48" fmla="*/ 2147483647 w 26"/>
                <a:gd name="T49" fmla="*/ 2147483647 h 12"/>
                <a:gd name="T50" fmla="*/ 2147483647 w 26"/>
                <a:gd name="T51" fmla="*/ 0 h 12"/>
                <a:gd name="T52" fmla="*/ 2147483647 w 26"/>
                <a:gd name="T53" fmla="*/ 0 h 12"/>
                <a:gd name="T54" fmla="*/ 2147483647 w 26"/>
                <a:gd name="T55" fmla="*/ 2147483647 h 12"/>
                <a:gd name="T56" fmla="*/ 2147483647 w 26"/>
                <a:gd name="T57" fmla="*/ 2147483647 h 12"/>
                <a:gd name="T58" fmla="*/ 2147483647 w 26"/>
                <a:gd name="T59" fmla="*/ 2147483647 h 12"/>
                <a:gd name="T60" fmla="*/ 2147483647 w 26"/>
                <a:gd name="T61" fmla="*/ 2147483647 h 1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"/>
                <a:gd name="T94" fmla="*/ 0 h 12"/>
                <a:gd name="T95" fmla="*/ 26 w 26"/>
                <a:gd name="T96" fmla="*/ 12 h 1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" h="12">
                  <a:moveTo>
                    <a:pt x="9" y="3"/>
                  </a:moveTo>
                  <a:lnTo>
                    <a:pt x="9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8" y="9"/>
                  </a:lnTo>
                  <a:lnTo>
                    <a:pt x="9" y="6"/>
                  </a:lnTo>
                  <a:lnTo>
                    <a:pt x="12" y="7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3" name="Freeform 916"/>
            <p:cNvSpPr>
              <a:spLocks/>
            </p:cNvSpPr>
            <p:nvPr/>
          </p:nvSpPr>
          <p:spPr bwMode="auto">
            <a:xfrm>
              <a:off x="1578928" y="2328805"/>
              <a:ext cx="4763" cy="1587"/>
            </a:xfrm>
            <a:custGeom>
              <a:avLst/>
              <a:gdLst>
                <a:gd name="T0" fmla="*/ 2147483647 w 2"/>
                <a:gd name="T1" fmla="*/ 2147483647 h 1"/>
                <a:gd name="T2" fmla="*/ 0 w 2"/>
                <a:gd name="T3" fmla="*/ 0 h 1"/>
                <a:gd name="T4" fmla="*/ 0 w 2"/>
                <a:gd name="T5" fmla="*/ 2147483647 h 1"/>
                <a:gd name="T6" fmla="*/ 2147483647 w 2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" name="Freeform 917"/>
            <p:cNvSpPr>
              <a:spLocks/>
            </p:cNvSpPr>
            <p:nvPr/>
          </p:nvSpPr>
          <p:spPr bwMode="auto">
            <a:xfrm>
              <a:off x="1578928" y="2290696"/>
              <a:ext cx="101616" cy="39696"/>
            </a:xfrm>
            <a:custGeom>
              <a:avLst/>
              <a:gdLst>
                <a:gd name="T0" fmla="*/ 0 w 61"/>
                <a:gd name="T1" fmla="*/ 2147483647 h 22"/>
                <a:gd name="T2" fmla="*/ 2147483647 w 61"/>
                <a:gd name="T3" fmla="*/ 2147483647 h 22"/>
                <a:gd name="T4" fmla="*/ 2147483647 w 61"/>
                <a:gd name="T5" fmla="*/ 2147483647 h 22"/>
                <a:gd name="T6" fmla="*/ 2147483647 w 61"/>
                <a:gd name="T7" fmla="*/ 2147483647 h 22"/>
                <a:gd name="T8" fmla="*/ 2147483647 w 61"/>
                <a:gd name="T9" fmla="*/ 2147483647 h 22"/>
                <a:gd name="T10" fmla="*/ 2147483647 w 61"/>
                <a:gd name="T11" fmla="*/ 2147483647 h 22"/>
                <a:gd name="T12" fmla="*/ 2147483647 w 61"/>
                <a:gd name="T13" fmla="*/ 2147483647 h 22"/>
                <a:gd name="T14" fmla="*/ 2147483647 w 61"/>
                <a:gd name="T15" fmla="*/ 2147483647 h 22"/>
                <a:gd name="T16" fmla="*/ 2147483647 w 61"/>
                <a:gd name="T17" fmla="*/ 2147483647 h 22"/>
                <a:gd name="T18" fmla="*/ 2147483647 w 61"/>
                <a:gd name="T19" fmla="*/ 2147483647 h 22"/>
                <a:gd name="T20" fmla="*/ 2147483647 w 61"/>
                <a:gd name="T21" fmla="*/ 2147483647 h 22"/>
                <a:gd name="T22" fmla="*/ 2147483647 w 61"/>
                <a:gd name="T23" fmla="*/ 2147483647 h 22"/>
                <a:gd name="T24" fmla="*/ 2147483647 w 61"/>
                <a:gd name="T25" fmla="*/ 2147483647 h 22"/>
                <a:gd name="T26" fmla="*/ 2147483647 w 61"/>
                <a:gd name="T27" fmla="*/ 2147483647 h 22"/>
                <a:gd name="T28" fmla="*/ 2147483647 w 61"/>
                <a:gd name="T29" fmla="*/ 0 h 22"/>
                <a:gd name="T30" fmla="*/ 2147483647 w 61"/>
                <a:gd name="T31" fmla="*/ 0 h 22"/>
                <a:gd name="T32" fmla="*/ 2147483647 w 61"/>
                <a:gd name="T33" fmla="*/ 0 h 22"/>
                <a:gd name="T34" fmla="*/ 2147483647 w 61"/>
                <a:gd name="T35" fmla="*/ 2147483647 h 22"/>
                <a:gd name="T36" fmla="*/ 2147483647 w 61"/>
                <a:gd name="T37" fmla="*/ 2147483647 h 22"/>
                <a:gd name="T38" fmla="*/ 0 w 61"/>
                <a:gd name="T39" fmla="*/ 2147483647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22"/>
                <a:gd name="T62" fmla="*/ 61 w 61"/>
                <a:gd name="T63" fmla="*/ 22 h 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22">
                  <a:moveTo>
                    <a:pt x="0" y="21"/>
                  </a:moveTo>
                  <a:lnTo>
                    <a:pt x="2" y="22"/>
                  </a:lnTo>
                  <a:lnTo>
                    <a:pt x="16" y="18"/>
                  </a:lnTo>
                  <a:lnTo>
                    <a:pt x="38" y="14"/>
                  </a:lnTo>
                  <a:lnTo>
                    <a:pt x="41" y="8"/>
                  </a:lnTo>
                  <a:lnTo>
                    <a:pt x="50" y="10"/>
                  </a:lnTo>
                  <a:lnTo>
                    <a:pt x="55" y="11"/>
                  </a:lnTo>
                  <a:lnTo>
                    <a:pt x="59" y="13"/>
                  </a:lnTo>
                  <a:lnTo>
                    <a:pt x="58" y="7"/>
                  </a:lnTo>
                  <a:lnTo>
                    <a:pt x="61" y="4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25" y="10"/>
                  </a:lnTo>
                  <a:lnTo>
                    <a:pt x="16" y="1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" name="Freeform 918"/>
            <p:cNvSpPr>
              <a:spLocks/>
            </p:cNvSpPr>
            <p:nvPr/>
          </p:nvSpPr>
          <p:spPr bwMode="auto">
            <a:xfrm>
              <a:off x="1621797" y="2328805"/>
              <a:ext cx="9527" cy="4763"/>
            </a:xfrm>
            <a:custGeom>
              <a:avLst/>
              <a:gdLst>
                <a:gd name="T0" fmla="*/ 0 w 6"/>
                <a:gd name="T1" fmla="*/ 2147483647 h 3"/>
                <a:gd name="T2" fmla="*/ 0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0 h 3"/>
                <a:gd name="T12" fmla="*/ 2147483647 w 6"/>
                <a:gd name="T13" fmla="*/ 0 h 3"/>
                <a:gd name="T14" fmla="*/ 0 w 6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"/>
                <a:gd name="T26" fmla="*/ 6 w 6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">
                  <a:moveTo>
                    <a:pt x="0" y="1"/>
                  </a:moveTo>
                  <a:lnTo>
                    <a:pt x="0" y="1"/>
                  </a:lnTo>
                  <a:lnTo>
                    <a:pt x="3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" name="Freeform 919"/>
            <p:cNvSpPr>
              <a:spLocks/>
            </p:cNvSpPr>
            <p:nvPr/>
          </p:nvSpPr>
          <p:spPr bwMode="auto">
            <a:xfrm>
              <a:off x="1690071" y="2304987"/>
              <a:ext cx="14289" cy="11116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0 h 6"/>
                <a:gd name="T4" fmla="*/ 2147483647 w 9"/>
                <a:gd name="T5" fmla="*/ 2147483647 h 6"/>
                <a:gd name="T6" fmla="*/ 0 w 9"/>
                <a:gd name="T7" fmla="*/ 0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6"/>
                <a:gd name="T23" fmla="*/ 9 w 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6">
                  <a:moveTo>
                    <a:pt x="9" y="3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" name="Freeform 920"/>
            <p:cNvSpPr>
              <a:spLocks/>
            </p:cNvSpPr>
            <p:nvPr/>
          </p:nvSpPr>
          <p:spPr bwMode="auto">
            <a:xfrm>
              <a:off x="1783748" y="2289108"/>
              <a:ext cx="4764" cy="11116"/>
            </a:xfrm>
            <a:custGeom>
              <a:avLst/>
              <a:gdLst>
                <a:gd name="T0" fmla="*/ 2147483647 w 3"/>
                <a:gd name="T1" fmla="*/ 0 h 6"/>
                <a:gd name="T2" fmla="*/ 2147483647 w 3"/>
                <a:gd name="T3" fmla="*/ 2147483647 h 6"/>
                <a:gd name="T4" fmla="*/ 0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2147483647 h 6"/>
                <a:gd name="T10" fmla="*/ 2147483647 w 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6"/>
                <a:gd name="T20" fmla="*/ 3 w 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6">
                  <a:moveTo>
                    <a:pt x="3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8" name="Freeform 921"/>
            <p:cNvSpPr>
              <a:spLocks/>
            </p:cNvSpPr>
            <p:nvPr/>
          </p:nvSpPr>
          <p:spPr bwMode="auto">
            <a:xfrm>
              <a:off x="1504303" y="2346272"/>
              <a:ext cx="9527" cy="17467"/>
            </a:xfrm>
            <a:custGeom>
              <a:avLst/>
              <a:gdLst>
                <a:gd name="T0" fmla="*/ 0 w 5"/>
                <a:gd name="T1" fmla="*/ 0 h 10"/>
                <a:gd name="T2" fmla="*/ 0 w 5"/>
                <a:gd name="T3" fmla="*/ 0 h 10"/>
                <a:gd name="T4" fmla="*/ 0 w 5"/>
                <a:gd name="T5" fmla="*/ 2147483647 h 10"/>
                <a:gd name="T6" fmla="*/ 0 w 5"/>
                <a:gd name="T7" fmla="*/ 2147483647 h 10"/>
                <a:gd name="T8" fmla="*/ 0 w 5"/>
                <a:gd name="T9" fmla="*/ 2147483647 h 10"/>
                <a:gd name="T10" fmla="*/ 2147483647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2147483647 h 10"/>
                <a:gd name="T16" fmla="*/ 0 w 5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10"/>
                <a:gd name="T29" fmla="*/ 5 w 5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1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9" name="Freeform 922"/>
            <p:cNvSpPr>
              <a:spLocks/>
            </p:cNvSpPr>
            <p:nvPr/>
          </p:nvSpPr>
          <p:spPr bwMode="auto">
            <a:xfrm>
              <a:off x="1480487" y="2360563"/>
              <a:ext cx="14289" cy="14290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0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0 w 9"/>
                <a:gd name="T15" fmla="*/ 2147483647 h 8"/>
                <a:gd name="T16" fmla="*/ 2147483647 w 9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8"/>
                <a:gd name="T29" fmla="*/ 9 w 9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8">
                  <a:moveTo>
                    <a:pt x="1" y="8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8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0" name="Freeform 923"/>
            <p:cNvSpPr>
              <a:spLocks/>
            </p:cNvSpPr>
            <p:nvPr/>
          </p:nvSpPr>
          <p:spPr bwMode="auto">
            <a:xfrm>
              <a:off x="1453495" y="2371677"/>
              <a:ext cx="7939" cy="7940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0 h 5"/>
                <a:gd name="T8" fmla="*/ 2147483647 w 5"/>
                <a:gd name="T9" fmla="*/ 0 h 5"/>
                <a:gd name="T10" fmla="*/ 0 w 5"/>
                <a:gd name="T11" fmla="*/ 0 h 5"/>
                <a:gd name="T12" fmla="*/ 0 w 5"/>
                <a:gd name="T13" fmla="*/ 2147483647 h 5"/>
                <a:gd name="T14" fmla="*/ 0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5"/>
                <a:gd name="T32" fmla="*/ 5 w 5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5">
                  <a:moveTo>
                    <a:pt x="2" y="5"/>
                  </a:moveTo>
                  <a:lnTo>
                    <a:pt x="5" y="5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1" name="Freeform 924"/>
            <p:cNvSpPr>
              <a:spLocks/>
            </p:cNvSpPr>
            <p:nvPr/>
          </p:nvSpPr>
          <p:spPr bwMode="auto">
            <a:xfrm>
              <a:off x="1464609" y="2365326"/>
              <a:ext cx="11114" cy="1270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0 h 7"/>
                <a:gd name="T6" fmla="*/ 2147483647 w 7"/>
                <a:gd name="T7" fmla="*/ 0 h 7"/>
                <a:gd name="T8" fmla="*/ 2147483647 w 7"/>
                <a:gd name="T9" fmla="*/ 0 h 7"/>
                <a:gd name="T10" fmla="*/ 2147483647 w 7"/>
                <a:gd name="T11" fmla="*/ 2147483647 h 7"/>
                <a:gd name="T12" fmla="*/ 0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2147483647 h 7"/>
                <a:gd name="T18" fmla="*/ 2147483647 w 7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7"/>
                <a:gd name="T32" fmla="*/ 7 w 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7">
                  <a:moveTo>
                    <a:pt x="7" y="3"/>
                  </a:moveTo>
                  <a:lnTo>
                    <a:pt x="7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2" name="Freeform 925"/>
            <p:cNvSpPr>
              <a:spLocks/>
            </p:cNvSpPr>
            <p:nvPr/>
          </p:nvSpPr>
          <p:spPr bwMode="auto">
            <a:xfrm>
              <a:off x="1424915" y="2378029"/>
              <a:ext cx="9527" cy="7940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0 h 4"/>
                <a:gd name="T4" fmla="*/ 2147483647 w 6"/>
                <a:gd name="T5" fmla="*/ 0 h 4"/>
                <a:gd name="T6" fmla="*/ 0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2147483647 w 6"/>
                <a:gd name="T13" fmla="*/ 2147483647 h 4"/>
                <a:gd name="T14" fmla="*/ 2147483647 w 6"/>
                <a:gd name="T15" fmla="*/ 2147483647 h 4"/>
                <a:gd name="T16" fmla="*/ 2147483647 w 6"/>
                <a:gd name="T17" fmla="*/ 2147483647 h 4"/>
                <a:gd name="T18" fmla="*/ 2147483647 w 6"/>
                <a:gd name="T19" fmla="*/ 2147483647 h 4"/>
                <a:gd name="T20" fmla="*/ 2147483647 w 6"/>
                <a:gd name="T21" fmla="*/ 0 h 4"/>
                <a:gd name="T22" fmla="*/ 2147483647 w 6"/>
                <a:gd name="T23" fmla="*/ 0 h 4"/>
                <a:gd name="T24" fmla="*/ 2147483647 w 6"/>
                <a:gd name="T25" fmla="*/ 0 h 4"/>
                <a:gd name="T26" fmla="*/ 2147483647 w 6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4"/>
                <a:gd name="T44" fmla="*/ 6 w 6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4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3" name="Freeform 931"/>
            <p:cNvSpPr>
              <a:spLocks/>
            </p:cNvSpPr>
            <p:nvPr/>
          </p:nvSpPr>
          <p:spPr bwMode="auto">
            <a:xfrm>
              <a:off x="2329936" y="2355799"/>
              <a:ext cx="11115" cy="14291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0 w 7"/>
                <a:gd name="T5" fmla="*/ 2147483647 h 8"/>
                <a:gd name="T6" fmla="*/ 0 w 7"/>
                <a:gd name="T7" fmla="*/ 2147483647 h 8"/>
                <a:gd name="T8" fmla="*/ 2147483647 w 7"/>
                <a:gd name="T9" fmla="*/ 2147483647 h 8"/>
                <a:gd name="T10" fmla="*/ 2147483647 w 7"/>
                <a:gd name="T11" fmla="*/ 2147483647 h 8"/>
                <a:gd name="T12" fmla="*/ 2147483647 w 7"/>
                <a:gd name="T13" fmla="*/ 2147483647 h 8"/>
                <a:gd name="T14" fmla="*/ 2147483647 w 7"/>
                <a:gd name="T15" fmla="*/ 2147483647 h 8"/>
                <a:gd name="T16" fmla="*/ 2147483647 w 7"/>
                <a:gd name="T17" fmla="*/ 2147483647 h 8"/>
                <a:gd name="T18" fmla="*/ 2147483647 w 7"/>
                <a:gd name="T19" fmla="*/ 2147483647 h 8"/>
                <a:gd name="T20" fmla="*/ 2147483647 w 7"/>
                <a:gd name="T21" fmla="*/ 2147483647 h 8"/>
                <a:gd name="T22" fmla="*/ 2147483647 w 7"/>
                <a:gd name="T23" fmla="*/ 2147483647 h 8"/>
                <a:gd name="T24" fmla="*/ 2147483647 w 7"/>
                <a:gd name="T25" fmla="*/ 2147483647 h 8"/>
                <a:gd name="T26" fmla="*/ 2147483647 w 7"/>
                <a:gd name="T27" fmla="*/ 0 h 8"/>
                <a:gd name="T28" fmla="*/ 2147483647 w 7"/>
                <a:gd name="T29" fmla="*/ 0 h 8"/>
                <a:gd name="T30" fmla="*/ 2147483647 w 7"/>
                <a:gd name="T31" fmla="*/ 0 h 8"/>
                <a:gd name="T32" fmla="*/ 0 w 7"/>
                <a:gd name="T33" fmla="*/ 0 h 8"/>
                <a:gd name="T34" fmla="*/ 0 w 7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8"/>
                <a:gd name="T56" fmla="*/ 7 w 7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4" name="Freeform 932"/>
            <p:cNvSpPr>
              <a:spLocks/>
            </p:cNvSpPr>
            <p:nvPr/>
          </p:nvSpPr>
          <p:spPr bwMode="auto">
            <a:xfrm>
              <a:off x="3349276" y="3202135"/>
              <a:ext cx="9527" cy="11115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0 w 6"/>
                <a:gd name="T9" fmla="*/ 2147483647 h 6"/>
                <a:gd name="T10" fmla="*/ 2147483647 w 6"/>
                <a:gd name="T11" fmla="*/ 2147483647 h 6"/>
                <a:gd name="T12" fmla="*/ 2147483647 w 6"/>
                <a:gd name="T13" fmla="*/ 2147483647 h 6"/>
                <a:gd name="T14" fmla="*/ 2147483647 w 6"/>
                <a:gd name="T15" fmla="*/ 2147483647 h 6"/>
                <a:gd name="T16" fmla="*/ 2147483647 w 6"/>
                <a:gd name="T17" fmla="*/ 0 h 6"/>
                <a:gd name="T18" fmla="*/ 2147483647 w 6"/>
                <a:gd name="T19" fmla="*/ 0 h 6"/>
                <a:gd name="T20" fmla="*/ 2147483647 w 6"/>
                <a:gd name="T21" fmla="*/ 2147483647 h 6"/>
                <a:gd name="T22" fmla="*/ 2147483647 w 6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6"/>
                <a:gd name="T38" fmla="*/ 6 w 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6">
                  <a:moveTo>
                    <a:pt x="2" y="2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6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5" name="Freeform 933"/>
            <p:cNvSpPr>
              <a:spLocks/>
            </p:cNvSpPr>
            <p:nvPr/>
          </p:nvSpPr>
          <p:spPr bwMode="auto">
            <a:xfrm>
              <a:off x="3427076" y="3230717"/>
              <a:ext cx="6351" cy="11115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2147483647 w 4"/>
                <a:gd name="T9" fmla="*/ 2147483647 h 6"/>
                <a:gd name="T10" fmla="*/ 2147483647 w 4"/>
                <a:gd name="T11" fmla="*/ 2147483647 h 6"/>
                <a:gd name="T12" fmla="*/ 2147483647 w 4"/>
                <a:gd name="T13" fmla="*/ 0 h 6"/>
                <a:gd name="T14" fmla="*/ 2147483647 w 4"/>
                <a:gd name="T15" fmla="*/ 0 h 6"/>
                <a:gd name="T16" fmla="*/ 0 w 4"/>
                <a:gd name="T17" fmla="*/ 0 h 6"/>
                <a:gd name="T18" fmla="*/ 0 w 4"/>
                <a:gd name="T19" fmla="*/ 2147483647 h 6"/>
                <a:gd name="T20" fmla="*/ 2147483647 w 4"/>
                <a:gd name="T21" fmla="*/ 2147483647 h 6"/>
                <a:gd name="T22" fmla="*/ 2147483647 w 4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6"/>
                <a:gd name="T38" fmla="*/ 4 w 4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4" y="3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6" name="Freeform 934"/>
            <p:cNvSpPr>
              <a:spLocks/>
            </p:cNvSpPr>
            <p:nvPr/>
          </p:nvSpPr>
          <p:spPr bwMode="auto">
            <a:xfrm>
              <a:off x="3385794" y="3256123"/>
              <a:ext cx="4763" cy="6351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0 w 3"/>
                <a:gd name="T5" fmla="*/ 0 h 3"/>
                <a:gd name="T6" fmla="*/ 0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7" name="Rectangle 935"/>
            <p:cNvSpPr>
              <a:spLocks noChangeArrowheads="1"/>
            </p:cNvSpPr>
            <p:nvPr/>
          </p:nvSpPr>
          <p:spPr bwMode="auto">
            <a:xfrm>
              <a:off x="3381121" y="3263888"/>
              <a:ext cx="1784" cy="2502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898" name="Freeform 936"/>
            <p:cNvSpPr>
              <a:spLocks/>
            </p:cNvSpPr>
            <p:nvPr/>
          </p:nvSpPr>
          <p:spPr bwMode="auto">
            <a:xfrm>
              <a:off x="3361978" y="3257710"/>
              <a:ext cx="19053" cy="11116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0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2147483647 h 6"/>
                <a:gd name="T16" fmla="*/ 2147483647 w 11"/>
                <a:gd name="T17" fmla="*/ 2147483647 h 6"/>
                <a:gd name="T18" fmla="*/ 2147483647 w 11"/>
                <a:gd name="T19" fmla="*/ 2147483647 h 6"/>
                <a:gd name="T20" fmla="*/ 0 w 11"/>
                <a:gd name="T21" fmla="*/ 2147483647 h 6"/>
                <a:gd name="T22" fmla="*/ 2147483647 w 11"/>
                <a:gd name="T23" fmla="*/ 2147483647 h 6"/>
                <a:gd name="T24" fmla="*/ 2147483647 w 11"/>
                <a:gd name="T25" fmla="*/ 2147483647 h 6"/>
                <a:gd name="T26" fmla="*/ 2147483647 w 11"/>
                <a:gd name="T27" fmla="*/ 2147483647 h 6"/>
                <a:gd name="T28" fmla="*/ 2147483647 w 11"/>
                <a:gd name="T29" fmla="*/ 2147483647 h 6"/>
                <a:gd name="T30" fmla="*/ 2147483647 w 11"/>
                <a:gd name="T31" fmla="*/ 2147483647 h 6"/>
                <a:gd name="T32" fmla="*/ 2147483647 w 11"/>
                <a:gd name="T33" fmla="*/ 2147483647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6"/>
                <a:gd name="T53" fmla="*/ 11 w 11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6">
                  <a:moveTo>
                    <a:pt x="11" y="3"/>
                  </a:moveTo>
                  <a:lnTo>
                    <a:pt x="11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6" y="6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9" name="Freeform 937"/>
            <p:cNvSpPr>
              <a:spLocks/>
            </p:cNvSpPr>
            <p:nvPr/>
          </p:nvSpPr>
          <p:spPr bwMode="auto">
            <a:xfrm>
              <a:off x="3450892" y="3360923"/>
              <a:ext cx="6351" cy="7939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0 h 4"/>
                <a:gd name="T4" fmla="*/ 2147483647 w 4"/>
                <a:gd name="T5" fmla="*/ 0 h 4"/>
                <a:gd name="T6" fmla="*/ 0 w 4"/>
                <a:gd name="T7" fmla="*/ 2147483647 h 4"/>
                <a:gd name="T8" fmla="*/ 0 w 4"/>
                <a:gd name="T9" fmla="*/ 2147483647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2147483647 w 4"/>
                <a:gd name="T15" fmla="*/ 2147483647 h 4"/>
                <a:gd name="T16" fmla="*/ 2147483647 w 4"/>
                <a:gd name="T17" fmla="*/ 0 h 4"/>
                <a:gd name="T18" fmla="*/ 2147483647 w 4"/>
                <a:gd name="T19" fmla="*/ 0 h 4"/>
                <a:gd name="T20" fmla="*/ 2147483647 w 4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4"/>
                <a:gd name="T35" fmla="*/ 4 w 4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0" name="Freeform 938"/>
            <p:cNvSpPr>
              <a:spLocks/>
            </p:cNvSpPr>
            <p:nvPr/>
          </p:nvSpPr>
          <p:spPr bwMode="auto">
            <a:xfrm>
              <a:off x="2907879" y="3122742"/>
              <a:ext cx="15878" cy="25406"/>
            </a:xfrm>
            <a:custGeom>
              <a:avLst/>
              <a:gdLst>
                <a:gd name="T0" fmla="*/ 0 w 9"/>
                <a:gd name="T1" fmla="*/ 2147483647 h 14"/>
                <a:gd name="T2" fmla="*/ 2147483647 w 9"/>
                <a:gd name="T3" fmla="*/ 2147483647 h 14"/>
                <a:gd name="T4" fmla="*/ 2147483647 w 9"/>
                <a:gd name="T5" fmla="*/ 2147483647 h 14"/>
                <a:gd name="T6" fmla="*/ 2147483647 w 9"/>
                <a:gd name="T7" fmla="*/ 2147483647 h 14"/>
                <a:gd name="T8" fmla="*/ 2147483647 w 9"/>
                <a:gd name="T9" fmla="*/ 2147483647 h 14"/>
                <a:gd name="T10" fmla="*/ 2147483647 w 9"/>
                <a:gd name="T11" fmla="*/ 2147483647 h 14"/>
                <a:gd name="T12" fmla="*/ 2147483647 w 9"/>
                <a:gd name="T13" fmla="*/ 2147483647 h 14"/>
                <a:gd name="T14" fmla="*/ 2147483647 w 9"/>
                <a:gd name="T15" fmla="*/ 2147483647 h 14"/>
                <a:gd name="T16" fmla="*/ 2147483647 w 9"/>
                <a:gd name="T17" fmla="*/ 2147483647 h 14"/>
                <a:gd name="T18" fmla="*/ 2147483647 w 9"/>
                <a:gd name="T19" fmla="*/ 2147483647 h 14"/>
                <a:gd name="T20" fmla="*/ 2147483647 w 9"/>
                <a:gd name="T21" fmla="*/ 2147483647 h 14"/>
                <a:gd name="T22" fmla="*/ 2147483647 w 9"/>
                <a:gd name="T23" fmla="*/ 2147483647 h 14"/>
                <a:gd name="T24" fmla="*/ 2147483647 w 9"/>
                <a:gd name="T25" fmla="*/ 2147483647 h 14"/>
                <a:gd name="T26" fmla="*/ 2147483647 w 9"/>
                <a:gd name="T27" fmla="*/ 2147483647 h 14"/>
                <a:gd name="T28" fmla="*/ 2147483647 w 9"/>
                <a:gd name="T29" fmla="*/ 2147483647 h 14"/>
                <a:gd name="T30" fmla="*/ 2147483647 w 9"/>
                <a:gd name="T31" fmla="*/ 2147483647 h 14"/>
                <a:gd name="T32" fmla="*/ 2147483647 w 9"/>
                <a:gd name="T33" fmla="*/ 0 h 14"/>
                <a:gd name="T34" fmla="*/ 0 w 9"/>
                <a:gd name="T35" fmla="*/ 2147483647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"/>
                <a:gd name="T55" fmla="*/ 0 h 14"/>
                <a:gd name="T56" fmla="*/ 9 w 9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" h="14">
                  <a:moveTo>
                    <a:pt x="0" y="3"/>
                  </a:moveTo>
                  <a:lnTo>
                    <a:pt x="1" y="5"/>
                  </a:lnTo>
                  <a:lnTo>
                    <a:pt x="1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9" y="9"/>
                  </a:lnTo>
                  <a:lnTo>
                    <a:pt x="7" y="6"/>
                  </a:lnTo>
                  <a:lnTo>
                    <a:pt x="6" y="6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1" name="Freeform 939"/>
            <p:cNvSpPr>
              <a:spLocks/>
            </p:cNvSpPr>
            <p:nvPr/>
          </p:nvSpPr>
          <p:spPr bwMode="auto">
            <a:xfrm>
              <a:off x="2834843" y="3062403"/>
              <a:ext cx="9527" cy="14290"/>
            </a:xfrm>
            <a:custGeom>
              <a:avLst/>
              <a:gdLst>
                <a:gd name="T0" fmla="*/ 0 w 5"/>
                <a:gd name="T1" fmla="*/ 2147483647 h 8"/>
                <a:gd name="T2" fmla="*/ 0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0 w 5"/>
                <a:gd name="T9" fmla="*/ 0 h 8"/>
                <a:gd name="T10" fmla="*/ 0 w 5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0" y="5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2" name="Freeform 940"/>
            <p:cNvSpPr>
              <a:spLocks/>
            </p:cNvSpPr>
            <p:nvPr/>
          </p:nvSpPr>
          <p:spPr bwMode="auto">
            <a:xfrm>
              <a:off x="3952623" y="4923389"/>
              <a:ext cx="84152" cy="30169"/>
            </a:xfrm>
            <a:custGeom>
              <a:avLst/>
              <a:gdLst>
                <a:gd name="T0" fmla="*/ 2147483647 w 50"/>
                <a:gd name="T1" fmla="*/ 2147483647 h 17"/>
                <a:gd name="T2" fmla="*/ 2147483647 w 50"/>
                <a:gd name="T3" fmla="*/ 2147483647 h 17"/>
                <a:gd name="T4" fmla="*/ 2147483647 w 50"/>
                <a:gd name="T5" fmla="*/ 2147483647 h 17"/>
                <a:gd name="T6" fmla="*/ 2147483647 w 50"/>
                <a:gd name="T7" fmla="*/ 2147483647 h 17"/>
                <a:gd name="T8" fmla="*/ 2147483647 w 50"/>
                <a:gd name="T9" fmla="*/ 0 h 17"/>
                <a:gd name="T10" fmla="*/ 2147483647 w 50"/>
                <a:gd name="T11" fmla="*/ 2147483647 h 17"/>
                <a:gd name="T12" fmla="*/ 2147483647 w 50"/>
                <a:gd name="T13" fmla="*/ 2147483647 h 17"/>
                <a:gd name="T14" fmla="*/ 2147483647 w 50"/>
                <a:gd name="T15" fmla="*/ 2147483647 h 17"/>
                <a:gd name="T16" fmla="*/ 2147483647 w 50"/>
                <a:gd name="T17" fmla="*/ 2147483647 h 17"/>
                <a:gd name="T18" fmla="*/ 2147483647 w 50"/>
                <a:gd name="T19" fmla="*/ 2147483647 h 17"/>
                <a:gd name="T20" fmla="*/ 2147483647 w 50"/>
                <a:gd name="T21" fmla="*/ 2147483647 h 17"/>
                <a:gd name="T22" fmla="*/ 2147483647 w 50"/>
                <a:gd name="T23" fmla="*/ 2147483647 h 17"/>
                <a:gd name="T24" fmla="*/ 2147483647 w 50"/>
                <a:gd name="T25" fmla="*/ 2147483647 h 17"/>
                <a:gd name="T26" fmla="*/ 2147483647 w 50"/>
                <a:gd name="T27" fmla="*/ 2147483647 h 17"/>
                <a:gd name="T28" fmla="*/ 2147483647 w 50"/>
                <a:gd name="T29" fmla="*/ 2147483647 h 17"/>
                <a:gd name="T30" fmla="*/ 0 w 50"/>
                <a:gd name="T31" fmla="*/ 2147483647 h 17"/>
                <a:gd name="T32" fmla="*/ 0 w 50"/>
                <a:gd name="T33" fmla="*/ 2147483647 h 17"/>
                <a:gd name="T34" fmla="*/ 2147483647 w 50"/>
                <a:gd name="T35" fmla="*/ 2147483647 h 17"/>
                <a:gd name="T36" fmla="*/ 2147483647 w 50"/>
                <a:gd name="T37" fmla="*/ 2147483647 h 17"/>
                <a:gd name="T38" fmla="*/ 2147483647 w 50"/>
                <a:gd name="T39" fmla="*/ 2147483647 h 17"/>
                <a:gd name="T40" fmla="*/ 2147483647 w 50"/>
                <a:gd name="T41" fmla="*/ 2147483647 h 17"/>
                <a:gd name="T42" fmla="*/ 2147483647 w 50"/>
                <a:gd name="T43" fmla="*/ 2147483647 h 17"/>
                <a:gd name="T44" fmla="*/ 2147483647 w 50"/>
                <a:gd name="T45" fmla="*/ 2147483647 h 17"/>
                <a:gd name="T46" fmla="*/ 2147483647 w 50"/>
                <a:gd name="T47" fmla="*/ 2147483647 h 17"/>
                <a:gd name="T48" fmla="*/ 2147483647 w 50"/>
                <a:gd name="T49" fmla="*/ 2147483647 h 17"/>
                <a:gd name="T50" fmla="*/ 2147483647 w 50"/>
                <a:gd name="T51" fmla="*/ 2147483647 h 17"/>
                <a:gd name="T52" fmla="*/ 2147483647 w 50"/>
                <a:gd name="T53" fmla="*/ 2147483647 h 17"/>
                <a:gd name="T54" fmla="*/ 2147483647 w 50"/>
                <a:gd name="T55" fmla="*/ 2147483647 h 17"/>
                <a:gd name="T56" fmla="*/ 2147483647 w 50"/>
                <a:gd name="T57" fmla="*/ 2147483647 h 17"/>
                <a:gd name="T58" fmla="*/ 2147483647 w 50"/>
                <a:gd name="T59" fmla="*/ 2147483647 h 17"/>
                <a:gd name="T60" fmla="*/ 2147483647 w 50"/>
                <a:gd name="T61" fmla="*/ 2147483647 h 17"/>
                <a:gd name="T62" fmla="*/ 2147483647 w 50"/>
                <a:gd name="T63" fmla="*/ 2147483647 h 17"/>
                <a:gd name="T64" fmla="*/ 2147483647 w 50"/>
                <a:gd name="T65" fmla="*/ 2147483647 h 17"/>
                <a:gd name="T66" fmla="*/ 2147483647 w 50"/>
                <a:gd name="T67" fmla="*/ 2147483647 h 17"/>
                <a:gd name="T68" fmla="*/ 2147483647 w 50"/>
                <a:gd name="T69" fmla="*/ 2147483647 h 17"/>
                <a:gd name="T70" fmla="*/ 2147483647 w 50"/>
                <a:gd name="T71" fmla="*/ 2147483647 h 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17"/>
                <a:gd name="T110" fmla="*/ 50 w 50"/>
                <a:gd name="T111" fmla="*/ 17 h 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17">
                  <a:moveTo>
                    <a:pt x="47" y="3"/>
                  </a:moveTo>
                  <a:lnTo>
                    <a:pt x="47" y="3"/>
                  </a:lnTo>
                  <a:lnTo>
                    <a:pt x="45" y="3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18" y="6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5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13" y="17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3" name="Freeform 941"/>
            <p:cNvSpPr>
              <a:spLocks/>
            </p:cNvSpPr>
            <p:nvPr/>
          </p:nvSpPr>
          <p:spPr bwMode="auto">
            <a:xfrm>
              <a:off x="3649362" y="4693147"/>
              <a:ext cx="26991" cy="39697"/>
            </a:xfrm>
            <a:custGeom>
              <a:avLst/>
              <a:gdLst>
                <a:gd name="T0" fmla="*/ 2147483647 w 17"/>
                <a:gd name="T1" fmla="*/ 2147483647 h 22"/>
                <a:gd name="T2" fmla="*/ 2147483647 w 17"/>
                <a:gd name="T3" fmla="*/ 2147483647 h 22"/>
                <a:gd name="T4" fmla="*/ 2147483647 w 17"/>
                <a:gd name="T5" fmla="*/ 2147483647 h 22"/>
                <a:gd name="T6" fmla="*/ 2147483647 w 17"/>
                <a:gd name="T7" fmla="*/ 2147483647 h 22"/>
                <a:gd name="T8" fmla="*/ 2147483647 w 17"/>
                <a:gd name="T9" fmla="*/ 2147483647 h 22"/>
                <a:gd name="T10" fmla="*/ 2147483647 w 17"/>
                <a:gd name="T11" fmla="*/ 2147483647 h 22"/>
                <a:gd name="T12" fmla="*/ 0 w 17"/>
                <a:gd name="T13" fmla="*/ 2147483647 h 22"/>
                <a:gd name="T14" fmla="*/ 0 w 17"/>
                <a:gd name="T15" fmla="*/ 2147483647 h 22"/>
                <a:gd name="T16" fmla="*/ 2147483647 w 17"/>
                <a:gd name="T17" fmla="*/ 2147483647 h 22"/>
                <a:gd name="T18" fmla="*/ 2147483647 w 17"/>
                <a:gd name="T19" fmla="*/ 2147483647 h 22"/>
                <a:gd name="T20" fmla="*/ 2147483647 w 17"/>
                <a:gd name="T21" fmla="*/ 2147483647 h 22"/>
                <a:gd name="T22" fmla="*/ 2147483647 w 17"/>
                <a:gd name="T23" fmla="*/ 2147483647 h 22"/>
                <a:gd name="T24" fmla="*/ 2147483647 w 17"/>
                <a:gd name="T25" fmla="*/ 2147483647 h 22"/>
                <a:gd name="T26" fmla="*/ 2147483647 w 17"/>
                <a:gd name="T27" fmla="*/ 2147483647 h 22"/>
                <a:gd name="T28" fmla="*/ 2147483647 w 17"/>
                <a:gd name="T29" fmla="*/ 2147483647 h 22"/>
                <a:gd name="T30" fmla="*/ 2147483647 w 17"/>
                <a:gd name="T31" fmla="*/ 2147483647 h 22"/>
                <a:gd name="T32" fmla="*/ 2147483647 w 17"/>
                <a:gd name="T33" fmla="*/ 2147483647 h 22"/>
                <a:gd name="T34" fmla="*/ 2147483647 w 17"/>
                <a:gd name="T35" fmla="*/ 2147483647 h 22"/>
                <a:gd name="T36" fmla="*/ 2147483647 w 17"/>
                <a:gd name="T37" fmla="*/ 2147483647 h 22"/>
                <a:gd name="T38" fmla="*/ 2147483647 w 17"/>
                <a:gd name="T39" fmla="*/ 0 h 22"/>
                <a:gd name="T40" fmla="*/ 2147483647 w 17"/>
                <a:gd name="T41" fmla="*/ 2147483647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2"/>
                <a:gd name="T65" fmla="*/ 17 w 17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2">
                  <a:moveTo>
                    <a:pt x="6" y="2"/>
                  </a:move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11" y="17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14" y="11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13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4" name="Freeform 942"/>
            <p:cNvSpPr>
              <a:spLocks/>
            </p:cNvSpPr>
            <p:nvPr/>
          </p:nvSpPr>
          <p:spPr bwMode="auto">
            <a:xfrm>
              <a:off x="3635072" y="4732844"/>
              <a:ext cx="11115" cy="7939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0 h 5"/>
                <a:gd name="T6" fmla="*/ 2147483647 w 7"/>
                <a:gd name="T7" fmla="*/ 0 h 5"/>
                <a:gd name="T8" fmla="*/ 0 w 7"/>
                <a:gd name="T9" fmla="*/ 0 h 5"/>
                <a:gd name="T10" fmla="*/ 0 w 7"/>
                <a:gd name="T11" fmla="*/ 0 h 5"/>
                <a:gd name="T12" fmla="*/ 0 w 7"/>
                <a:gd name="T13" fmla="*/ 2147483647 h 5"/>
                <a:gd name="T14" fmla="*/ 0 w 7"/>
                <a:gd name="T15" fmla="*/ 2147483647 h 5"/>
                <a:gd name="T16" fmla="*/ 2147483647 w 7"/>
                <a:gd name="T17" fmla="*/ 2147483647 h 5"/>
                <a:gd name="T18" fmla="*/ 2147483647 w 7"/>
                <a:gd name="T19" fmla="*/ 2147483647 h 5"/>
                <a:gd name="T20" fmla="*/ 2147483647 w 7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5"/>
                <a:gd name="T35" fmla="*/ 7 w 7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5">
                  <a:moveTo>
                    <a:pt x="5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5" name="Freeform 943"/>
            <p:cNvSpPr>
              <a:spLocks/>
            </p:cNvSpPr>
            <p:nvPr/>
          </p:nvSpPr>
          <p:spPr bwMode="auto">
            <a:xfrm>
              <a:off x="3630309" y="4763014"/>
              <a:ext cx="4763" cy="7940"/>
            </a:xfrm>
            <a:custGeom>
              <a:avLst/>
              <a:gdLst>
                <a:gd name="T0" fmla="*/ 2147483647 w 3"/>
                <a:gd name="T1" fmla="*/ 0 h 5"/>
                <a:gd name="T2" fmla="*/ 0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6" name="Freeform 944"/>
            <p:cNvSpPr>
              <a:spLocks/>
            </p:cNvSpPr>
            <p:nvPr/>
          </p:nvSpPr>
          <p:spPr bwMode="auto">
            <a:xfrm>
              <a:off x="3638247" y="4782068"/>
              <a:ext cx="11115" cy="9527"/>
            </a:xfrm>
            <a:custGeom>
              <a:avLst/>
              <a:gdLst>
                <a:gd name="T0" fmla="*/ 2147483647 w 6"/>
                <a:gd name="T1" fmla="*/ 0 h 5"/>
                <a:gd name="T2" fmla="*/ 2147483647 w 6"/>
                <a:gd name="T3" fmla="*/ 0 h 5"/>
                <a:gd name="T4" fmla="*/ 2147483647 w 6"/>
                <a:gd name="T5" fmla="*/ 0 h 5"/>
                <a:gd name="T6" fmla="*/ 2147483647 w 6"/>
                <a:gd name="T7" fmla="*/ 0 h 5"/>
                <a:gd name="T8" fmla="*/ 2147483647 w 6"/>
                <a:gd name="T9" fmla="*/ 0 h 5"/>
                <a:gd name="T10" fmla="*/ 0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2147483647 h 5"/>
                <a:gd name="T16" fmla="*/ 2147483647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2147483647 w 6"/>
                <a:gd name="T23" fmla="*/ 0 h 5"/>
                <a:gd name="T24" fmla="*/ 2147483647 w 6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5"/>
                <a:gd name="T41" fmla="*/ 6 w 6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7" name="Freeform 945"/>
            <p:cNvSpPr>
              <a:spLocks/>
            </p:cNvSpPr>
            <p:nvPr/>
          </p:nvSpPr>
          <p:spPr bwMode="auto">
            <a:xfrm>
              <a:off x="3619194" y="4836056"/>
              <a:ext cx="26992" cy="41285"/>
            </a:xfrm>
            <a:custGeom>
              <a:avLst/>
              <a:gdLst>
                <a:gd name="T0" fmla="*/ 2147483647 w 17"/>
                <a:gd name="T1" fmla="*/ 0 h 23"/>
                <a:gd name="T2" fmla="*/ 2147483647 w 17"/>
                <a:gd name="T3" fmla="*/ 0 h 23"/>
                <a:gd name="T4" fmla="*/ 2147483647 w 17"/>
                <a:gd name="T5" fmla="*/ 2147483647 h 23"/>
                <a:gd name="T6" fmla="*/ 2147483647 w 17"/>
                <a:gd name="T7" fmla="*/ 2147483647 h 23"/>
                <a:gd name="T8" fmla="*/ 2147483647 w 17"/>
                <a:gd name="T9" fmla="*/ 2147483647 h 23"/>
                <a:gd name="T10" fmla="*/ 2147483647 w 17"/>
                <a:gd name="T11" fmla="*/ 2147483647 h 23"/>
                <a:gd name="T12" fmla="*/ 2147483647 w 17"/>
                <a:gd name="T13" fmla="*/ 2147483647 h 23"/>
                <a:gd name="T14" fmla="*/ 2147483647 w 17"/>
                <a:gd name="T15" fmla="*/ 2147483647 h 23"/>
                <a:gd name="T16" fmla="*/ 2147483647 w 17"/>
                <a:gd name="T17" fmla="*/ 2147483647 h 23"/>
                <a:gd name="T18" fmla="*/ 2147483647 w 17"/>
                <a:gd name="T19" fmla="*/ 2147483647 h 23"/>
                <a:gd name="T20" fmla="*/ 2147483647 w 17"/>
                <a:gd name="T21" fmla="*/ 2147483647 h 23"/>
                <a:gd name="T22" fmla="*/ 2147483647 w 17"/>
                <a:gd name="T23" fmla="*/ 2147483647 h 23"/>
                <a:gd name="T24" fmla="*/ 2147483647 w 17"/>
                <a:gd name="T25" fmla="*/ 2147483647 h 23"/>
                <a:gd name="T26" fmla="*/ 0 w 17"/>
                <a:gd name="T27" fmla="*/ 2147483647 h 23"/>
                <a:gd name="T28" fmla="*/ 2147483647 w 17"/>
                <a:gd name="T29" fmla="*/ 2147483647 h 23"/>
                <a:gd name="T30" fmla="*/ 2147483647 w 17"/>
                <a:gd name="T31" fmla="*/ 2147483647 h 23"/>
                <a:gd name="T32" fmla="*/ 0 w 17"/>
                <a:gd name="T33" fmla="*/ 2147483647 h 23"/>
                <a:gd name="T34" fmla="*/ 0 w 17"/>
                <a:gd name="T35" fmla="*/ 2147483647 h 23"/>
                <a:gd name="T36" fmla="*/ 2147483647 w 17"/>
                <a:gd name="T37" fmla="*/ 2147483647 h 23"/>
                <a:gd name="T38" fmla="*/ 2147483647 w 17"/>
                <a:gd name="T39" fmla="*/ 2147483647 h 23"/>
                <a:gd name="T40" fmla="*/ 2147483647 w 17"/>
                <a:gd name="T41" fmla="*/ 2147483647 h 23"/>
                <a:gd name="T42" fmla="*/ 2147483647 w 17"/>
                <a:gd name="T43" fmla="*/ 2147483647 h 23"/>
                <a:gd name="T44" fmla="*/ 2147483647 w 17"/>
                <a:gd name="T45" fmla="*/ 2147483647 h 23"/>
                <a:gd name="T46" fmla="*/ 2147483647 w 17"/>
                <a:gd name="T47" fmla="*/ 2147483647 h 23"/>
                <a:gd name="T48" fmla="*/ 2147483647 w 17"/>
                <a:gd name="T49" fmla="*/ 2147483647 h 23"/>
                <a:gd name="T50" fmla="*/ 2147483647 w 17"/>
                <a:gd name="T51" fmla="*/ 2147483647 h 23"/>
                <a:gd name="T52" fmla="*/ 2147483647 w 17"/>
                <a:gd name="T53" fmla="*/ 2147483647 h 23"/>
                <a:gd name="T54" fmla="*/ 2147483647 w 17"/>
                <a:gd name="T55" fmla="*/ 2147483647 h 23"/>
                <a:gd name="T56" fmla="*/ 2147483647 w 17"/>
                <a:gd name="T57" fmla="*/ 2147483647 h 23"/>
                <a:gd name="T58" fmla="*/ 2147483647 w 17"/>
                <a:gd name="T59" fmla="*/ 2147483647 h 23"/>
                <a:gd name="T60" fmla="*/ 2147483647 w 17"/>
                <a:gd name="T61" fmla="*/ 2147483647 h 23"/>
                <a:gd name="T62" fmla="*/ 2147483647 w 17"/>
                <a:gd name="T63" fmla="*/ 2147483647 h 23"/>
                <a:gd name="T64" fmla="*/ 2147483647 w 17"/>
                <a:gd name="T65" fmla="*/ 2147483647 h 23"/>
                <a:gd name="T66" fmla="*/ 2147483647 w 17"/>
                <a:gd name="T67" fmla="*/ 2147483647 h 23"/>
                <a:gd name="T68" fmla="*/ 2147483647 w 17"/>
                <a:gd name="T69" fmla="*/ 2147483647 h 23"/>
                <a:gd name="T70" fmla="*/ 2147483647 w 17"/>
                <a:gd name="T71" fmla="*/ 2147483647 h 23"/>
                <a:gd name="T72" fmla="*/ 2147483647 w 17"/>
                <a:gd name="T73" fmla="*/ 2147483647 h 23"/>
                <a:gd name="T74" fmla="*/ 2147483647 w 17"/>
                <a:gd name="T75" fmla="*/ 2147483647 h 23"/>
                <a:gd name="T76" fmla="*/ 2147483647 w 17"/>
                <a:gd name="T77" fmla="*/ 2147483647 h 23"/>
                <a:gd name="T78" fmla="*/ 2147483647 w 17"/>
                <a:gd name="T79" fmla="*/ 2147483647 h 23"/>
                <a:gd name="T80" fmla="*/ 2147483647 w 17"/>
                <a:gd name="T81" fmla="*/ 2147483647 h 23"/>
                <a:gd name="T82" fmla="*/ 2147483647 w 17"/>
                <a:gd name="T83" fmla="*/ 2147483647 h 23"/>
                <a:gd name="T84" fmla="*/ 2147483647 w 17"/>
                <a:gd name="T85" fmla="*/ 2147483647 h 23"/>
                <a:gd name="T86" fmla="*/ 2147483647 w 17"/>
                <a:gd name="T87" fmla="*/ 2147483647 h 23"/>
                <a:gd name="T88" fmla="*/ 2147483647 w 17"/>
                <a:gd name="T89" fmla="*/ 2147483647 h 23"/>
                <a:gd name="T90" fmla="*/ 2147483647 w 17"/>
                <a:gd name="T91" fmla="*/ 2147483647 h 23"/>
                <a:gd name="T92" fmla="*/ 2147483647 w 17"/>
                <a:gd name="T93" fmla="*/ 2147483647 h 23"/>
                <a:gd name="T94" fmla="*/ 2147483647 w 17"/>
                <a:gd name="T95" fmla="*/ 2147483647 h 23"/>
                <a:gd name="T96" fmla="*/ 2147483647 w 17"/>
                <a:gd name="T97" fmla="*/ 2147483647 h 23"/>
                <a:gd name="T98" fmla="*/ 2147483647 w 17"/>
                <a:gd name="T99" fmla="*/ 2147483647 h 23"/>
                <a:gd name="T100" fmla="*/ 2147483647 w 17"/>
                <a:gd name="T101" fmla="*/ 2147483647 h 23"/>
                <a:gd name="T102" fmla="*/ 2147483647 w 17"/>
                <a:gd name="T103" fmla="*/ 2147483647 h 23"/>
                <a:gd name="T104" fmla="*/ 2147483647 w 17"/>
                <a:gd name="T105" fmla="*/ 0 h 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"/>
                <a:gd name="T160" fmla="*/ 0 h 23"/>
                <a:gd name="T161" fmla="*/ 17 w 17"/>
                <a:gd name="T162" fmla="*/ 23 h 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" h="23">
                  <a:moveTo>
                    <a:pt x="12" y="0"/>
                  </a:moveTo>
                  <a:lnTo>
                    <a:pt x="9" y="0"/>
                  </a:lnTo>
                  <a:lnTo>
                    <a:pt x="6" y="3"/>
                  </a:lnTo>
                  <a:lnTo>
                    <a:pt x="6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4" y="23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9" y="15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5" y="10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8" name="Freeform 946"/>
            <p:cNvSpPr>
              <a:spLocks/>
            </p:cNvSpPr>
            <p:nvPr/>
          </p:nvSpPr>
          <p:spPr bwMode="auto">
            <a:xfrm>
              <a:off x="3625545" y="4882105"/>
              <a:ext cx="7939" cy="11115"/>
            </a:xfrm>
            <a:custGeom>
              <a:avLst/>
              <a:gdLst>
                <a:gd name="T0" fmla="*/ 2147483647 w 5"/>
                <a:gd name="T1" fmla="*/ 0 h 6"/>
                <a:gd name="T2" fmla="*/ 0 w 5"/>
                <a:gd name="T3" fmla="*/ 2147483647 h 6"/>
                <a:gd name="T4" fmla="*/ 0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6"/>
                <a:gd name="T23" fmla="*/ 5 w 5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6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3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9" name="Freeform 947"/>
            <p:cNvSpPr>
              <a:spLocks/>
            </p:cNvSpPr>
            <p:nvPr/>
          </p:nvSpPr>
          <p:spPr bwMode="auto">
            <a:xfrm>
              <a:off x="3625545" y="4896395"/>
              <a:ext cx="7939" cy="6351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0 h 4"/>
                <a:gd name="T8" fmla="*/ 2147483647 w 5"/>
                <a:gd name="T9" fmla="*/ 0 h 4"/>
                <a:gd name="T10" fmla="*/ 0 w 5"/>
                <a:gd name="T11" fmla="*/ 2147483647 h 4"/>
                <a:gd name="T12" fmla="*/ 0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4"/>
                <a:gd name="T29" fmla="*/ 5 w 5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4">
                  <a:moveTo>
                    <a:pt x="5" y="4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0" name="Freeform 948"/>
            <p:cNvSpPr>
              <a:spLocks/>
            </p:cNvSpPr>
            <p:nvPr/>
          </p:nvSpPr>
          <p:spPr bwMode="auto">
            <a:xfrm>
              <a:off x="3625545" y="4921801"/>
              <a:ext cx="20641" cy="30170"/>
            </a:xfrm>
            <a:custGeom>
              <a:avLst/>
              <a:gdLst>
                <a:gd name="T0" fmla="*/ 2147483647 w 13"/>
                <a:gd name="T1" fmla="*/ 2147483647 h 17"/>
                <a:gd name="T2" fmla="*/ 2147483647 w 13"/>
                <a:gd name="T3" fmla="*/ 2147483647 h 17"/>
                <a:gd name="T4" fmla="*/ 2147483647 w 13"/>
                <a:gd name="T5" fmla="*/ 0 h 17"/>
                <a:gd name="T6" fmla="*/ 2147483647 w 13"/>
                <a:gd name="T7" fmla="*/ 0 h 17"/>
                <a:gd name="T8" fmla="*/ 2147483647 w 13"/>
                <a:gd name="T9" fmla="*/ 0 h 17"/>
                <a:gd name="T10" fmla="*/ 2147483647 w 13"/>
                <a:gd name="T11" fmla="*/ 0 h 17"/>
                <a:gd name="T12" fmla="*/ 2147483647 w 13"/>
                <a:gd name="T13" fmla="*/ 0 h 17"/>
                <a:gd name="T14" fmla="*/ 0 w 13"/>
                <a:gd name="T15" fmla="*/ 2147483647 h 17"/>
                <a:gd name="T16" fmla="*/ 0 w 13"/>
                <a:gd name="T17" fmla="*/ 2147483647 h 17"/>
                <a:gd name="T18" fmla="*/ 0 w 13"/>
                <a:gd name="T19" fmla="*/ 2147483647 h 17"/>
                <a:gd name="T20" fmla="*/ 0 w 13"/>
                <a:gd name="T21" fmla="*/ 2147483647 h 17"/>
                <a:gd name="T22" fmla="*/ 0 w 13"/>
                <a:gd name="T23" fmla="*/ 2147483647 h 17"/>
                <a:gd name="T24" fmla="*/ 2147483647 w 13"/>
                <a:gd name="T25" fmla="*/ 2147483647 h 17"/>
                <a:gd name="T26" fmla="*/ 2147483647 w 13"/>
                <a:gd name="T27" fmla="*/ 2147483647 h 17"/>
                <a:gd name="T28" fmla="*/ 2147483647 w 13"/>
                <a:gd name="T29" fmla="*/ 2147483647 h 17"/>
                <a:gd name="T30" fmla="*/ 2147483647 w 13"/>
                <a:gd name="T31" fmla="*/ 2147483647 h 17"/>
                <a:gd name="T32" fmla="*/ 2147483647 w 13"/>
                <a:gd name="T33" fmla="*/ 2147483647 h 17"/>
                <a:gd name="T34" fmla="*/ 2147483647 w 13"/>
                <a:gd name="T35" fmla="*/ 2147483647 h 17"/>
                <a:gd name="T36" fmla="*/ 2147483647 w 13"/>
                <a:gd name="T37" fmla="*/ 2147483647 h 17"/>
                <a:gd name="T38" fmla="*/ 2147483647 w 13"/>
                <a:gd name="T39" fmla="*/ 2147483647 h 17"/>
                <a:gd name="T40" fmla="*/ 2147483647 w 13"/>
                <a:gd name="T41" fmla="*/ 2147483647 h 17"/>
                <a:gd name="T42" fmla="*/ 2147483647 w 13"/>
                <a:gd name="T43" fmla="*/ 2147483647 h 17"/>
                <a:gd name="T44" fmla="*/ 2147483647 w 13"/>
                <a:gd name="T45" fmla="*/ 2147483647 h 17"/>
                <a:gd name="T46" fmla="*/ 2147483647 w 13"/>
                <a:gd name="T47" fmla="*/ 2147483647 h 17"/>
                <a:gd name="T48" fmla="*/ 2147483647 w 13"/>
                <a:gd name="T49" fmla="*/ 2147483647 h 17"/>
                <a:gd name="T50" fmla="*/ 2147483647 w 13"/>
                <a:gd name="T51" fmla="*/ 2147483647 h 17"/>
                <a:gd name="T52" fmla="*/ 2147483647 w 13"/>
                <a:gd name="T53" fmla="*/ 2147483647 h 17"/>
                <a:gd name="T54" fmla="*/ 2147483647 w 13"/>
                <a:gd name="T55" fmla="*/ 2147483647 h 17"/>
                <a:gd name="T56" fmla="*/ 2147483647 w 13"/>
                <a:gd name="T57" fmla="*/ 2147483647 h 17"/>
                <a:gd name="T58" fmla="*/ 2147483647 w 13"/>
                <a:gd name="T59" fmla="*/ 2147483647 h 17"/>
                <a:gd name="T60" fmla="*/ 2147483647 w 13"/>
                <a:gd name="T61" fmla="*/ 2147483647 h 17"/>
                <a:gd name="T62" fmla="*/ 2147483647 w 13"/>
                <a:gd name="T63" fmla="*/ 2147483647 h 17"/>
                <a:gd name="T64" fmla="*/ 2147483647 w 13"/>
                <a:gd name="T65" fmla="*/ 2147483647 h 17"/>
                <a:gd name="T66" fmla="*/ 2147483647 w 13"/>
                <a:gd name="T67" fmla="*/ 2147483647 h 17"/>
                <a:gd name="T68" fmla="*/ 2147483647 w 13"/>
                <a:gd name="T69" fmla="*/ 2147483647 h 17"/>
                <a:gd name="T70" fmla="*/ 2147483647 w 13"/>
                <a:gd name="T71" fmla="*/ 2147483647 h 17"/>
                <a:gd name="T72" fmla="*/ 2147483647 w 13"/>
                <a:gd name="T73" fmla="*/ 2147483647 h 17"/>
                <a:gd name="T74" fmla="*/ 2147483647 w 13"/>
                <a:gd name="T75" fmla="*/ 2147483647 h 17"/>
                <a:gd name="T76" fmla="*/ 2147483647 w 13"/>
                <a:gd name="T77" fmla="*/ 2147483647 h 17"/>
                <a:gd name="T78" fmla="*/ 2147483647 w 13"/>
                <a:gd name="T79" fmla="*/ 2147483647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"/>
                <a:gd name="T121" fmla="*/ 0 h 17"/>
                <a:gd name="T122" fmla="*/ 13 w 13"/>
                <a:gd name="T123" fmla="*/ 17 h 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" h="17">
                  <a:moveTo>
                    <a:pt x="8" y="3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1" name="Freeform 949"/>
            <p:cNvSpPr>
              <a:spLocks/>
            </p:cNvSpPr>
            <p:nvPr/>
          </p:nvSpPr>
          <p:spPr bwMode="auto">
            <a:xfrm>
              <a:off x="3625545" y="4909098"/>
              <a:ext cx="7939" cy="6351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0 h 4"/>
                <a:gd name="T4" fmla="*/ 0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0 h 4"/>
                <a:gd name="T12" fmla="*/ 2147483647 w 5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2" name="Freeform 950"/>
            <p:cNvSpPr>
              <a:spLocks/>
            </p:cNvSpPr>
            <p:nvPr/>
          </p:nvSpPr>
          <p:spPr bwMode="auto">
            <a:xfrm>
              <a:off x="3638247" y="4956734"/>
              <a:ext cx="15878" cy="9527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2147483647 w 9"/>
                <a:gd name="T5" fmla="*/ 2147483647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2147483647 w 9"/>
                <a:gd name="T11" fmla="*/ 0 h 5"/>
                <a:gd name="T12" fmla="*/ 2147483647 w 9"/>
                <a:gd name="T13" fmla="*/ 0 h 5"/>
                <a:gd name="T14" fmla="*/ 2147483647 w 9"/>
                <a:gd name="T15" fmla="*/ 0 h 5"/>
                <a:gd name="T16" fmla="*/ 0 w 9"/>
                <a:gd name="T17" fmla="*/ 0 h 5"/>
                <a:gd name="T18" fmla="*/ 0 w 9"/>
                <a:gd name="T19" fmla="*/ 0 h 5"/>
                <a:gd name="T20" fmla="*/ 0 w 9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5"/>
                <a:gd name="T35" fmla="*/ 9 w 9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3" name="Freeform 951"/>
            <p:cNvSpPr>
              <a:spLocks/>
            </p:cNvSpPr>
            <p:nvPr/>
          </p:nvSpPr>
          <p:spPr bwMode="auto">
            <a:xfrm>
              <a:off x="3652538" y="4967850"/>
              <a:ext cx="6351" cy="4763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0 h 3"/>
                <a:gd name="T8" fmla="*/ 0 w 4"/>
                <a:gd name="T9" fmla="*/ 0 h 3"/>
                <a:gd name="T10" fmla="*/ 0 w 4"/>
                <a:gd name="T11" fmla="*/ 0 h 3"/>
                <a:gd name="T12" fmla="*/ 0 w 4"/>
                <a:gd name="T13" fmla="*/ 0 h 3"/>
                <a:gd name="T14" fmla="*/ 0 w 4"/>
                <a:gd name="T15" fmla="*/ 0 h 3"/>
                <a:gd name="T16" fmla="*/ 0 w 4"/>
                <a:gd name="T17" fmla="*/ 2147483647 h 3"/>
                <a:gd name="T18" fmla="*/ 2147483647 w 4"/>
                <a:gd name="T19" fmla="*/ 2147483647 h 3"/>
                <a:gd name="T20" fmla="*/ 2147483647 w 4"/>
                <a:gd name="T21" fmla="*/ 2147483647 h 3"/>
                <a:gd name="T22" fmla="*/ 2147483647 w 4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3"/>
                <a:gd name="T38" fmla="*/ 4 w 4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4" name="Freeform 952"/>
            <p:cNvSpPr>
              <a:spLocks/>
            </p:cNvSpPr>
            <p:nvPr/>
          </p:nvSpPr>
          <p:spPr bwMode="auto">
            <a:xfrm>
              <a:off x="3685880" y="4978964"/>
              <a:ext cx="84152" cy="34933"/>
            </a:xfrm>
            <a:custGeom>
              <a:avLst/>
              <a:gdLst>
                <a:gd name="T0" fmla="*/ 2147483647 w 51"/>
                <a:gd name="T1" fmla="*/ 2147483647 h 20"/>
                <a:gd name="T2" fmla="*/ 2147483647 w 51"/>
                <a:gd name="T3" fmla="*/ 2147483647 h 20"/>
                <a:gd name="T4" fmla="*/ 2147483647 w 51"/>
                <a:gd name="T5" fmla="*/ 2147483647 h 20"/>
                <a:gd name="T6" fmla="*/ 2147483647 w 51"/>
                <a:gd name="T7" fmla="*/ 2147483647 h 20"/>
                <a:gd name="T8" fmla="*/ 2147483647 w 51"/>
                <a:gd name="T9" fmla="*/ 2147483647 h 20"/>
                <a:gd name="T10" fmla="*/ 2147483647 w 51"/>
                <a:gd name="T11" fmla="*/ 2147483647 h 20"/>
                <a:gd name="T12" fmla="*/ 2147483647 w 51"/>
                <a:gd name="T13" fmla="*/ 2147483647 h 20"/>
                <a:gd name="T14" fmla="*/ 2147483647 w 51"/>
                <a:gd name="T15" fmla="*/ 2147483647 h 20"/>
                <a:gd name="T16" fmla="*/ 2147483647 w 51"/>
                <a:gd name="T17" fmla="*/ 2147483647 h 20"/>
                <a:gd name="T18" fmla="*/ 2147483647 w 51"/>
                <a:gd name="T19" fmla="*/ 2147483647 h 20"/>
                <a:gd name="T20" fmla="*/ 0 w 51"/>
                <a:gd name="T21" fmla="*/ 2147483647 h 20"/>
                <a:gd name="T22" fmla="*/ 2147483647 w 51"/>
                <a:gd name="T23" fmla="*/ 2147483647 h 20"/>
                <a:gd name="T24" fmla="*/ 2147483647 w 51"/>
                <a:gd name="T25" fmla="*/ 2147483647 h 20"/>
                <a:gd name="T26" fmla="*/ 2147483647 w 51"/>
                <a:gd name="T27" fmla="*/ 2147483647 h 20"/>
                <a:gd name="T28" fmla="*/ 2147483647 w 51"/>
                <a:gd name="T29" fmla="*/ 2147483647 h 20"/>
                <a:gd name="T30" fmla="*/ 2147483647 w 51"/>
                <a:gd name="T31" fmla="*/ 2147483647 h 20"/>
                <a:gd name="T32" fmla="*/ 2147483647 w 51"/>
                <a:gd name="T33" fmla="*/ 2147483647 h 20"/>
                <a:gd name="T34" fmla="*/ 2147483647 w 51"/>
                <a:gd name="T35" fmla="*/ 2147483647 h 20"/>
                <a:gd name="T36" fmla="*/ 2147483647 w 51"/>
                <a:gd name="T37" fmla="*/ 2147483647 h 20"/>
                <a:gd name="T38" fmla="*/ 2147483647 w 51"/>
                <a:gd name="T39" fmla="*/ 2147483647 h 20"/>
                <a:gd name="T40" fmla="*/ 2147483647 w 51"/>
                <a:gd name="T41" fmla="*/ 2147483647 h 20"/>
                <a:gd name="T42" fmla="*/ 2147483647 w 51"/>
                <a:gd name="T43" fmla="*/ 2147483647 h 20"/>
                <a:gd name="T44" fmla="*/ 2147483647 w 51"/>
                <a:gd name="T45" fmla="*/ 2147483647 h 20"/>
                <a:gd name="T46" fmla="*/ 2147483647 w 51"/>
                <a:gd name="T47" fmla="*/ 2147483647 h 20"/>
                <a:gd name="T48" fmla="*/ 2147483647 w 51"/>
                <a:gd name="T49" fmla="*/ 2147483647 h 20"/>
                <a:gd name="T50" fmla="*/ 2147483647 w 51"/>
                <a:gd name="T51" fmla="*/ 2147483647 h 20"/>
                <a:gd name="T52" fmla="*/ 2147483647 w 51"/>
                <a:gd name="T53" fmla="*/ 2147483647 h 20"/>
                <a:gd name="T54" fmla="*/ 2147483647 w 51"/>
                <a:gd name="T55" fmla="*/ 2147483647 h 20"/>
                <a:gd name="T56" fmla="*/ 2147483647 w 51"/>
                <a:gd name="T57" fmla="*/ 2147483647 h 20"/>
                <a:gd name="T58" fmla="*/ 2147483647 w 51"/>
                <a:gd name="T59" fmla="*/ 2147483647 h 20"/>
                <a:gd name="T60" fmla="*/ 2147483647 w 51"/>
                <a:gd name="T61" fmla="*/ 2147483647 h 20"/>
                <a:gd name="T62" fmla="*/ 2147483647 w 51"/>
                <a:gd name="T63" fmla="*/ 2147483647 h 20"/>
                <a:gd name="T64" fmla="*/ 2147483647 w 51"/>
                <a:gd name="T65" fmla="*/ 2147483647 h 20"/>
                <a:gd name="T66" fmla="*/ 2147483647 w 51"/>
                <a:gd name="T67" fmla="*/ 2147483647 h 20"/>
                <a:gd name="T68" fmla="*/ 2147483647 w 51"/>
                <a:gd name="T69" fmla="*/ 2147483647 h 20"/>
                <a:gd name="T70" fmla="*/ 2147483647 w 51"/>
                <a:gd name="T71" fmla="*/ 2147483647 h 20"/>
                <a:gd name="T72" fmla="*/ 2147483647 w 51"/>
                <a:gd name="T73" fmla="*/ 2147483647 h 20"/>
                <a:gd name="T74" fmla="*/ 2147483647 w 51"/>
                <a:gd name="T75" fmla="*/ 2147483647 h 20"/>
                <a:gd name="T76" fmla="*/ 2147483647 w 51"/>
                <a:gd name="T77" fmla="*/ 2147483647 h 20"/>
                <a:gd name="T78" fmla="*/ 2147483647 w 51"/>
                <a:gd name="T79" fmla="*/ 2147483647 h 20"/>
                <a:gd name="T80" fmla="*/ 2147483647 w 51"/>
                <a:gd name="T81" fmla="*/ 2147483647 h 20"/>
                <a:gd name="T82" fmla="*/ 2147483647 w 51"/>
                <a:gd name="T83" fmla="*/ 2147483647 h 20"/>
                <a:gd name="T84" fmla="*/ 2147483647 w 51"/>
                <a:gd name="T85" fmla="*/ 2147483647 h 20"/>
                <a:gd name="T86" fmla="*/ 2147483647 w 51"/>
                <a:gd name="T87" fmla="*/ 2147483647 h 20"/>
                <a:gd name="T88" fmla="*/ 2147483647 w 51"/>
                <a:gd name="T89" fmla="*/ 2147483647 h 20"/>
                <a:gd name="T90" fmla="*/ 2147483647 w 51"/>
                <a:gd name="T91" fmla="*/ 2147483647 h 20"/>
                <a:gd name="T92" fmla="*/ 2147483647 w 51"/>
                <a:gd name="T93" fmla="*/ 2147483647 h 20"/>
                <a:gd name="T94" fmla="*/ 2147483647 w 51"/>
                <a:gd name="T95" fmla="*/ 0 h 20"/>
                <a:gd name="T96" fmla="*/ 2147483647 w 51"/>
                <a:gd name="T97" fmla="*/ 2147483647 h 20"/>
                <a:gd name="T98" fmla="*/ 2147483647 w 51"/>
                <a:gd name="T99" fmla="*/ 2147483647 h 20"/>
                <a:gd name="T100" fmla="*/ 2147483647 w 51"/>
                <a:gd name="T101" fmla="*/ 2147483647 h 20"/>
                <a:gd name="T102" fmla="*/ 2147483647 w 51"/>
                <a:gd name="T103" fmla="*/ 2147483647 h 20"/>
                <a:gd name="T104" fmla="*/ 2147483647 w 51"/>
                <a:gd name="T105" fmla="*/ 2147483647 h 20"/>
                <a:gd name="T106" fmla="*/ 2147483647 w 51"/>
                <a:gd name="T107" fmla="*/ 2147483647 h 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"/>
                <a:gd name="T163" fmla="*/ 0 h 20"/>
                <a:gd name="T164" fmla="*/ 51 w 51"/>
                <a:gd name="T165" fmla="*/ 20 h 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" h="20">
                  <a:moveTo>
                    <a:pt x="22" y="7"/>
                  </a:moveTo>
                  <a:lnTo>
                    <a:pt x="22" y="7"/>
                  </a:lnTo>
                  <a:lnTo>
                    <a:pt x="22" y="8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7" y="3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9" y="16"/>
                  </a:lnTo>
                  <a:lnTo>
                    <a:pt x="12" y="17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0" y="17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3" y="20"/>
                  </a:lnTo>
                  <a:lnTo>
                    <a:pt x="37" y="20"/>
                  </a:lnTo>
                  <a:lnTo>
                    <a:pt x="36" y="17"/>
                  </a:lnTo>
                  <a:lnTo>
                    <a:pt x="37" y="17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5" y="17"/>
                  </a:lnTo>
                  <a:lnTo>
                    <a:pt x="47" y="17"/>
                  </a:lnTo>
                  <a:lnTo>
                    <a:pt x="48" y="19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51" y="14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2" y="11"/>
                  </a:lnTo>
                  <a:lnTo>
                    <a:pt x="39" y="13"/>
                  </a:lnTo>
                  <a:lnTo>
                    <a:pt x="36" y="11"/>
                  </a:lnTo>
                  <a:lnTo>
                    <a:pt x="34" y="8"/>
                  </a:lnTo>
                  <a:lnTo>
                    <a:pt x="34" y="5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26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5" name="Freeform 953"/>
            <p:cNvSpPr>
              <a:spLocks/>
            </p:cNvSpPr>
            <p:nvPr/>
          </p:nvSpPr>
          <p:spPr bwMode="auto">
            <a:xfrm>
              <a:off x="3741452" y="4958322"/>
              <a:ext cx="41282" cy="55575"/>
            </a:xfrm>
            <a:custGeom>
              <a:avLst/>
              <a:gdLst>
                <a:gd name="T0" fmla="*/ 2147483647 w 25"/>
                <a:gd name="T1" fmla="*/ 2147483647 h 31"/>
                <a:gd name="T2" fmla="*/ 2147483647 w 25"/>
                <a:gd name="T3" fmla="*/ 2147483647 h 31"/>
                <a:gd name="T4" fmla="*/ 0 w 25"/>
                <a:gd name="T5" fmla="*/ 2147483647 h 31"/>
                <a:gd name="T6" fmla="*/ 2147483647 w 25"/>
                <a:gd name="T7" fmla="*/ 2147483647 h 31"/>
                <a:gd name="T8" fmla="*/ 2147483647 w 25"/>
                <a:gd name="T9" fmla="*/ 2147483647 h 31"/>
                <a:gd name="T10" fmla="*/ 2147483647 w 25"/>
                <a:gd name="T11" fmla="*/ 2147483647 h 31"/>
                <a:gd name="T12" fmla="*/ 2147483647 w 25"/>
                <a:gd name="T13" fmla="*/ 2147483647 h 31"/>
                <a:gd name="T14" fmla="*/ 2147483647 w 25"/>
                <a:gd name="T15" fmla="*/ 2147483647 h 31"/>
                <a:gd name="T16" fmla="*/ 2147483647 w 25"/>
                <a:gd name="T17" fmla="*/ 2147483647 h 31"/>
                <a:gd name="T18" fmla="*/ 2147483647 w 25"/>
                <a:gd name="T19" fmla="*/ 2147483647 h 31"/>
                <a:gd name="T20" fmla="*/ 2147483647 w 25"/>
                <a:gd name="T21" fmla="*/ 2147483647 h 31"/>
                <a:gd name="T22" fmla="*/ 2147483647 w 25"/>
                <a:gd name="T23" fmla="*/ 2147483647 h 31"/>
                <a:gd name="T24" fmla="*/ 2147483647 w 25"/>
                <a:gd name="T25" fmla="*/ 2147483647 h 31"/>
                <a:gd name="T26" fmla="*/ 2147483647 w 25"/>
                <a:gd name="T27" fmla="*/ 2147483647 h 31"/>
                <a:gd name="T28" fmla="*/ 2147483647 w 25"/>
                <a:gd name="T29" fmla="*/ 2147483647 h 31"/>
                <a:gd name="T30" fmla="*/ 2147483647 w 25"/>
                <a:gd name="T31" fmla="*/ 2147483647 h 31"/>
                <a:gd name="T32" fmla="*/ 2147483647 w 25"/>
                <a:gd name="T33" fmla="*/ 2147483647 h 31"/>
                <a:gd name="T34" fmla="*/ 2147483647 w 25"/>
                <a:gd name="T35" fmla="*/ 2147483647 h 31"/>
                <a:gd name="T36" fmla="*/ 2147483647 w 25"/>
                <a:gd name="T37" fmla="*/ 2147483647 h 31"/>
                <a:gd name="T38" fmla="*/ 2147483647 w 25"/>
                <a:gd name="T39" fmla="*/ 2147483647 h 31"/>
                <a:gd name="T40" fmla="*/ 2147483647 w 25"/>
                <a:gd name="T41" fmla="*/ 2147483647 h 31"/>
                <a:gd name="T42" fmla="*/ 2147483647 w 25"/>
                <a:gd name="T43" fmla="*/ 2147483647 h 31"/>
                <a:gd name="T44" fmla="*/ 2147483647 w 25"/>
                <a:gd name="T45" fmla="*/ 0 h 31"/>
                <a:gd name="T46" fmla="*/ 2147483647 w 25"/>
                <a:gd name="T47" fmla="*/ 0 h 31"/>
                <a:gd name="T48" fmla="*/ 2147483647 w 25"/>
                <a:gd name="T49" fmla="*/ 0 h 31"/>
                <a:gd name="T50" fmla="*/ 2147483647 w 25"/>
                <a:gd name="T51" fmla="*/ 0 h 31"/>
                <a:gd name="T52" fmla="*/ 2147483647 w 25"/>
                <a:gd name="T53" fmla="*/ 0 h 31"/>
                <a:gd name="T54" fmla="*/ 2147483647 w 25"/>
                <a:gd name="T55" fmla="*/ 2147483647 h 31"/>
                <a:gd name="T56" fmla="*/ 2147483647 w 25"/>
                <a:gd name="T57" fmla="*/ 2147483647 h 31"/>
                <a:gd name="T58" fmla="*/ 2147483647 w 25"/>
                <a:gd name="T59" fmla="*/ 2147483647 h 31"/>
                <a:gd name="T60" fmla="*/ 2147483647 w 25"/>
                <a:gd name="T61" fmla="*/ 2147483647 h 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"/>
                <a:gd name="T94" fmla="*/ 0 h 31"/>
                <a:gd name="T95" fmla="*/ 25 w 25"/>
                <a:gd name="T96" fmla="*/ 31 h 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" h="31">
                  <a:moveTo>
                    <a:pt x="6" y="2"/>
                  </a:moveTo>
                  <a:lnTo>
                    <a:pt x="6" y="2"/>
                  </a:lnTo>
                  <a:lnTo>
                    <a:pt x="0" y="2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11" y="24"/>
                  </a:lnTo>
                  <a:lnTo>
                    <a:pt x="13" y="25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25" y="3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6" name="Freeform 954"/>
            <p:cNvSpPr>
              <a:spLocks/>
            </p:cNvSpPr>
            <p:nvPr/>
          </p:nvSpPr>
          <p:spPr bwMode="auto">
            <a:xfrm>
              <a:off x="3782734" y="4958322"/>
              <a:ext cx="85739" cy="68278"/>
            </a:xfrm>
            <a:custGeom>
              <a:avLst/>
              <a:gdLst>
                <a:gd name="T0" fmla="*/ 2147483647 w 51"/>
                <a:gd name="T1" fmla="*/ 2147483647 h 38"/>
                <a:gd name="T2" fmla="*/ 2147483647 w 51"/>
                <a:gd name="T3" fmla="*/ 2147483647 h 38"/>
                <a:gd name="T4" fmla="*/ 0 w 51"/>
                <a:gd name="T5" fmla="*/ 2147483647 h 38"/>
                <a:gd name="T6" fmla="*/ 2147483647 w 51"/>
                <a:gd name="T7" fmla="*/ 2147483647 h 38"/>
                <a:gd name="T8" fmla="*/ 2147483647 w 51"/>
                <a:gd name="T9" fmla="*/ 2147483647 h 38"/>
                <a:gd name="T10" fmla="*/ 2147483647 w 51"/>
                <a:gd name="T11" fmla="*/ 2147483647 h 38"/>
                <a:gd name="T12" fmla="*/ 2147483647 w 51"/>
                <a:gd name="T13" fmla="*/ 2147483647 h 38"/>
                <a:gd name="T14" fmla="*/ 2147483647 w 51"/>
                <a:gd name="T15" fmla="*/ 2147483647 h 38"/>
                <a:gd name="T16" fmla="*/ 2147483647 w 51"/>
                <a:gd name="T17" fmla="*/ 2147483647 h 38"/>
                <a:gd name="T18" fmla="*/ 2147483647 w 51"/>
                <a:gd name="T19" fmla="*/ 2147483647 h 38"/>
                <a:gd name="T20" fmla="*/ 2147483647 w 51"/>
                <a:gd name="T21" fmla="*/ 2147483647 h 38"/>
                <a:gd name="T22" fmla="*/ 2147483647 w 51"/>
                <a:gd name="T23" fmla="*/ 2147483647 h 38"/>
                <a:gd name="T24" fmla="*/ 2147483647 w 51"/>
                <a:gd name="T25" fmla="*/ 2147483647 h 38"/>
                <a:gd name="T26" fmla="*/ 2147483647 w 51"/>
                <a:gd name="T27" fmla="*/ 2147483647 h 38"/>
                <a:gd name="T28" fmla="*/ 2147483647 w 51"/>
                <a:gd name="T29" fmla="*/ 2147483647 h 38"/>
                <a:gd name="T30" fmla="*/ 2147483647 w 51"/>
                <a:gd name="T31" fmla="*/ 2147483647 h 38"/>
                <a:gd name="T32" fmla="*/ 2147483647 w 51"/>
                <a:gd name="T33" fmla="*/ 2147483647 h 38"/>
                <a:gd name="T34" fmla="*/ 2147483647 w 51"/>
                <a:gd name="T35" fmla="*/ 2147483647 h 38"/>
                <a:gd name="T36" fmla="*/ 2147483647 w 51"/>
                <a:gd name="T37" fmla="*/ 2147483647 h 38"/>
                <a:gd name="T38" fmla="*/ 2147483647 w 51"/>
                <a:gd name="T39" fmla="*/ 2147483647 h 38"/>
                <a:gd name="T40" fmla="*/ 2147483647 w 51"/>
                <a:gd name="T41" fmla="*/ 2147483647 h 38"/>
                <a:gd name="T42" fmla="*/ 2147483647 w 51"/>
                <a:gd name="T43" fmla="*/ 2147483647 h 38"/>
                <a:gd name="T44" fmla="*/ 2147483647 w 51"/>
                <a:gd name="T45" fmla="*/ 2147483647 h 38"/>
                <a:gd name="T46" fmla="*/ 2147483647 w 51"/>
                <a:gd name="T47" fmla="*/ 2147483647 h 38"/>
                <a:gd name="T48" fmla="*/ 2147483647 w 51"/>
                <a:gd name="T49" fmla="*/ 2147483647 h 38"/>
                <a:gd name="T50" fmla="*/ 2147483647 w 51"/>
                <a:gd name="T51" fmla="*/ 2147483647 h 38"/>
                <a:gd name="T52" fmla="*/ 2147483647 w 51"/>
                <a:gd name="T53" fmla="*/ 2147483647 h 38"/>
                <a:gd name="T54" fmla="*/ 2147483647 w 51"/>
                <a:gd name="T55" fmla="*/ 2147483647 h 38"/>
                <a:gd name="T56" fmla="*/ 2147483647 w 51"/>
                <a:gd name="T57" fmla="*/ 2147483647 h 38"/>
                <a:gd name="T58" fmla="*/ 2147483647 w 51"/>
                <a:gd name="T59" fmla="*/ 2147483647 h 38"/>
                <a:gd name="T60" fmla="*/ 2147483647 w 51"/>
                <a:gd name="T61" fmla="*/ 2147483647 h 38"/>
                <a:gd name="T62" fmla="*/ 2147483647 w 51"/>
                <a:gd name="T63" fmla="*/ 2147483647 h 38"/>
                <a:gd name="T64" fmla="*/ 2147483647 w 51"/>
                <a:gd name="T65" fmla="*/ 2147483647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38"/>
                <a:gd name="T101" fmla="*/ 51 w 51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38">
                  <a:moveTo>
                    <a:pt x="5" y="4"/>
                  </a:moveTo>
                  <a:lnTo>
                    <a:pt x="5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9" y="33"/>
                  </a:lnTo>
                  <a:lnTo>
                    <a:pt x="11" y="31"/>
                  </a:lnTo>
                  <a:lnTo>
                    <a:pt x="14" y="33"/>
                  </a:lnTo>
                  <a:lnTo>
                    <a:pt x="20" y="35"/>
                  </a:lnTo>
                  <a:lnTo>
                    <a:pt x="22" y="36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6" y="36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8" y="35"/>
                  </a:lnTo>
                  <a:lnTo>
                    <a:pt x="39" y="35"/>
                  </a:lnTo>
                  <a:lnTo>
                    <a:pt x="42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8" y="33"/>
                  </a:lnTo>
                  <a:lnTo>
                    <a:pt x="51" y="28"/>
                  </a:lnTo>
                  <a:lnTo>
                    <a:pt x="50" y="27"/>
                  </a:lnTo>
                  <a:lnTo>
                    <a:pt x="48" y="27"/>
                  </a:lnTo>
                  <a:lnTo>
                    <a:pt x="40" y="27"/>
                  </a:lnTo>
                  <a:lnTo>
                    <a:pt x="37" y="25"/>
                  </a:lnTo>
                  <a:lnTo>
                    <a:pt x="34" y="25"/>
                  </a:lnTo>
                  <a:lnTo>
                    <a:pt x="28" y="24"/>
                  </a:lnTo>
                  <a:lnTo>
                    <a:pt x="23" y="22"/>
                  </a:lnTo>
                  <a:lnTo>
                    <a:pt x="19" y="19"/>
                  </a:lnTo>
                  <a:lnTo>
                    <a:pt x="14" y="16"/>
                  </a:lnTo>
                  <a:lnTo>
                    <a:pt x="6" y="13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7" name="Rectangle 955"/>
            <p:cNvSpPr>
              <a:spLocks noChangeArrowheads="1"/>
            </p:cNvSpPr>
            <p:nvPr/>
          </p:nvSpPr>
          <p:spPr bwMode="auto">
            <a:xfrm>
              <a:off x="3782714" y="5014280"/>
              <a:ext cx="1785" cy="1252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918" name="Freeform 956"/>
            <p:cNvSpPr>
              <a:spLocks/>
            </p:cNvSpPr>
            <p:nvPr/>
          </p:nvSpPr>
          <p:spPr bwMode="auto">
            <a:xfrm>
              <a:off x="3750978" y="5013897"/>
              <a:ext cx="46044" cy="23819"/>
            </a:xfrm>
            <a:custGeom>
              <a:avLst/>
              <a:gdLst>
                <a:gd name="T0" fmla="*/ 2147483647 w 27"/>
                <a:gd name="T1" fmla="*/ 0 h 13"/>
                <a:gd name="T2" fmla="*/ 2147483647 w 27"/>
                <a:gd name="T3" fmla="*/ 0 h 13"/>
                <a:gd name="T4" fmla="*/ 2147483647 w 27"/>
                <a:gd name="T5" fmla="*/ 0 h 13"/>
                <a:gd name="T6" fmla="*/ 2147483647 w 27"/>
                <a:gd name="T7" fmla="*/ 0 h 13"/>
                <a:gd name="T8" fmla="*/ 2147483647 w 27"/>
                <a:gd name="T9" fmla="*/ 0 h 13"/>
                <a:gd name="T10" fmla="*/ 2147483647 w 27"/>
                <a:gd name="T11" fmla="*/ 2147483647 h 13"/>
                <a:gd name="T12" fmla="*/ 0 w 27"/>
                <a:gd name="T13" fmla="*/ 2147483647 h 13"/>
                <a:gd name="T14" fmla="*/ 0 w 27"/>
                <a:gd name="T15" fmla="*/ 2147483647 h 13"/>
                <a:gd name="T16" fmla="*/ 0 w 27"/>
                <a:gd name="T17" fmla="*/ 2147483647 h 13"/>
                <a:gd name="T18" fmla="*/ 2147483647 w 27"/>
                <a:gd name="T19" fmla="*/ 2147483647 h 13"/>
                <a:gd name="T20" fmla="*/ 2147483647 w 27"/>
                <a:gd name="T21" fmla="*/ 2147483647 h 13"/>
                <a:gd name="T22" fmla="*/ 2147483647 w 27"/>
                <a:gd name="T23" fmla="*/ 2147483647 h 13"/>
                <a:gd name="T24" fmla="*/ 2147483647 w 27"/>
                <a:gd name="T25" fmla="*/ 2147483647 h 13"/>
                <a:gd name="T26" fmla="*/ 2147483647 w 27"/>
                <a:gd name="T27" fmla="*/ 2147483647 h 13"/>
                <a:gd name="T28" fmla="*/ 2147483647 w 27"/>
                <a:gd name="T29" fmla="*/ 2147483647 h 13"/>
                <a:gd name="T30" fmla="*/ 2147483647 w 27"/>
                <a:gd name="T31" fmla="*/ 2147483647 h 13"/>
                <a:gd name="T32" fmla="*/ 2147483647 w 27"/>
                <a:gd name="T33" fmla="*/ 2147483647 h 13"/>
                <a:gd name="T34" fmla="*/ 2147483647 w 27"/>
                <a:gd name="T35" fmla="*/ 2147483647 h 13"/>
                <a:gd name="T36" fmla="*/ 2147483647 w 27"/>
                <a:gd name="T37" fmla="*/ 2147483647 h 13"/>
                <a:gd name="T38" fmla="*/ 2147483647 w 27"/>
                <a:gd name="T39" fmla="*/ 2147483647 h 13"/>
                <a:gd name="T40" fmla="*/ 2147483647 w 27"/>
                <a:gd name="T41" fmla="*/ 2147483647 h 13"/>
                <a:gd name="T42" fmla="*/ 2147483647 w 27"/>
                <a:gd name="T43" fmla="*/ 2147483647 h 13"/>
                <a:gd name="T44" fmla="*/ 2147483647 w 27"/>
                <a:gd name="T45" fmla="*/ 2147483647 h 13"/>
                <a:gd name="T46" fmla="*/ 2147483647 w 27"/>
                <a:gd name="T47" fmla="*/ 2147483647 h 13"/>
                <a:gd name="T48" fmla="*/ 2147483647 w 27"/>
                <a:gd name="T49" fmla="*/ 2147483647 h 13"/>
                <a:gd name="T50" fmla="*/ 2147483647 w 27"/>
                <a:gd name="T51" fmla="*/ 2147483647 h 13"/>
                <a:gd name="T52" fmla="*/ 2147483647 w 27"/>
                <a:gd name="T53" fmla="*/ 2147483647 h 13"/>
                <a:gd name="T54" fmla="*/ 2147483647 w 27"/>
                <a:gd name="T55" fmla="*/ 2147483647 h 13"/>
                <a:gd name="T56" fmla="*/ 2147483647 w 27"/>
                <a:gd name="T57" fmla="*/ 2147483647 h 13"/>
                <a:gd name="T58" fmla="*/ 2147483647 w 27"/>
                <a:gd name="T59" fmla="*/ 2147483647 h 13"/>
                <a:gd name="T60" fmla="*/ 2147483647 w 27"/>
                <a:gd name="T61" fmla="*/ 2147483647 h 13"/>
                <a:gd name="T62" fmla="*/ 2147483647 w 27"/>
                <a:gd name="T63" fmla="*/ 2147483647 h 13"/>
                <a:gd name="T64" fmla="*/ 2147483647 w 27"/>
                <a:gd name="T65" fmla="*/ 2147483647 h 13"/>
                <a:gd name="T66" fmla="*/ 2147483647 w 27"/>
                <a:gd name="T67" fmla="*/ 2147483647 h 13"/>
                <a:gd name="T68" fmla="*/ 2147483647 w 27"/>
                <a:gd name="T69" fmla="*/ 2147483647 h 13"/>
                <a:gd name="T70" fmla="*/ 2147483647 w 27"/>
                <a:gd name="T71" fmla="*/ 2147483647 h 13"/>
                <a:gd name="T72" fmla="*/ 2147483647 w 27"/>
                <a:gd name="T73" fmla="*/ 2147483647 h 13"/>
                <a:gd name="T74" fmla="*/ 2147483647 w 27"/>
                <a:gd name="T75" fmla="*/ 0 h 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13"/>
                <a:gd name="T116" fmla="*/ 27 w 27"/>
                <a:gd name="T117" fmla="*/ 13 h 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13">
                  <a:moveTo>
                    <a:pt x="1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3" y="8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4" y="13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9" name="Rectangle 957"/>
            <p:cNvSpPr>
              <a:spLocks noChangeArrowheads="1"/>
            </p:cNvSpPr>
            <p:nvPr/>
          </p:nvSpPr>
          <p:spPr bwMode="auto">
            <a:xfrm>
              <a:off x="3768435" y="5014280"/>
              <a:ext cx="1785" cy="1252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920" name="Freeform 958"/>
            <p:cNvSpPr>
              <a:spLocks/>
            </p:cNvSpPr>
            <p:nvPr/>
          </p:nvSpPr>
          <p:spPr bwMode="auto">
            <a:xfrm>
              <a:off x="3666827" y="4986904"/>
              <a:ext cx="12702" cy="6351"/>
            </a:xfrm>
            <a:custGeom>
              <a:avLst/>
              <a:gdLst>
                <a:gd name="T0" fmla="*/ 2147483647 w 8"/>
                <a:gd name="T1" fmla="*/ 0 h 3"/>
                <a:gd name="T2" fmla="*/ 2147483647 w 8"/>
                <a:gd name="T3" fmla="*/ 0 h 3"/>
                <a:gd name="T4" fmla="*/ 0 w 8"/>
                <a:gd name="T5" fmla="*/ 2147483647 h 3"/>
                <a:gd name="T6" fmla="*/ 2147483647 w 8"/>
                <a:gd name="T7" fmla="*/ 2147483647 h 3"/>
                <a:gd name="T8" fmla="*/ 2147483647 w 8"/>
                <a:gd name="T9" fmla="*/ 2147483647 h 3"/>
                <a:gd name="T10" fmla="*/ 2147483647 w 8"/>
                <a:gd name="T11" fmla="*/ 2147483647 h 3"/>
                <a:gd name="T12" fmla="*/ 2147483647 w 8"/>
                <a:gd name="T13" fmla="*/ 2147483647 h 3"/>
                <a:gd name="T14" fmla="*/ 2147483647 w 8"/>
                <a:gd name="T15" fmla="*/ 2147483647 h 3"/>
                <a:gd name="T16" fmla="*/ 2147483647 w 8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"/>
                <a:gd name="T29" fmla="*/ 8 w 8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">
                  <a:moveTo>
                    <a:pt x="8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1" name="Freeform 959"/>
            <p:cNvSpPr>
              <a:spLocks/>
            </p:cNvSpPr>
            <p:nvPr/>
          </p:nvSpPr>
          <p:spPr bwMode="auto">
            <a:xfrm>
              <a:off x="3873235" y="5002783"/>
              <a:ext cx="22229" cy="9527"/>
            </a:xfrm>
            <a:custGeom>
              <a:avLst/>
              <a:gdLst>
                <a:gd name="T0" fmla="*/ 2147483647 w 13"/>
                <a:gd name="T1" fmla="*/ 0 h 5"/>
                <a:gd name="T2" fmla="*/ 2147483647 w 13"/>
                <a:gd name="T3" fmla="*/ 0 h 5"/>
                <a:gd name="T4" fmla="*/ 2147483647 w 13"/>
                <a:gd name="T5" fmla="*/ 0 h 5"/>
                <a:gd name="T6" fmla="*/ 2147483647 w 13"/>
                <a:gd name="T7" fmla="*/ 2147483647 h 5"/>
                <a:gd name="T8" fmla="*/ 0 w 13"/>
                <a:gd name="T9" fmla="*/ 2147483647 h 5"/>
                <a:gd name="T10" fmla="*/ 2147483647 w 13"/>
                <a:gd name="T11" fmla="*/ 2147483647 h 5"/>
                <a:gd name="T12" fmla="*/ 2147483647 w 13"/>
                <a:gd name="T13" fmla="*/ 2147483647 h 5"/>
                <a:gd name="T14" fmla="*/ 2147483647 w 13"/>
                <a:gd name="T15" fmla="*/ 2147483647 h 5"/>
                <a:gd name="T16" fmla="*/ 2147483647 w 1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"/>
                <a:gd name="T29" fmla="*/ 13 w 1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">
                  <a:moveTo>
                    <a:pt x="11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2" name="Freeform 960"/>
            <p:cNvSpPr>
              <a:spLocks/>
            </p:cNvSpPr>
            <p:nvPr/>
          </p:nvSpPr>
          <p:spPr bwMode="auto">
            <a:xfrm>
              <a:off x="3801787" y="5026600"/>
              <a:ext cx="17465" cy="12703"/>
            </a:xfrm>
            <a:custGeom>
              <a:avLst/>
              <a:gdLst>
                <a:gd name="T0" fmla="*/ 2147483647 w 11"/>
                <a:gd name="T1" fmla="*/ 2147483647 h 7"/>
                <a:gd name="T2" fmla="*/ 2147483647 w 11"/>
                <a:gd name="T3" fmla="*/ 2147483647 h 7"/>
                <a:gd name="T4" fmla="*/ 0 w 11"/>
                <a:gd name="T5" fmla="*/ 2147483647 h 7"/>
                <a:gd name="T6" fmla="*/ 0 w 11"/>
                <a:gd name="T7" fmla="*/ 2147483647 h 7"/>
                <a:gd name="T8" fmla="*/ 2147483647 w 11"/>
                <a:gd name="T9" fmla="*/ 2147483647 h 7"/>
                <a:gd name="T10" fmla="*/ 2147483647 w 11"/>
                <a:gd name="T11" fmla="*/ 2147483647 h 7"/>
                <a:gd name="T12" fmla="*/ 2147483647 w 11"/>
                <a:gd name="T13" fmla="*/ 2147483647 h 7"/>
                <a:gd name="T14" fmla="*/ 2147483647 w 11"/>
                <a:gd name="T15" fmla="*/ 2147483647 h 7"/>
                <a:gd name="T16" fmla="*/ 2147483647 w 11"/>
                <a:gd name="T17" fmla="*/ 2147483647 h 7"/>
                <a:gd name="T18" fmla="*/ 2147483647 w 11"/>
                <a:gd name="T19" fmla="*/ 2147483647 h 7"/>
                <a:gd name="T20" fmla="*/ 2147483647 w 11"/>
                <a:gd name="T21" fmla="*/ 2147483647 h 7"/>
                <a:gd name="T22" fmla="*/ 2147483647 w 11"/>
                <a:gd name="T23" fmla="*/ 2147483647 h 7"/>
                <a:gd name="T24" fmla="*/ 2147483647 w 11"/>
                <a:gd name="T25" fmla="*/ 2147483647 h 7"/>
                <a:gd name="T26" fmla="*/ 2147483647 w 11"/>
                <a:gd name="T27" fmla="*/ 2147483647 h 7"/>
                <a:gd name="T28" fmla="*/ 2147483647 w 11"/>
                <a:gd name="T29" fmla="*/ 2147483647 h 7"/>
                <a:gd name="T30" fmla="*/ 2147483647 w 11"/>
                <a:gd name="T31" fmla="*/ 2147483647 h 7"/>
                <a:gd name="T32" fmla="*/ 2147483647 w 11"/>
                <a:gd name="T33" fmla="*/ 2147483647 h 7"/>
                <a:gd name="T34" fmla="*/ 2147483647 w 11"/>
                <a:gd name="T35" fmla="*/ 2147483647 h 7"/>
                <a:gd name="T36" fmla="*/ 2147483647 w 11"/>
                <a:gd name="T37" fmla="*/ 2147483647 h 7"/>
                <a:gd name="T38" fmla="*/ 2147483647 w 11"/>
                <a:gd name="T39" fmla="*/ 2147483647 h 7"/>
                <a:gd name="T40" fmla="*/ 2147483647 w 11"/>
                <a:gd name="T41" fmla="*/ 0 h 7"/>
                <a:gd name="T42" fmla="*/ 2147483647 w 11"/>
                <a:gd name="T43" fmla="*/ 0 h 7"/>
                <a:gd name="T44" fmla="*/ 2147483647 w 11"/>
                <a:gd name="T45" fmla="*/ 0 h 7"/>
                <a:gd name="T46" fmla="*/ 2147483647 w 11"/>
                <a:gd name="T47" fmla="*/ 0 h 7"/>
                <a:gd name="T48" fmla="*/ 2147483647 w 11"/>
                <a:gd name="T49" fmla="*/ 0 h 7"/>
                <a:gd name="T50" fmla="*/ 2147483647 w 11"/>
                <a:gd name="T51" fmla="*/ 0 h 7"/>
                <a:gd name="T52" fmla="*/ 2147483647 w 11"/>
                <a:gd name="T53" fmla="*/ 2147483647 h 7"/>
                <a:gd name="T54" fmla="*/ 2147483647 w 11"/>
                <a:gd name="T55" fmla="*/ 2147483647 h 7"/>
                <a:gd name="T56" fmla="*/ 2147483647 w 11"/>
                <a:gd name="T57" fmla="*/ 2147483647 h 7"/>
                <a:gd name="T58" fmla="*/ 2147483647 w 11"/>
                <a:gd name="T59" fmla="*/ 2147483647 h 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"/>
                <a:gd name="T91" fmla="*/ 0 h 7"/>
                <a:gd name="T92" fmla="*/ 11 w 11"/>
                <a:gd name="T93" fmla="*/ 7 h 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" h="7">
                  <a:moveTo>
                    <a:pt x="1" y="3"/>
                  </a:moveTo>
                  <a:lnTo>
                    <a:pt x="1" y="3"/>
                  </a:lnTo>
                  <a:lnTo>
                    <a:pt x="0" y="4"/>
                  </a:lnTo>
                  <a:lnTo>
                    <a:pt x="3" y="6"/>
                  </a:lnTo>
                  <a:lnTo>
                    <a:pt x="6" y="4"/>
                  </a:lnTo>
                  <a:lnTo>
                    <a:pt x="8" y="6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3" name="Freeform 961"/>
            <p:cNvSpPr>
              <a:spLocks/>
            </p:cNvSpPr>
            <p:nvPr/>
          </p:nvSpPr>
          <p:spPr bwMode="auto">
            <a:xfrm>
              <a:off x="5838877" y="2630501"/>
              <a:ext cx="3176" cy="1587"/>
            </a:xfrm>
            <a:custGeom>
              <a:avLst/>
              <a:gdLst>
                <a:gd name="T0" fmla="*/ 2147483647 w 2"/>
                <a:gd name="T1" fmla="*/ 0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w 2"/>
                <a:gd name="T15" fmla="*/ 2147483647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0 w 2"/>
                <a:gd name="T23" fmla="*/ 0 h 1"/>
                <a:gd name="T24" fmla="*/ 0 w 2"/>
                <a:gd name="T25" fmla="*/ 0 h 1"/>
                <a:gd name="T26" fmla="*/ 0 w 2"/>
                <a:gd name="T27" fmla="*/ 0 h 1"/>
                <a:gd name="T28" fmla="*/ 2147483647 w 2"/>
                <a:gd name="T29" fmla="*/ 0 h 1"/>
                <a:gd name="T30" fmla="*/ 2147483647 w 2"/>
                <a:gd name="T31" fmla="*/ 0 h 1"/>
                <a:gd name="T32" fmla="*/ 2147483647 w 2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"/>
                <a:gd name="T52" fmla="*/ 0 h 1"/>
                <a:gd name="T53" fmla="*/ 2 w 2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4" name="Freeform 962"/>
            <p:cNvSpPr>
              <a:spLocks/>
            </p:cNvSpPr>
            <p:nvPr/>
          </p:nvSpPr>
          <p:spPr bwMode="auto">
            <a:xfrm>
              <a:off x="5838877" y="2630501"/>
              <a:ext cx="3176" cy="1587"/>
            </a:xfrm>
            <a:custGeom>
              <a:avLst/>
              <a:gdLst>
                <a:gd name="T0" fmla="*/ 2147483647 w 2"/>
                <a:gd name="T1" fmla="*/ 0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w 2"/>
                <a:gd name="T15" fmla="*/ 2147483647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0 w 2"/>
                <a:gd name="T23" fmla="*/ 0 h 1"/>
                <a:gd name="T24" fmla="*/ 0 w 2"/>
                <a:gd name="T25" fmla="*/ 0 h 1"/>
                <a:gd name="T26" fmla="*/ 0 w 2"/>
                <a:gd name="T27" fmla="*/ 0 h 1"/>
                <a:gd name="T28" fmla="*/ 2147483647 w 2"/>
                <a:gd name="T29" fmla="*/ 0 h 1"/>
                <a:gd name="T30" fmla="*/ 2147483647 w 2"/>
                <a:gd name="T31" fmla="*/ 0 h 1"/>
                <a:gd name="T32" fmla="*/ 2147483647 w 2"/>
                <a:gd name="T33" fmla="*/ 0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"/>
                <a:gd name="T52" fmla="*/ 0 h 1"/>
                <a:gd name="T53" fmla="*/ 2 w 2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5" name="Freeform 963"/>
            <p:cNvSpPr>
              <a:spLocks/>
            </p:cNvSpPr>
            <p:nvPr/>
          </p:nvSpPr>
          <p:spPr bwMode="auto">
            <a:xfrm>
              <a:off x="5835702" y="2620974"/>
              <a:ext cx="3176" cy="3176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2147483647 h 2"/>
                <a:gd name="T8" fmla="*/ 0 w 2"/>
                <a:gd name="T9" fmla="*/ 2147483647 h 2"/>
                <a:gd name="T10" fmla="*/ 0 w 2"/>
                <a:gd name="T11" fmla="*/ 2147483647 h 2"/>
                <a:gd name="T12" fmla="*/ 0 w 2"/>
                <a:gd name="T13" fmla="*/ 2147483647 h 2"/>
                <a:gd name="T14" fmla="*/ 0 w 2"/>
                <a:gd name="T15" fmla="*/ 2147483647 h 2"/>
                <a:gd name="T16" fmla="*/ 0 w 2"/>
                <a:gd name="T17" fmla="*/ 2147483647 h 2"/>
                <a:gd name="T18" fmla="*/ 0 w 2"/>
                <a:gd name="T19" fmla="*/ 2147483647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2147483647 w 2"/>
                <a:gd name="T29" fmla="*/ 0 h 2"/>
                <a:gd name="T30" fmla="*/ 2147483647 w 2"/>
                <a:gd name="T31" fmla="*/ 0 h 2"/>
                <a:gd name="T32" fmla="*/ 2147483647 w 2"/>
                <a:gd name="T33" fmla="*/ 2147483647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"/>
                <a:gd name="T52" fmla="*/ 0 h 2"/>
                <a:gd name="T53" fmla="*/ 2 w 2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6" name="Freeform 964"/>
            <p:cNvSpPr>
              <a:spLocks/>
            </p:cNvSpPr>
            <p:nvPr/>
          </p:nvSpPr>
          <p:spPr bwMode="auto">
            <a:xfrm>
              <a:off x="5835702" y="2620974"/>
              <a:ext cx="3176" cy="3176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2147483647 h 2"/>
                <a:gd name="T8" fmla="*/ 0 w 2"/>
                <a:gd name="T9" fmla="*/ 2147483647 h 2"/>
                <a:gd name="T10" fmla="*/ 0 w 2"/>
                <a:gd name="T11" fmla="*/ 2147483647 h 2"/>
                <a:gd name="T12" fmla="*/ 0 w 2"/>
                <a:gd name="T13" fmla="*/ 2147483647 h 2"/>
                <a:gd name="T14" fmla="*/ 0 w 2"/>
                <a:gd name="T15" fmla="*/ 2147483647 h 2"/>
                <a:gd name="T16" fmla="*/ 0 w 2"/>
                <a:gd name="T17" fmla="*/ 2147483647 h 2"/>
                <a:gd name="T18" fmla="*/ 0 w 2"/>
                <a:gd name="T19" fmla="*/ 2147483647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2147483647 w 2"/>
                <a:gd name="T29" fmla="*/ 0 h 2"/>
                <a:gd name="T30" fmla="*/ 2147483647 w 2"/>
                <a:gd name="T31" fmla="*/ 0 h 2"/>
                <a:gd name="T32" fmla="*/ 2147483647 w 2"/>
                <a:gd name="T33" fmla="*/ 2147483647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"/>
                <a:gd name="T52" fmla="*/ 0 h 2"/>
                <a:gd name="T53" fmla="*/ 2 w 2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7" name="Freeform 965"/>
            <p:cNvSpPr>
              <a:spLocks/>
            </p:cNvSpPr>
            <p:nvPr/>
          </p:nvSpPr>
          <p:spPr bwMode="auto">
            <a:xfrm>
              <a:off x="5834115" y="2616210"/>
              <a:ext cx="1587" cy="3176"/>
            </a:xfrm>
            <a:custGeom>
              <a:avLst/>
              <a:gdLst>
                <a:gd name="T0" fmla="*/ 2147483647 w 1"/>
                <a:gd name="T1" fmla="*/ 0 h 2"/>
                <a:gd name="T2" fmla="*/ 2147483647 w 1"/>
                <a:gd name="T3" fmla="*/ 0 h 2"/>
                <a:gd name="T4" fmla="*/ 2147483647 w 1"/>
                <a:gd name="T5" fmla="*/ 2147483647 h 2"/>
                <a:gd name="T6" fmla="*/ 2147483647 w 1"/>
                <a:gd name="T7" fmla="*/ 2147483647 h 2"/>
                <a:gd name="T8" fmla="*/ 0 w 1"/>
                <a:gd name="T9" fmla="*/ 2147483647 h 2"/>
                <a:gd name="T10" fmla="*/ 0 w 1"/>
                <a:gd name="T11" fmla="*/ 2147483647 h 2"/>
                <a:gd name="T12" fmla="*/ 0 w 1"/>
                <a:gd name="T13" fmla="*/ 2147483647 h 2"/>
                <a:gd name="T14" fmla="*/ 0 w 1"/>
                <a:gd name="T15" fmla="*/ 2147483647 h 2"/>
                <a:gd name="T16" fmla="*/ 0 w 1"/>
                <a:gd name="T17" fmla="*/ 0 h 2"/>
                <a:gd name="T18" fmla="*/ 0 w 1"/>
                <a:gd name="T19" fmla="*/ 0 h 2"/>
                <a:gd name="T20" fmla="*/ 0 w 1"/>
                <a:gd name="T21" fmla="*/ 0 h 2"/>
                <a:gd name="T22" fmla="*/ 0 w 1"/>
                <a:gd name="T23" fmla="*/ 0 h 2"/>
                <a:gd name="T24" fmla="*/ 0 w 1"/>
                <a:gd name="T25" fmla="*/ 0 h 2"/>
                <a:gd name="T26" fmla="*/ 0 w 1"/>
                <a:gd name="T27" fmla="*/ 0 h 2"/>
                <a:gd name="T28" fmla="*/ 2147483647 w 1"/>
                <a:gd name="T29" fmla="*/ 0 h 2"/>
                <a:gd name="T30" fmla="*/ 2147483647 w 1"/>
                <a:gd name="T31" fmla="*/ 0 h 2"/>
                <a:gd name="T32" fmla="*/ 2147483647 w 1"/>
                <a:gd name="T33" fmla="*/ 0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2"/>
                <a:gd name="T53" fmla="*/ 1 w 1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8" name="Freeform 966"/>
            <p:cNvSpPr>
              <a:spLocks/>
            </p:cNvSpPr>
            <p:nvPr/>
          </p:nvSpPr>
          <p:spPr bwMode="auto">
            <a:xfrm>
              <a:off x="5834115" y="2616210"/>
              <a:ext cx="1587" cy="3176"/>
            </a:xfrm>
            <a:custGeom>
              <a:avLst/>
              <a:gdLst>
                <a:gd name="T0" fmla="*/ 2147483647 w 1"/>
                <a:gd name="T1" fmla="*/ 0 h 2"/>
                <a:gd name="T2" fmla="*/ 2147483647 w 1"/>
                <a:gd name="T3" fmla="*/ 0 h 2"/>
                <a:gd name="T4" fmla="*/ 2147483647 w 1"/>
                <a:gd name="T5" fmla="*/ 2147483647 h 2"/>
                <a:gd name="T6" fmla="*/ 2147483647 w 1"/>
                <a:gd name="T7" fmla="*/ 2147483647 h 2"/>
                <a:gd name="T8" fmla="*/ 0 w 1"/>
                <a:gd name="T9" fmla="*/ 2147483647 h 2"/>
                <a:gd name="T10" fmla="*/ 0 w 1"/>
                <a:gd name="T11" fmla="*/ 2147483647 h 2"/>
                <a:gd name="T12" fmla="*/ 0 w 1"/>
                <a:gd name="T13" fmla="*/ 2147483647 h 2"/>
                <a:gd name="T14" fmla="*/ 0 w 1"/>
                <a:gd name="T15" fmla="*/ 2147483647 h 2"/>
                <a:gd name="T16" fmla="*/ 0 w 1"/>
                <a:gd name="T17" fmla="*/ 0 h 2"/>
                <a:gd name="T18" fmla="*/ 0 w 1"/>
                <a:gd name="T19" fmla="*/ 0 h 2"/>
                <a:gd name="T20" fmla="*/ 0 w 1"/>
                <a:gd name="T21" fmla="*/ 0 h 2"/>
                <a:gd name="T22" fmla="*/ 0 w 1"/>
                <a:gd name="T23" fmla="*/ 0 h 2"/>
                <a:gd name="T24" fmla="*/ 0 w 1"/>
                <a:gd name="T25" fmla="*/ 0 h 2"/>
                <a:gd name="T26" fmla="*/ 0 w 1"/>
                <a:gd name="T27" fmla="*/ 0 h 2"/>
                <a:gd name="T28" fmla="*/ 2147483647 w 1"/>
                <a:gd name="T29" fmla="*/ 0 h 2"/>
                <a:gd name="T30" fmla="*/ 2147483647 w 1"/>
                <a:gd name="T31" fmla="*/ 0 h 2"/>
                <a:gd name="T32" fmla="*/ 2147483647 w 1"/>
                <a:gd name="T33" fmla="*/ 0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2"/>
                <a:gd name="T53" fmla="*/ 1 w 1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9" name="Freeform 967"/>
            <p:cNvSpPr>
              <a:spLocks/>
            </p:cNvSpPr>
            <p:nvPr/>
          </p:nvSpPr>
          <p:spPr bwMode="auto">
            <a:xfrm>
              <a:off x="5829351" y="2609858"/>
              <a:ext cx="1588" cy="4764"/>
            </a:xfrm>
            <a:custGeom>
              <a:avLst/>
              <a:gdLst>
                <a:gd name="T0" fmla="*/ 2147483647 w 1"/>
                <a:gd name="T1" fmla="*/ 0 h 2"/>
                <a:gd name="T2" fmla="*/ 2147483647 w 1"/>
                <a:gd name="T3" fmla="*/ 0 h 2"/>
                <a:gd name="T4" fmla="*/ 2147483647 w 1"/>
                <a:gd name="T5" fmla="*/ 2147483647 h 2"/>
                <a:gd name="T6" fmla="*/ 2147483647 w 1"/>
                <a:gd name="T7" fmla="*/ 2147483647 h 2"/>
                <a:gd name="T8" fmla="*/ 2147483647 w 1"/>
                <a:gd name="T9" fmla="*/ 2147483647 h 2"/>
                <a:gd name="T10" fmla="*/ 2147483647 w 1"/>
                <a:gd name="T11" fmla="*/ 2147483647 h 2"/>
                <a:gd name="T12" fmla="*/ 0 w 1"/>
                <a:gd name="T13" fmla="*/ 2147483647 h 2"/>
                <a:gd name="T14" fmla="*/ 0 w 1"/>
                <a:gd name="T15" fmla="*/ 2147483647 h 2"/>
                <a:gd name="T16" fmla="*/ 0 w 1"/>
                <a:gd name="T17" fmla="*/ 0 h 2"/>
                <a:gd name="T18" fmla="*/ 0 w 1"/>
                <a:gd name="T19" fmla="*/ 0 h 2"/>
                <a:gd name="T20" fmla="*/ 0 w 1"/>
                <a:gd name="T21" fmla="*/ 0 h 2"/>
                <a:gd name="T22" fmla="*/ 0 w 1"/>
                <a:gd name="T23" fmla="*/ 0 h 2"/>
                <a:gd name="T24" fmla="*/ 2147483647 w 1"/>
                <a:gd name="T25" fmla="*/ 0 h 2"/>
                <a:gd name="T26" fmla="*/ 2147483647 w 1"/>
                <a:gd name="T27" fmla="*/ 0 h 2"/>
                <a:gd name="T28" fmla="*/ 2147483647 w 1"/>
                <a:gd name="T29" fmla="*/ 0 h 2"/>
                <a:gd name="T30" fmla="*/ 2147483647 w 1"/>
                <a:gd name="T31" fmla="*/ 0 h 2"/>
                <a:gd name="T32" fmla="*/ 2147483647 w 1"/>
                <a:gd name="T33" fmla="*/ 0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2"/>
                <a:gd name="T53" fmla="*/ 1 w 1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0" name="Freeform 968"/>
            <p:cNvSpPr>
              <a:spLocks/>
            </p:cNvSpPr>
            <p:nvPr/>
          </p:nvSpPr>
          <p:spPr bwMode="auto">
            <a:xfrm>
              <a:off x="5829351" y="2609858"/>
              <a:ext cx="1588" cy="4764"/>
            </a:xfrm>
            <a:custGeom>
              <a:avLst/>
              <a:gdLst>
                <a:gd name="T0" fmla="*/ 2147483647 w 1"/>
                <a:gd name="T1" fmla="*/ 0 h 2"/>
                <a:gd name="T2" fmla="*/ 2147483647 w 1"/>
                <a:gd name="T3" fmla="*/ 0 h 2"/>
                <a:gd name="T4" fmla="*/ 2147483647 w 1"/>
                <a:gd name="T5" fmla="*/ 2147483647 h 2"/>
                <a:gd name="T6" fmla="*/ 2147483647 w 1"/>
                <a:gd name="T7" fmla="*/ 2147483647 h 2"/>
                <a:gd name="T8" fmla="*/ 2147483647 w 1"/>
                <a:gd name="T9" fmla="*/ 2147483647 h 2"/>
                <a:gd name="T10" fmla="*/ 2147483647 w 1"/>
                <a:gd name="T11" fmla="*/ 2147483647 h 2"/>
                <a:gd name="T12" fmla="*/ 0 w 1"/>
                <a:gd name="T13" fmla="*/ 2147483647 h 2"/>
                <a:gd name="T14" fmla="*/ 0 w 1"/>
                <a:gd name="T15" fmla="*/ 2147483647 h 2"/>
                <a:gd name="T16" fmla="*/ 0 w 1"/>
                <a:gd name="T17" fmla="*/ 0 h 2"/>
                <a:gd name="T18" fmla="*/ 0 w 1"/>
                <a:gd name="T19" fmla="*/ 0 h 2"/>
                <a:gd name="T20" fmla="*/ 0 w 1"/>
                <a:gd name="T21" fmla="*/ 0 h 2"/>
                <a:gd name="T22" fmla="*/ 0 w 1"/>
                <a:gd name="T23" fmla="*/ 0 h 2"/>
                <a:gd name="T24" fmla="*/ 2147483647 w 1"/>
                <a:gd name="T25" fmla="*/ 0 h 2"/>
                <a:gd name="T26" fmla="*/ 2147483647 w 1"/>
                <a:gd name="T27" fmla="*/ 0 h 2"/>
                <a:gd name="T28" fmla="*/ 2147483647 w 1"/>
                <a:gd name="T29" fmla="*/ 0 h 2"/>
                <a:gd name="T30" fmla="*/ 2147483647 w 1"/>
                <a:gd name="T31" fmla="*/ 0 h 2"/>
                <a:gd name="T32" fmla="*/ 2147483647 w 1"/>
                <a:gd name="T33" fmla="*/ 0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2"/>
                <a:gd name="T53" fmla="*/ 1 w 1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1" name="Freeform 969"/>
            <p:cNvSpPr>
              <a:spLocks/>
            </p:cNvSpPr>
            <p:nvPr/>
          </p:nvSpPr>
          <p:spPr bwMode="auto">
            <a:xfrm>
              <a:off x="5824588" y="2614622"/>
              <a:ext cx="4763" cy="1587"/>
            </a:xfrm>
            <a:custGeom>
              <a:avLst/>
              <a:gdLst>
                <a:gd name="T0" fmla="*/ 2147483647 w 3"/>
                <a:gd name="T1" fmla="*/ 2147483647 h 1"/>
                <a:gd name="T2" fmla="*/ 2147483647 w 3"/>
                <a:gd name="T3" fmla="*/ 2147483647 h 1"/>
                <a:gd name="T4" fmla="*/ 2147483647 w 3"/>
                <a:gd name="T5" fmla="*/ 2147483647 h 1"/>
                <a:gd name="T6" fmla="*/ 2147483647 w 3"/>
                <a:gd name="T7" fmla="*/ 2147483647 h 1"/>
                <a:gd name="T8" fmla="*/ 2147483647 w 3"/>
                <a:gd name="T9" fmla="*/ 2147483647 h 1"/>
                <a:gd name="T10" fmla="*/ 2147483647 w 3"/>
                <a:gd name="T11" fmla="*/ 2147483647 h 1"/>
                <a:gd name="T12" fmla="*/ 0 w 3"/>
                <a:gd name="T13" fmla="*/ 2147483647 h 1"/>
                <a:gd name="T14" fmla="*/ 0 w 3"/>
                <a:gd name="T15" fmla="*/ 2147483647 h 1"/>
                <a:gd name="T16" fmla="*/ 0 w 3"/>
                <a:gd name="T17" fmla="*/ 2147483647 h 1"/>
                <a:gd name="T18" fmla="*/ 0 w 3"/>
                <a:gd name="T19" fmla="*/ 2147483647 h 1"/>
                <a:gd name="T20" fmla="*/ 0 w 3"/>
                <a:gd name="T21" fmla="*/ 0 h 1"/>
                <a:gd name="T22" fmla="*/ 0 w 3"/>
                <a:gd name="T23" fmla="*/ 0 h 1"/>
                <a:gd name="T24" fmla="*/ 2147483647 w 3"/>
                <a:gd name="T25" fmla="*/ 0 h 1"/>
                <a:gd name="T26" fmla="*/ 2147483647 w 3"/>
                <a:gd name="T27" fmla="*/ 0 h 1"/>
                <a:gd name="T28" fmla="*/ 2147483647 w 3"/>
                <a:gd name="T29" fmla="*/ 0 h 1"/>
                <a:gd name="T30" fmla="*/ 2147483647 w 3"/>
                <a:gd name="T31" fmla="*/ 0 h 1"/>
                <a:gd name="T32" fmla="*/ 2147483647 w 3"/>
                <a:gd name="T33" fmla="*/ 2147483647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1"/>
                <a:gd name="T53" fmla="*/ 3 w 3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1">
                  <a:moveTo>
                    <a:pt x="3" y="1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2" name="Freeform 970"/>
            <p:cNvSpPr>
              <a:spLocks/>
            </p:cNvSpPr>
            <p:nvPr/>
          </p:nvSpPr>
          <p:spPr bwMode="auto">
            <a:xfrm>
              <a:off x="5824588" y="2614622"/>
              <a:ext cx="4763" cy="1587"/>
            </a:xfrm>
            <a:custGeom>
              <a:avLst/>
              <a:gdLst>
                <a:gd name="T0" fmla="*/ 2147483647 w 3"/>
                <a:gd name="T1" fmla="*/ 2147483647 h 1"/>
                <a:gd name="T2" fmla="*/ 2147483647 w 3"/>
                <a:gd name="T3" fmla="*/ 2147483647 h 1"/>
                <a:gd name="T4" fmla="*/ 2147483647 w 3"/>
                <a:gd name="T5" fmla="*/ 2147483647 h 1"/>
                <a:gd name="T6" fmla="*/ 2147483647 w 3"/>
                <a:gd name="T7" fmla="*/ 2147483647 h 1"/>
                <a:gd name="T8" fmla="*/ 2147483647 w 3"/>
                <a:gd name="T9" fmla="*/ 2147483647 h 1"/>
                <a:gd name="T10" fmla="*/ 2147483647 w 3"/>
                <a:gd name="T11" fmla="*/ 2147483647 h 1"/>
                <a:gd name="T12" fmla="*/ 0 w 3"/>
                <a:gd name="T13" fmla="*/ 2147483647 h 1"/>
                <a:gd name="T14" fmla="*/ 0 w 3"/>
                <a:gd name="T15" fmla="*/ 2147483647 h 1"/>
                <a:gd name="T16" fmla="*/ 0 w 3"/>
                <a:gd name="T17" fmla="*/ 2147483647 h 1"/>
                <a:gd name="T18" fmla="*/ 0 w 3"/>
                <a:gd name="T19" fmla="*/ 2147483647 h 1"/>
                <a:gd name="T20" fmla="*/ 0 w 3"/>
                <a:gd name="T21" fmla="*/ 0 h 1"/>
                <a:gd name="T22" fmla="*/ 0 w 3"/>
                <a:gd name="T23" fmla="*/ 0 h 1"/>
                <a:gd name="T24" fmla="*/ 2147483647 w 3"/>
                <a:gd name="T25" fmla="*/ 0 h 1"/>
                <a:gd name="T26" fmla="*/ 2147483647 w 3"/>
                <a:gd name="T27" fmla="*/ 0 h 1"/>
                <a:gd name="T28" fmla="*/ 2147483647 w 3"/>
                <a:gd name="T29" fmla="*/ 0 h 1"/>
                <a:gd name="T30" fmla="*/ 2147483647 w 3"/>
                <a:gd name="T31" fmla="*/ 0 h 1"/>
                <a:gd name="T32" fmla="*/ 2147483647 w 3"/>
                <a:gd name="T33" fmla="*/ 2147483647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1"/>
                <a:gd name="T53" fmla="*/ 3 w 3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1">
                  <a:moveTo>
                    <a:pt x="3" y="1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3" name="Freeform 84"/>
            <p:cNvSpPr>
              <a:spLocks/>
            </p:cNvSpPr>
            <p:nvPr/>
          </p:nvSpPr>
          <p:spPr bwMode="auto">
            <a:xfrm>
              <a:off x="5732595" y="2469437"/>
              <a:ext cx="149686" cy="71380"/>
            </a:xfrm>
            <a:custGeom>
              <a:avLst/>
              <a:gdLst>
                <a:gd name="T0" fmla="*/ 2147483647 w 90"/>
                <a:gd name="T1" fmla="*/ 0 h 40"/>
                <a:gd name="T2" fmla="*/ 2147483647 w 90"/>
                <a:gd name="T3" fmla="*/ 2147483647 h 40"/>
                <a:gd name="T4" fmla="*/ 2147483647 w 90"/>
                <a:gd name="T5" fmla="*/ 2147483647 h 40"/>
                <a:gd name="T6" fmla="*/ 2147483647 w 90"/>
                <a:gd name="T7" fmla="*/ 2147483647 h 40"/>
                <a:gd name="T8" fmla="*/ 2147483647 w 90"/>
                <a:gd name="T9" fmla="*/ 2147483647 h 40"/>
                <a:gd name="T10" fmla="*/ 2147483647 w 90"/>
                <a:gd name="T11" fmla="*/ 2147483647 h 40"/>
                <a:gd name="T12" fmla="*/ 2147483647 w 90"/>
                <a:gd name="T13" fmla="*/ 2147483647 h 40"/>
                <a:gd name="T14" fmla="*/ 2147483647 w 90"/>
                <a:gd name="T15" fmla="*/ 2147483647 h 40"/>
                <a:gd name="T16" fmla="*/ 2147483647 w 90"/>
                <a:gd name="T17" fmla="*/ 2147483647 h 40"/>
                <a:gd name="T18" fmla="*/ 2147483647 w 90"/>
                <a:gd name="T19" fmla="*/ 2147483647 h 40"/>
                <a:gd name="T20" fmla="*/ 2147483647 w 90"/>
                <a:gd name="T21" fmla="*/ 2147483647 h 40"/>
                <a:gd name="T22" fmla="*/ 0 w 90"/>
                <a:gd name="T23" fmla="*/ 2147483647 h 40"/>
                <a:gd name="T24" fmla="*/ 2147483647 w 90"/>
                <a:gd name="T25" fmla="*/ 2147483647 h 40"/>
                <a:gd name="T26" fmla="*/ 0 w 90"/>
                <a:gd name="T27" fmla="*/ 2147483647 h 40"/>
                <a:gd name="T28" fmla="*/ 2147483647 w 90"/>
                <a:gd name="T29" fmla="*/ 2147483647 h 40"/>
                <a:gd name="T30" fmla="*/ 2147483647 w 90"/>
                <a:gd name="T31" fmla="*/ 2147483647 h 40"/>
                <a:gd name="T32" fmla="*/ 2147483647 w 90"/>
                <a:gd name="T33" fmla="*/ 2147483647 h 40"/>
                <a:gd name="T34" fmla="*/ 2147483647 w 90"/>
                <a:gd name="T35" fmla="*/ 2147483647 h 40"/>
                <a:gd name="T36" fmla="*/ 2147483647 w 90"/>
                <a:gd name="T37" fmla="*/ 2147483647 h 40"/>
                <a:gd name="T38" fmla="*/ 2147483647 w 90"/>
                <a:gd name="T39" fmla="*/ 2147483647 h 40"/>
                <a:gd name="T40" fmla="*/ 2147483647 w 90"/>
                <a:gd name="T41" fmla="*/ 2147483647 h 40"/>
                <a:gd name="T42" fmla="*/ 2147483647 w 90"/>
                <a:gd name="T43" fmla="*/ 2147483647 h 40"/>
                <a:gd name="T44" fmla="*/ 2147483647 w 90"/>
                <a:gd name="T45" fmla="*/ 2147483647 h 40"/>
                <a:gd name="T46" fmla="*/ 2147483647 w 90"/>
                <a:gd name="T47" fmla="*/ 2147483647 h 40"/>
                <a:gd name="T48" fmla="*/ 2147483647 w 90"/>
                <a:gd name="T49" fmla="*/ 2147483647 h 40"/>
                <a:gd name="T50" fmla="*/ 2147483647 w 90"/>
                <a:gd name="T51" fmla="*/ 2147483647 h 40"/>
                <a:gd name="T52" fmla="*/ 2147483647 w 90"/>
                <a:gd name="T53" fmla="*/ 2147483647 h 40"/>
                <a:gd name="T54" fmla="*/ 2147483647 w 90"/>
                <a:gd name="T55" fmla="*/ 2147483647 h 40"/>
                <a:gd name="T56" fmla="*/ 2147483647 w 90"/>
                <a:gd name="T57" fmla="*/ 2147483647 h 40"/>
                <a:gd name="T58" fmla="*/ 2147483647 w 90"/>
                <a:gd name="T59" fmla="*/ 2147483647 h 40"/>
                <a:gd name="T60" fmla="*/ 2147483647 w 90"/>
                <a:gd name="T61" fmla="*/ 2147483647 h 40"/>
                <a:gd name="T62" fmla="*/ 2147483647 w 90"/>
                <a:gd name="T63" fmla="*/ 2147483647 h 40"/>
                <a:gd name="T64" fmla="*/ 2147483647 w 90"/>
                <a:gd name="T65" fmla="*/ 2147483647 h 40"/>
                <a:gd name="T66" fmla="*/ 2147483647 w 90"/>
                <a:gd name="T67" fmla="*/ 2147483647 h 40"/>
                <a:gd name="T68" fmla="*/ 2147483647 w 90"/>
                <a:gd name="T69" fmla="*/ 2147483647 h 40"/>
                <a:gd name="T70" fmla="*/ 2147483647 w 90"/>
                <a:gd name="T71" fmla="*/ 0 h 40"/>
                <a:gd name="T72" fmla="*/ 2147483647 w 90"/>
                <a:gd name="T73" fmla="*/ 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"/>
                <a:gd name="T112" fmla="*/ 0 h 40"/>
                <a:gd name="T113" fmla="*/ 90 w 90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" h="40">
                  <a:moveTo>
                    <a:pt x="66" y="0"/>
                  </a:moveTo>
                  <a:lnTo>
                    <a:pt x="59" y="3"/>
                  </a:lnTo>
                  <a:lnTo>
                    <a:pt x="55" y="6"/>
                  </a:lnTo>
                  <a:lnTo>
                    <a:pt x="42" y="9"/>
                  </a:lnTo>
                  <a:lnTo>
                    <a:pt x="38" y="8"/>
                  </a:lnTo>
                  <a:lnTo>
                    <a:pt x="33" y="11"/>
                  </a:lnTo>
                  <a:lnTo>
                    <a:pt x="27" y="14"/>
                  </a:lnTo>
                  <a:lnTo>
                    <a:pt x="20" y="15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3" y="28"/>
                  </a:lnTo>
                  <a:lnTo>
                    <a:pt x="2" y="29"/>
                  </a:lnTo>
                  <a:lnTo>
                    <a:pt x="7" y="34"/>
                  </a:lnTo>
                  <a:lnTo>
                    <a:pt x="17" y="39"/>
                  </a:lnTo>
                  <a:lnTo>
                    <a:pt x="24" y="40"/>
                  </a:lnTo>
                  <a:lnTo>
                    <a:pt x="33" y="39"/>
                  </a:lnTo>
                  <a:lnTo>
                    <a:pt x="39" y="37"/>
                  </a:lnTo>
                  <a:lnTo>
                    <a:pt x="44" y="36"/>
                  </a:lnTo>
                  <a:lnTo>
                    <a:pt x="52" y="36"/>
                  </a:lnTo>
                  <a:lnTo>
                    <a:pt x="61" y="34"/>
                  </a:lnTo>
                  <a:lnTo>
                    <a:pt x="67" y="29"/>
                  </a:lnTo>
                  <a:lnTo>
                    <a:pt x="72" y="23"/>
                  </a:lnTo>
                  <a:lnTo>
                    <a:pt x="76" y="20"/>
                  </a:lnTo>
                  <a:lnTo>
                    <a:pt x="83" y="15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89" y="8"/>
                  </a:lnTo>
                  <a:lnTo>
                    <a:pt x="86" y="6"/>
                  </a:lnTo>
                  <a:lnTo>
                    <a:pt x="81" y="4"/>
                  </a:lnTo>
                  <a:lnTo>
                    <a:pt x="72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4" name="Freeform 87"/>
            <p:cNvSpPr>
              <a:spLocks/>
            </p:cNvSpPr>
            <p:nvPr/>
          </p:nvSpPr>
          <p:spPr bwMode="auto">
            <a:xfrm>
              <a:off x="5576255" y="2464084"/>
              <a:ext cx="172972" cy="60673"/>
            </a:xfrm>
            <a:custGeom>
              <a:avLst/>
              <a:gdLst>
                <a:gd name="T0" fmla="*/ 2147483647 w 104"/>
                <a:gd name="T1" fmla="*/ 2147483647 h 34"/>
                <a:gd name="T2" fmla="*/ 2147483647 w 104"/>
                <a:gd name="T3" fmla="*/ 2147483647 h 34"/>
                <a:gd name="T4" fmla="*/ 2147483647 w 104"/>
                <a:gd name="T5" fmla="*/ 0 h 34"/>
                <a:gd name="T6" fmla="*/ 2147483647 w 104"/>
                <a:gd name="T7" fmla="*/ 0 h 34"/>
                <a:gd name="T8" fmla="*/ 2147483647 w 104"/>
                <a:gd name="T9" fmla="*/ 2147483647 h 34"/>
                <a:gd name="T10" fmla="*/ 2147483647 w 104"/>
                <a:gd name="T11" fmla="*/ 2147483647 h 34"/>
                <a:gd name="T12" fmla="*/ 2147483647 w 104"/>
                <a:gd name="T13" fmla="*/ 2147483647 h 34"/>
                <a:gd name="T14" fmla="*/ 2147483647 w 104"/>
                <a:gd name="T15" fmla="*/ 2147483647 h 34"/>
                <a:gd name="T16" fmla="*/ 2147483647 w 104"/>
                <a:gd name="T17" fmla="*/ 2147483647 h 34"/>
                <a:gd name="T18" fmla="*/ 2147483647 w 104"/>
                <a:gd name="T19" fmla="*/ 2147483647 h 34"/>
                <a:gd name="T20" fmla="*/ 2147483647 w 104"/>
                <a:gd name="T21" fmla="*/ 2147483647 h 34"/>
                <a:gd name="T22" fmla="*/ 2147483647 w 104"/>
                <a:gd name="T23" fmla="*/ 2147483647 h 34"/>
                <a:gd name="T24" fmla="*/ 2147483647 w 104"/>
                <a:gd name="T25" fmla="*/ 2147483647 h 34"/>
                <a:gd name="T26" fmla="*/ 2147483647 w 104"/>
                <a:gd name="T27" fmla="*/ 2147483647 h 34"/>
                <a:gd name="T28" fmla="*/ 2147483647 w 104"/>
                <a:gd name="T29" fmla="*/ 2147483647 h 34"/>
                <a:gd name="T30" fmla="*/ 2147483647 w 104"/>
                <a:gd name="T31" fmla="*/ 2147483647 h 34"/>
                <a:gd name="T32" fmla="*/ 2147483647 w 104"/>
                <a:gd name="T33" fmla="*/ 2147483647 h 34"/>
                <a:gd name="T34" fmla="*/ 2147483647 w 104"/>
                <a:gd name="T35" fmla="*/ 2147483647 h 34"/>
                <a:gd name="T36" fmla="*/ 2147483647 w 104"/>
                <a:gd name="T37" fmla="*/ 2147483647 h 34"/>
                <a:gd name="T38" fmla="*/ 2147483647 w 104"/>
                <a:gd name="T39" fmla="*/ 2147483647 h 34"/>
                <a:gd name="T40" fmla="*/ 0 w 104"/>
                <a:gd name="T41" fmla="*/ 2147483647 h 34"/>
                <a:gd name="T42" fmla="*/ 2147483647 w 104"/>
                <a:gd name="T43" fmla="*/ 2147483647 h 34"/>
                <a:gd name="T44" fmla="*/ 2147483647 w 104"/>
                <a:gd name="T45" fmla="*/ 2147483647 h 34"/>
                <a:gd name="T46" fmla="*/ 2147483647 w 104"/>
                <a:gd name="T47" fmla="*/ 2147483647 h 34"/>
                <a:gd name="T48" fmla="*/ 2147483647 w 104"/>
                <a:gd name="T49" fmla="*/ 2147483647 h 34"/>
                <a:gd name="T50" fmla="*/ 2147483647 w 104"/>
                <a:gd name="T51" fmla="*/ 2147483647 h 34"/>
                <a:gd name="T52" fmla="*/ 2147483647 w 104"/>
                <a:gd name="T53" fmla="*/ 2147483647 h 34"/>
                <a:gd name="T54" fmla="*/ 2147483647 w 104"/>
                <a:gd name="T55" fmla="*/ 2147483647 h 34"/>
                <a:gd name="T56" fmla="*/ 2147483647 w 104"/>
                <a:gd name="T57" fmla="*/ 2147483647 h 34"/>
                <a:gd name="T58" fmla="*/ 2147483647 w 104"/>
                <a:gd name="T59" fmla="*/ 2147483647 h 34"/>
                <a:gd name="T60" fmla="*/ 2147483647 w 104"/>
                <a:gd name="T61" fmla="*/ 2147483647 h 34"/>
                <a:gd name="T62" fmla="*/ 2147483647 w 104"/>
                <a:gd name="T63" fmla="*/ 2147483647 h 34"/>
                <a:gd name="T64" fmla="*/ 2147483647 w 104"/>
                <a:gd name="T65" fmla="*/ 2147483647 h 34"/>
                <a:gd name="T66" fmla="*/ 2147483647 w 104"/>
                <a:gd name="T67" fmla="*/ 2147483647 h 34"/>
                <a:gd name="T68" fmla="*/ 2147483647 w 104"/>
                <a:gd name="T69" fmla="*/ 2147483647 h 34"/>
                <a:gd name="T70" fmla="*/ 2147483647 w 104"/>
                <a:gd name="T71" fmla="*/ 2147483647 h 34"/>
                <a:gd name="T72" fmla="*/ 2147483647 w 104"/>
                <a:gd name="T73" fmla="*/ 2147483647 h 34"/>
                <a:gd name="T74" fmla="*/ 2147483647 w 104"/>
                <a:gd name="T75" fmla="*/ 2147483647 h 34"/>
                <a:gd name="T76" fmla="*/ 2147483647 w 104"/>
                <a:gd name="T77" fmla="*/ 2147483647 h 34"/>
                <a:gd name="T78" fmla="*/ 2147483647 w 104"/>
                <a:gd name="T79" fmla="*/ 2147483647 h 34"/>
                <a:gd name="T80" fmla="*/ 2147483647 w 104"/>
                <a:gd name="T81" fmla="*/ 2147483647 h 34"/>
                <a:gd name="T82" fmla="*/ 2147483647 w 104"/>
                <a:gd name="T83" fmla="*/ 2147483647 h 34"/>
                <a:gd name="T84" fmla="*/ 2147483647 w 104"/>
                <a:gd name="T85" fmla="*/ 2147483647 h 34"/>
                <a:gd name="T86" fmla="*/ 2147483647 w 104"/>
                <a:gd name="T87" fmla="*/ 2147483647 h 34"/>
                <a:gd name="T88" fmla="*/ 2147483647 w 104"/>
                <a:gd name="T89" fmla="*/ 2147483647 h 34"/>
                <a:gd name="T90" fmla="*/ 2147483647 w 104"/>
                <a:gd name="T91" fmla="*/ 2147483647 h 34"/>
                <a:gd name="T92" fmla="*/ 2147483647 w 104"/>
                <a:gd name="T93" fmla="*/ 2147483647 h 34"/>
                <a:gd name="T94" fmla="*/ 2147483647 w 104"/>
                <a:gd name="T95" fmla="*/ 2147483647 h 34"/>
                <a:gd name="T96" fmla="*/ 2147483647 w 104"/>
                <a:gd name="T97" fmla="*/ 2147483647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4"/>
                <a:gd name="T148" fmla="*/ 0 h 34"/>
                <a:gd name="T149" fmla="*/ 104 w 104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4" h="34">
                  <a:moveTo>
                    <a:pt x="101" y="3"/>
                  </a:moveTo>
                  <a:lnTo>
                    <a:pt x="93" y="3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4" y="1"/>
                  </a:lnTo>
                  <a:lnTo>
                    <a:pt x="68" y="4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1" y="6"/>
                  </a:lnTo>
                  <a:lnTo>
                    <a:pt x="46" y="12"/>
                  </a:lnTo>
                  <a:lnTo>
                    <a:pt x="45" y="15"/>
                  </a:lnTo>
                  <a:lnTo>
                    <a:pt x="40" y="17"/>
                  </a:lnTo>
                  <a:lnTo>
                    <a:pt x="37" y="18"/>
                  </a:lnTo>
                  <a:lnTo>
                    <a:pt x="34" y="20"/>
                  </a:lnTo>
                  <a:lnTo>
                    <a:pt x="28" y="18"/>
                  </a:lnTo>
                  <a:lnTo>
                    <a:pt x="7" y="20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26" y="26"/>
                  </a:lnTo>
                  <a:lnTo>
                    <a:pt x="35" y="28"/>
                  </a:lnTo>
                  <a:lnTo>
                    <a:pt x="38" y="29"/>
                  </a:lnTo>
                  <a:lnTo>
                    <a:pt x="43" y="32"/>
                  </a:lnTo>
                  <a:lnTo>
                    <a:pt x="48" y="32"/>
                  </a:lnTo>
                  <a:lnTo>
                    <a:pt x="52" y="34"/>
                  </a:lnTo>
                  <a:lnTo>
                    <a:pt x="57" y="32"/>
                  </a:lnTo>
                  <a:lnTo>
                    <a:pt x="63" y="34"/>
                  </a:lnTo>
                  <a:lnTo>
                    <a:pt x="68" y="34"/>
                  </a:lnTo>
                  <a:lnTo>
                    <a:pt x="73" y="32"/>
                  </a:lnTo>
                  <a:lnTo>
                    <a:pt x="79" y="32"/>
                  </a:lnTo>
                  <a:lnTo>
                    <a:pt x="88" y="31"/>
                  </a:lnTo>
                  <a:lnTo>
                    <a:pt x="94" y="26"/>
                  </a:lnTo>
                  <a:lnTo>
                    <a:pt x="96" y="26"/>
                  </a:lnTo>
                  <a:lnTo>
                    <a:pt x="94" y="17"/>
                  </a:lnTo>
                  <a:lnTo>
                    <a:pt x="99" y="17"/>
                  </a:lnTo>
                  <a:lnTo>
                    <a:pt x="104" y="14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101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5" name="Freeform 181"/>
            <p:cNvSpPr>
              <a:spLocks/>
            </p:cNvSpPr>
            <p:nvPr/>
          </p:nvSpPr>
          <p:spPr bwMode="auto">
            <a:xfrm>
              <a:off x="5541968" y="2247823"/>
              <a:ext cx="68273" cy="71455"/>
            </a:xfrm>
            <a:custGeom>
              <a:avLst/>
              <a:gdLst>
                <a:gd name="T0" fmla="*/ 2147483647 w 41"/>
                <a:gd name="T1" fmla="*/ 0 h 40"/>
                <a:gd name="T2" fmla="*/ 2147483647 w 41"/>
                <a:gd name="T3" fmla="*/ 0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0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2147483647 h 40"/>
                <a:gd name="T24" fmla="*/ 2147483647 w 41"/>
                <a:gd name="T25" fmla="*/ 2147483647 h 40"/>
                <a:gd name="T26" fmla="*/ 2147483647 w 41"/>
                <a:gd name="T27" fmla="*/ 2147483647 h 40"/>
                <a:gd name="T28" fmla="*/ 2147483647 w 41"/>
                <a:gd name="T29" fmla="*/ 2147483647 h 40"/>
                <a:gd name="T30" fmla="*/ 2147483647 w 41"/>
                <a:gd name="T31" fmla="*/ 2147483647 h 40"/>
                <a:gd name="T32" fmla="*/ 2147483647 w 41"/>
                <a:gd name="T33" fmla="*/ 2147483647 h 40"/>
                <a:gd name="T34" fmla="*/ 2147483647 w 41"/>
                <a:gd name="T35" fmla="*/ 2147483647 h 40"/>
                <a:gd name="T36" fmla="*/ 2147483647 w 41"/>
                <a:gd name="T37" fmla="*/ 2147483647 h 40"/>
                <a:gd name="T38" fmla="*/ 2147483647 w 41"/>
                <a:gd name="T39" fmla="*/ 2147483647 h 40"/>
                <a:gd name="T40" fmla="*/ 2147483647 w 41"/>
                <a:gd name="T41" fmla="*/ 2147483647 h 40"/>
                <a:gd name="T42" fmla="*/ 2147483647 w 41"/>
                <a:gd name="T43" fmla="*/ 2147483647 h 40"/>
                <a:gd name="T44" fmla="*/ 2147483647 w 41"/>
                <a:gd name="T45" fmla="*/ 2147483647 h 40"/>
                <a:gd name="T46" fmla="*/ 2147483647 w 41"/>
                <a:gd name="T47" fmla="*/ 2147483647 h 40"/>
                <a:gd name="T48" fmla="*/ 2147483647 w 41"/>
                <a:gd name="T49" fmla="*/ 2147483647 h 40"/>
                <a:gd name="T50" fmla="*/ 2147483647 w 41"/>
                <a:gd name="T51" fmla="*/ 2147483647 h 40"/>
                <a:gd name="T52" fmla="*/ 2147483647 w 41"/>
                <a:gd name="T53" fmla="*/ 2147483647 h 40"/>
                <a:gd name="T54" fmla="*/ 2147483647 w 41"/>
                <a:gd name="T55" fmla="*/ 2147483647 h 40"/>
                <a:gd name="T56" fmla="*/ 2147483647 w 41"/>
                <a:gd name="T57" fmla="*/ 2147483647 h 40"/>
                <a:gd name="T58" fmla="*/ 2147483647 w 41"/>
                <a:gd name="T59" fmla="*/ 2147483647 h 40"/>
                <a:gd name="T60" fmla="*/ 2147483647 w 41"/>
                <a:gd name="T61" fmla="*/ 2147483647 h 40"/>
                <a:gd name="T62" fmla="*/ 2147483647 w 41"/>
                <a:gd name="T63" fmla="*/ 2147483647 h 40"/>
                <a:gd name="T64" fmla="*/ 2147483647 w 41"/>
                <a:gd name="T65" fmla="*/ 2147483647 h 40"/>
                <a:gd name="T66" fmla="*/ 2147483647 w 41"/>
                <a:gd name="T67" fmla="*/ 2147483647 h 40"/>
                <a:gd name="T68" fmla="*/ 2147483647 w 41"/>
                <a:gd name="T69" fmla="*/ 2147483647 h 40"/>
                <a:gd name="T70" fmla="*/ 2147483647 w 41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40"/>
                <a:gd name="T110" fmla="*/ 41 w 41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40">
                  <a:moveTo>
                    <a:pt x="35" y="0"/>
                  </a:moveTo>
                  <a:lnTo>
                    <a:pt x="31" y="0"/>
                  </a:lnTo>
                  <a:lnTo>
                    <a:pt x="27" y="1"/>
                  </a:lnTo>
                  <a:lnTo>
                    <a:pt x="16" y="9"/>
                  </a:lnTo>
                  <a:lnTo>
                    <a:pt x="13" y="6"/>
                  </a:lnTo>
                  <a:lnTo>
                    <a:pt x="7" y="7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3" y="29"/>
                  </a:lnTo>
                  <a:lnTo>
                    <a:pt x="5" y="35"/>
                  </a:lnTo>
                  <a:lnTo>
                    <a:pt x="8" y="38"/>
                  </a:lnTo>
                  <a:lnTo>
                    <a:pt x="21" y="40"/>
                  </a:lnTo>
                  <a:lnTo>
                    <a:pt x="25" y="38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8" y="26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5" y="20"/>
                  </a:lnTo>
                  <a:lnTo>
                    <a:pt x="38" y="21"/>
                  </a:lnTo>
                  <a:lnTo>
                    <a:pt x="41" y="20"/>
                  </a:lnTo>
                  <a:lnTo>
                    <a:pt x="41" y="18"/>
                  </a:lnTo>
                  <a:lnTo>
                    <a:pt x="39" y="15"/>
                  </a:lnTo>
                  <a:lnTo>
                    <a:pt x="36" y="15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35" y="9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6" name="Freeform 540"/>
            <p:cNvSpPr>
              <a:spLocks/>
            </p:cNvSpPr>
            <p:nvPr/>
          </p:nvSpPr>
          <p:spPr bwMode="auto">
            <a:xfrm>
              <a:off x="5769016" y="2239885"/>
              <a:ext cx="33343" cy="30169"/>
            </a:xfrm>
            <a:custGeom>
              <a:avLst/>
              <a:gdLst>
                <a:gd name="T0" fmla="*/ 2147483647 w 20"/>
                <a:gd name="T1" fmla="*/ 2147483647 h 17"/>
                <a:gd name="T2" fmla="*/ 2147483647 w 20"/>
                <a:gd name="T3" fmla="*/ 2147483647 h 17"/>
                <a:gd name="T4" fmla="*/ 2147483647 w 20"/>
                <a:gd name="T5" fmla="*/ 2147483647 h 17"/>
                <a:gd name="T6" fmla="*/ 2147483647 w 20"/>
                <a:gd name="T7" fmla="*/ 2147483647 h 17"/>
                <a:gd name="T8" fmla="*/ 2147483647 w 20"/>
                <a:gd name="T9" fmla="*/ 2147483647 h 17"/>
                <a:gd name="T10" fmla="*/ 2147483647 w 20"/>
                <a:gd name="T11" fmla="*/ 2147483647 h 17"/>
                <a:gd name="T12" fmla="*/ 0 w 20"/>
                <a:gd name="T13" fmla="*/ 2147483647 h 17"/>
                <a:gd name="T14" fmla="*/ 0 w 20"/>
                <a:gd name="T15" fmla="*/ 2147483647 h 17"/>
                <a:gd name="T16" fmla="*/ 2147483647 w 20"/>
                <a:gd name="T17" fmla="*/ 2147483647 h 17"/>
                <a:gd name="T18" fmla="*/ 2147483647 w 20"/>
                <a:gd name="T19" fmla="*/ 2147483647 h 17"/>
                <a:gd name="T20" fmla="*/ 2147483647 w 20"/>
                <a:gd name="T21" fmla="*/ 2147483647 h 17"/>
                <a:gd name="T22" fmla="*/ 2147483647 w 20"/>
                <a:gd name="T23" fmla="*/ 2147483647 h 17"/>
                <a:gd name="T24" fmla="*/ 2147483647 w 20"/>
                <a:gd name="T25" fmla="*/ 2147483647 h 17"/>
                <a:gd name="T26" fmla="*/ 2147483647 w 20"/>
                <a:gd name="T27" fmla="*/ 2147483647 h 17"/>
                <a:gd name="T28" fmla="*/ 2147483647 w 20"/>
                <a:gd name="T29" fmla="*/ 2147483647 h 17"/>
                <a:gd name="T30" fmla="*/ 2147483647 w 20"/>
                <a:gd name="T31" fmla="*/ 2147483647 h 17"/>
                <a:gd name="T32" fmla="*/ 2147483647 w 20"/>
                <a:gd name="T33" fmla="*/ 2147483647 h 17"/>
                <a:gd name="T34" fmla="*/ 2147483647 w 20"/>
                <a:gd name="T35" fmla="*/ 2147483647 h 17"/>
                <a:gd name="T36" fmla="*/ 2147483647 w 20"/>
                <a:gd name="T37" fmla="*/ 2147483647 h 17"/>
                <a:gd name="T38" fmla="*/ 2147483647 w 20"/>
                <a:gd name="T39" fmla="*/ 2147483647 h 17"/>
                <a:gd name="T40" fmla="*/ 2147483647 w 20"/>
                <a:gd name="T41" fmla="*/ 2147483647 h 17"/>
                <a:gd name="T42" fmla="*/ 2147483647 w 20"/>
                <a:gd name="T43" fmla="*/ 2147483647 h 17"/>
                <a:gd name="T44" fmla="*/ 2147483647 w 20"/>
                <a:gd name="T45" fmla="*/ 2147483647 h 17"/>
                <a:gd name="T46" fmla="*/ 2147483647 w 20"/>
                <a:gd name="T47" fmla="*/ 2147483647 h 17"/>
                <a:gd name="T48" fmla="*/ 2147483647 w 20"/>
                <a:gd name="T49" fmla="*/ 2147483647 h 17"/>
                <a:gd name="T50" fmla="*/ 2147483647 w 20"/>
                <a:gd name="T51" fmla="*/ 2147483647 h 17"/>
                <a:gd name="T52" fmla="*/ 2147483647 w 20"/>
                <a:gd name="T53" fmla="*/ 2147483647 h 17"/>
                <a:gd name="T54" fmla="*/ 2147483647 w 20"/>
                <a:gd name="T55" fmla="*/ 2147483647 h 17"/>
                <a:gd name="T56" fmla="*/ 2147483647 w 20"/>
                <a:gd name="T57" fmla="*/ 2147483647 h 17"/>
                <a:gd name="T58" fmla="*/ 2147483647 w 20"/>
                <a:gd name="T59" fmla="*/ 2147483647 h 17"/>
                <a:gd name="T60" fmla="*/ 2147483647 w 20"/>
                <a:gd name="T61" fmla="*/ 0 h 17"/>
                <a:gd name="T62" fmla="*/ 2147483647 w 20"/>
                <a:gd name="T63" fmla="*/ 0 h 17"/>
                <a:gd name="T64" fmla="*/ 2147483647 w 20"/>
                <a:gd name="T65" fmla="*/ 0 h 17"/>
                <a:gd name="T66" fmla="*/ 2147483647 w 20"/>
                <a:gd name="T67" fmla="*/ 0 h 17"/>
                <a:gd name="T68" fmla="*/ 2147483647 w 20"/>
                <a:gd name="T69" fmla="*/ 0 h 17"/>
                <a:gd name="T70" fmla="*/ 2147483647 w 20"/>
                <a:gd name="T71" fmla="*/ 0 h 17"/>
                <a:gd name="T72" fmla="*/ 2147483647 w 20"/>
                <a:gd name="T73" fmla="*/ 2147483647 h 17"/>
                <a:gd name="T74" fmla="*/ 2147483647 w 20"/>
                <a:gd name="T75" fmla="*/ 2147483647 h 17"/>
                <a:gd name="T76" fmla="*/ 2147483647 w 20"/>
                <a:gd name="T77" fmla="*/ 0 h 17"/>
                <a:gd name="T78" fmla="*/ 2147483647 w 20"/>
                <a:gd name="T79" fmla="*/ 0 h 17"/>
                <a:gd name="T80" fmla="*/ 2147483647 w 20"/>
                <a:gd name="T81" fmla="*/ 2147483647 h 17"/>
                <a:gd name="T82" fmla="*/ 2147483647 w 20"/>
                <a:gd name="T83" fmla="*/ 2147483647 h 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17"/>
                <a:gd name="T128" fmla="*/ 20 w 20"/>
                <a:gd name="T129" fmla="*/ 17 h 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17">
                  <a:moveTo>
                    <a:pt x="9" y="2"/>
                  </a:moveTo>
                  <a:lnTo>
                    <a:pt x="9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7" name="Freeform 53"/>
            <p:cNvSpPr>
              <a:spLocks noEditPoints="1"/>
            </p:cNvSpPr>
            <p:nvPr/>
          </p:nvSpPr>
          <p:spPr bwMode="auto">
            <a:xfrm>
              <a:off x="5829060" y="1944787"/>
              <a:ext cx="249479" cy="253400"/>
            </a:xfrm>
            <a:custGeom>
              <a:avLst/>
              <a:gdLst>
                <a:gd name="T0" fmla="*/ 2147483647 w 150"/>
                <a:gd name="T1" fmla="*/ 2147483647 h 142"/>
                <a:gd name="T2" fmla="*/ 2147483647 w 150"/>
                <a:gd name="T3" fmla="*/ 2147483647 h 142"/>
                <a:gd name="T4" fmla="*/ 2147483647 w 150"/>
                <a:gd name="T5" fmla="*/ 2147483647 h 142"/>
                <a:gd name="T6" fmla="*/ 2147483647 w 150"/>
                <a:gd name="T7" fmla="*/ 2147483647 h 142"/>
                <a:gd name="T8" fmla="*/ 2147483647 w 150"/>
                <a:gd name="T9" fmla="*/ 2147483647 h 142"/>
                <a:gd name="T10" fmla="*/ 2147483647 w 150"/>
                <a:gd name="T11" fmla="*/ 2147483647 h 142"/>
                <a:gd name="T12" fmla="*/ 2147483647 w 150"/>
                <a:gd name="T13" fmla="*/ 2147483647 h 142"/>
                <a:gd name="T14" fmla="*/ 2147483647 w 150"/>
                <a:gd name="T15" fmla="*/ 2147483647 h 142"/>
                <a:gd name="T16" fmla="*/ 2147483647 w 150"/>
                <a:gd name="T17" fmla="*/ 2147483647 h 142"/>
                <a:gd name="T18" fmla="*/ 2147483647 w 150"/>
                <a:gd name="T19" fmla="*/ 2147483647 h 142"/>
                <a:gd name="T20" fmla="*/ 2147483647 w 150"/>
                <a:gd name="T21" fmla="*/ 2147483647 h 142"/>
                <a:gd name="T22" fmla="*/ 2147483647 w 150"/>
                <a:gd name="T23" fmla="*/ 2147483647 h 142"/>
                <a:gd name="T24" fmla="*/ 2147483647 w 150"/>
                <a:gd name="T25" fmla="*/ 2147483647 h 142"/>
                <a:gd name="T26" fmla="*/ 2147483647 w 150"/>
                <a:gd name="T27" fmla="*/ 2147483647 h 142"/>
                <a:gd name="T28" fmla="*/ 2147483647 w 150"/>
                <a:gd name="T29" fmla="*/ 2147483647 h 142"/>
                <a:gd name="T30" fmla="*/ 2147483647 w 150"/>
                <a:gd name="T31" fmla="*/ 2147483647 h 142"/>
                <a:gd name="T32" fmla="*/ 2147483647 w 150"/>
                <a:gd name="T33" fmla="*/ 2147483647 h 142"/>
                <a:gd name="T34" fmla="*/ 2147483647 w 150"/>
                <a:gd name="T35" fmla="*/ 2147483647 h 142"/>
                <a:gd name="T36" fmla="*/ 2147483647 w 150"/>
                <a:gd name="T37" fmla="*/ 2147483647 h 142"/>
                <a:gd name="T38" fmla="*/ 2147483647 w 150"/>
                <a:gd name="T39" fmla="*/ 2147483647 h 142"/>
                <a:gd name="T40" fmla="*/ 2147483647 w 150"/>
                <a:gd name="T41" fmla="*/ 2147483647 h 142"/>
                <a:gd name="T42" fmla="*/ 2147483647 w 150"/>
                <a:gd name="T43" fmla="*/ 2147483647 h 142"/>
                <a:gd name="T44" fmla="*/ 2147483647 w 150"/>
                <a:gd name="T45" fmla="*/ 2147483647 h 142"/>
                <a:gd name="T46" fmla="*/ 2147483647 w 150"/>
                <a:gd name="T47" fmla="*/ 2147483647 h 142"/>
                <a:gd name="T48" fmla="*/ 2147483647 w 150"/>
                <a:gd name="T49" fmla="*/ 2147483647 h 142"/>
                <a:gd name="T50" fmla="*/ 2147483647 w 150"/>
                <a:gd name="T51" fmla="*/ 2147483647 h 142"/>
                <a:gd name="T52" fmla="*/ 2147483647 w 150"/>
                <a:gd name="T53" fmla="*/ 2147483647 h 142"/>
                <a:gd name="T54" fmla="*/ 2147483647 w 150"/>
                <a:gd name="T55" fmla="*/ 2147483647 h 142"/>
                <a:gd name="T56" fmla="*/ 2147483647 w 150"/>
                <a:gd name="T57" fmla="*/ 2147483647 h 142"/>
                <a:gd name="T58" fmla="*/ 2147483647 w 150"/>
                <a:gd name="T59" fmla="*/ 2147483647 h 142"/>
                <a:gd name="T60" fmla="*/ 2147483647 w 150"/>
                <a:gd name="T61" fmla="*/ 2147483647 h 142"/>
                <a:gd name="T62" fmla="*/ 2147483647 w 150"/>
                <a:gd name="T63" fmla="*/ 2147483647 h 142"/>
                <a:gd name="T64" fmla="*/ 2147483647 w 150"/>
                <a:gd name="T65" fmla="*/ 2147483647 h 142"/>
                <a:gd name="T66" fmla="*/ 2147483647 w 150"/>
                <a:gd name="T67" fmla="*/ 2147483647 h 142"/>
                <a:gd name="T68" fmla="*/ 2147483647 w 150"/>
                <a:gd name="T69" fmla="*/ 2147483647 h 142"/>
                <a:gd name="T70" fmla="*/ 2147483647 w 150"/>
                <a:gd name="T71" fmla="*/ 2147483647 h 142"/>
                <a:gd name="T72" fmla="*/ 2147483647 w 150"/>
                <a:gd name="T73" fmla="*/ 2147483647 h 142"/>
                <a:gd name="T74" fmla="*/ 2147483647 w 150"/>
                <a:gd name="T75" fmla="*/ 2147483647 h 142"/>
                <a:gd name="T76" fmla="*/ 2147483647 w 150"/>
                <a:gd name="T77" fmla="*/ 2147483647 h 142"/>
                <a:gd name="T78" fmla="*/ 2147483647 w 150"/>
                <a:gd name="T79" fmla="*/ 2147483647 h 142"/>
                <a:gd name="T80" fmla="*/ 2147483647 w 150"/>
                <a:gd name="T81" fmla="*/ 2147483647 h 142"/>
                <a:gd name="T82" fmla="*/ 2147483647 w 150"/>
                <a:gd name="T83" fmla="*/ 2147483647 h 142"/>
                <a:gd name="T84" fmla="*/ 2147483647 w 150"/>
                <a:gd name="T85" fmla="*/ 2147483647 h 1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0"/>
                <a:gd name="T130" fmla="*/ 0 h 142"/>
                <a:gd name="T131" fmla="*/ 150 w 150"/>
                <a:gd name="T132" fmla="*/ 142 h 1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0" h="142">
                  <a:moveTo>
                    <a:pt x="87" y="2"/>
                  </a:moveTo>
                  <a:lnTo>
                    <a:pt x="79" y="2"/>
                  </a:lnTo>
                  <a:lnTo>
                    <a:pt x="74" y="5"/>
                  </a:lnTo>
                  <a:lnTo>
                    <a:pt x="73" y="11"/>
                  </a:lnTo>
                  <a:lnTo>
                    <a:pt x="71" y="16"/>
                  </a:lnTo>
                  <a:lnTo>
                    <a:pt x="65" y="17"/>
                  </a:lnTo>
                  <a:lnTo>
                    <a:pt x="60" y="22"/>
                  </a:lnTo>
                  <a:lnTo>
                    <a:pt x="54" y="19"/>
                  </a:lnTo>
                  <a:lnTo>
                    <a:pt x="48" y="19"/>
                  </a:lnTo>
                  <a:lnTo>
                    <a:pt x="37" y="19"/>
                  </a:lnTo>
                  <a:lnTo>
                    <a:pt x="29" y="17"/>
                  </a:lnTo>
                  <a:lnTo>
                    <a:pt x="18" y="13"/>
                  </a:lnTo>
                  <a:lnTo>
                    <a:pt x="11" y="10"/>
                  </a:lnTo>
                  <a:lnTo>
                    <a:pt x="0" y="16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32" y="24"/>
                  </a:lnTo>
                  <a:lnTo>
                    <a:pt x="39" y="28"/>
                  </a:lnTo>
                  <a:lnTo>
                    <a:pt x="43" y="33"/>
                  </a:lnTo>
                  <a:lnTo>
                    <a:pt x="43" y="39"/>
                  </a:lnTo>
                  <a:lnTo>
                    <a:pt x="42" y="39"/>
                  </a:lnTo>
                  <a:lnTo>
                    <a:pt x="43" y="44"/>
                  </a:lnTo>
                  <a:lnTo>
                    <a:pt x="51" y="45"/>
                  </a:lnTo>
                  <a:lnTo>
                    <a:pt x="46" y="49"/>
                  </a:lnTo>
                  <a:lnTo>
                    <a:pt x="43" y="53"/>
                  </a:lnTo>
                  <a:lnTo>
                    <a:pt x="48" y="55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65" y="62"/>
                  </a:lnTo>
                  <a:lnTo>
                    <a:pt x="68" y="70"/>
                  </a:lnTo>
                  <a:lnTo>
                    <a:pt x="63" y="70"/>
                  </a:lnTo>
                  <a:lnTo>
                    <a:pt x="57" y="70"/>
                  </a:lnTo>
                  <a:lnTo>
                    <a:pt x="53" y="75"/>
                  </a:lnTo>
                  <a:lnTo>
                    <a:pt x="45" y="80"/>
                  </a:lnTo>
                  <a:lnTo>
                    <a:pt x="40" y="84"/>
                  </a:lnTo>
                  <a:lnTo>
                    <a:pt x="31" y="87"/>
                  </a:lnTo>
                  <a:lnTo>
                    <a:pt x="25" y="89"/>
                  </a:lnTo>
                  <a:lnTo>
                    <a:pt x="23" y="95"/>
                  </a:lnTo>
                  <a:lnTo>
                    <a:pt x="17" y="97"/>
                  </a:lnTo>
                  <a:lnTo>
                    <a:pt x="11" y="98"/>
                  </a:lnTo>
                  <a:lnTo>
                    <a:pt x="6" y="101"/>
                  </a:lnTo>
                  <a:lnTo>
                    <a:pt x="14" y="118"/>
                  </a:lnTo>
                  <a:lnTo>
                    <a:pt x="11" y="131"/>
                  </a:lnTo>
                  <a:lnTo>
                    <a:pt x="17" y="132"/>
                  </a:lnTo>
                  <a:lnTo>
                    <a:pt x="11" y="142"/>
                  </a:lnTo>
                  <a:lnTo>
                    <a:pt x="17" y="139"/>
                  </a:lnTo>
                  <a:lnTo>
                    <a:pt x="21" y="135"/>
                  </a:lnTo>
                  <a:lnTo>
                    <a:pt x="25" y="140"/>
                  </a:lnTo>
                  <a:lnTo>
                    <a:pt x="26" y="140"/>
                  </a:lnTo>
                  <a:lnTo>
                    <a:pt x="31" y="140"/>
                  </a:lnTo>
                  <a:lnTo>
                    <a:pt x="37" y="142"/>
                  </a:lnTo>
                  <a:lnTo>
                    <a:pt x="49" y="139"/>
                  </a:lnTo>
                  <a:lnTo>
                    <a:pt x="59" y="139"/>
                  </a:lnTo>
                  <a:lnTo>
                    <a:pt x="70" y="134"/>
                  </a:lnTo>
                  <a:lnTo>
                    <a:pt x="73" y="137"/>
                  </a:lnTo>
                  <a:lnTo>
                    <a:pt x="79" y="132"/>
                  </a:lnTo>
                  <a:lnTo>
                    <a:pt x="85" y="132"/>
                  </a:lnTo>
                  <a:lnTo>
                    <a:pt x="94" y="132"/>
                  </a:lnTo>
                  <a:lnTo>
                    <a:pt x="96" y="134"/>
                  </a:lnTo>
                  <a:lnTo>
                    <a:pt x="101" y="132"/>
                  </a:lnTo>
                  <a:lnTo>
                    <a:pt x="102" y="132"/>
                  </a:lnTo>
                  <a:lnTo>
                    <a:pt x="107" y="126"/>
                  </a:lnTo>
                  <a:lnTo>
                    <a:pt x="116" y="123"/>
                  </a:lnTo>
                  <a:lnTo>
                    <a:pt x="124" y="120"/>
                  </a:lnTo>
                  <a:lnTo>
                    <a:pt x="126" y="118"/>
                  </a:lnTo>
                  <a:lnTo>
                    <a:pt x="132" y="112"/>
                  </a:lnTo>
                  <a:lnTo>
                    <a:pt x="141" y="106"/>
                  </a:lnTo>
                  <a:lnTo>
                    <a:pt x="147" y="104"/>
                  </a:lnTo>
                  <a:lnTo>
                    <a:pt x="149" y="103"/>
                  </a:lnTo>
                  <a:lnTo>
                    <a:pt x="150" y="97"/>
                  </a:lnTo>
                  <a:lnTo>
                    <a:pt x="144" y="90"/>
                  </a:lnTo>
                  <a:lnTo>
                    <a:pt x="136" y="90"/>
                  </a:lnTo>
                  <a:lnTo>
                    <a:pt x="129" y="87"/>
                  </a:lnTo>
                  <a:lnTo>
                    <a:pt x="136" y="84"/>
                  </a:lnTo>
                  <a:lnTo>
                    <a:pt x="136" y="80"/>
                  </a:lnTo>
                  <a:lnTo>
                    <a:pt x="130" y="76"/>
                  </a:lnTo>
                  <a:lnTo>
                    <a:pt x="132" y="73"/>
                  </a:lnTo>
                  <a:lnTo>
                    <a:pt x="127" y="72"/>
                  </a:lnTo>
                  <a:lnTo>
                    <a:pt x="124" y="66"/>
                  </a:lnTo>
                  <a:lnTo>
                    <a:pt x="132" y="59"/>
                  </a:lnTo>
                  <a:lnTo>
                    <a:pt x="126" y="52"/>
                  </a:lnTo>
                  <a:lnTo>
                    <a:pt x="119" y="47"/>
                  </a:lnTo>
                  <a:lnTo>
                    <a:pt x="116" y="41"/>
                  </a:lnTo>
                  <a:lnTo>
                    <a:pt x="126" y="38"/>
                  </a:lnTo>
                  <a:lnTo>
                    <a:pt x="130" y="33"/>
                  </a:lnTo>
                  <a:lnTo>
                    <a:pt x="126" y="30"/>
                  </a:lnTo>
                  <a:lnTo>
                    <a:pt x="119" y="28"/>
                  </a:lnTo>
                  <a:lnTo>
                    <a:pt x="112" y="25"/>
                  </a:lnTo>
                  <a:lnTo>
                    <a:pt x="108" y="17"/>
                  </a:lnTo>
                  <a:lnTo>
                    <a:pt x="115" y="13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18" y="7"/>
                  </a:lnTo>
                  <a:lnTo>
                    <a:pt x="110" y="4"/>
                  </a:lnTo>
                  <a:lnTo>
                    <a:pt x="101" y="0"/>
                  </a:lnTo>
                  <a:lnTo>
                    <a:pt x="96" y="2"/>
                  </a:lnTo>
                  <a:lnTo>
                    <a:pt x="87" y="2"/>
                  </a:lnTo>
                  <a:close/>
                  <a:moveTo>
                    <a:pt x="115" y="111"/>
                  </a:moveTo>
                  <a:lnTo>
                    <a:pt x="118" y="109"/>
                  </a:lnTo>
                  <a:lnTo>
                    <a:pt x="119" y="109"/>
                  </a:lnTo>
                  <a:lnTo>
                    <a:pt x="121" y="109"/>
                  </a:lnTo>
                  <a:lnTo>
                    <a:pt x="121" y="114"/>
                  </a:lnTo>
                  <a:lnTo>
                    <a:pt x="118" y="115"/>
                  </a:lnTo>
                  <a:lnTo>
                    <a:pt x="115" y="114"/>
                  </a:lnTo>
                  <a:lnTo>
                    <a:pt x="115" y="11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8" name="Freeform 56"/>
            <p:cNvSpPr>
              <a:spLocks/>
            </p:cNvSpPr>
            <p:nvPr/>
          </p:nvSpPr>
          <p:spPr bwMode="auto">
            <a:xfrm>
              <a:off x="5619498" y="1973339"/>
              <a:ext cx="297712" cy="335488"/>
            </a:xfrm>
            <a:custGeom>
              <a:avLst/>
              <a:gdLst>
                <a:gd name="T0" fmla="*/ 2147483647 w 179"/>
                <a:gd name="T1" fmla="*/ 0 h 188"/>
                <a:gd name="T2" fmla="*/ 2147483647 w 179"/>
                <a:gd name="T3" fmla="*/ 2147483647 h 188"/>
                <a:gd name="T4" fmla="*/ 2147483647 w 179"/>
                <a:gd name="T5" fmla="*/ 2147483647 h 188"/>
                <a:gd name="T6" fmla="*/ 2147483647 w 179"/>
                <a:gd name="T7" fmla="*/ 2147483647 h 188"/>
                <a:gd name="T8" fmla="*/ 2147483647 w 179"/>
                <a:gd name="T9" fmla="*/ 2147483647 h 188"/>
                <a:gd name="T10" fmla="*/ 2147483647 w 179"/>
                <a:gd name="T11" fmla="*/ 2147483647 h 188"/>
                <a:gd name="T12" fmla="*/ 2147483647 w 179"/>
                <a:gd name="T13" fmla="*/ 2147483647 h 188"/>
                <a:gd name="T14" fmla="*/ 2147483647 w 179"/>
                <a:gd name="T15" fmla="*/ 2147483647 h 188"/>
                <a:gd name="T16" fmla="*/ 2147483647 w 179"/>
                <a:gd name="T17" fmla="*/ 2147483647 h 188"/>
                <a:gd name="T18" fmla="*/ 2147483647 w 179"/>
                <a:gd name="T19" fmla="*/ 2147483647 h 188"/>
                <a:gd name="T20" fmla="*/ 2147483647 w 179"/>
                <a:gd name="T21" fmla="*/ 2147483647 h 188"/>
                <a:gd name="T22" fmla="*/ 2147483647 w 179"/>
                <a:gd name="T23" fmla="*/ 2147483647 h 188"/>
                <a:gd name="T24" fmla="*/ 2147483647 w 179"/>
                <a:gd name="T25" fmla="*/ 2147483647 h 188"/>
                <a:gd name="T26" fmla="*/ 2147483647 w 179"/>
                <a:gd name="T27" fmla="*/ 2147483647 h 188"/>
                <a:gd name="T28" fmla="*/ 2147483647 w 179"/>
                <a:gd name="T29" fmla="*/ 2147483647 h 188"/>
                <a:gd name="T30" fmla="*/ 2147483647 w 179"/>
                <a:gd name="T31" fmla="*/ 2147483647 h 188"/>
                <a:gd name="T32" fmla="*/ 2147483647 w 179"/>
                <a:gd name="T33" fmla="*/ 2147483647 h 188"/>
                <a:gd name="T34" fmla="*/ 2147483647 w 179"/>
                <a:gd name="T35" fmla="*/ 2147483647 h 188"/>
                <a:gd name="T36" fmla="*/ 2147483647 w 179"/>
                <a:gd name="T37" fmla="*/ 2147483647 h 188"/>
                <a:gd name="T38" fmla="*/ 2147483647 w 179"/>
                <a:gd name="T39" fmla="*/ 2147483647 h 188"/>
                <a:gd name="T40" fmla="*/ 0 w 179"/>
                <a:gd name="T41" fmla="*/ 2147483647 h 188"/>
                <a:gd name="T42" fmla="*/ 2147483647 w 179"/>
                <a:gd name="T43" fmla="*/ 2147483647 h 188"/>
                <a:gd name="T44" fmla="*/ 2147483647 w 179"/>
                <a:gd name="T45" fmla="*/ 2147483647 h 188"/>
                <a:gd name="T46" fmla="*/ 2147483647 w 179"/>
                <a:gd name="T47" fmla="*/ 2147483647 h 188"/>
                <a:gd name="T48" fmla="*/ 2147483647 w 179"/>
                <a:gd name="T49" fmla="*/ 2147483647 h 188"/>
                <a:gd name="T50" fmla="*/ 2147483647 w 179"/>
                <a:gd name="T51" fmla="*/ 2147483647 h 188"/>
                <a:gd name="T52" fmla="*/ 2147483647 w 179"/>
                <a:gd name="T53" fmla="*/ 2147483647 h 188"/>
                <a:gd name="T54" fmla="*/ 2147483647 w 179"/>
                <a:gd name="T55" fmla="*/ 2147483647 h 188"/>
                <a:gd name="T56" fmla="*/ 2147483647 w 179"/>
                <a:gd name="T57" fmla="*/ 2147483647 h 188"/>
                <a:gd name="T58" fmla="*/ 2147483647 w 179"/>
                <a:gd name="T59" fmla="*/ 2147483647 h 188"/>
                <a:gd name="T60" fmla="*/ 2147483647 w 179"/>
                <a:gd name="T61" fmla="*/ 2147483647 h 188"/>
                <a:gd name="T62" fmla="*/ 2147483647 w 179"/>
                <a:gd name="T63" fmla="*/ 2147483647 h 188"/>
                <a:gd name="T64" fmla="*/ 2147483647 w 179"/>
                <a:gd name="T65" fmla="*/ 2147483647 h 188"/>
                <a:gd name="T66" fmla="*/ 2147483647 w 179"/>
                <a:gd name="T67" fmla="*/ 2147483647 h 188"/>
                <a:gd name="T68" fmla="*/ 2147483647 w 179"/>
                <a:gd name="T69" fmla="*/ 2147483647 h 188"/>
                <a:gd name="T70" fmla="*/ 2147483647 w 179"/>
                <a:gd name="T71" fmla="*/ 2147483647 h 188"/>
                <a:gd name="T72" fmla="*/ 2147483647 w 179"/>
                <a:gd name="T73" fmla="*/ 2147483647 h 188"/>
                <a:gd name="T74" fmla="*/ 2147483647 w 179"/>
                <a:gd name="T75" fmla="*/ 2147483647 h 188"/>
                <a:gd name="T76" fmla="*/ 2147483647 w 179"/>
                <a:gd name="T77" fmla="*/ 2147483647 h 188"/>
                <a:gd name="T78" fmla="*/ 2147483647 w 179"/>
                <a:gd name="T79" fmla="*/ 2147483647 h 188"/>
                <a:gd name="T80" fmla="*/ 2147483647 w 179"/>
                <a:gd name="T81" fmla="*/ 2147483647 h 188"/>
                <a:gd name="T82" fmla="*/ 2147483647 w 179"/>
                <a:gd name="T83" fmla="*/ 2147483647 h 188"/>
                <a:gd name="T84" fmla="*/ 2147483647 w 179"/>
                <a:gd name="T85" fmla="*/ 2147483647 h 188"/>
                <a:gd name="T86" fmla="*/ 2147483647 w 179"/>
                <a:gd name="T87" fmla="*/ 2147483647 h 188"/>
                <a:gd name="T88" fmla="*/ 2147483647 w 179"/>
                <a:gd name="T89" fmla="*/ 2147483647 h 188"/>
                <a:gd name="T90" fmla="*/ 2147483647 w 179"/>
                <a:gd name="T91" fmla="*/ 2147483647 h 188"/>
                <a:gd name="T92" fmla="*/ 2147483647 w 179"/>
                <a:gd name="T93" fmla="*/ 2147483647 h 188"/>
                <a:gd name="T94" fmla="*/ 2147483647 w 179"/>
                <a:gd name="T95" fmla="*/ 2147483647 h 188"/>
                <a:gd name="T96" fmla="*/ 2147483647 w 179"/>
                <a:gd name="T97" fmla="*/ 2147483647 h 188"/>
                <a:gd name="T98" fmla="*/ 2147483647 w 179"/>
                <a:gd name="T99" fmla="*/ 2147483647 h 188"/>
                <a:gd name="T100" fmla="*/ 2147483647 w 179"/>
                <a:gd name="T101" fmla="*/ 2147483647 h 188"/>
                <a:gd name="T102" fmla="*/ 2147483647 w 179"/>
                <a:gd name="T103" fmla="*/ 2147483647 h 188"/>
                <a:gd name="T104" fmla="*/ 2147483647 w 179"/>
                <a:gd name="T105" fmla="*/ 0 h 1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9"/>
                <a:gd name="T160" fmla="*/ 0 h 188"/>
                <a:gd name="T161" fmla="*/ 179 w 179"/>
                <a:gd name="T162" fmla="*/ 188 h 18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9" h="188">
                  <a:moveTo>
                    <a:pt x="140" y="0"/>
                  </a:moveTo>
                  <a:lnTo>
                    <a:pt x="140" y="0"/>
                  </a:lnTo>
                  <a:lnTo>
                    <a:pt x="126" y="0"/>
                  </a:lnTo>
                  <a:lnTo>
                    <a:pt x="121" y="5"/>
                  </a:lnTo>
                  <a:lnTo>
                    <a:pt x="120" y="9"/>
                  </a:lnTo>
                  <a:lnTo>
                    <a:pt x="113" y="9"/>
                  </a:lnTo>
                  <a:lnTo>
                    <a:pt x="107" y="6"/>
                  </a:lnTo>
                  <a:lnTo>
                    <a:pt x="99" y="6"/>
                  </a:lnTo>
                  <a:lnTo>
                    <a:pt x="92" y="6"/>
                  </a:lnTo>
                  <a:lnTo>
                    <a:pt x="92" y="12"/>
                  </a:lnTo>
                  <a:lnTo>
                    <a:pt x="87" y="14"/>
                  </a:lnTo>
                  <a:lnTo>
                    <a:pt x="81" y="12"/>
                  </a:lnTo>
                  <a:lnTo>
                    <a:pt x="76" y="14"/>
                  </a:lnTo>
                  <a:lnTo>
                    <a:pt x="71" y="17"/>
                  </a:lnTo>
                  <a:lnTo>
                    <a:pt x="67" y="22"/>
                  </a:lnTo>
                  <a:lnTo>
                    <a:pt x="68" y="26"/>
                  </a:lnTo>
                  <a:lnTo>
                    <a:pt x="62" y="28"/>
                  </a:lnTo>
                  <a:lnTo>
                    <a:pt x="56" y="33"/>
                  </a:lnTo>
                  <a:lnTo>
                    <a:pt x="53" y="37"/>
                  </a:lnTo>
                  <a:lnTo>
                    <a:pt x="50" y="37"/>
                  </a:lnTo>
                  <a:lnTo>
                    <a:pt x="45" y="37"/>
                  </a:lnTo>
                  <a:lnTo>
                    <a:pt x="43" y="39"/>
                  </a:lnTo>
                  <a:lnTo>
                    <a:pt x="40" y="43"/>
                  </a:lnTo>
                  <a:lnTo>
                    <a:pt x="42" y="45"/>
                  </a:lnTo>
                  <a:lnTo>
                    <a:pt x="42" y="46"/>
                  </a:lnTo>
                  <a:lnTo>
                    <a:pt x="39" y="53"/>
                  </a:lnTo>
                  <a:lnTo>
                    <a:pt x="29" y="59"/>
                  </a:lnTo>
                  <a:lnTo>
                    <a:pt x="34" y="62"/>
                  </a:lnTo>
                  <a:lnTo>
                    <a:pt x="37" y="65"/>
                  </a:lnTo>
                  <a:lnTo>
                    <a:pt x="37" y="68"/>
                  </a:lnTo>
                  <a:lnTo>
                    <a:pt x="28" y="68"/>
                  </a:lnTo>
                  <a:lnTo>
                    <a:pt x="20" y="68"/>
                  </a:lnTo>
                  <a:lnTo>
                    <a:pt x="12" y="71"/>
                  </a:lnTo>
                  <a:lnTo>
                    <a:pt x="8" y="76"/>
                  </a:lnTo>
                  <a:lnTo>
                    <a:pt x="8" y="81"/>
                  </a:lnTo>
                  <a:lnTo>
                    <a:pt x="9" y="84"/>
                  </a:lnTo>
                  <a:lnTo>
                    <a:pt x="8" y="88"/>
                  </a:lnTo>
                  <a:lnTo>
                    <a:pt x="11" y="92"/>
                  </a:lnTo>
                  <a:lnTo>
                    <a:pt x="11" y="99"/>
                  </a:lnTo>
                  <a:lnTo>
                    <a:pt x="20" y="104"/>
                  </a:lnTo>
                  <a:lnTo>
                    <a:pt x="15" y="109"/>
                  </a:lnTo>
                  <a:lnTo>
                    <a:pt x="9" y="110"/>
                  </a:lnTo>
                  <a:lnTo>
                    <a:pt x="11" y="113"/>
                  </a:lnTo>
                  <a:lnTo>
                    <a:pt x="15" y="116"/>
                  </a:lnTo>
                  <a:lnTo>
                    <a:pt x="14" y="123"/>
                  </a:lnTo>
                  <a:lnTo>
                    <a:pt x="11" y="124"/>
                  </a:lnTo>
                  <a:lnTo>
                    <a:pt x="6" y="126"/>
                  </a:lnTo>
                  <a:lnTo>
                    <a:pt x="5" y="130"/>
                  </a:lnTo>
                  <a:lnTo>
                    <a:pt x="3" y="135"/>
                  </a:lnTo>
                  <a:lnTo>
                    <a:pt x="5" y="140"/>
                  </a:lnTo>
                  <a:lnTo>
                    <a:pt x="0" y="141"/>
                  </a:lnTo>
                  <a:lnTo>
                    <a:pt x="2" y="151"/>
                  </a:lnTo>
                  <a:lnTo>
                    <a:pt x="3" y="155"/>
                  </a:lnTo>
                  <a:lnTo>
                    <a:pt x="12" y="164"/>
                  </a:lnTo>
                  <a:lnTo>
                    <a:pt x="19" y="169"/>
                  </a:lnTo>
                  <a:lnTo>
                    <a:pt x="15" y="177"/>
                  </a:lnTo>
                  <a:lnTo>
                    <a:pt x="20" y="186"/>
                  </a:lnTo>
                  <a:lnTo>
                    <a:pt x="26" y="188"/>
                  </a:lnTo>
                  <a:lnTo>
                    <a:pt x="29" y="188"/>
                  </a:lnTo>
                  <a:lnTo>
                    <a:pt x="39" y="188"/>
                  </a:lnTo>
                  <a:lnTo>
                    <a:pt x="40" y="185"/>
                  </a:lnTo>
                  <a:lnTo>
                    <a:pt x="45" y="177"/>
                  </a:lnTo>
                  <a:lnTo>
                    <a:pt x="50" y="178"/>
                  </a:lnTo>
                  <a:lnTo>
                    <a:pt x="59" y="177"/>
                  </a:lnTo>
                  <a:lnTo>
                    <a:pt x="64" y="174"/>
                  </a:lnTo>
                  <a:lnTo>
                    <a:pt x="68" y="168"/>
                  </a:lnTo>
                  <a:lnTo>
                    <a:pt x="68" y="161"/>
                  </a:lnTo>
                  <a:lnTo>
                    <a:pt x="73" y="152"/>
                  </a:lnTo>
                  <a:lnTo>
                    <a:pt x="73" y="149"/>
                  </a:lnTo>
                  <a:lnTo>
                    <a:pt x="71" y="143"/>
                  </a:lnTo>
                  <a:lnTo>
                    <a:pt x="78" y="143"/>
                  </a:lnTo>
                  <a:lnTo>
                    <a:pt x="84" y="137"/>
                  </a:lnTo>
                  <a:lnTo>
                    <a:pt x="88" y="138"/>
                  </a:lnTo>
                  <a:lnTo>
                    <a:pt x="93" y="135"/>
                  </a:lnTo>
                  <a:lnTo>
                    <a:pt x="92" y="132"/>
                  </a:lnTo>
                  <a:lnTo>
                    <a:pt x="99" y="130"/>
                  </a:lnTo>
                  <a:lnTo>
                    <a:pt x="104" y="127"/>
                  </a:lnTo>
                  <a:lnTo>
                    <a:pt x="102" y="124"/>
                  </a:lnTo>
                  <a:lnTo>
                    <a:pt x="98" y="119"/>
                  </a:lnTo>
                  <a:lnTo>
                    <a:pt x="95" y="116"/>
                  </a:lnTo>
                  <a:lnTo>
                    <a:pt x="93" y="115"/>
                  </a:lnTo>
                  <a:lnTo>
                    <a:pt x="87" y="115"/>
                  </a:lnTo>
                  <a:lnTo>
                    <a:pt x="79" y="112"/>
                  </a:lnTo>
                  <a:lnTo>
                    <a:pt x="76" y="104"/>
                  </a:lnTo>
                  <a:lnTo>
                    <a:pt x="81" y="102"/>
                  </a:lnTo>
                  <a:lnTo>
                    <a:pt x="82" y="99"/>
                  </a:lnTo>
                  <a:lnTo>
                    <a:pt x="81" y="95"/>
                  </a:lnTo>
                  <a:lnTo>
                    <a:pt x="84" y="90"/>
                  </a:lnTo>
                  <a:lnTo>
                    <a:pt x="90" y="87"/>
                  </a:lnTo>
                  <a:lnTo>
                    <a:pt x="98" y="81"/>
                  </a:lnTo>
                  <a:lnTo>
                    <a:pt x="102" y="78"/>
                  </a:lnTo>
                  <a:lnTo>
                    <a:pt x="109" y="76"/>
                  </a:lnTo>
                  <a:lnTo>
                    <a:pt x="113" y="74"/>
                  </a:lnTo>
                  <a:lnTo>
                    <a:pt x="118" y="73"/>
                  </a:lnTo>
                  <a:lnTo>
                    <a:pt x="127" y="70"/>
                  </a:lnTo>
                  <a:lnTo>
                    <a:pt x="135" y="67"/>
                  </a:lnTo>
                  <a:lnTo>
                    <a:pt x="138" y="62"/>
                  </a:lnTo>
                  <a:lnTo>
                    <a:pt x="135" y="59"/>
                  </a:lnTo>
                  <a:lnTo>
                    <a:pt x="135" y="56"/>
                  </a:lnTo>
                  <a:lnTo>
                    <a:pt x="138" y="53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47" y="43"/>
                  </a:lnTo>
                  <a:lnTo>
                    <a:pt x="154" y="43"/>
                  </a:lnTo>
                  <a:lnTo>
                    <a:pt x="174" y="43"/>
                  </a:lnTo>
                  <a:lnTo>
                    <a:pt x="175" y="46"/>
                  </a:lnTo>
                  <a:lnTo>
                    <a:pt x="179" y="43"/>
                  </a:lnTo>
                  <a:lnTo>
                    <a:pt x="174" y="39"/>
                  </a:lnTo>
                  <a:lnTo>
                    <a:pt x="169" y="37"/>
                  </a:lnTo>
                  <a:lnTo>
                    <a:pt x="172" y="33"/>
                  </a:lnTo>
                  <a:lnTo>
                    <a:pt x="177" y="29"/>
                  </a:lnTo>
                  <a:lnTo>
                    <a:pt x="169" y="28"/>
                  </a:lnTo>
                  <a:lnTo>
                    <a:pt x="168" y="23"/>
                  </a:lnTo>
                  <a:lnTo>
                    <a:pt x="169" y="23"/>
                  </a:lnTo>
                  <a:lnTo>
                    <a:pt x="169" y="17"/>
                  </a:lnTo>
                  <a:lnTo>
                    <a:pt x="165" y="12"/>
                  </a:lnTo>
                  <a:lnTo>
                    <a:pt x="158" y="8"/>
                  </a:lnTo>
                  <a:lnTo>
                    <a:pt x="149" y="6"/>
                  </a:lnTo>
                  <a:lnTo>
                    <a:pt x="144" y="5"/>
                  </a:lnTo>
                  <a:lnTo>
                    <a:pt x="141" y="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9" name="Freeform 57"/>
            <p:cNvSpPr>
              <a:spLocks/>
            </p:cNvSpPr>
            <p:nvPr/>
          </p:nvSpPr>
          <p:spPr bwMode="auto">
            <a:xfrm>
              <a:off x="5681037" y="2319535"/>
              <a:ext cx="229521" cy="144544"/>
            </a:xfrm>
            <a:custGeom>
              <a:avLst/>
              <a:gdLst>
                <a:gd name="T0" fmla="*/ 2147483647 w 138"/>
                <a:gd name="T1" fmla="*/ 2147483647 h 81"/>
                <a:gd name="T2" fmla="*/ 2147483647 w 138"/>
                <a:gd name="T3" fmla="*/ 2147483647 h 81"/>
                <a:gd name="T4" fmla="*/ 2147483647 w 138"/>
                <a:gd name="T5" fmla="*/ 2147483647 h 81"/>
                <a:gd name="T6" fmla="*/ 2147483647 w 138"/>
                <a:gd name="T7" fmla="*/ 2147483647 h 81"/>
                <a:gd name="T8" fmla="*/ 0 w 138"/>
                <a:gd name="T9" fmla="*/ 2147483647 h 81"/>
                <a:gd name="T10" fmla="*/ 2147483647 w 138"/>
                <a:gd name="T11" fmla="*/ 2147483647 h 81"/>
                <a:gd name="T12" fmla="*/ 2147483647 w 138"/>
                <a:gd name="T13" fmla="*/ 2147483647 h 81"/>
                <a:gd name="T14" fmla="*/ 2147483647 w 138"/>
                <a:gd name="T15" fmla="*/ 2147483647 h 81"/>
                <a:gd name="T16" fmla="*/ 2147483647 w 138"/>
                <a:gd name="T17" fmla="*/ 2147483647 h 81"/>
                <a:gd name="T18" fmla="*/ 2147483647 w 138"/>
                <a:gd name="T19" fmla="*/ 2147483647 h 81"/>
                <a:gd name="T20" fmla="*/ 2147483647 w 138"/>
                <a:gd name="T21" fmla="*/ 2147483647 h 81"/>
                <a:gd name="T22" fmla="*/ 2147483647 w 138"/>
                <a:gd name="T23" fmla="*/ 2147483647 h 81"/>
                <a:gd name="T24" fmla="*/ 2147483647 w 138"/>
                <a:gd name="T25" fmla="*/ 2147483647 h 81"/>
                <a:gd name="T26" fmla="*/ 2147483647 w 138"/>
                <a:gd name="T27" fmla="*/ 2147483647 h 81"/>
                <a:gd name="T28" fmla="*/ 2147483647 w 138"/>
                <a:gd name="T29" fmla="*/ 2147483647 h 81"/>
                <a:gd name="T30" fmla="*/ 2147483647 w 138"/>
                <a:gd name="T31" fmla="*/ 2147483647 h 81"/>
                <a:gd name="T32" fmla="*/ 2147483647 w 138"/>
                <a:gd name="T33" fmla="*/ 2147483647 h 81"/>
                <a:gd name="T34" fmla="*/ 2147483647 w 138"/>
                <a:gd name="T35" fmla="*/ 2147483647 h 81"/>
                <a:gd name="T36" fmla="*/ 2147483647 w 138"/>
                <a:gd name="T37" fmla="*/ 2147483647 h 81"/>
                <a:gd name="T38" fmla="*/ 2147483647 w 138"/>
                <a:gd name="T39" fmla="*/ 2147483647 h 81"/>
                <a:gd name="T40" fmla="*/ 2147483647 w 138"/>
                <a:gd name="T41" fmla="*/ 2147483647 h 81"/>
                <a:gd name="T42" fmla="*/ 2147483647 w 138"/>
                <a:gd name="T43" fmla="*/ 2147483647 h 81"/>
                <a:gd name="T44" fmla="*/ 2147483647 w 138"/>
                <a:gd name="T45" fmla="*/ 2147483647 h 81"/>
                <a:gd name="T46" fmla="*/ 2147483647 w 138"/>
                <a:gd name="T47" fmla="*/ 2147483647 h 81"/>
                <a:gd name="T48" fmla="*/ 2147483647 w 138"/>
                <a:gd name="T49" fmla="*/ 2147483647 h 81"/>
                <a:gd name="T50" fmla="*/ 2147483647 w 138"/>
                <a:gd name="T51" fmla="*/ 2147483647 h 81"/>
                <a:gd name="T52" fmla="*/ 2147483647 w 138"/>
                <a:gd name="T53" fmla="*/ 2147483647 h 81"/>
                <a:gd name="T54" fmla="*/ 2147483647 w 138"/>
                <a:gd name="T55" fmla="*/ 2147483647 h 81"/>
                <a:gd name="T56" fmla="*/ 2147483647 w 138"/>
                <a:gd name="T57" fmla="*/ 2147483647 h 81"/>
                <a:gd name="T58" fmla="*/ 2147483647 w 138"/>
                <a:gd name="T59" fmla="*/ 2147483647 h 81"/>
                <a:gd name="T60" fmla="*/ 2147483647 w 138"/>
                <a:gd name="T61" fmla="*/ 2147483647 h 81"/>
                <a:gd name="T62" fmla="*/ 2147483647 w 138"/>
                <a:gd name="T63" fmla="*/ 2147483647 h 81"/>
                <a:gd name="T64" fmla="*/ 2147483647 w 138"/>
                <a:gd name="T65" fmla="*/ 2147483647 h 81"/>
                <a:gd name="T66" fmla="*/ 2147483647 w 138"/>
                <a:gd name="T67" fmla="*/ 2147483647 h 81"/>
                <a:gd name="T68" fmla="*/ 2147483647 w 138"/>
                <a:gd name="T69" fmla="*/ 2147483647 h 81"/>
                <a:gd name="T70" fmla="*/ 2147483647 w 138"/>
                <a:gd name="T71" fmla="*/ 2147483647 h 81"/>
                <a:gd name="T72" fmla="*/ 2147483647 w 138"/>
                <a:gd name="T73" fmla="*/ 2147483647 h 81"/>
                <a:gd name="T74" fmla="*/ 2147483647 w 138"/>
                <a:gd name="T75" fmla="*/ 2147483647 h 81"/>
                <a:gd name="T76" fmla="*/ 2147483647 w 138"/>
                <a:gd name="T77" fmla="*/ 2147483647 h 81"/>
                <a:gd name="T78" fmla="*/ 2147483647 w 138"/>
                <a:gd name="T79" fmla="*/ 2147483647 h 81"/>
                <a:gd name="T80" fmla="*/ 2147483647 w 138"/>
                <a:gd name="T81" fmla="*/ 2147483647 h 81"/>
                <a:gd name="T82" fmla="*/ 2147483647 w 138"/>
                <a:gd name="T83" fmla="*/ 2147483647 h 81"/>
                <a:gd name="T84" fmla="*/ 2147483647 w 138"/>
                <a:gd name="T85" fmla="*/ 2147483647 h 81"/>
                <a:gd name="T86" fmla="*/ 2147483647 w 138"/>
                <a:gd name="T87" fmla="*/ 2147483647 h 81"/>
                <a:gd name="T88" fmla="*/ 2147483647 w 138"/>
                <a:gd name="T89" fmla="*/ 2147483647 h 81"/>
                <a:gd name="T90" fmla="*/ 2147483647 w 138"/>
                <a:gd name="T91" fmla="*/ 2147483647 h 81"/>
                <a:gd name="T92" fmla="*/ 2147483647 w 138"/>
                <a:gd name="T93" fmla="*/ 2147483647 h 81"/>
                <a:gd name="T94" fmla="*/ 2147483647 w 138"/>
                <a:gd name="T95" fmla="*/ 2147483647 h 81"/>
                <a:gd name="T96" fmla="*/ 2147483647 w 138"/>
                <a:gd name="T97" fmla="*/ 2147483647 h 81"/>
                <a:gd name="T98" fmla="*/ 2147483647 w 138"/>
                <a:gd name="T99" fmla="*/ 2147483647 h 81"/>
                <a:gd name="T100" fmla="*/ 2147483647 w 138"/>
                <a:gd name="T101" fmla="*/ 2147483647 h 81"/>
                <a:gd name="T102" fmla="*/ 2147483647 w 138"/>
                <a:gd name="T103" fmla="*/ 2147483647 h 81"/>
                <a:gd name="T104" fmla="*/ 2147483647 w 138"/>
                <a:gd name="T105" fmla="*/ 2147483647 h 81"/>
                <a:gd name="T106" fmla="*/ 2147483647 w 138"/>
                <a:gd name="T107" fmla="*/ 2147483647 h 81"/>
                <a:gd name="T108" fmla="*/ 2147483647 w 138"/>
                <a:gd name="T109" fmla="*/ 2147483647 h 81"/>
                <a:gd name="T110" fmla="*/ 2147483647 w 138"/>
                <a:gd name="T111" fmla="*/ 2147483647 h 81"/>
                <a:gd name="T112" fmla="*/ 2147483647 w 138"/>
                <a:gd name="T113" fmla="*/ 0 h 81"/>
                <a:gd name="T114" fmla="*/ 2147483647 w 138"/>
                <a:gd name="T115" fmla="*/ 2147483647 h 81"/>
                <a:gd name="T116" fmla="*/ 2147483647 w 138"/>
                <a:gd name="T117" fmla="*/ 2147483647 h 81"/>
                <a:gd name="T118" fmla="*/ 2147483647 w 138"/>
                <a:gd name="T119" fmla="*/ 2147483647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81"/>
                <a:gd name="T182" fmla="*/ 138 w 138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81">
                  <a:moveTo>
                    <a:pt x="33" y="3"/>
                  </a:moveTo>
                  <a:lnTo>
                    <a:pt x="27" y="8"/>
                  </a:lnTo>
                  <a:lnTo>
                    <a:pt x="2" y="12"/>
                  </a:lnTo>
                  <a:lnTo>
                    <a:pt x="3" y="22"/>
                  </a:lnTo>
                  <a:lnTo>
                    <a:pt x="0" y="28"/>
                  </a:lnTo>
                  <a:lnTo>
                    <a:pt x="5" y="31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8" y="45"/>
                  </a:lnTo>
                  <a:lnTo>
                    <a:pt x="13" y="47"/>
                  </a:lnTo>
                  <a:lnTo>
                    <a:pt x="14" y="53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3" y="59"/>
                  </a:lnTo>
                  <a:lnTo>
                    <a:pt x="33" y="62"/>
                  </a:lnTo>
                  <a:lnTo>
                    <a:pt x="33" y="65"/>
                  </a:lnTo>
                  <a:lnTo>
                    <a:pt x="38" y="64"/>
                  </a:lnTo>
                  <a:lnTo>
                    <a:pt x="41" y="61"/>
                  </a:lnTo>
                  <a:lnTo>
                    <a:pt x="45" y="62"/>
                  </a:lnTo>
                  <a:lnTo>
                    <a:pt x="51" y="65"/>
                  </a:lnTo>
                  <a:lnTo>
                    <a:pt x="58" y="65"/>
                  </a:lnTo>
                  <a:lnTo>
                    <a:pt x="64" y="68"/>
                  </a:lnTo>
                  <a:lnTo>
                    <a:pt x="65" y="73"/>
                  </a:lnTo>
                  <a:lnTo>
                    <a:pt x="73" y="71"/>
                  </a:lnTo>
                  <a:lnTo>
                    <a:pt x="76" y="74"/>
                  </a:lnTo>
                  <a:lnTo>
                    <a:pt x="83" y="78"/>
                  </a:lnTo>
                  <a:lnTo>
                    <a:pt x="93" y="73"/>
                  </a:lnTo>
                  <a:lnTo>
                    <a:pt x="107" y="74"/>
                  </a:lnTo>
                  <a:lnTo>
                    <a:pt x="115" y="81"/>
                  </a:lnTo>
                  <a:lnTo>
                    <a:pt x="118" y="78"/>
                  </a:lnTo>
                  <a:lnTo>
                    <a:pt x="118" y="73"/>
                  </a:lnTo>
                  <a:lnTo>
                    <a:pt x="121" y="68"/>
                  </a:lnTo>
                  <a:lnTo>
                    <a:pt x="126" y="64"/>
                  </a:lnTo>
                  <a:lnTo>
                    <a:pt x="132" y="64"/>
                  </a:lnTo>
                  <a:lnTo>
                    <a:pt x="138" y="61"/>
                  </a:lnTo>
                  <a:lnTo>
                    <a:pt x="138" y="54"/>
                  </a:lnTo>
                  <a:lnTo>
                    <a:pt x="134" y="51"/>
                  </a:lnTo>
                  <a:lnTo>
                    <a:pt x="131" y="48"/>
                  </a:lnTo>
                  <a:lnTo>
                    <a:pt x="131" y="47"/>
                  </a:lnTo>
                  <a:lnTo>
                    <a:pt x="131" y="42"/>
                  </a:lnTo>
                  <a:lnTo>
                    <a:pt x="132" y="37"/>
                  </a:lnTo>
                  <a:lnTo>
                    <a:pt x="128" y="36"/>
                  </a:lnTo>
                  <a:lnTo>
                    <a:pt x="124" y="34"/>
                  </a:lnTo>
                  <a:lnTo>
                    <a:pt x="135" y="29"/>
                  </a:lnTo>
                  <a:lnTo>
                    <a:pt x="134" y="23"/>
                  </a:lnTo>
                  <a:lnTo>
                    <a:pt x="131" y="17"/>
                  </a:lnTo>
                  <a:lnTo>
                    <a:pt x="131" y="12"/>
                  </a:lnTo>
                  <a:lnTo>
                    <a:pt x="128" y="9"/>
                  </a:lnTo>
                  <a:lnTo>
                    <a:pt x="121" y="6"/>
                  </a:lnTo>
                  <a:lnTo>
                    <a:pt x="120" y="6"/>
                  </a:lnTo>
                  <a:lnTo>
                    <a:pt x="104" y="5"/>
                  </a:lnTo>
                  <a:lnTo>
                    <a:pt x="86" y="8"/>
                  </a:lnTo>
                  <a:lnTo>
                    <a:pt x="78" y="5"/>
                  </a:lnTo>
                  <a:lnTo>
                    <a:pt x="70" y="3"/>
                  </a:lnTo>
                  <a:lnTo>
                    <a:pt x="64" y="0"/>
                  </a:lnTo>
                  <a:lnTo>
                    <a:pt x="55" y="2"/>
                  </a:lnTo>
                  <a:lnTo>
                    <a:pt x="41" y="2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0" name="Freeform 59"/>
            <p:cNvSpPr>
              <a:spLocks/>
            </p:cNvSpPr>
            <p:nvPr/>
          </p:nvSpPr>
          <p:spPr bwMode="auto">
            <a:xfrm>
              <a:off x="5875631" y="2199974"/>
              <a:ext cx="126404" cy="53535"/>
            </a:xfrm>
            <a:custGeom>
              <a:avLst/>
              <a:gdLst>
                <a:gd name="T0" fmla="*/ 2147483647 w 76"/>
                <a:gd name="T1" fmla="*/ 2147483647 h 30"/>
                <a:gd name="T2" fmla="*/ 2147483647 w 76"/>
                <a:gd name="T3" fmla="*/ 2147483647 h 30"/>
                <a:gd name="T4" fmla="*/ 2147483647 w 76"/>
                <a:gd name="T5" fmla="*/ 2147483647 h 30"/>
                <a:gd name="T6" fmla="*/ 0 w 76"/>
                <a:gd name="T7" fmla="*/ 2147483647 h 30"/>
                <a:gd name="T8" fmla="*/ 2147483647 w 76"/>
                <a:gd name="T9" fmla="*/ 2147483647 h 30"/>
                <a:gd name="T10" fmla="*/ 2147483647 w 76"/>
                <a:gd name="T11" fmla="*/ 2147483647 h 30"/>
                <a:gd name="T12" fmla="*/ 2147483647 w 76"/>
                <a:gd name="T13" fmla="*/ 2147483647 h 30"/>
                <a:gd name="T14" fmla="*/ 2147483647 w 76"/>
                <a:gd name="T15" fmla="*/ 2147483647 h 30"/>
                <a:gd name="T16" fmla="*/ 2147483647 w 76"/>
                <a:gd name="T17" fmla="*/ 2147483647 h 30"/>
                <a:gd name="T18" fmla="*/ 2147483647 w 76"/>
                <a:gd name="T19" fmla="*/ 2147483647 h 30"/>
                <a:gd name="T20" fmla="*/ 2147483647 w 76"/>
                <a:gd name="T21" fmla="*/ 2147483647 h 30"/>
                <a:gd name="T22" fmla="*/ 2147483647 w 76"/>
                <a:gd name="T23" fmla="*/ 2147483647 h 30"/>
                <a:gd name="T24" fmla="*/ 2147483647 w 76"/>
                <a:gd name="T25" fmla="*/ 2147483647 h 30"/>
                <a:gd name="T26" fmla="*/ 2147483647 w 76"/>
                <a:gd name="T27" fmla="*/ 2147483647 h 30"/>
                <a:gd name="T28" fmla="*/ 2147483647 w 76"/>
                <a:gd name="T29" fmla="*/ 2147483647 h 30"/>
                <a:gd name="T30" fmla="*/ 2147483647 w 76"/>
                <a:gd name="T31" fmla="*/ 2147483647 h 30"/>
                <a:gd name="T32" fmla="*/ 2147483647 w 76"/>
                <a:gd name="T33" fmla="*/ 2147483647 h 30"/>
                <a:gd name="T34" fmla="*/ 2147483647 w 76"/>
                <a:gd name="T35" fmla="*/ 2147483647 h 30"/>
                <a:gd name="T36" fmla="*/ 2147483647 w 76"/>
                <a:gd name="T37" fmla="*/ 2147483647 h 30"/>
                <a:gd name="T38" fmla="*/ 2147483647 w 76"/>
                <a:gd name="T39" fmla="*/ 2147483647 h 30"/>
                <a:gd name="T40" fmla="*/ 2147483647 w 76"/>
                <a:gd name="T41" fmla="*/ 2147483647 h 30"/>
                <a:gd name="T42" fmla="*/ 2147483647 w 76"/>
                <a:gd name="T43" fmla="*/ 2147483647 h 30"/>
                <a:gd name="T44" fmla="*/ 2147483647 w 76"/>
                <a:gd name="T45" fmla="*/ 2147483647 h 30"/>
                <a:gd name="T46" fmla="*/ 2147483647 w 76"/>
                <a:gd name="T47" fmla="*/ 0 h 30"/>
                <a:gd name="T48" fmla="*/ 2147483647 w 76"/>
                <a:gd name="T49" fmla="*/ 2147483647 h 30"/>
                <a:gd name="T50" fmla="*/ 2147483647 w 76"/>
                <a:gd name="T51" fmla="*/ 2147483647 h 30"/>
                <a:gd name="T52" fmla="*/ 2147483647 w 76"/>
                <a:gd name="T53" fmla="*/ 2147483647 h 30"/>
                <a:gd name="T54" fmla="*/ 2147483647 w 76"/>
                <a:gd name="T55" fmla="*/ 2147483647 h 30"/>
                <a:gd name="T56" fmla="*/ 2147483647 w 76"/>
                <a:gd name="T57" fmla="*/ 0 h 30"/>
                <a:gd name="T58" fmla="*/ 2147483647 w 76"/>
                <a:gd name="T59" fmla="*/ 2147483647 h 30"/>
                <a:gd name="T60" fmla="*/ 2147483647 w 76"/>
                <a:gd name="T61" fmla="*/ 2147483647 h 30"/>
                <a:gd name="T62" fmla="*/ 2147483647 w 76"/>
                <a:gd name="T63" fmla="*/ 0 h 30"/>
                <a:gd name="T64" fmla="*/ 2147483647 w 76"/>
                <a:gd name="T65" fmla="*/ 2147483647 h 30"/>
                <a:gd name="T66" fmla="*/ 2147483647 w 76"/>
                <a:gd name="T67" fmla="*/ 2147483647 h 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30"/>
                <a:gd name="T104" fmla="*/ 76 w 76"/>
                <a:gd name="T105" fmla="*/ 30 h 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30">
                  <a:moveTo>
                    <a:pt x="14" y="5"/>
                  </a:moveTo>
                  <a:lnTo>
                    <a:pt x="11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12" y="19"/>
                  </a:lnTo>
                  <a:lnTo>
                    <a:pt x="7" y="11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7" y="11"/>
                  </a:lnTo>
                  <a:lnTo>
                    <a:pt x="23" y="16"/>
                  </a:lnTo>
                  <a:lnTo>
                    <a:pt x="26" y="22"/>
                  </a:lnTo>
                  <a:lnTo>
                    <a:pt x="42" y="24"/>
                  </a:lnTo>
                  <a:lnTo>
                    <a:pt x="45" y="25"/>
                  </a:lnTo>
                  <a:lnTo>
                    <a:pt x="52" y="30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8" y="25"/>
                  </a:lnTo>
                  <a:lnTo>
                    <a:pt x="66" y="13"/>
                  </a:lnTo>
                  <a:lnTo>
                    <a:pt x="68" y="10"/>
                  </a:lnTo>
                  <a:lnTo>
                    <a:pt x="76" y="5"/>
                  </a:lnTo>
                  <a:lnTo>
                    <a:pt x="76" y="0"/>
                  </a:lnTo>
                  <a:lnTo>
                    <a:pt x="66" y="3"/>
                  </a:lnTo>
                  <a:lnTo>
                    <a:pt x="63" y="2"/>
                  </a:lnTo>
                  <a:lnTo>
                    <a:pt x="57" y="0"/>
                  </a:lnTo>
                  <a:lnTo>
                    <a:pt x="51" y="2"/>
                  </a:lnTo>
                  <a:lnTo>
                    <a:pt x="32" y="0"/>
                  </a:lnTo>
                  <a:lnTo>
                    <a:pt x="23" y="2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1" name="Freeform 60"/>
            <p:cNvSpPr>
              <a:spLocks/>
            </p:cNvSpPr>
            <p:nvPr/>
          </p:nvSpPr>
          <p:spPr bwMode="auto">
            <a:xfrm>
              <a:off x="5835713" y="2239232"/>
              <a:ext cx="171309" cy="55320"/>
            </a:xfrm>
            <a:custGeom>
              <a:avLst/>
              <a:gdLst>
                <a:gd name="T0" fmla="*/ 2147483647 w 103"/>
                <a:gd name="T1" fmla="*/ 0 h 31"/>
                <a:gd name="T2" fmla="*/ 2147483647 w 103"/>
                <a:gd name="T3" fmla="*/ 0 h 31"/>
                <a:gd name="T4" fmla="*/ 2147483647 w 103"/>
                <a:gd name="T5" fmla="*/ 2147483647 h 31"/>
                <a:gd name="T6" fmla="*/ 2147483647 w 103"/>
                <a:gd name="T7" fmla="*/ 2147483647 h 31"/>
                <a:gd name="T8" fmla="*/ 2147483647 w 103"/>
                <a:gd name="T9" fmla="*/ 2147483647 h 31"/>
                <a:gd name="T10" fmla="*/ 2147483647 w 103"/>
                <a:gd name="T11" fmla="*/ 2147483647 h 31"/>
                <a:gd name="T12" fmla="*/ 2147483647 w 103"/>
                <a:gd name="T13" fmla="*/ 2147483647 h 31"/>
                <a:gd name="T14" fmla="*/ 2147483647 w 103"/>
                <a:gd name="T15" fmla="*/ 2147483647 h 31"/>
                <a:gd name="T16" fmla="*/ 2147483647 w 103"/>
                <a:gd name="T17" fmla="*/ 2147483647 h 31"/>
                <a:gd name="T18" fmla="*/ 0 w 103"/>
                <a:gd name="T19" fmla="*/ 2147483647 h 31"/>
                <a:gd name="T20" fmla="*/ 2147483647 w 103"/>
                <a:gd name="T21" fmla="*/ 2147483647 h 31"/>
                <a:gd name="T22" fmla="*/ 2147483647 w 103"/>
                <a:gd name="T23" fmla="*/ 2147483647 h 31"/>
                <a:gd name="T24" fmla="*/ 2147483647 w 103"/>
                <a:gd name="T25" fmla="*/ 2147483647 h 31"/>
                <a:gd name="T26" fmla="*/ 2147483647 w 103"/>
                <a:gd name="T27" fmla="*/ 2147483647 h 31"/>
                <a:gd name="T28" fmla="*/ 2147483647 w 103"/>
                <a:gd name="T29" fmla="*/ 2147483647 h 31"/>
                <a:gd name="T30" fmla="*/ 2147483647 w 103"/>
                <a:gd name="T31" fmla="*/ 2147483647 h 31"/>
                <a:gd name="T32" fmla="*/ 2147483647 w 103"/>
                <a:gd name="T33" fmla="*/ 2147483647 h 31"/>
                <a:gd name="T34" fmla="*/ 2147483647 w 103"/>
                <a:gd name="T35" fmla="*/ 2147483647 h 31"/>
                <a:gd name="T36" fmla="*/ 2147483647 w 103"/>
                <a:gd name="T37" fmla="*/ 2147483647 h 31"/>
                <a:gd name="T38" fmla="*/ 2147483647 w 103"/>
                <a:gd name="T39" fmla="*/ 2147483647 h 31"/>
                <a:gd name="T40" fmla="*/ 2147483647 w 103"/>
                <a:gd name="T41" fmla="*/ 2147483647 h 31"/>
                <a:gd name="T42" fmla="*/ 2147483647 w 103"/>
                <a:gd name="T43" fmla="*/ 2147483647 h 31"/>
                <a:gd name="T44" fmla="*/ 2147483647 w 103"/>
                <a:gd name="T45" fmla="*/ 2147483647 h 31"/>
                <a:gd name="T46" fmla="*/ 2147483647 w 103"/>
                <a:gd name="T47" fmla="*/ 2147483647 h 31"/>
                <a:gd name="T48" fmla="*/ 2147483647 w 103"/>
                <a:gd name="T49" fmla="*/ 2147483647 h 31"/>
                <a:gd name="T50" fmla="*/ 2147483647 w 103"/>
                <a:gd name="T51" fmla="*/ 2147483647 h 31"/>
                <a:gd name="T52" fmla="*/ 2147483647 w 103"/>
                <a:gd name="T53" fmla="*/ 2147483647 h 31"/>
                <a:gd name="T54" fmla="*/ 2147483647 w 103"/>
                <a:gd name="T55" fmla="*/ 2147483647 h 31"/>
                <a:gd name="T56" fmla="*/ 2147483647 w 103"/>
                <a:gd name="T57" fmla="*/ 2147483647 h 31"/>
                <a:gd name="T58" fmla="*/ 2147483647 w 103"/>
                <a:gd name="T59" fmla="*/ 2147483647 h 31"/>
                <a:gd name="T60" fmla="*/ 2147483647 w 103"/>
                <a:gd name="T61" fmla="*/ 2147483647 h 31"/>
                <a:gd name="T62" fmla="*/ 2147483647 w 103"/>
                <a:gd name="T63" fmla="*/ 2147483647 h 31"/>
                <a:gd name="T64" fmla="*/ 2147483647 w 103"/>
                <a:gd name="T65" fmla="*/ 2147483647 h 31"/>
                <a:gd name="T66" fmla="*/ 2147483647 w 103"/>
                <a:gd name="T67" fmla="*/ 2147483647 h 31"/>
                <a:gd name="T68" fmla="*/ 2147483647 w 103"/>
                <a:gd name="T69" fmla="*/ 2147483647 h 31"/>
                <a:gd name="T70" fmla="*/ 2147483647 w 103"/>
                <a:gd name="T71" fmla="*/ 0 h 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3"/>
                <a:gd name="T109" fmla="*/ 0 h 31"/>
                <a:gd name="T110" fmla="*/ 103 w 103"/>
                <a:gd name="T111" fmla="*/ 31 h 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3" h="31">
                  <a:moveTo>
                    <a:pt x="50" y="0"/>
                  </a:moveTo>
                  <a:lnTo>
                    <a:pt x="50" y="0"/>
                  </a:lnTo>
                  <a:lnTo>
                    <a:pt x="49" y="2"/>
                  </a:lnTo>
                  <a:lnTo>
                    <a:pt x="50" y="5"/>
                  </a:lnTo>
                  <a:lnTo>
                    <a:pt x="47" y="11"/>
                  </a:lnTo>
                  <a:lnTo>
                    <a:pt x="30" y="11"/>
                  </a:lnTo>
                  <a:lnTo>
                    <a:pt x="25" y="3"/>
                  </a:lnTo>
                  <a:lnTo>
                    <a:pt x="11" y="6"/>
                  </a:lnTo>
                  <a:lnTo>
                    <a:pt x="7" y="1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10" y="23"/>
                  </a:lnTo>
                  <a:lnTo>
                    <a:pt x="19" y="22"/>
                  </a:lnTo>
                  <a:lnTo>
                    <a:pt x="28" y="23"/>
                  </a:lnTo>
                  <a:lnTo>
                    <a:pt x="41" y="22"/>
                  </a:lnTo>
                  <a:lnTo>
                    <a:pt x="45" y="25"/>
                  </a:lnTo>
                  <a:lnTo>
                    <a:pt x="53" y="22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72" y="28"/>
                  </a:lnTo>
                  <a:lnTo>
                    <a:pt x="76" y="31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100" y="26"/>
                  </a:lnTo>
                  <a:lnTo>
                    <a:pt x="103" y="28"/>
                  </a:lnTo>
                  <a:lnTo>
                    <a:pt x="100" y="22"/>
                  </a:lnTo>
                  <a:lnTo>
                    <a:pt x="95" y="17"/>
                  </a:lnTo>
                  <a:lnTo>
                    <a:pt x="95" y="14"/>
                  </a:lnTo>
                  <a:lnTo>
                    <a:pt x="95" y="9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76" y="8"/>
                  </a:lnTo>
                  <a:lnTo>
                    <a:pt x="69" y="3"/>
                  </a:lnTo>
                  <a:lnTo>
                    <a:pt x="66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2" name="Freeform 61"/>
            <p:cNvSpPr>
              <a:spLocks/>
            </p:cNvSpPr>
            <p:nvPr/>
          </p:nvSpPr>
          <p:spPr bwMode="auto">
            <a:xfrm>
              <a:off x="5839042" y="2278491"/>
              <a:ext cx="131392" cy="67810"/>
            </a:xfrm>
            <a:custGeom>
              <a:avLst/>
              <a:gdLst>
                <a:gd name="T0" fmla="*/ 2147483647 w 79"/>
                <a:gd name="T1" fmla="*/ 2147483647 h 38"/>
                <a:gd name="T2" fmla="*/ 2147483647 w 79"/>
                <a:gd name="T3" fmla="*/ 0 h 38"/>
                <a:gd name="T4" fmla="*/ 2147483647 w 79"/>
                <a:gd name="T5" fmla="*/ 2147483647 h 38"/>
                <a:gd name="T6" fmla="*/ 0 w 79"/>
                <a:gd name="T7" fmla="*/ 2147483647 h 38"/>
                <a:gd name="T8" fmla="*/ 0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2147483647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2147483647 h 38"/>
                <a:gd name="T46" fmla="*/ 2147483647 w 79"/>
                <a:gd name="T47" fmla="*/ 2147483647 h 38"/>
                <a:gd name="T48" fmla="*/ 2147483647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2147483647 w 79"/>
                <a:gd name="T55" fmla="*/ 2147483647 h 38"/>
                <a:gd name="T56" fmla="*/ 2147483647 w 79"/>
                <a:gd name="T57" fmla="*/ 2147483647 h 38"/>
                <a:gd name="T58" fmla="*/ 2147483647 w 79"/>
                <a:gd name="T59" fmla="*/ 2147483647 h 38"/>
                <a:gd name="T60" fmla="*/ 2147483647 w 79"/>
                <a:gd name="T61" fmla="*/ 2147483647 h 38"/>
                <a:gd name="T62" fmla="*/ 2147483647 w 79"/>
                <a:gd name="T63" fmla="*/ 2147483647 h 38"/>
                <a:gd name="T64" fmla="*/ 2147483647 w 79"/>
                <a:gd name="T65" fmla="*/ 2147483647 h 38"/>
                <a:gd name="T66" fmla="*/ 2147483647 w 79"/>
                <a:gd name="T67" fmla="*/ 2147483647 h 38"/>
                <a:gd name="T68" fmla="*/ 2147483647 w 79"/>
                <a:gd name="T69" fmla="*/ 2147483647 h 38"/>
                <a:gd name="T70" fmla="*/ 2147483647 w 79"/>
                <a:gd name="T71" fmla="*/ 2147483647 h 38"/>
                <a:gd name="T72" fmla="*/ 2147483647 w 79"/>
                <a:gd name="T73" fmla="*/ 2147483647 h 38"/>
                <a:gd name="T74" fmla="*/ 2147483647 w 79"/>
                <a:gd name="T75" fmla="*/ 2147483647 h 38"/>
                <a:gd name="T76" fmla="*/ 2147483647 w 79"/>
                <a:gd name="T77" fmla="*/ 0 h 38"/>
                <a:gd name="T78" fmla="*/ 2147483647 w 79"/>
                <a:gd name="T79" fmla="*/ 2147483647 h 38"/>
                <a:gd name="T80" fmla="*/ 2147483647 w 79"/>
                <a:gd name="T81" fmla="*/ 0 h 38"/>
                <a:gd name="T82" fmla="*/ 2147483647 w 79"/>
                <a:gd name="T83" fmla="*/ 2147483647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9"/>
                <a:gd name="T127" fmla="*/ 0 h 38"/>
                <a:gd name="T128" fmla="*/ 79 w 79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9" h="38">
                  <a:moveTo>
                    <a:pt x="26" y="1"/>
                  </a:moveTo>
                  <a:lnTo>
                    <a:pt x="17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12"/>
                  </a:lnTo>
                  <a:lnTo>
                    <a:pt x="3" y="18"/>
                  </a:lnTo>
                  <a:lnTo>
                    <a:pt x="12" y="18"/>
                  </a:lnTo>
                  <a:lnTo>
                    <a:pt x="22" y="18"/>
                  </a:lnTo>
                  <a:lnTo>
                    <a:pt x="25" y="23"/>
                  </a:lnTo>
                  <a:lnTo>
                    <a:pt x="23" y="28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33" y="32"/>
                  </a:lnTo>
                  <a:lnTo>
                    <a:pt x="36" y="35"/>
                  </a:lnTo>
                  <a:lnTo>
                    <a:pt x="40" y="35"/>
                  </a:lnTo>
                  <a:lnTo>
                    <a:pt x="43" y="37"/>
                  </a:lnTo>
                  <a:lnTo>
                    <a:pt x="47" y="38"/>
                  </a:lnTo>
                  <a:lnTo>
                    <a:pt x="51" y="34"/>
                  </a:lnTo>
                  <a:lnTo>
                    <a:pt x="56" y="31"/>
                  </a:lnTo>
                  <a:lnTo>
                    <a:pt x="62" y="31"/>
                  </a:lnTo>
                  <a:lnTo>
                    <a:pt x="64" y="25"/>
                  </a:lnTo>
                  <a:lnTo>
                    <a:pt x="67" y="21"/>
                  </a:lnTo>
                  <a:lnTo>
                    <a:pt x="70" y="21"/>
                  </a:lnTo>
                  <a:lnTo>
                    <a:pt x="73" y="21"/>
                  </a:lnTo>
                  <a:lnTo>
                    <a:pt x="79" y="20"/>
                  </a:lnTo>
                  <a:lnTo>
                    <a:pt x="79" y="15"/>
                  </a:lnTo>
                  <a:lnTo>
                    <a:pt x="78" y="11"/>
                  </a:lnTo>
                  <a:lnTo>
                    <a:pt x="79" y="9"/>
                  </a:lnTo>
                  <a:lnTo>
                    <a:pt x="74" y="9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61" y="4"/>
                  </a:lnTo>
                  <a:lnTo>
                    <a:pt x="51" y="0"/>
                  </a:lnTo>
                  <a:lnTo>
                    <a:pt x="43" y="3"/>
                  </a:lnTo>
                  <a:lnTo>
                    <a:pt x="39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3" name="Freeform 70"/>
            <p:cNvSpPr>
              <a:spLocks/>
            </p:cNvSpPr>
            <p:nvPr/>
          </p:nvSpPr>
          <p:spPr bwMode="auto">
            <a:xfrm>
              <a:off x="5819083" y="2480141"/>
              <a:ext cx="221204" cy="114208"/>
            </a:xfrm>
            <a:custGeom>
              <a:avLst/>
              <a:gdLst>
                <a:gd name="T0" fmla="*/ 2147483647 w 133"/>
                <a:gd name="T1" fmla="*/ 2147483647 h 64"/>
                <a:gd name="T2" fmla="*/ 2147483647 w 133"/>
                <a:gd name="T3" fmla="*/ 0 h 64"/>
                <a:gd name="T4" fmla="*/ 2147483647 w 133"/>
                <a:gd name="T5" fmla="*/ 2147483647 h 64"/>
                <a:gd name="T6" fmla="*/ 2147483647 w 133"/>
                <a:gd name="T7" fmla="*/ 2147483647 h 64"/>
                <a:gd name="T8" fmla="*/ 2147483647 w 133"/>
                <a:gd name="T9" fmla="*/ 2147483647 h 64"/>
                <a:gd name="T10" fmla="*/ 2147483647 w 133"/>
                <a:gd name="T11" fmla="*/ 2147483647 h 64"/>
                <a:gd name="T12" fmla="*/ 2147483647 w 133"/>
                <a:gd name="T13" fmla="*/ 2147483647 h 64"/>
                <a:gd name="T14" fmla="*/ 2147483647 w 133"/>
                <a:gd name="T15" fmla="*/ 2147483647 h 64"/>
                <a:gd name="T16" fmla="*/ 2147483647 w 133"/>
                <a:gd name="T17" fmla="*/ 2147483647 h 64"/>
                <a:gd name="T18" fmla="*/ 2147483647 w 133"/>
                <a:gd name="T19" fmla="*/ 2147483647 h 64"/>
                <a:gd name="T20" fmla="*/ 2147483647 w 133"/>
                <a:gd name="T21" fmla="*/ 2147483647 h 64"/>
                <a:gd name="T22" fmla="*/ 2147483647 w 133"/>
                <a:gd name="T23" fmla="*/ 2147483647 h 64"/>
                <a:gd name="T24" fmla="*/ 2147483647 w 133"/>
                <a:gd name="T25" fmla="*/ 2147483647 h 64"/>
                <a:gd name="T26" fmla="*/ 2147483647 w 133"/>
                <a:gd name="T27" fmla="*/ 2147483647 h 64"/>
                <a:gd name="T28" fmla="*/ 2147483647 w 133"/>
                <a:gd name="T29" fmla="*/ 2147483647 h 64"/>
                <a:gd name="T30" fmla="*/ 2147483647 w 133"/>
                <a:gd name="T31" fmla="*/ 2147483647 h 64"/>
                <a:gd name="T32" fmla="*/ 2147483647 w 133"/>
                <a:gd name="T33" fmla="*/ 2147483647 h 64"/>
                <a:gd name="T34" fmla="*/ 2147483647 w 133"/>
                <a:gd name="T35" fmla="*/ 2147483647 h 64"/>
                <a:gd name="T36" fmla="*/ 2147483647 w 133"/>
                <a:gd name="T37" fmla="*/ 2147483647 h 64"/>
                <a:gd name="T38" fmla="*/ 2147483647 w 133"/>
                <a:gd name="T39" fmla="*/ 2147483647 h 64"/>
                <a:gd name="T40" fmla="*/ 2147483647 w 133"/>
                <a:gd name="T41" fmla="*/ 2147483647 h 64"/>
                <a:gd name="T42" fmla="*/ 2147483647 w 133"/>
                <a:gd name="T43" fmla="*/ 2147483647 h 64"/>
                <a:gd name="T44" fmla="*/ 2147483647 w 133"/>
                <a:gd name="T45" fmla="*/ 2147483647 h 64"/>
                <a:gd name="T46" fmla="*/ 2147483647 w 133"/>
                <a:gd name="T47" fmla="*/ 2147483647 h 64"/>
                <a:gd name="T48" fmla="*/ 2147483647 w 133"/>
                <a:gd name="T49" fmla="*/ 2147483647 h 64"/>
                <a:gd name="T50" fmla="*/ 2147483647 w 133"/>
                <a:gd name="T51" fmla="*/ 2147483647 h 64"/>
                <a:gd name="T52" fmla="*/ 2147483647 w 133"/>
                <a:gd name="T53" fmla="*/ 2147483647 h 64"/>
                <a:gd name="T54" fmla="*/ 2147483647 w 133"/>
                <a:gd name="T55" fmla="*/ 2147483647 h 64"/>
                <a:gd name="T56" fmla="*/ 2147483647 w 133"/>
                <a:gd name="T57" fmla="*/ 2147483647 h 64"/>
                <a:gd name="T58" fmla="*/ 2147483647 w 133"/>
                <a:gd name="T59" fmla="*/ 2147483647 h 64"/>
                <a:gd name="T60" fmla="*/ 2147483647 w 133"/>
                <a:gd name="T61" fmla="*/ 2147483647 h 64"/>
                <a:gd name="T62" fmla="*/ 2147483647 w 133"/>
                <a:gd name="T63" fmla="*/ 2147483647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3"/>
                <a:gd name="T97" fmla="*/ 0 h 64"/>
                <a:gd name="T98" fmla="*/ 133 w 133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3" h="64">
                  <a:moveTo>
                    <a:pt x="110" y="19"/>
                  </a:moveTo>
                  <a:lnTo>
                    <a:pt x="107" y="14"/>
                  </a:lnTo>
                  <a:lnTo>
                    <a:pt x="102" y="12"/>
                  </a:lnTo>
                  <a:lnTo>
                    <a:pt x="93" y="0"/>
                  </a:lnTo>
                  <a:lnTo>
                    <a:pt x="91" y="2"/>
                  </a:lnTo>
                  <a:lnTo>
                    <a:pt x="83" y="3"/>
                  </a:lnTo>
                  <a:lnTo>
                    <a:pt x="73" y="5"/>
                  </a:lnTo>
                  <a:lnTo>
                    <a:pt x="66" y="8"/>
                  </a:lnTo>
                  <a:lnTo>
                    <a:pt x="62" y="5"/>
                  </a:lnTo>
                  <a:lnTo>
                    <a:pt x="51" y="5"/>
                  </a:lnTo>
                  <a:lnTo>
                    <a:pt x="43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20" y="17"/>
                  </a:lnTo>
                  <a:lnTo>
                    <a:pt x="15" y="23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7" y="34"/>
                  </a:lnTo>
                  <a:lnTo>
                    <a:pt x="9" y="37"/>
                  </a:lnTo>
                  <a:lnTo>
                    <a:pt x="12" y="40"/>
                  </a:lnTo>
                  <a:lnTo>
                    <a:pt x="15" y="42"/>
                  </a:lnTo>
                  <a:lnTo>
                    <a:pt x="20" y="50"/>
                  </a:lnTo>
                  <a:lnTo>
                    <a:pt x="24" y="51"/>
                  </a:lnTo>
                  <a:lnTo>
                    <a:pt x="31" y="50"/>
                  </a:lnTo>
                  <a:lnTo>
                    <a:pt x="34" y="51"/>
                  </a:lnTo>
                  <a:lnTo>
                    <a:pt x="34" y="53"/>
                  </a:lnTo>
                  <a:lnTo>
                    <a:pt x="38" y="57"/>
                  </a:lnTo>
                  <a:lnTo>
                    <a:pt x="40" y="62"/>
                  </a:lnTo>
                  <a:lnTo>
                    <a:pt x="59" y="62"/>
                  </a:lnTo>
                  <a:lnTo>
                    <a:pt x="63" y="62"/>
                  </a:lnTo>
                  <a:lnTo>
                    <a:pt x="69" y="64"/>
                  </a:lnTo>
                  <a:lnTo>
                    <a:pt x="76" y="64"/>
                  </a:lnTo>
                  <a:lnTo>
                    <a:pt x="82" y="59"/>
                  </a:lnTo>
                  <a:lnTo>
                    <a:pt x="94" y="57"/>
                  </a:lnTo>
                  <a:lnTo>
                    <a:pt x="102" y="57"/>
                  </a:lnTo>
                  <a:lnTo>
                    <a:pt x="108" y="61"/>
                  </a:lnTo>
                  <a:lnTo>
                    <a:pt x="116" y="62"/>
                  </a:lnTo>
                  <a:lnTo>
                    <a:pt x="118" y="62"/>
                  </a:lnTo>
                  <a:lnTo>
                    <a:pt x="118" y="57"/>
                  </a:lnTo>
                  <a:lnTo>
                    <a:pt x="121" y="53"/>
                  </a:lnTo>
                  <a:lnTo>
                    <a:pt x="125" y="48"/>
                  </a:lnTo>
                  <a:lnTo>
                    <a:pt x="130" y="48"/>
                  </a:lnTo>
                  <a:lnTo>
                    <a:pt x="132" y="43"/>
                  </a:lnTo>
                  <a:lnTo>
                    <a:pt x="133" y="40"/>
                  </a:lnTo>
                  <a:lnTo>
                    <a:pt x="128" y="39"/>
                  </a:lnTo>
                  <a:lnTo>
                    <a:pt x="125" y="40"/>
                  </a:lnTo>
                  <a:lnTo>
                    <a:pt x="122" y="42"/>
                  </a:lnTo>
                  <a:lnTo>
                    <a:pt x="113" y="42"/>
                  </a:lnTo>
                  <a:lnTo>
                    <a:pt x="111" y="39"/>
                  </a:lnTo>
                  <a:lnTo>
                    <a:pt x="113" y="37"/>
                  </a:lnTo>
                  <a:lnTo>
                    <a:pt x="110" y="36"/>
                  </a:lnTo>
                  <a:lnTo>
                    <a:pt x="110" y="30"/>
                  </a:lnTo>
                  <a:lnTo>
                    <a:pt x="113" y="25"/>
                  </a:lnTo>
                  <a:lnTo>
                    <a:pt x="110" y="1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4" name="Freeform 71"/>
            <p:cNvSpPr>
              <a:spLocks/>
            </p:cNvSpPr>
            <p:nvPr/>
          </p:nvSpPr>
          <p:spPr bwMode="auto">
            <a:xfrm>
              <a:off x="5870643" y="2574721"/>
              <a:ext cx="144698" cy="80304"/>
            </a:xfrm>
            <a:custGeom>
              <a:avLst/>
              <a:gdLst>
                <a:gd name="T0" fmla="*/ 2147483647 w 87"/>
                <a:gd name="T1" fmla="*/ 2147483647 h 45"/>
                <a:gd name="T2" fmla="*/ 2147483647 w 87"/>
                <a:gd name="T3" fmla="*/ 2147483647 h 45"/>
                <a:gd name="T4" fmla="*/ 2147483647 w 87"/>
                <a:gd name="T5" fmla="*/ 2147483647 h 45"/>
                <a:gd name="T6" fmla="*/ 2147483647 w 87"/>
                <a:gd name="T7" fmla="*/ 2147483647 h 45"/>
                <a:gd name="T8" fmla="*/ 2147483647 w 87"/>
                <a:gd name="T9" fmla="*/ 2147483647 h 45"/>
                <a:gd name="T10" fmla="*/ 2147483647 w 87"/>
                <a:gd name="T11" fmla="*/ 2147483647 h 45"/>
                <a:gd name="T12" fmla="*/ 2147483647 w 87"/>
                <a:gd name="T13" fmla="*/ 2147483647 h 45"/>
                <a:gd name="T14" fmla="*/ 2147483647 w 87"/>
                <a:gd name="T15" fmla="*/ 2147483647 h 45"/>
                <a:gd name="T16" fmla="*/ 2147483647 w 87"/>
                <a:gd name="T17" fmla="*/ 2147483647 h 45"/>
                <a:gd name="T18" fmla="*/ 2147483647 w 87"/>
                <a:gd name="T19" fmla="*/ 0 h 45"/>
                <a:gd name="T20" fmla="*/ 2147483647 w 87"/>
                <a:gd name="T21" fmla="*/ 2147483647 h 45"/>
                <a:gd name="T22" fmla="*/ 0 w 87"/>
                <a:gd name="T23" fmla="*/ 2147483647 h 45"/>
                <a:gd name="T24" fmla="*/ 2147483647 w 87"/>
                <a:gd name="T25" fmla="*/ 2147483647 h 45"/>
                <a:gd name="T26" fmla="*/ 2147483647 w 87"/>
                <a:gd name="T27" fmla="*/ 2147483647 h 45"/>
                <a:gd name="T28" fmla="*/ 2147483647 w 87"/>
                <a:gd name="T29" fmla="*/ 2147483647 h 45"/>
                <a:gd name="T30" fmla="*/ 2147483647 w 87"/>
                <a:gd name="T31" fmla="*/ 2147483647 h 45"/>
                <a:gd name="T32" fmla="*/ 2147483647 w 87"/>
                <a:gd name="T33" fmla="*/ 2147483647 h 45"/>
                <a:gd name="T34" fmla="*/ 2147483647 w 87"/>
                <a:gd name="T35" fmla="*/ 2147483647 h 45"/>
                <a:gd name="T36" fmla="*/ 2147483647 w 87"/>
                <a:gd name="T37" fmla="*/ 2147483647 h 45"/>
                <a:gd name="T38" fmla="*/ 2147483647 w 87"/>
                <a:gd name="T39" fmla="*/ 2147483647 h 45"/>
                <a:gd name="T40" fmla="*/ 2147483647 w 87"/>
                <a:gd name="T41" fmla="*/ 2147483647 h 45"/>
                <a:gd name="T42" fmla="*/ 2147483647 w 87"/>
                <a:gd name="T43" fmla="*/ 2147483647 h 45"/>
                <a:gd name="T44" fmla="*/ 2147483647 w 87"/>
                <a:gd name="T45" fmla="*/ 2147483647 h 45"/>
                <a:gd name="T46" fmla="*/ 2147483647 w 87"/>
                <a:gd name="T47" fmla="*/ 2147483647 h 45"/>
                <a:gd name="T48" fmla="*/ 2147483647 w 87"/>
                <a:gd name="T49" fmla="*/ 2147483647 h 45"/>
                <a:gd name="T50" fmla="*/ 2147483647 w 87"/>
                <a:gd name="T51" fmla="*/ 2147483647 h 45"/>
                <a:gd name="T52" fmla="*/ 2147483647 w 87"/>
                <a:gd name="T53" fmla="*/ 2147483647 h 45"/>
                <a:gd name="T54" fmla="*/ 2147483647 w 87"/>
                <a:gd name="T55" fmla="*/ 2147483647 h 45"/>
                <a:gd name="T56" fmla="*/ 2147483647 w 87"/>
                <a:gd name="T57" fmla="*/ 2147483647 h 45"/>
                <a:gd name="T58" fmla="*/ 2147483647 w 87"/>
                <a:gd name="T59" fmla="*/ 2147483647 h 45"/>
                <a:gd name="T60" fmla="*/ 2147483647 w 87"/>
                <a:gd name="T61" fmla="*/ 2147483647 h 45"/>
                <a:gd name="T62" fmla="*/ 2147483647 w 87"/>
                <a:gd name="T63" fmla="*/ 2147483647 h 45"/>
                <a:gd name="T64" fmla="*/ 2147483647 w 87"/>
                <a:gd name="T65" fmla="*/ 2147483647 h 45"/>
                <a:gd name="T66" fmla="*/ 2147483647 w 87"/>
                <a:gd name="T67" fmla="*/ 2147483647 h 45"/>
                <a:gd name="T68" fmla="*/ 2147483647 w 87"/>
                <a:gd name="T69" fmla="*/ 2147483647 h 45"/>
                <a:gd name="T70" fmla="*/ 2147483647 w 87"/>
                <a:gd name="T71" fmla="*/ 2147483647 h 45"/>
                <a:gd name="T72" fmla="*/ 2147483647 w 87"/>
                <a:gd name="T73" fmla="*/ 2147483647 h 45"/>
                <a:gd name="T74" fmla="*/ 2147483647 w 87"/>
                <a:gd name="T75" fmla="*/ 2147483647 h 45"/>
                <a:gd name="T76" fmla="*/ 2147483647 w 87"/>
                <a:gd name="T77" fmla="*/ 2147483647 h 45"/>
                <a:gd name="T78" fmla="*/ 2147483647 w 87"/>
                <a:gd name="T79" fmla="*/ 2147483647 h 45"/>
                <a:gd name="T80" fmla="*/ 2147483647 w 87"/>
                <a:gd name="T81" fmla="*/ 2147483647 h 45"/>
                <a:gd name="T82" fmla="*/ 2147483647 w 87"/>
                <a:gd name="T83" fmla="*/ 2147483647 h 45"/>
                <a:gd name="T84" fmla="*/ 2147483647 w 87"/>
                <a:gd name="T85" fmla="*/ 2147483647 h 45"/>
                <a:gd name="T86" fmla="*/ 2147483647 w 87"/>
                <a:gd name="T87" fmla="*/ 2147483647 h 45"/>
                <a:gd name="T88" fmla="*/ 2147483647 w 87"/>
                <a:gd name="T89" fmla="*/ 2147483647 h 45"/>
                <a:gd name="T90" fmla="*/ 2147483647 w 87"/>
                <a:gd name="T91" fmla="*/ 2147483647 h 45"/>
                <a:gd name="T92" fmla="*/ 2147483647 w 87"/>
                <a:gd name="T93" fmla="*/ 2147483647 h 45"/>
                <a:gd name="T94" fmla="*/ 2147483647 w 87"/>
                <a:gd name="T95" fmla="*/ 2147483647 h 45"/>
                <a:gd name="T96" fmla="*/ 2147483647 w 87"/>
                <a:gd name="T97" fmla="*/ 2147483647 h 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7"/>
                <a:gd name="T148" fmla="*/ 0 h 45"/>
                <a:gd name="T149" fmla="*/ 87 w 87"/>
                <a:gd name="T150" fmla="*/ 45 h 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7" h="45">
                  <a:moveTo>
                    <a:pt x="71" y="4"/>
                  </a:moveTo>
                  <a:lnTo>
                    <a:pt x="63" y="4"/>
                  </a:lnTo>
                  <a:lnTo>
                    <a:pt x="51" y="6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2" y="9"/>
                  </a:lnTo>
                  <a:lnTo>
                    <a:pt x="28" y="9"/>
                  </a:lnTo>
                  <a:lnTo>
                    <a:pt x="9" y="9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6"/>
                  </a:lnTo>
                  <a:lnTo>
                    <a:pt x="1" y="14"/>
                  </a:lnTo>
                  <a:lnTo>
                    <a:pt x="6" y="15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1" y="29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6" y="43"/>
                  </a:lnTo>
                  <a:lnTo>
                    <a:pt x="14" y="43"/>
                  </a:lnTo>
                  <a:lnTo>
                    <a:pt x="20" y="40"/>
                  </a:lnTo>
                  <a:lnTo>
                    <a:pt x="28" y="40"/>
                  </a:lnTo>
                  <a:lnTo>
                    <a:pt x="34" y="42"/>
                  </a:lnTo>
                  <a:lnTo>
                    <a:pt x="35" y="43"/>
                  </a:lnTo>
                  <a:lnTo>
                    <a:pt x="38" y="45"/>
                  </a:lnTo>
                  <a:lnTo>
                    <a:pt x="43" y="43"/>
                  </a:lnTo>
                  <a:lnTo>
                    <a:pt x="51" y="43"/>
                  </a:lnTo>
                  <a:lnTo>
                    <a:pt x="55" y="40"/>
                  </a:lnTo>
                  <a:lnTo>
                    <a:pt x="54" y="37"/>
                  </a:lnTo>
                  <a:lnTo>
                    <a:pt x="57" y="34"/>
                  </a:lnTo>
                  <a:lnTo>
                    <a:pt x="63" y="31"/>
                  </a:lnTo>
                  <a:lnTo>
                    <a:pt x="66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9" y="31"/>
                  </a:lnTo>
                  <a:lnTo>
                    <a:pt x="73" y="26"/>
                  </a:lnTo>
                  <a:lnTo>
                    <a:pt x="77" y="23"/>
                  </a:lnTo>
                  <a:lnTo>
                    <a:pt x="79" y="14"/>
                  </a:lnTo>
                  <a:lnTo>
                    <a:pt x="85" y="14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77" y="8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5" name="Freeform 85"/>
            <p:cNvSpPr>
              <a:spLocks/>
            </p:cNvSpPr>
            <p:nvPr/>
          </p:nvSpPr>
          <p:spPr bwMode="auto">
            <a:xfrm>
              <a:off x="5489769" y="2315967"/>
              <a:ext cx="214553" cy="183806"/>
            </a:xfrm>
            <a:custGeom>
              <a:avLst/>
              <a:gdLst>
                <a:gd name="T0" fmla="*/ 2147483647 w 129"/>
                <a:gd name="T1" fmla="*/ 2147483647 h 103"/>
                <a:gd name="T2" fmla="*/ 2147483647 w 129"/>
                <a:gd name="T3" fmla="*/ 2147483647 h 103"/>
                <a:gd name="T4" fmla="*/ 2147483647 w 129"/>
                <a:gd name="T5" fmla="*/ 2147483647 h 103"/>
                <a:gd name="T6" fmla="*/ 2147483647 w 129"/>
                <a:gd name="T7" fmla="*/ 2147483647 h 103"/>
                <a:gd name="T8" fmla="*/ 2147483647 w 129"/>
                <a:gd name="T9" fmla="*/ 2147483647 h 103"/>
                <a:gd name="T10" fmla="*/ 2147483647 w 129"/>
                <a:gd name="T11" fmla="*/ 2147483647 h 103"/>
                <a:gd name="T12" fmla="*/ 2147483647 w 129"/>
                <a:gd name="T13" fmla="*/ 2147483647 h 103"/>
                <a:gd name="T14" fmla="*/ 2147483647 w 129"/>
                <a:gd name="T15" fmla="*/ 2147483647 h 103"/>
                <a:gd name="T16" fmla="*/ 2147483647 w 129"/>
                <a:gd name="T17" fmla="*/ 2147483647 h 103"/>
                <a:gd name="T18" fmla="*/ 2147483647 w 129"/>
                <a:gd name="T19" fmla="*/ 2147483647 h 103"/>
                <a:gd name="T20" fmla="*/ 2147483647 w 129"/>
                <a:gd name="T21" fmla="*/ 2147483647 h 103"/>
                <a:gd name="T22" fmla="*/ 2147483647 w 129"/>
                <a:gd name="T23" fmla="*/ 2147483647 h 103"/>
                <a:gd name="T24" fmla="*/ 2147483647 w 129"/>
                <a:gd name="T25" fmla="*/ 2147483647 h 103"/>
                <a:gd name="T26" fmla="*/ 2147483647 w 129"/>
                <a:gd name="T27" fmla="*/ 2147483647 h 103"/>
                <a:gd name="T28" fmla="*/ 2147483647 w 129"/>
                <a:gd name="T29" fmla="*/ 2147483647 h 103"/>
                <a:gd name="T30" fmla="*/ 2147483647 w 129"/>
                <a:gd name="T31" fmla="*/ 0 h 103"/>
                <a:gd name="T32" fmla="*/ 2147483647 w 129"/>
                <a:gd name="T33" fmla="*/ 2147483647 h 103"/>
                <a:gd name="T34" fmla="*/ 2147483647 w 129"/>
                <a:gd name="T35" fmla="*/ 2147483647 h 103"/>
                <a:gd name="T36" fmla="*/ 2147483647 w 129"/>
                <a:gd name="T37" fmla="*/ 2147483647 h 103"/>
                <a:gd name="T38" fmla="*/ 2147483647 w 129"/>
                <a:gd name="T39" fmla="*/ 2147483647 h 103"/>
                <a:gd name="T40" fmla="*/ 2147483647 w 129"/>
                <a:gd name="T41" fmla="*/ 2147483647 h 103"/>
                <a:gd name="T42" fmla="*/ 2147483647 w 129"/>
                <a:gd name="T43" fmla="*/ 2147483647 h 103"/>
                <a:gd name="T44" fmla="*/ 2147483647 w 129"/>
                <a:gd name="T45" fmla="*/ 2147483647 h 103"/>
                <a:gd name="T46" fmla="*/ 2147483647 w 129"/>
                <a:gd name="T47" fmla="*/ 2147483647 h 103"/>
                <a:gd name="T48" fmla="*/ 0 w 129"/>
                <a:gd name="T49" fmla="*/ 2147483647 h 103"/>
                <a:gd name="T50" fmla="*/ 2147483647 w 129"/>
                <a:gd name="T51" fmla="*/ 2147483647 h 103"/>
                <a:gd name="T52" fmla="*/ 2147483647 w 129"/>
                <a:gd name="T53" fmla="*/ 2147483647 h 103"/>
                <a:gd name="T54" fmla="*/ 2147483647 w 129"/>
                <a:gd name="T55" fmla="*/ 2147483647 h 103"/>
                <a:gd name="T56" fmla="*/ 2147483647 w 129"/>
                <a:gd name="T57" fmla="*/ 2147483647 h 103"/>
                <a:gd name="T58" fmla="*/ 2147483647 w 129"/>
                <a:gd name="T59" fmla="*/ 2147483647 h 103"/>
                <a:gd name="T60" fmla="*/ 2147483647 w 129"/>
                <a:gd name="T61" fmla="*/ 2147483647 h 103"/>
                <a:gd name="T62" fmla="*/ 2147483647 w 129"/>
                <a:gd name="T63" fmla="*/ 2147483647 h 103"/>
                <a:gd name="T64" fmla="*/ 2147483647 w 129"/>
                <a:gd name="T65" fmla="*/ 2147483647 h 103"/>
                <a:gd name="T66" fmla="*/ 2147483647 w 129"/>
                <a:gd name="T67" fmla="*/ 2147483647 h 103"/>
                <a:gd name="T68" fmla="*/ 2147483647 w 129"/>
                <a:gd name="T69" fmla="*/ 2147483647 h 103"/>
                <a:gd name="T70" fmla="*/ 2147483647 w 129"/>
                <a:gd name="T71" fmla="*/ 2147483647 h 103"/>
                <a:gd name="T72" fmla="*/ 2147483647 w 129"/>
                <a:gd name="T73" fmla="*/ 2147483647 h 103"/>
                <a:gd name="T74" fmla="*/ 2147483647 w 129"/>
                <a:gd name="T75" fmla="*/ 2147483647 h 103"/>
                <a:gd name="T76" fmla="*/ 2147483647 w 129"/>
                <a:gd name="T77" fmla="*/ 2147483647 h 103"/>
                <a:gd name="T78" fmla="*/ 2147483647 w 129"/>
                <a:gd name="T79" fmla="*/ 2147483647 h 103"/>
                <a:gd name="T80" fmla="*/ 2147483647 w 129"/>
                <a:gd name="T81" fmla="*/ 2147483647 h 103"/>
                <a:gd name="T82" fmla="*/ 2147483647 w 129"/>
                <a:gd name="T83" fmla="*/ 2147483647 h 103"/>
                <a:gd name="T84" fmla="*/ 2147483647 w 129"/>
                <a:gd name="T85" fmla="*/ 2147483647 h 1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9"/>
                <a:gd name="T130" fmla="*/ 0 h 103"/>
                <a:gd name="T131" fmla="*/ 129 w 129"/>
                <a:gd name="T132" fmla="*/ 103 h 1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9" h="103">
                  <a:moveTo>
                    <a:pt x="117" y="14"/>
                  </a:moveTo>
                  <a:lnTo>
                    <a:pt x="115" y="14"/>
                  </a:lnTo>
                  <a:lnTo>
                    <a:pt x="111" y="13"/>
                  </a:lnTo>
                  <a:lnTo>
                    <a:pt x="106" y="11"/>
                  </a:lnTo>
                  <a:lnTo>
                    <a:pt x="101" y="7"/>
                  </a:lnTo>
                  <a:lnTo>
                    <a:pt x="95" y="7"/>
                  </a:lnTo>
                  <a:lnTo>
                    <a:pt x="92" y="10"/>
                  </a:lnTo>
                  <a:lnTo>
                    <a:pt x="83" y="11"/>
                  </a:lnTo>
                  <a:lnTo>
                    <a:pt x="76" y="13"/>
                  </a:lnTo>
                  <a:lnTo>
                    <a:pt x="70" y="13"/>
                  </a:lnTo>
                  <a:lnTo>
                    <a:pt x="70" y="11"/>
                  </a:lnTo>
                  <a:lnTo>
                    <a:pt x="72" y="11"/>
                  </a:lnTo>
                  <a:lnTo>
                    <a:pt x="73" y="10"/>
                  </a:lnTo>
                  <a:lnTo>
                    <a:pt x="75" y="8"/>
                  </a:lnTo>
                  <a:lnTo>
                    <a:pt x="75" y="7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6" y="7"/>
                  </a:lnTo>
                  <a:lnTo>
                    <a:pt x="64" y="7"/>
                  </a:lnTo>
                  <a:lnTo>
                    <a:pt x="62" y="7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39" y="0"/>
                  </a:lnTo>
                  <a:lnTo>
                    <a:pt x="41" y="4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39" y="14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3" y="19"/>
                  </a:lnTo>
                  <a:lnTo>
                    <a:pt x="30" y="14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22" y="27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6" y="38"/>
                  </a:lnTo>
                  <a:lnTo>
                    <a:pt x="13" y="41"/>
                  </a:lnTo>
                  <a:lnTo>
                    <a:pt x="5" y="44"/>
                  </a:lnTo>
                  <a:lnTo>
                    <a:pt x="2" y="45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0" y="55"/>
                  </a:lnTo>
                  <a:lnTo>
                    <a:pt x="3" y="59"/>
                  </a:lnTo>
                  <a:lnTo>
                    <a:pt x="8" y="61"/>
                  </a:lnTo>
                  <a:lnTo>
                    <a:pt x="10" y="63"/>
                  </a:lnTo>
                  <a:lnTo>
                    <a:pt x="7" y="67"/>
                  </a:lnTo>
                  <a:lnTo>
                    <a:pt x="3" y="67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3" y="78"/>
                  </a:lnTo>
                  <a:lnTo>
                    <a:pt x="17" y="81"/>
                  </a:lnTo>
                  <a:lnTo>
                    <a:pt x="24" y="80"/>
                  </a:lnTo>
                  <a:lnTo>
                    <a:pt x="31" y="81"/>
                  </a:lnTo>
                  <a:lnTo>
                    <a:pt x="33" y="83"/>
                  </a:lnTo>
                  <a:lnTo>
                    <a:pt x="25" y="90"/>
                  </a:lnTo>
                  <a:lnTo>
                    <a:pt x="25" y="98"/>
                  </a:lnTo>
                  <a:lnTo>
                    <a:pt x="25" y="101"/>
                  </a:lnTo>
                  <a:lnTo>
                    <a:pt x="33" y="101"/>
                  </a:lnTo>
                  <a:lnTo>
                    <a:pt x="41" y="98"/>
                  </a:lnTo>
                  <a:lnTo>
                    <a:pt x="47" y="103"/>
                  </a:lnTo>
                  <a:lnTo>
                    <a:pt x="53" y="101"/>
                  </a:lnTo>
                  <a:lnTo>
                    <a:pt x="59" y="103"/>
                  </a:lnTo>
                  <a:lnTo>
                    <a:pt x="80" y="101"/>
                  </a:lnTo>
                  <a:lnTo>
                    <a:pt x="86" y="103"/>
                  </a:lnTo>
                  <a:lnTo>
                    <a:pt x="89" y="101"/>
                  </a:lnTo>
                  <a:lnTo>
                    <a:pt x="92" y="100"/>
                  </a:lnTo>
                  <a:lnTo>
                    <a:pt x="97" y="98"/>
                  </a:lnTo>
                  <a:lnTo>
                    <a:pt x="98" y="95"/>
                  </a:lnTo>
                  <a:lnTo>
                    <a:pt x="103" y="89"/>
                  </a:lnTo>
                  <a:lnTo>
                    <a:pt x="107" y="86"/>
                  </a:lnTo>
                  <a:lnTo>
                    <a:pt x="111" y="86"/>
                  </a:lnTo>
                  <a:lnTo>
                    <a:pt x="104" y="81"/>
                  </a:lnTo>
                  <a:lnTo>
                    <a:pt x="98" y="80"/>
                  </a:lnTo>
                  <a:lnTo>
                    <a:pt x="93" y="75"/>
                  </a:lnTo>
                  <a:lnTo>
                    <a:pt x="93" y="70"/>
                  </a:lnTo>
                  <a:lnTo>
                    <a:pt x="90" y="67"/>
                  </a:lnTo>
                  <a:lnTo>
                    <a:pt x="87" y="63"/>
                  </a:lnTo>
                  <a:lnTo>
                    <a:pt x="93" y="63"/>
                  </a:lnTo>
                  <a:lnTo>
                    <a:pt x="103" y="59"/>
                  </a:lnTo>
                  <a:lnTo>
                    <a:pt x="112" y="58"/>
                  </a:lnTo>
                  <a:lnTo>
                    <a:pt x="120" y="55"/>
                  </a:lnTo>
                  <a:lnTo>
                    <a:pt x="126" y="58"/>
                  </a:lnTo>
                  <a:lnTo>
                    <a:pt x="129" y="55"/>
                  </a:lnTo>
                  <a:lnTo>
                    <a:pt x="128" y="49"/>
                  </a:lnTo>
                  <a:lnTo>
                    <a:pt x="123" y="47"/>
                  </a:lnTo>
                  <a:lnTo>
                    <a:pt x="123" y="42"/>
                  </a:lnTo>
                  <a:lnTo>
                    <a:pt x="123" y="39"/>
                  </a:lnTo>
                  <a:lnTo>
                    <a:pt x="120" y="33"/>
                  </a:lnTo>
                  <a:lnTo>
                    <a:pt x="115" y="30"/>
                  </a:lnTo>
                  <a:lnTo>
                    <a:pt x="118" y="24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6" name="Freeform 95"/>
            <p:cNvSpPr>
              <a:spLocks/>
            </p:cNvSpPr>
            <p:nvPr/>
          </p:nvSpPr>
          <p:spPr bwMode="auto">
            <a:xfrm>
              <a:off x="5508063" y="2510477"/>
              <a:ext cx="274427" cy="224849"/>
            </a:xfrm>
            <a:custGeom>
              <a:avLst/>
              <a:gdLst>
                <a:gd name="T0" fmla="*/ 2147483647 w 165"/>
                <a:gd name="T1" fmla="*/ 2147483647 h 126"/>
                <a:gd name="T2" fmla="*/ 2147483647 w 165"/>
                <a:gd name="T3" fmla="*/ 2147483647 h 126"/>
                <a:gd name="T4" fmla="*/ 2147483647 w 165"/>
                <a:gd name="T5" fmla="*/ 2147483647 h 126"/>
                <a:gd name="T6" fmla="*/ 2147483647 w 165"/>
                <a:gd name="T7" fmla="*/ 2147483647 h 126"/>
                <a:gd name="T8" fmla="*/ 2147483647 w 165"/>
                <a:gd name="T9" fmla="*/ 2147483647 h 126"/>
                <a:gd name="T10" fmla="*/ 2147483647 w 165"/>
                <a:gd name="T11" fmla="*/ 2147483647 h 126"/>
                <a:gd name="T12" fmla="*/ 2147483647 w 165"/>
                <a:gd name="T13" fmla="*/ 2147483647 h 126"/>
                <a:gd name="T14" fmla="*/ 2147483647 w 165"/>
                <a:gd name="T15" fmla="*/ 2147483647 h 126"/>
                <a:gd name="T16" fmla="*/ 2147483647 w 165"/>
                <a:gd name="T17" fmla="*/ 2147483647 h 126"/>
                <a:gd name="T18" fmla="*/ 2147483647 w 165"/>
                <a:gd name="T19" fmla="*/ 2147483647 h 126"/>
                <a:gd name="T20" fmla="*/ 2147483647 w 165"/>
                <a:gd name="T21" fmla="*/ 2147483647 h 126"/>
                <a:gd name="T22" fmla="*/ 2147483647 w 165"/>
                <a:gd name="T23" fmla="*/ 2147483647 h 126"/>
                <a:gd name="T24" fmla="*/ 2147483647 w 165"/>
                <a:gd name="T25" fmla="*/ 2147483647 h 126"/>
                <a:gd name="T26" fmla="*/ 2147483647 w 165"/>
                <a:gd name="T27" fmla="*/ 2147483647 h 126"/>
                <a:gd name="T28" fmla="*/ 2147483647 w 165"/>
                <a:gd name="T29" fmla="*/ 2147483647 h 126"/>
                <a:gd name="T30" fmla="*/ 2147483647 w 165"/>
                <a:gd name="T31" fmla="*/ 2147483647 h 126"/>
                <a:gd name="T32" fmla="*/ 2147483647 w 165"/>
                <a:gd name="T33" fmla="*/ 2147483647 h 126"/>
                <a:gd name="T34" fmla="*/ 2147483647 w 165"/>
                <a:gd name="T35" fmla="*/ 2147483647 h 126"/>
                <a:gd name="T36" fmla="*/ 2147483647 w 165"/>
                <a:gd name="T37" fmla="*/ 2147483647 h 126"/>
                <a:gd name="T38" fmla="*/ 2147483647 w 165"/>
                <a:gd name="T39" fmla="*/ 2147483647 h 126"/>
                <a:gd name="T40" fmla="*/ 2147483647 w 165"/>
                <a:gd name="T41" fmla="*/ 2147483647 h 126"/>
                <a:gd name="T42" fmla="*/ 2147483647 w 165"/>
                <a:gd name="T43" fmla="*/ 2147483647 h 126"/>
                <a:gd name="T44" fmla="*/ 2147483647 w 165"/>
                <a:gd name="T45" fmla="*/ 2147483647 h 126"/>
                <a:gd name="T46" fmla="*/ 2147483647 w 165"/>
                <a:gd name="T47" fmla="*/ 2147483647 h 126"/>
                <a:gd name="T48" fmla="*/ 2147483647 w 165"/>
                <a:gd name="T49" fmla="*/ 2147483647 h 126"/>
                <a:gd name="T50" fmla="*/ 2147483647 w 165"/>
                <a:gd name="T51" fmla="*/ 2147483647 h 126"/>
                <a:gd name="T52" fmla="*/ 2147483647 w 165"/>
                <a:gd name="T53" fmla="*/ 2147483647 h 126"/>
                <a:gd name="T54" fmla="*/ 2147483647 w 165"/>
                <a:gd name="T55" fmla="*/ 2147483647 h 126"/>
                <a:gd name="T56" fmla="*/ 2147483647 w 165"/>
                <a:gd name="T57" fmla="*/ 2147483647 h 126"/>
                <a:gd name="T58" fmla="*/ 2147483647 w 165"/>
                <a:gd name="T59" fmla="*/ 2147483647 h 126"/>
                <a:gd name="T60" fmla="*/ 2147483647 w 165"/>
                <a:gd name="T61" fmla="*/ 2147483647 h 126"/>
                <a:gd name="T62" fmla="*/ 2147483647 w 165"/>
                <a:gd name="T63" fmla="*/ 2147483647 h 126"/>
                <a:gd name="T64" fmla="*/ 2147483647 w 165"/>
                <a:gd name="T65" fmla="*/ 2147483647 h 126"/>
                <a:gd name="T66" fmla="*/ 2147483647 w 165"/>
                <a:gd name="T67" fmla="*/ 2147483647 h 126"/>
                <a:gd name="T68" fmla="*/ 2147483647 w 165"/>
                <a:gd name="T69" fmla="*/ 2147483647 h 126"/>
                <a:gd name="T70" fmla="*/ 2147483647 w 165"/>
                <a:gd name="T71" fmla="*/ 2147483647 h 126"/>
                <a:gd name="T72" fmla="*/ 2147483647 w 165"/>
                <a:gd name="T73" fmla="*/ 2147483647 h 126"/>
                <a:gd name="T74" fmla="*/ 2147483647 w 165"/>
                <a:gd name="T75" fmla="*/ 2147483647 h 126"/>
                <a:gd name="T76" fmla="*/ 2147483647 w 165"/>
                <a:gd name="T77" fmla="*/ 2147483647 h 126"/>
                <a:gd name="T78" fmla="*/ 2147483647 w 165"/>
                <a:gd name="T79" fmla="*/ 2147483647 h 126"/>
                <a:gd name="T80" fmla="*/ 2147483647 w 165"/>
                <a:gd name="T81" fmla="*/ 2147483647 h 126"/>
                <a:gd name="T82" fmla="*/ 2147483647 w 165"/>
                <a:gd name="T83" fmla="*/ 2147483647 h 126"/>
                <a:gd name="T84" fmla="*/ 2147483647 w 165"/>
                <a:gd name="T85" fmla="*/ 2147483647 h 126"/>
                <a:gd name="T86" fmla="*/ 2147483647 w 165"/>
                <a:gd name="T87" fmla="*/ 2147483647 h 126"/>
                <a:gd name="T88" fmla="*/ 2147483647 w 165"/>
                <a:gd name="T89" fmla="*/ 2147483647 h 126"/>
                <a:gd name="T90" fmla="*/ 2147483647 w 165"/>
                <a:gd name="T91" fmla="*/ 2147483647 h 126"/>
                <a:gd name="T92" fmla="*/ 2147483647 w 165"/>
                <a:gd name="T93" fmla="*/ 2147483647 h 1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5"/>
                <a:gd name="T142" fmla="*/ 0 h 126"/>
                <a:gd name="T143" fmla="*/ 165 w 165"/>
                <a:gd name="T144" fmla="*/ 126 h 1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5" h="126">
                  <a:moveTo>
                    <a:pt x="145" y="81"/>
                  </a:moveTo>
                  <a:lnTo>
                    <a:pt x="134" y="79"/>
                  </a:lnTo>
                  <a:lnTo>
                    <a:pt x="131" y="76"/>
                  </a:lnTo>
                  <a:lnTo>
                    <a:pt x="131" y="75"/>
                  </a:lnTo>
                  <a:lnTo>
                    <a:pt x="132" y="73"/>
                  </a:lnTo>
                  <a:lnTo>
                    <a:pt x="132" y="70"/>
                  </a:lnTo>
                  <a:lnTo>
                    <a:pt x="126" y="70"/>
                  </a:lnTo>
                  <a:lnTo>
                    <a:pt x="118" y="68"/>
                  </a:lnTo>
                  <a:lnTo>
                    <a:pt x="114" y="68"/>
                  </a:lnTo>
                  <a:lnTo>
                    <a:pt x="110" y="67"/>
                  </a:lnTo>
                  <a:lnTo>
                    <a:pt x="109" y="64"/>
                  </a:lnTo>
                  <a:lnTo>
                    <a:pt x="104" y="62"/>
                  </a:lnTo>
                  <a:lnTo>
                    <a:pt x="98" y="54"/>
                  </a:lnTo>
                  <a:lnTo>
                    <a:pt x="98" y="48"/>
                  </a:lnTo>
                  <a:lnTo>
                    <a:pt x="95" y="45"/>
                  </a:lnTo>
                  <a:lnTo>
                    <a:pt x="81" y="40"/>
                  </a:lnTo>
                  <a:lnTo>
                    <a:pt x="79" y="33"/>
                  </a:lnTo>
                  <a:lnTo>
                    <a:pt x="81" y="30"/>
                  </a:lnTo>
                  <a:lnTo>
                    <a:pt x="82" y="26"/>
                  </a:lnTo>
                  <a:lnTo>
                    <a:pt x="79" y="25"/>
                  </a:lnTo>
                  <a:lnTo>
                    <a:pt x="81" y="22"/>
                  </a:lnTo>
                  <a:lnTo>
                    <a:pt x="87" y="20"/>
                  </a:lnTo>
                  <a:lnTo>
                    <a:pt x="93" y="17"/>
                  </a:lnTo>
                  <a:lnTo>
                    <a:pt x="98" y="17"/>
                  </a:lnTo>
                  <a:lnTo>
                    <a:pt x="98" y="14"/>
                  </a:lnTo>
                  <a:lnTo>
                    <a:pt x="93" y="8"/>
                  </a:lnTo>
                  <a:lnTo>
                    <a:pt x="89" y="6"/>
                  </a:lnTo>
                  <a:lnTo>
                    <a:pt x="84" y="6"/>
                  </a:lnTo>
                  <a:lnTo>
                    <a:pt x="79" y="3"/>
                  </a:lnTo>
                  <a:lnTo>
                    <a:pt x="76" y="2"/>
                  </a:lnTo>
                  <a:lnTo>
                    <a:pt x="67" y="0"/>
                  </a:lnTo>
                  <a:lnTo>
                    <a:pt x="61" y="3"/>
                  </a:lnTo>
                  <a:lnTo>
                    <a:pt x="51" y="3"/>
                  </a:lnTo>
                  <a:lnTo>
                    <a:pt x="50" y="6"/>
                  </a:lnTo>
                  <a:lnTo>
                    <a:pt x="48" y="9"/>
                  </a:lnTo>
                  <a:lnTo>
                    <a:pt x="42" y="9"/>
                  </a:lnTo>
                  <a:lnTo>
                    <a:pt x="39" y="8"/>
                  </a:lnTo>
                  <a:lnTo>
                    <a:pt x="34" y="11"/>
                  </a:lnTo>
                  <a:lnTo>
                    <a:pt x="34" y="16"/>
                  </a:lnTo>
                  <a:lnTo>
                    <a:pt x="31" y="16"/>
                  </a:lnTo>
                  <a:lnTo>
                    <a:pt x="28" y="13"/>
                  </a:lnTo>
                  <a:lnTo>
                    <a:pt x="25" y="8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5" y="31"/>
                  </a:lnTo>
                  <a:lnTo>
                    <a:pt x="5" y="34"/>
                  </a:lnTo>
                  <a:lnTo>
                    <a:pt x="6" y="39"/>
                  </a:lnTo>
                  <a:lnTo>
                    <a:pt x="11" y="40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3" y="39"/>
                  </a:lnTo>
                  <a:lnTo>
                    <a:pt x="28" y="36"/>
                  </a:lnTo>
                  <a:lnTo>
                    <a:pt x="36" y="37"/>
                  </a:lnTo>
                  <a:lnTo>
                    <a:pt x="41" y="39"/>
                  </a:lnTo>
                  <a:lnTo>
                    <a:pt x="44" y="40"/>
                  </a:lnTo>
                  <a:lnTo>
                    <a:pt x="50" y="42"/>
                  </a:lnTo>
                  <a:lnTo>
                    <a:pt x="51" y="48"/>
                  </a:lnTo>
                  <a:lnTo>
                    <a:pt x="55" y="51"/>
                  </a:lnTo>
                  <a:lnTo>
                    <a:pt x="55" y="53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9" y="58"/>
                  </a:lnTo>
                  <a:lnTo>
                    <a:pt x="62" y="61"/>
                  </a:lnTo>
                  <a:lnTo>
                    <a:pt x="64" y="64"/>
                  </a:lnTo>
                  <a:lnTo>
                    <a:pt x="65" y="65"/>
                  </a:lnTo>
                  <a:lnTo>
                    <a:pt x="69" y="65"/>
                  </a:lnTo>
                  <a:lnTo>
                    <a:pt x="72" y="68"/>
                  </a:lnTo>
                  <a:lnTo>
                    <a:pt x="76" y="72"/>
                  </a:lnTo>
                  <a:lnTo>
                    <a:pt x="84" y="76"/>
                  </a:lnTo>
                  <a:lnTo>
                    <a:pt x="89" y="79"/>
                  </a:lnTo>
                  <a:lnTo>
                    <a:pt x="98" y="79"/>
                  </a:lnTo>
                  <a:lnTo>
                    <a:pt x="101" y="82"/>
                  </a:lnTo>
                  <a:lnTo>
                    <a:pt x="103" y="87"/>
                  </a:lnTo>
                  <a:lnTo>
                    <a:pt x="107" y="85"/>
                  </a:lnTo>
                  <a:lnTo>
                    <a:pt x="114" y="87"/>
                  </a:lnTo>
                  <a:lnTo>
                    <a:pt x="115" y="90"/>
                  </a:lnTo>
                  <a:lnTo>
                    <a:pt x="117" y="95"/>
                  </a:lnTo>
                  <a:lnTo>
                    <a:pt x="120" y="95"/>
                  </a:lnTo>
                  <a:lnTo>
                    <a:pt x="124" y="95"/>
                  </a:lnTo>
                  <a:lnTo>
                    <a:pt x="129" y="103"/>
                  </a:lnTo>
                  <a:lnTo>
                    <a:pt x="132" y="109"/>
                  </a:lnTo>
                  <a:lnTo>
                    <a:pt x="132" y="113"/>
                  </a:lnTo>
                  <a:lnTo>
                    <a:pt x="128" y="118"/>
                  </a:lnTo>
                  <a:lnTo>
                    <a:pt x="124" y="123"/>
                  </a:lnTo>
                  <a:lnTo>
                    <a:pt x="128" y="126"/>
                  </a:lnTo>
                  <a:lnTo>
                    <a:pt x="132" y="124"/>
                  </a:lnTo>
                  <a:lnTo>
                    <a:pt x="135" y="120"/>
                  </a:lnTo>
                  <a:lnTo>
                    <a:pt x="138" y="117"/>
                  </a:lnTo>
                  <a:lnTo>
                    <a:pt x="138" y="113"/>
                  </a:lnTo>
                  <a:lnTo>
                    <a:pt x="142" y="112"/>
                  </a:lnTo>
                  <a:lnTo>
                    <a:pt x="146" y="110"/>
                  </a:lnTo>
                  <a:lnTo>
                    <a:pt x="148" y="107"/>
                  </a:lnTo>
                  <a:lnTo>
                    <a:pt x="146" y="106"/>
                  </a:lnTo>
                  <a:lnTo>
                    <a:pt x="138" y="103"/>
                  </a:lnTo>
                  <a:lnTo>
                    <a:pt x="135" y="99"/>
                  </a:lnTo>
                  <a:lnTo>
                    <a:pt x="135" y="96"/>
                  </a:lnTo>
                  <a:lnTo>
                    <a:pt x="137" y="95"/>
                  </a:lnTo>
                  <a:lnTo>
                    <a:pt x="138" y="95"/>
                  </a:lnTo>
                  <a:lnTo>
                    <a:pt x="140" y="95"/>
                  </a:lnTo>
                  <a:lnTo>
                    <a:pt x="142" y="95"/>
                  </a:lnTo>
                  <a:lnTo>
                    <a:pt x="143" y="92"/>
                  </a:lnTo>
                  <a:lnTo>
                    <a:pt x="146" y="89"/>
                  </a:lnTo>
                  <a:lnTo>
                    <a:pt x="148" y="90"/>
                  </a:lnTo>
                  <a:lnTo>
                    <a:pt x="149" y="92"/>
                  </a:lnTo>
                  <a:lnTo>
                    <a:pt x="157" y="93"/>
                  </a:lnTo>
                  <a:lnTo>
                    <a:pt x="159" y="98"/>
                  </a:lnTo>
                  <a:lnTo>
                    <a:pt x="162" y="99"/>
                  </a:lnTo>
                  <a:lnTo>
                    <a:pt x="163" y="98"/>
                  </a:lnTo>
                  <a:lnTo>
                    <a:pt x="165" y="95"/>
                  </a:lnTo>
                  <a:lnTo>
                    <a:pt x="160" y="89"/>
                  </a:lnTo>
                  <a:lnTo>
                    <a:pt x="155" y="85"/>
                  </a:lnTo>
                  <a:lnTo>
                    <a:pt x="149" y="84"/>
                  </a:lnTo>
                  <a:lnTo>
                    <a:pt x="145" y="8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7" name="Freeform 99"/>
            <p:cNvSpPr>
              <a:spLocks/>
            </p:cNvSpPr>
            <p:nvPr/>
          </p:nvSpPr>
          <p:spPr bwMode="auto">
            <a:xfrm>
              <a:off x="5820746" y="2646101"/>
              <a:ext cx="141372" cy="94579"/>
            </a:xfrm>
            <a:custGeom>
              <a:avLst/>
              <a:gdLst>
                <a:gd name="T0" fmla="*/ 2147483647 w 85"/>
                <a:gd name="T1" fmla="*/ 2147483647 h 53"/>
                <a:gd name="T2" fmla="*/ 2147483647 w 85"/>
                <a:gd name="T3" fmla="*/ 2147483647 h 53"/>
                <a:gd name="T4" fmla="*/ 2147483647 w 85"/>
                <a:gd name="T5" fmla="*/ 2147483647 h 53"/>
                <a:gd name="T6" fmla="*/ 2147483647 w 85"/>
                <a:gd name="T7" fmla="*/ 2147483647 h 53"/>
                <a:gd name="T8" fmla="*/ 0 w 85"/>
                <a:gd name="T9" fmla="*/ 2147483647 h 53"/>
                <a:gd name="T10" fmla="*/ 2147483647 w 85"/>
                <a:gd name="T11" fmla="*/ 2147483647 h 53"/>
                <a:gd name="T12" fmla="*/ 2147483647 w 85"/>
                <a:gd name="T13" fmla="*/ 2147483647 h 53"/>
                <a:gd name="T14" fmla="*/ 2147483647 w 85"/>
                <a:gd name="T15" fmla="*/ 2147483647 h 53"/>
                <a:gd name="T16" fmla="*/ 2147483647 w 85"/>
                <a:gd name="T17" fmla="*/ 2147483647 h 53"/>
                <a:gd name="T18" fmla="*/ 2147483647 w 85"/>
                <a:gd name="T19" fmla="*/ 2147483647 h 53"/>
                <a:gd name="T20" fmla="*/ 2147483647 w 85"/>
                <a:gd name="T21" fmla="*/ 2147483647 h 53"/>
                <a:gd name="T22" fmla="*/ 2147483647 w 85"/>
                <a:gd name="T23" fmla="*/ 2147483647 h 53"/>
                <a:gd name="T24" fmla="*/ 2147483647 w 85"/>
                <a:gd name="T25" fmla="*/ 2147483647 h 53"/>
                <a:gd name="T26" fmla="*/ 2147483647 w 85"/>
                <a:gd name="T27" fmla="*/ 2147483647 h 53"/>
                <a:gd name="T28" fmla="*/ 2147483647 w 85"/>
                <a:gd name="T29" fmla="*/ 2147483647 h 53"/>
                <a:gd name="T30" fmla="*/ 2147483647 w 85"/>
                <a:gd name="T31" fmla="*/ 2147483647 h 53"/>
                <a:gd name="T32" fmla="*/ 2147483647 w 85"/>
                <a:gd name="T33" fmla="*/ 2147483647 h 53"/>
                <a:gd name="T34" fmla="*/ 2147483647 w 85"/>
                <a:gd name="T35" fmla="*/ 2147483647 h 53"/>
                <a:gd name="T36" fmla="*/ 2147483647 w 85"/>
                <a:gd name="T37" fmla="*/ 2147483647 h 53"/>
                <a:gd name="T38" fmla="*/ 2147483647 w 85"/>
                <a:gd name="T39" fmla="*/ 2147483647 h 53"/>
                <a:gd name="T40" fmla="*/ 2147483647 w 85"/>
                <a:gd name="T41" fmla="*/ 2147483647 h 53"/>
                <a:gd name="T42" fmla="*/ 2147483647 w 85"/>
                <a:gd name="T43" fmla="*/ 2147483647 h 53"/>
                <a:gd name="T44" fmla="*/ 2147483647 w 85"/>
                <a:gd name="T45" fmla="*/ 2147483647 h 53"/>
                <a:gd name="T46" fmla="*/ 2147483647 w 85"/>
                <a:gd name="T47" fmla="*/ 2147483647 h 53"/>
                <a:gd name="T48" fmla="*/ 2147483647 w 85"/>
                <a:gd name="T49" fmla="*/ 2147483647 h 53"/>
                <a:gd name="T50" fmla="*/ 2147483647 w 85"/>
                <a:gd name="T51" fmla="*/ 2147483647 h 53"/>
                <a:gd name="T52" fmla="*/ 2147483647 w 85"/>
                <a:gd name="T53" fmla="*/ 2147483647 h 53"/>
                <a:gd name="T54" fmla="*/ 2147483647 w 85"/>
                <a:gd name="T55" fmla="*/ 2147483647 h 53"/>
                <a:gd name="T56" fmla="*/ 2147483647 w 85"/>
                <a:gd name="T57" fmla="*/ 2147483647 h 53"/>
                <a:gd name="T58" fmla="*/ 2147483647 w 85"/>
                <a:gd name="T59" fmla="*/ 2147483647 h 53"/>
                <a:gd name="T60" fmla="*/ 2147483647 w 85"/>
                <a:gd name="T61" fmla="*/ 2147483647 h 53"/>
                <a:gd name="T62" fmla="*/ 2147483647 w 85"/>
                <a:gd name="T63" fmla="*/ 2147483647 h 53"/>
                <a:gd name="T64" fmla="*/ 2147483647 w 85"/>
                <a:gd name="T65" fmla="*/ 2147483647 h 53"/>
                <a:gd name="T66" fmla="*/ 2147483647 w 85"/>
                <a:gd name="T67" fmla="*/ 2147483647 h 53"/>
                <a:gd name="T68" fmla="*/ 2147483647 w 85"/>
                <a:gd name="T69" fmla="*/ 2147483647 h 53"/>
                <a:gd name="T70" fmla="*/ 2147483647 w 85"/>
                <a:gd name="T71" fmla="*/ 2147483647 h 53"/>
                <a:gd name="T72" fmla="*/ 2147483647 w 85"/>
                <a:gd name="T73" fmla="*/ 2147483647 h 53"/>
                <a:gd name="T74" fmla="*/ 2147483647 w 85"/>
                <a:gd name="T75" fmla="*/ 2147483647 h 53"/>
                <a:gd name="T76" fmla="*/ 2147483647 w 85"/>
                <a:gd name="T77" fmla="*/ 0 h 53"/>
                <a:gd name="T78" fmla="*/ 2147483647 w 85"/>
                <a:gd name="T79" fmla="*/ 2147483647 h 53"/>
                <a:gd name="T80" fmla="*/ 2147483647 w 85"/>
                <a:gd name="T81" fmla="*/ 2147483647 h 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5"/>
                <a:gd name="T124" fmla="*/ 0 h 53"/>
                <a:gd name="T125" fmla="*/ 85 w 85"/>
                <a:gd name="T126" fmla="*/ 53 h 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5" h="53">
                  <a:moveTo>
                    <a:pt x="36" y="3"/>
                  </a:moveTo>
                  <a:lnTo>
                    <a:pt x="36" y="5"/>
                  </a:lnTo>
                  <a:lnTo>
                    <a:pt x="23" y="5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1" y="11"/>
                  </a:lnTo>
                  <a:lnTo>
                    <a:pt x="9" y="16"/>
                  </a:lnTo>
                  <a:lnTo>
                    <a:pt x="5" y="19"/>
                  </a:lnTo>
                  <a:lnTo>
                    <a:pt x="2" y="27"/>
                  </a:lnTo>
                  <a:lnTo>
                    <a:pt x="0" y="30"/>
                  </a:lnTo>
                  <a:lnTo>
                    <a:pt x="2" y="31"/>
                  </a:lnTo>
                  <a:lnTo>
                    <a:pt x="5" y="31"/>
                  </a:lnTo>
                  <a:lnTo>
                    <a:pt x="5" y="39"/>
                  </a:lnTo>
                  <a:lnTo>
                    <a:pt x="6" y="44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23" y="42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53" y="53"/>
                  </a:lnTo>
                  <a:lnTo>
                    <a:pt x="53" y="51"/>
                  </a:lnTo>
                  <a:lnTo>
                    <a:pt x="53" y="45"/>
                  </a:lnTo>
                  <a:lnTo>
                    <a:pt x="50" y="44"/>
                  </a:lnTo>
                  <a:lnTo>
                    <a:pt x="45" y="42"/>
                  </a:lnTo>
                  <a:lnTo>
                    <a:pt x="44" y="39"/>
                  </a:lnTo>
                  <a:lnTo>
                    <a:pt x="53" y="42"/>
                  </a:lnTo>
                  <a:lnTo>
                    <a:pt x="54" y="45"/>
                  </a:lnTo>
                  <a:lnTo>
                    <a:pt x="58" y="48"/>
                  </a:lnTo>
                  <a:lnTo>
                    <a:pt x="58" y="45"/>
                  </a:lnTo>
                  <a:lnTo>
                    <a:pt x="54" y="39"/>
                  </a:lnTo>
                  <a:lnTo>
                    <a:pt x="50" y="37"/>
                  </a:lnTo>
                  <a:lnTo>
                    <a:pt x="44" y="34"/>
                  </a:lnTo>
                  <a:lnTo>
                    <a:pt x="42" y="39"/>
                  </a:lnTo>
                  <a:lnTo>
                    <a:pt x="34" y="36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4" y="31"/>
                  </a:lnTo>
                  <a:lnTo>
                    <a:pt x="39" y="25"/>
                  </a:lnTo>
                  <a:lnTo>
                    <a:pt x="37" y="23"/>
                  </a:lnTo>
                  <a:lnTo>
                    <a:pt x="33" y="19"/>
                  </a:lnTo>
                  <a:lnTo>
                    <a:pt x="33" y="14"/>
                  </a:lnTo>
                  <a:lnTo>
                    <a:pt x="42" y="17"/>
                  </a:lnTo>
                  <a:lnTo>
                    <a:pt x="45" y="22"/>
                  </a:lnTo>
                  <a:lnTo>
                    <a:pt x="50" y="20"/>
                  </a:lnTo>
                  <a:lnTo>
                    <a:pt x="56" y="19"/>
                  </a:lnTo>
                  <a:lnTo>
                    <a:pt x="58" y="16"/>
                  </a:lnTo>
                  <a:lnTo>
                    <a:pt x="51" y="14"/>
                  </a:lnTo>
                  <a:lnTo>
                    <a:pt x="53" y="9"/>
                  </a:lnTo>
                  <a:lnTo>
                    <a:pt x="59" y="8"/>
                  </a:lnTo>
                  <a:lnTo>
                    <a:pt x="62" y="13"/>
                  </a:lnTo>
                  <a:lnTo>
                    <a:pt x="64" y="8"/>
                  </a:lnTo>
                  <a:lnTo>
                    <a:pt x="79" y="9"/>
                  </a:lnTo>
                  <a:lnTo>
                    <a:pt x="78" y="14"/>
                  </a:lnTo>
                  <a:lnTo>
                    <a:pt x="75" y="14"/>
                  </a:lnTo>
                  <a:lnTo>
                    <a:pt x="73" y="17"/>
                  </a:lnTo>
                  <a:lnTo>
                    <a:pt x="72" y="22"/>
                  </a:lnTo>
                  <a:lnTo>
                    <a:pt x="67" y="23"/>
                  </a:lnTo>
                  <a:lnTo>
                    <a:pt x="70" y="25"/>
                  </a:lnTo>
                  <a:lnTo>
                    <a:pt x="73" y="22"/>
                  </a:lnTo>
                  <a:lnTo>
                    <a:pt x="78" y="23"/>
                  </a:lnTo>
                  <a:lnTo>
                    <a:pt x="78" y="19"/>
                  </a:lnTo>
                  <a:lnTo>
                    <a:pt x="81" y="17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1" y="3"/>
                  </a:lnTo>
                  <a:lnTo>
                    <a:pt x="73" y="3"/>
                  </a:lnTo>
                  <a:lnTo>
                    <a:pt x="68" y="5"/>
                  </a:lnTo>
                  <a:lnTo>
                    <a:pt x="65" y="3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4" y="3"/>
                  </a:lnTo>
                  <a:lnTo>
                    <a:pt x="36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8" name="Freeform 184"/>
            <p:cNvSpPr>
              <a:spLocks/>
            </p:cNvSpPr>
            <p:nvPr/>
          </p:nvSpPr>
          <p:spPr bwMode="auto">
            <a:xfrm>
              <a:off x="5246941" y="2410545"/>
              <a:ext cx="297712" cy="214142"/>
            </a:xfrm>
            <a:custGeom>
              <a:avLst/>
              <a:gdLst>
                <a:gd name="T0" fmla="*/ 2147483647 w 179"/>
                <a:gd name="T1" fmla="*/ 2147483647 h 120"/>
                <a:gd name="T2" fmla="*/ 2147483647 w 179"/>
                <a:gd name="T3" fmla="*/ 2147483647 h 120"/>
                <a:gd name="T4" fmla="*/ 2147483647 w 179"/>
                <a:gd name="T5" fmla="*/ 2147483647 h 120"/>
                <a:gd name="T6" fmla="*/ 2147483647 w 179"/>
                <a:gd name="T7" fmla="*/ 2147483647 h 120"/>
                <a:gd name="T8" fmla="*/ 2147483647 w 179"/>
                <a:gd name="T9" fmla="*/ 2147483647 h 120"/>
                <a:gd name="T10" fmla="*/ 2147483647 w 179"/>
                <a:gd name="T11" fmla="*/ 2147483647 h 120"/>
                <a:gd name="T12" fmla="*/ 2147483647 w 179"/>
                <a:gd name="T13" fmla="*/ 2147483647 h 120"/>
                <a:gd name="T14" fmla="*/ 2147483647 w 179"/>
                <a:gd name="T15" fmla="*/ 2147483647 h 120"/>
                <a:gd name="T16" fmla="*/ 2147483647 w 179"/>
                <a:gd name="T17" fmla="*/ 2147483647 h 120"/>
                <a:gd name="T18" fmla="*/ 2147483647 w 179"/>
                <a:gd name="T19" fmla="*/ 2147483647 h 120"/>
                <a:gd name="T20" fmla="*/ 2147483647 w 179"/>
                <a:gd name="T21" fmla="*/ 2147483647 h 120"/>
                <a:gd name="T22" fmla="*/ 2147483647 w 179"/>
                <a:gd name="T23" fmla="*/ 2147483647 h 120"/>
                <a:gd name="T24" fmla="*/ 2147483647 w 179"/>
                <a:gd name="T25" fmla="*/ 2147483647 h 120"/>
                <a:gd name="T26" fmla="*/ 2147483647 w 179"/>
                <a:gd name="T27" fmla="*/ 2147483647 h 120"/>
                <a:gd name="T28" fmla="*/ 2147483647 w 179"/>
                <a:gd name="T29" fmla="*/ 2147483647 h 120"/>
                <a:gd name="T30" fmla="*/ 2147483647 w 179"/>
                <a:gd name="T31" fmla="*/ 2147483647 h 120"/>
                <a:gd name="T32" fmla="*/ 2147483647 w 179"/>
                <a:gd name="T33" fmla="*/ 2147483647 h 120"/>
                <a:gd name="T34" fmla="*/ 2147483647 w 179"/>
                <a:gd name="T35" fmla="*/ 2147483647 h 120"/>
                <a:gd name="T36" fmla="*/ 2147483647 w 179"/>
                <a:gd name="T37" fmla="*/ 2147483647 h 120"/>
                <a:gd name="T38" fmla="*/ 2147483647 w 179"/>
                <a:gd name="T39" fmla="*/ 2147483647 h 120"/>
                <a:gd name="T40" fmla="*/ 2147483647 w 179"/>
                <a:gd name="T41" fmla="*/ 2147483647 h 120"/>
                <a:gd name="T42" fmla="*/ 2147483647 w 179"/>
                <a:gd name="T43" fmla="*/ 2147483647 h 120"/>
                <a:gd name="T44" fmla="*/ 0 w 179"/>
                <a:gd name="T45" fmla="*/ 2147483647 h 120"/>
                <a:gd name="T46" fmla="*/ 2147483647 w 179"/>
                <a:gd name="T47" fmla="*/ 2147483647 h 120"/>
                <a:gd name="T48" fmla="*/ 2147483647 w 179"/>
                <a:gd name="T49" fmla="*/ 2147483647 h 120"/>
                <a:gd name="T50" fmla="*/ 2147483647 w 179"/>
                <a:gd name="T51" fmla="*/ 2147483647 h 120"/>
                <a:gd name="T52" fmla="*/ 2147483647 w 179"/>
                <a:gd name="T53" fmla="*/ 2147483647 h 120"/>
                <a:gd name="T54" fmla="*/ 2147483647 w 179"/>
                <a:gd name="T55" fmla="*/ 2147483647 h 120"/>
                <a:gd name="T56" fmla="*/ 2147483647 w 179"/>
                <a:gd name="T57" fmla="*/ 2147483647 h 120"/>
                <a:gd name="T58" fmla="*/ 2147483647 w 179"/>
                <a:gd name="T59" fmla="*/ 2147483647 h 120"/>
                <a:gd name="T60" fmla="*/ 2147483647 w 179"/>
                <a:gd name="T61" fmla="*/ 2147483647 h 120"/>
                <a:gd name="T62" fmla="*/ 2147483647 w 179"/>
                <a:gd name="T63" fmla="*/ 2147483647 h 120"/>
                <a:gd name="T64" fmla="*/ 2147483647 w 179"/>
                <a:gd name="T65" fmla="*/ 2147483647 h 120"/>
                <a:gd name="T66" fmla="*/ 2147483647 w 179"/>
                <a:gd name="T67" fmla="*/ 2147483647 h 120"/>
                <a:gd name="T68" fmla="*/ 2147483647 w 179"/>
                <a:gd name="T69" fmla="*/ 2147483647 h 120"/>
                <a:gd name="T70" fmla="*/ 2147483647 w 179"/>
                <a:gd name="T71" fmla="*/ 2147483647 h 120"/>
                <a:gd name="T72" fmla="*/ 2147483647 w 179"/>
                <a:gd name="T73" fmla="*/ 2147483647 h 120"/>
                <a:gd name="T74" fmla="*/ 2147483647 w 179"/>
                <a:gd name="T75" fmla="*/ 2147483647 h 120"/>
                <a:gd name="T76" fmla="*/ 2147483647 w 179"/>
                <a:gd name="T77" fmla="*/ 2147483647 h 120"/>
                <a:gd name="T78" fmla="*/ 2147483647 w 179"/>
                <a:gd name="T79" fmla="*/ 2147483647 h 120"/>
                <a:gd name="T80" fmla="*/ 2147483647 w 179"/>
                <a:gd name="T81" fmla="*/ 2147483647 h 120"/>
                <a:gd name="T82" fmla="*/ 2147483647 w 179"/>
                <a:gd name="T83" fmla="*/ 2147483647 h 120"/>
                <a:gd name="T84" fmla="*/ 2147483647 w 179"/>
                <a:gd name="T85" fmla="*/ 2147483647 h 120"/>
                <a:gd name="T86" fmla="*/ 2147483647 w 179"/>
                <a:gd name="T87" fmla="*/ 2147483647 h 120"/>
                <a:gd name="T88" fmla="*/ 2147483647 w 179"/>
                <a:gd name="T89" fmla="*/ 2147483647 h 120"/>
                <a:gd name="T90" fmla="*/ 2147483647 w 179"/>
                <a:gd name="T91" fmla="*/ 2147483647 h 1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9"/>
                <a:gd name="T139" fmla="*/ 0 h 120"/>
                <a:gd name="T140" fmla="*/ 179 w 179"/>
                <a:gd name="T141" fmla="*/ 120 h 1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9" h="120">
                  <a:moveTo>
                    <a:pt x="179" y="30"/>
                  </a:moveTo>
                  <a:lnTo>
                    <a:pt x="177" y="28"/>
                  </a:lnTo>
                  <a:lnTo>
                    <a:pt x="170" y="27"/>
                  </a:lnTo>
                  <a:lnTo>
                    <a:pt x="163" y="28"/>
                  </a:lnTo>
                  <a:lnTo>
                    <a:pt x="159" y="25"/>
                  </a:lnTo>
                  <a:lnTo>
                    <a:pt x="156" y="20"/>
                  </a:lnTo>
                  <a:lnTo>
                    <a:pt x="154" y="23"/>
                  </a:lnTo>
                  <a:lnTo>
                    <a:pt x="148" y="23"/>
                  </a:lnTo>
                  <a:lnTo>
                    <a:pt x="143" y="22"/>
                  </a:lnTo>
                  <a:lnTo>
                    <a:pt x="142" y="17"/>
                  </a:lnTo>
                  <a:lnTo>
                    <a:pt x="139" y="20"/>
                  </a:lnTo>
                  <a:lnTo>
                    <a:pt x="134" y="17"/>
                  </a:lnTo>
                  <a:lnTo>
                    <a:pt x="132" y="13"/>
                  </a:lnTo>
                  <a:lnTo>
                    <a:pt x="131" y="16"/>
                  </a:lnTo>
                  <a:lnTo>
                    <a:pt x="125" y="17"/>
                  </a:lnTo>
                  <a:lnTo>
                    <a:pt x="121" y="16"/>
                  </a:lnTo>
                  <a:lnTo>
                    <a:pt x="123" y="13"/>
                  </a:lnTo>
                  <a:lnTo>
                    <a:pt x="120" y="10"/>
                  </a:lnTo>
                  <a:lnTo>
                    <a:pt x="115" y="10"/>
                  </a:lnTo>
                  <a:lnTo>
                    <a:pt x="112" y="6"/>
                  </a:lnTo>
                  <a:lnTo>
                    <a:pt x="108" y="6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3" y="3"/>
                  </a:lnTo>
                  <a:lnTo>
                    <a:pt x="103" y="0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9" y="2"/>
                  </a:lnTo>
                  <a:lnTo>
                    <a:pt x="87" y="6"/>
                  </a:lnTo>
                  <a:lnTo>
                    <a:pt x="90" y="13"/>
                  </a:lnTo>
                  <a:lnTo>
                    <a:pt x="86" y="13"/>
                  </a:lnTo>
                  <a:lnTo>
                    <a:pt x="78" y="16"/>
                  </a:lnTo>
                  <a:lnTo>
                    <a:pt x="75" y="17"/>
                  </a:lnTo>
                  <a:lnTo>
                    <a:pt x="67" y="22"/>
                  </a:lnTo>
                  <a:lnTo>
                    <a:pt x="61" y="23"/>
                  </a:lnTo>
                  <a:lnTo>
                    <a:pt x="53" y="23"/>
                  </a:lnTo>
                  <a:lnTo>
                    <a:pt x="52" y="22"/>
                  </a:lnTo>
                  <a:lnTo>
                    <a:pt x="47" y="17"/>
                  </a:lnTo>
                  <a:lnTo>
                    <a:pt x="39" y="17"/>
                  </a:lnTo>
                  <a:lnTo>
                    <a:pt x="39" y="20"/>
                  </a:lnTo>
                  <a:lnTo>
                    <a:pt x="41" y="23"/>
                  </a:lnTo>
                  <a:lnTo>
                    <a:pt x="38" y="23"/>
                  </a:lnTo>
                  <a:lnTo>
                    <a:pt x="36" y="25"/>
                  </a:lnTo>
                  <a:lnTo>
                    <a:pt x="36" y="27"/>
                  </a:lnTo>
                  <a:lnTo>
                    <a:pt x="42" y="27"/>
                  </a:lnTo>
                  <a:lnTo>
                    <a:pt x="44" y="31"/>
                  </a:lnTo>
                  <a:lnTo>
                    <a:pt x="44" y="34"/>
                  </a:lnTo>
                  <a:lnTo>
                    <a:pt x="38" y="33"/>
                  </a:lnTo>
                  <a:lnTo>
                    <a:pt x="30" y="34"/>
                  </a:lnTo>
                  <a:lnTo>
                    <a:pt x="28" y="33"/>
                  </a:lnTo>
                  <a:lnTo>
                    <a:pt x="27" y="31"/>
                  </a:lnTo>
                  <a:lnTo>
                    <a:pt x="21" y="30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2" y="41"/>
                  </a:lnTo>
                  <a:lnTo>
                    <a:pt x="7" y="45"/>
                  </a:lnTo>
                  <a:lnTo>
                    <a:pt x="13" y="44"/>
                  </a:lnTo>
                  <a:lnTo>
                    <a:pt x="16" y="47"/>
                  </a:lnTo>
                  <a:lnTo>
                    <a:pt x="22" y="45"/>
                  </a:lnTo>
                  <a:lnTo>
                    <a:pt x="21" y="50"/>
                  </a:lnTo>
                  <a:lnTo>
                    <a:pt x="22" y="55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3" y="51"/>
                  </a:lnTo>
                  <a:lnTo>
                    <a:pt x="35" y="53"/>
                  </a:lnTo>
                  <a:lnTo>
                    <a:pt x="33" y="58"/>
                  </a:lnTo>
                  <a:lnTo>
                    <a:pt x="36" y="58"/>
                  </a:lnTo>
                  <a:lnTo>
                    <a:pt x="41" y="62"/>
                  </a:lnTo>
                  <a:lnTo>
                    <a:pt x="49" y="64"/>
                  </a:lnTo>
                  <a:lnTo>
                    <a:pt x="52" y="69"/>
                  </a:lnTo>
                  <a:lnTo>
                    <a:pt x="47" y="100"/>
                  </a:lnTo>
                  <a:lnTo>
                    <a:pt x="42" y="106"/>
                  </a:lnTo>
                  <a:lnTo>
                    <a:pt x="50" y="109"/>
                  </a:lnTo>
                  <a:lnTo>
                    <a:pt x="52" y="112"/>
                  </a:lnTo>
                  <a:lnTo>
                    <a:pt x="67" y="117"/>
                  </a:lnTo>
                  <a:lnTo>
                    <a:pt x="80" y="115"/>
                  </a:lnTo>
                  <a:lnTo>
                    <a:pt x="86" y="115"/>
                  </a:lnTo>
                  <a:lnTo>
                    <a:pt x="87" y="118"/>
                  </a:lnTo>
                  <a:lnTo>
                    <a:pt x="95" y="118"/>
                  </a:lnTo>
                  <a:lnTo>
                    <a:pt x="109" y="120"/>
                  </a:lnTo>
                  <a:lnTo>
                    <a:pt x="109" y="117"/>
                  </a:lnTo>
                  <a:lnTo>
                    <a:pt x="109" y="114"/>
                  </a:lnTo>
                  <a:lnTo>
                    <a:pt x="111" y="109"/>
                  </a:lnTo>
                  <a:lnTo>
                    <a:pt x="120" y="104"/>
                  </a:lnTo>
                  <a:lnTo>
                    <a:pt x="126" y="106"/>
                  </a:lnTo>
                  <a:lnTo>
                    <a:pt x="137" y="106"/>
                  </a:lnTo>
                  <a:lnTo>
                    <a:pt x="151" y="112"/>
                  </a:lnTo>
                  <a:lnTo>
                    <a:pt x="157" y="109"/>
                  </a:lnTo>
                  <a:lnTo>
                    <a:pt x="171" y="100"/>
                  </a:lnTo>
                  <a:lnTo>
                    <a:pt x="171" y="96"/>
                  </a:lnTo>
                  <a:lnTo>
                    <a:pt x="168" y="96"/>
                  </a:lnTo>
                  <a:lnTo>
                    <a:pt x="163" y="95"/>
                  </a:lnTo>
                  <a:lnTo>
                    <a:pt x="162" y="90"/>
                  </a:lnTo>
                  <a:lnTo>
                    <a:pt x="162" y="87"/>
                  </a:lnTo>
                  <a:lnTo>
                    <a:pt x="159" y="86"/>
                  </a:lnTo>
                  <a:lnTo>
                    <a:pt x="157" y="82"/>
                  </a:lnTo>
                  <a:lnTo>
                    <a:pt x="160" y="79"/>
                  </a:lnTo>
                  <a:lnTo>
                    <a:pt x="162" y="78"/>
                  </a:lnTo>
                  <a:lnTo>
                    <a:pt x="160" y="75"/>
                  </a:lnTo>
                  <a:lnTo>
                    <a:pt x="162" y="72"/>
                  </a:lnTo>
                  <a:lnTo>
                    <a:pt x="160" y="69"/>
                  </a:lnTo>
                  <a:lnTo>
                    <a:pt x="154" y="70"/>
                  </a:lnTo>
                  <a:lnTo>
                    <a:pt x="149" y="67"/>
                  </a:lnTo>
                  <a:lnTo>
                    <a:pt x="148" y="65"/>
                  </a:lnTo>
                  <a:lnTo>
                    <a:pt x="151" y="61"/>
                  </a:lnTo>
                  <a:lnTo>
                    <a:pt x="156" y="59"/>
                  </a:lnTo>
                  <a:lnTo>
                    <a:pt x="157" y="55"/>
                  </a:lnTo>
                  <a:lnTo>
                    <a:pt x="160" y="53"/>
                  </a:lnTo>
                  <a:lnTo>
                    <a:pt x="163" y="51"/>
                  </a:lnTo>
                  <a:lnTo>
                    <a:pt x="167" y="50"/>
                  </a:lnTo>
                  <a:lnTo>
                    <a:pt x="171" y="50"/>
                  </a:lnTo>
                  <a:lnTo>
                    <a:pt x="171" y="48"/>
                  </a:lnTo>
                  <a:lnTo>
                    <a:pt x="171" y="45"/>
                  </a:lnTo>
                  <a:lnTo>
                    <a:pt x="171" y="37"/>
                  </a:lnTo>
                  <a:lnTo>
                    <a:pt x="179" y="3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9" name="Freeform 186"/>
            <p:cNvSpPr>
              <a:spLocks/>
            </p:cNvSpPr>
            <p:nvPr/>
          </p:nvSpPr>
          <p:spPr bwMode="auto">
            <a:xfrm>
              <a:off x="5441536" y="2344518"/>
              <a:ext cx="84822" cy="69595"/>
            </a:xfrm>
            <a:custGeom>
              <a:avLst/>
              <a:gdLst>
                <a:gd name="T0" fmla="*/ 2147483647 w 51"/>
                <a:gd name="T1" fmla="*/ 2147483647 h 39"/>
                <a:gd name="T2" fmla="*/ 2147483647 w 51"/>
                <a:gd name="T3" fmla="*/ 2147483647 h 39"/>
                <a:gd name="T4" fmla="*/ 2147483647 w 51"/>
                <a:gd name="T5" fmla="*/ 2147483647 h 39"/>
                <a:gd name="T6" fmla="*/ 2147483647 w 51"/>
                <a:gd name="T7" fmla="*/ 2147483647 h 39"/>
                <a:gd name="T8" fmla="*/ 2147483647 w 51"/>
                <a:gd name="T9" fmla="*/ 0 h 39"/>
                <a:gd name="T10" fmla="*/ 2147483647 w 51"/>
                <a:gd name="T11" fmla="*/ 2147483647 h 39"/>
                <a:gd name="T12" fmla="*/ 2147483647 w 51"/>
                <a:gd name="T13" fmla="*/ 2147483647 h 39"/>
                <a:gd name="T14" fmla="*/ 2147483647 w 51"/>
                <a:gd name="T15" fmla="*/ 2147483647 h 39"/>
                <a:gd name="T16" fmla="*/ 2147483647 w 51"/>
                <a:gd name="T17" fmla="*/ 2147483647 h 39"/>
                <a:gd name="T18" fmla="*/ 2147483647 w 51"/>
                <a:gd name="T19" fmla="*/ 2147483647 h 39"/>
                <a:gd name="T20" fmla="*/ 2147483647 w 51"/>
                <a:gd name="T21" fmla="*/ 2147483647 h 39"/>
                <a:gd name="T22" fmla="*/ 2147483647 w 51"/>
                <a:gd name="T23" fmla="*/ 2147483647 h 39"/>
                <a:gd name="T24" fmla="*/ 2147483647 w 51"/>
                <a:gd name="T25" fmla="*/ 2147483647 h 39"/>
                <a:gd name="T26" fmla="*/ 2147483647 w 51"/>
                <a:gd name="T27" fmla="*/ 2147483647 h 39"/>
                <a:gd name="T28" fmla="*/ 2147483647 w 51"/>
                <a:gd name="T29" fmla="*/ 2147483647 h 39"/>
                <a:gd name="T30" fmla="*/ 2147483647 w 51"/>
                <a:gd name="T31" fmla="*/ 2147483647 h 39"/>
                <a:gd name="T32" fmla="*/ 2147483647 w 51"/>
                <a:gd name="T33" fmla="*/ 2147483647 h 39"/>
                <a:gd name="T34" fmla="*/ 2147483647 w 51"/>
                <a:gd name="T35" fmla="*/ 2147483647 h 39"/>
                <a:gd name="T36" fmla="*/ 2147483647 w 51"/>
                <a:gd name="T37" fmla="*/ 2147483647 h 39"/>
                <a:gd name="T38" fmla="*/ 2147483647 w 51"/>
                <a:gd name="T39" fmla="*/ 2147483647 h 39"/>
                <a:gd name="T40" fmla="*/ 2147483647 w 51"/>
                <a:gd name="T41" fmla="*/ 2147483647 h 39"/>
                <a:gd name="T42" fmla="*/ 2147483647 w 51"/>
                <a:gd name="T43" fmla="*/ 2147483647 h 39"/>
                <a:gd name="T44" fmla="*/ 2147483647 w 51"/>
                <a:gd name="T45" fmla="*/ 2147483647 h 39"/>
                <a:gd name="T46" fmla="*/ 2147483647 w 51"/>
                <a:gd name="T47" fmla="*/ 2147483647 h 39"/>
                <a:gd name="T48" fmla="*/ 2147483647 w 51"/>
                <a:gd name="T49" fmla="*/ 2147483647 h 39"/>
                <a:gd name="T50" fmla="*/ 0 w 51"/>
                <a:gd name="T51" fmla="*/ 2147483647 h 39"/>
                <a:gd name="T52" fmla="*/ 0 w 51"/>
                <a:gd name="T53" fmla="*/ 2147483647 h 39"/>
                <a:gd name="T54" fmla="*/ 2147483647 w 51"/>
                <a:gd name="T55" fmla="*/ 2147483647 h 39"/>
                <a:gd name="T56" fmla="*/ 2147483647 w 51"/>
                <a:gd name="T57" fmla="*/ 2147483647 h 39"/>
                <a:gd name="T58" fmla="*/ 2147483647 w 51"/>
                <a:gd name="T59" fmla="*/ 2147483647 h 39"/>
                <a:gd name="T60" fmla="*/ 2147483647 w 51"/>
                <a:gd name="T61" fmla="*/ 2147483647 h 39"/>
                <a:gd name="T62" fmla="*/ 2147483647 w 51"/>
                <a:gd name="T63" fmla="*/ 2147483647 h 39"/>
                <a:gd name="T64" fmla="*/ 2147483647 w 51"/>
                <a:gd name="T65" fmla="*/ 2147483647 h 39"/>
                <a:gd name="T66" fmla="*/ 2147483647 w 51"/>
                <a:gd name="T67" fmla="*/ 2147483647 h 39"/>
                <a:gd name="T68" fmla="*/ 2147483647 w 51"/>
                <a:gd name="T69" fmla="*/ 2147483647 h 39"/>
                <a:gd name="T70" fmla="*/ 2147483647 w 51"/>
                <a:gd name="T71" fmla="*/ 2147483647 h 39"/>
                <a:gd name="T72" fmla="*/ 2147483647 w 51"/>
                <a:gd name="T73" fmla="*/ 2147483647 h 39"/>
                <a:gd name="T74" fmla="*/ 2147483647 w 51"/>
                <a:gd name="T75" fmla="*/ 2147483647 h 39"/>
                <a:gd name="T76" fmla="*/ 2147483647 w 51"/>
                <a:gd name="T77" fmla="*/ 2147483647 h 39"/>
                <a:gd name="T78" fmla="*/ 2147483647 w 51"/>
                <a:gd name="T79" fmla="*/ 2147483647 h 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"/>
                <a:gd name="T121" fmla="*/ 0 h 39"/>
                <a:gd name="T122" fmla="*/ 51 w 51"/>
                <a:gd name="T123" fmla="*/ 39 h 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" h="39">
                  <a:moveTo>
                    <a:pt x="45" y="22"/>
                  </a:moveTo>
                  <a:lnTo>
                    <a:pt x="42" y="19"/>
                  </a:lnTo>
                  <a:lnTo>
                    <a:pt x="45" y="17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37" y="3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26" y="8"/>
                  </a:lnTo>
                  <a:lnTo>
                    <a:pt x="25" y="12"/>
                  </a:lnTo>
                  <a:lnTo>
                    <a:pt x="29" y="15"/>
                  </a:lnTo>
                  <a:lnTo>
                    <a:pt x="31" y="19"/>
                  </a:lnTo>
                  <a:lnTo>
                    <a:pt x="25" y="22"/>
                  </a:lnTo>
                  <a:lnTo>
                    <a:pt x="20" y="19"/>
                  </a:lnTo>
                  <a:lnTo>
                    <a:pt x="17" y="15"/>
                  </a:lnTo>
                  <a:lnTo>
                    <a:pt x="18" y="8"/>
                  </a:lnTo>
                  <a:lnTo>
                    <a:pt x="15" y="9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3" y="3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20" y="31"/>
                  </a:lnTo>
                  <a:lnTo>
                    <a:pt x="23" y="34"/>
                  </a:lnTo>
                  <a:lnTo>
                    <a:pt x="25" y="37"/>
                  </a:lnTo>
                  <a:lnTo>
                    <a:pt x="29" y="39"/>
                  </a:lnTo>
                  <a:lnTo>
                    <a:pt x="36" y="37"/>
                  </a:lnTo>
                  <a:lnTo>
                    <a:pt x="36" y="33"/>
                  </a:lnTo>
                  <a:lnTo>
                    <a:pt x="31" y="29"/>
                  </a:lnTo>
                  <a:lnTo>
                    <a:pt x="34" y="28"/>
                  </a:lnTo>
                  <a:lnTo>
                    <a:pt x="42" y="25"/>
                  </a:lnTo>
                  <a:lnTo>
                    <a:pt x="45" y="2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0" name="Freeform 188"/>
            <p:cNvSpPr>
              <a:spLocks/>
            </p:cNvSpPr>
            <p:nvPr/>
          </p:nvSpPr>
          <p:spPr bwMode="auto">
            <a:xfrm>
              <a:off x="5418252" y="2394486"/>
              <a:ext cx="88150" cy="57105"/>
            </a:xfrm>
            <a:custGeom>
              <a:avLst/>
              <a:gdLst>
                <a:gd name="T0" fmla="*/ 2147483647 w 53"/>
                <a:gd name="T1" fmla="*/ 2147483647 h 32"/>
                <a:gd name="T2" fmla="*/ 2147483647 w 53"/>
                <a:gd name="T3" fmla="*/ 2147483647 h 32"/>
                <a:gd name="T4" fmla="*/ 2147483647 w 53"/>
                <a:gd name="T5" fmla="*/ 2147483647 h 32"/>
                <a:gd name="T6" fmla="*/ 2147483647 w 53"/>
                <a:gd name="T7" fmla="*/ 2147483647 h 32"/>
                <a:gd name="T8" fmla="*/ 2147483647 w 53"/>
                <a:gd name="T9" fmla="*/ 2147483647 h 32"/>
                <a:gd name="T10" fmla="*/ 2147483647 w 53"/>
                <a:gd name="T11" fmla="*/ 0 h 32"/>
                <a:gd name="T12" fmla="*/ 2147483647 w 53"/>
                <a:gd name="T13" fmla="*/ 2147483647 h 32"/>
                <a:gd name="T14" fmla="*/ 2147483647 w 53"/>
                <a:gd name="T15" fmla="*/ 2147483647 h 32"/>
                <a:gd name="T16" fmla="*/ 0 w 53"/>
                <a:gd name="T17" fmla="*/ 2147483647 h 32"/>
                <a:gd name="T18" fmla="*/ 0 w 53"/>
                <a:gd name="T19" fmla="*/ 2147483647 h 32"/>
                <a:gd name="T20" fmla="*/ 0 w 53"/>
                <a:gd name="T21" fmla="*/ 2147483647 h 32"/>
                <a:gd name="T22" fmla="*/ 2147483647 w 53"/>
                <a:gd name="T23" fmla="*/ 2147483647 h 32"/>
                <a:gd name="T24" fmla="*/ 2147483647 w 53"/>
                <a:gd name="T25" fmla="*/ 2147483647 h 32"/>
                <a:gd name="T26" fmla="*/ 2147483647 w 53"/>
                <a:gd name="T27" fmla="*/ 2147483647 h 32"/>
                <a:gd name="T28" fmla="*/ 2147483647 w 53"/>
                <a:gd name="T29" fmla="*/ 2147483647 h 32"/>
                <a:gd name="T30" fmla="*/ 2147483647 w 53"/>
                <a:gd name="T31" fmla="*/ 2147483647 h 32"/>
                <a:gd name="T32" fmla="*/ 2147483647 w 53"/>
                <a:gd name="T33" fmla="*/ 2147483647 h 32"/>
                <a:gd name="T34" fmla="*/ 2147483647 w 53"/>
                <a:gd name="T35" fmla="*/ 2147483647 h 32"/>
                <a:gd name="T36" fmla="*/ 2147483647 w 53"/>
                <a:gd name="T37" fmla="*/ 2147483647 h 32"/>
                <a:gd name="T38" fmla="*/ 2147483647 w 53"/>
                <a:gd name="T39" fmla="*/ 2147483647 h 32"/>
                <a:gd name="T40" fmla="*/ 2147483647 w 53"/>
                <a:gd name="T41" fmla="*/ 2147483647 h 32"/>
                <a:gd name="T42" fmla="*/ 2147483647 w 53"/>
                <a:gd name="T43" fmla="*/ 2147483647 h 32"/>
                <a:gd name="T44" fmla="*/ 2147483647 w 53"/>
                <a:gd name="T45" fmla="*/ 2147483647 h 32"/>
                <a:gd name="T46" fmla="*/ 2147483647 w 53"/>
                <a:gd name="T47" fmla="*/ 2147483647 h 32"/>
                <a:gd name="T48" fmla="*/ 2147483647 w 53"/>
                <a:gd name="T49" fmla="*/ 2147483647 h 32"/>
                <a:gd name="T50" fmla="*/ 2147483647 w 53"/>
                <a:gd name="T51" fmla="*/ 2147483647 h 32"/>
                <a:gd name="T52" fmla="*/ 2147483647 w 53"/>
                <a:gd name="T53" fmla="*/ 2147483647 h 32"/>
                <a:gd name="T54" fmla="*/ 2147483647 w 53"/>
                <a:gd name="T55" fmla="*/ 2147483647 h 32"/>
                <a:gd name="T56" fmla="*/ 2147483647 w 53"/>
                <a:gd name="T57" fmla="*/ 2147483647 h 32"/>
                <a:gd name="T58" fmla="*/ 2147483647 w 53"/>
                <a:gd name="T59" fmla="*/ 2147483647 h 32"/>
                <a:gd name="T60" fmla="*/ 2147483647 w 53"/>
                <a:gd name="T61" fmla="*/ 2147483647 h 32"/>
                <a:gd name="T62" fmla="*/ 2147483647 w 53"/>
                <a:gd name="T63" fmla="*/ 2147483647 h 32"/>
                <a:gd name="T64" fmla="*/ 2147483647 w 53"/>
                <a:gd name="T65" fmla="*/ 2147483647 h 32"/>
                <a:gd name="T66" fmla="*/ 2147483647 w 53"/>
                <a:gd name="T67" fmla="*/ 2147483647 h 32"/>
                <a:gd name="T68" fmla="*/ 2147483647 w 53"/>
                <a:gd name="T69" fmla="*/ 2147483647 h 32"/>
                <a:gd name="T70" fmla="*/ 2147483647 w 53"/>
                <a:gd name="T71" fmla="*/ 2147483647 h 32"/>
                <a:gd name="T72" fmla="*/ 2147483647 w 53"/>
                <a:gd name="T73" fmla="*/ 2147483647 h 32"/>
                <a:gd name="T74" fmla="*/ 2147483647 w 53"/>
                <a:gd name="T75" fmla="*/ 2147483647 h 32"/>
                <a:gd name="T76" fmla="*/ 2147483647 w 53"/>
                <a:gd name="T77" fmla="*/ 2147483647 h 32"/>
                <a:gd name="T78" fmla="*/ 2147483647 w 53"/>
                <a:gd name="T79" fmla="*/ 2147483647 h 32"/>
                <a:gd name="T80" fmla="*/ 2147483647 w 53"/>
                <a:gd name="T81" fmla="*/ 2147483647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"/>
                <a:gd name="T124" fmla="*/ 0 h 32"/>
                <a:gd name="T125" fmla="*/ 53 w 53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" h="32">
                  <a:moveTo>
                    <a:pt x="37" y="6"/>
                  </a:moveTo>
                  <a:lnTo>
                    <a:pt x="34" y="3"/>
                  </a:lnTo>
                  <a:lnTo>
                    <a:pt x="26" y="3"/>
                  </a:lnTo>
                  <a:lnTo>
                    <a:pt x="22" y="8"/>
                  </a:lnTo>
                  <a:lnTo>
                    <a:pt x="17" y="5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9"/>
                  </a:lnTo>
                  <a:lnTo>
                    <a:pt x="17" y="19"/>
                  </a:lnTo>
                  <a:lnTo>
                    <a:pt x="20" y="22"/>
                  </a:lnTo>
                  <a:lnTo>
                    <a:pt x="18" y="25"/>
                  </a:lnTo>
                  <a:lnTo>
                    <a:pt x="22" y="26"/>
                  </a:lnTo>
                  <a:lnTo>
                    <a:pt x="28" y="25"/>
                  </a:lnTo>
                  <a:lnTo>
                    <a:pt x="29" y="22"/>
                  </a:lnTo>
                  <a:lnTo>
                    <a:pt x="31" y="26"/>
                  </a:lnTo>
                  <a:lnTo>
                    <a:pt x="36" y="29"/>
                  </a:lnTo>
                  <a:lnTo>
                    <a:pt x="39" y="26"/>
                  </a:lnTo>
                  <a:lnTo>
                    <a:pt x="40" y="31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3" y="29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53" y="19"/>
                  </a:lnTo>
                  <a:lnTo>
                    <a:pt x="51" y="17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39" y="9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1" name="Freeform 190"/>
            <p:cNvSpPr>
              <a:spLocks/>
            </p:cNvSpPr>
            <p:nvPr/>
          </p:nvSpPr>
          <p:spPr bwMode="auto">
            <a:xfrm>
              <a:off x="5143824" y="2590781"/>
              <a:ext cx="287733" cy="189159"/>
            </a:xfrm>
            <a:custGeom>
              <a:avLst/>
              <a:gdLst>
                <a:gd name="T0" fmla="*/ 2147483647 w 173"/>
                <a:gd name="T1" fmla="*/ 2147483647 h 106"/>
                <a:gd name="T2" fmla="*/ 2147483647 w 173"/>
                <a:gd name="T3" fmla="*/ 2147483647 h 106"/>
                <a:gd name="T4" fmla="*/ 2147483647 w 173"/>
                <a:gd name="T5" fmla="*/ 2147483647 h 106"/>
                <a:gd name="T6" fmla="*/ 2147483647 w 173"/>
                <a:gd name="T7" fmla="*/ 2147483647 h 106"/>
                <a:gd name="T8" fmla="*/ 2147483647 w 173"/>
                <a:gd name="T9" fmla="*/ 2147483647 h 106"/>
                <a:gd name="T10" fmla="*/ 2147483647 w 173"/>
                <a:gd name="T11" fmla="*/ 2147483647 h 106"/>
                <a:gd name="T12" fmla="*/ 2147483647 w 173"/>
                <a:gd name="T13" fmla="*/ 2147483647 h 106"/>
                <a:gd name="T14" fmla="*/ 2147483647 w 173"/>
                <a:gd name="T15" fmla="*/ 2147483647 h 106"/>
                <a:gd name="T16" fmla="*/ 2147483647 w 173"/>
                <a:gd name="T17" fmla="*/ 2147483647 h 106"/>
                <a:gd name="T18" fmla="*/ 2147483647 w 173"/>
                <a:gd name="T19" fmla="*/ 2147483647 h 106"/>
                <a:gd name="T20" fmla="*/ 2147483647 w 173"/>
                <a:gd name="T21" fmla="*/ 2147483647 h 106"/>
                <a:gd name="T22" fmla="*/ 2147483647 w 173"/>
                <a:gd name="T23" fmla="*/ 2147483647 h 106"/>
                <a:gd name="T24" fmla="*/ 0 w 173"/>
                <a:gd name="T25" fmla="*/ 2147483647 h 106"/>
                <a:gd name="T26" fmla="*/ 2147483647 w 173"/>
                <a:gd name="T27" fmla="*/ 2147483647 h 106"/>
                <a:gd name="T28" fmla="*/ 2147483647 w 173"/>
                <a:gd name="T29" fmla="*/ 2147483647 h 106"/>
                <a:gd name="T30" fmla="*/ 2147483647 w 173"/>
                <a:gd name="T31" fmla="*/ 2147483647 h 106"/>
                <a:gd name="T32" fmla="*/ 2147483647 w 173"/>
                <a:gd name="T33" fmla="*/ 2147483647 h 106"/>
                <a:gd name="T34" fmla="*/ 2147483647 w 173"/>
                <a:gd name="T35" fmla="*/ 2147483647 h 106"/>
                <a:gd name="T36" fmla="*/ 2147483647 w 173"/>
                <a:gd name="T37" fmla="*/ 2147483647 h 106"/>
                <a:gd name="T38" fmla="*/ 2147483647 w 173"/>
                <a:gd name="T39" fmla="*/ 2147483647 h 106"/>
                <a:gd name="T40" fmla="*/ 2147483647 w 173"/>
                <a:gd name="T41" fmla="*/ 2147483647 h 106"/>
                <a:gd name="T42" fmla="*/ 2147483647 w 173"/>
                <a:gd name="T43" fmla="*/ 2147483647 h 106"/>
                <a:gd name="T44" fmla="*/ 2147483647 w 173"/>
                <a:gd name="T45" fmla="*/ 2147483647 h 106"/>
                <a:gd name="T46" fmla="*/ 2147483647 w 173"/>
                <a:gd name="T47" fmla="*/ 2147483647 h 106"/>
                <a:gd name="T48" fmla="*/ 2147483647 w 173"/>
                <a:gd name="T49" fmla="*/ 2147483647 h 106"/>
                <a:gd name="T50" fmla="*/ 2147483647 w 173"/>
                <a:gd name="T51" fmla="*/ 2147483647 h 106"/>
                <a:gd name="T52" fmla="*/ 2147483647 w 173"/>
                <a:gd name="T53" fmla="*/ 2147483647 h 106"/>
                <a:gd name="T54" fmla="*/ 2147483647 w 173"/>
                <a:gd name="T55" fmla="*/ 2147483647 h 106"/>
                <a:gd name="T56" fmla="*/ 2147483647 w 173"/>
                <a:gd name="T57" fmla="*/ 2147483647 h 106"/>
                <a:gd name="T58" fmla="*/ 2147483647 w 173"/>
                <a:gd name="T59" fmla="*/ 2147483647 h 106"/>
                <a:gd name="T60" fmla="*/ 2147483647 w 173"/>
                <a:gd name="T61" fmla="*/ 2147483647 h 106"/>
                <a:gd name="T62" fmla="*/ 2147483647 w 173"/>
                <a:gd name="T63" fmla="*/ 2147483647 h 106"/>
                <a:gd name="T64" fmla="*/ 2147483647 w 173"/>
                <a:gd name="T65" fmla="*/ 2147483647 h 106"/>
                <a:gd name="T66" fmla="*/ 2147483647 w 173"/>
                <a:gd name="T67" fmla="*/ 2147483647 h 106"/>
                <a:gd name="T68" fmla="*/ 2147483647 w 173"/>
                <a:gd name="T69" fmla="*/ 2147483647 h 106"/>
                <a:gd name="T70" fmla="*/ 2147483647 w 173"/>
                <a:gd name="T71" fmla="*/ 2147483647 h 106"/>
                <a:gd name="T72" fmla="*/ 2147483647 w 173"/>
                <a:gd name="T73" fmla="*/ 2147483647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3"/>
                <a:gd name="T112" fmla="*/ 0 h 106"/>
                <a:gd name="T113" fmla="*/ 173 w 173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3" h="106">
                  <a:moveTo>
                    <a:pt x="171" y="19"/>
                  </a:moveTo>
                  <a:lnTo>
                    <a:pt x="171" y="19"/>
                  </a:lnTo>
                  <a:lnTo>
                    <a:pt x="157" y="17"/>
                  </a:lnTo>
                  <a:lnTo>
                    <a:pt x="149" y="17"/>
                  </a:lnTo>
                  <a:lnTo>
                    <a:pt x="148" y="14"/>
                  </a:lnTo>
                  <a:lnTo>
                    <a:pt x="142" y="14"/>
                  </a:lnTo>
                  <a:lnTo>
                    <a:pt x="129" y="16"/>
                  </a:lnTo>
                  <a:lnTo>
                    <a:pt x="114" y="11"/>
                  </a:lnTo>
                  <a:lnTo>
                    <a:pt x="112" y="8"/>
                  </a:lnTo>
                  <a:lnTo>
                    <a:pt x="104" y="5"/>
                  </a:lnTo>
                  <a:lnTo>
                    <a:pt x="95" y="6"/>
                  </a:lnTo>
                  <a:lnTo>
                    <a:pt x="84" y="5"/>
                  </a:lnTo>
                  <a:lnTo>
                    <a:pt x="78" y="3"/>
                  </a:lnTo>
                  <a:lnTo>
                    <a:pt x="72" y="5"/>
                  </a:lnTo>
                  <a:lnTo>
                    <a:pt x="61" y="5"/>
                  </a:lnTo>
                  <a:lnTo>
                    <a:pt x="53" y="2"/>
                  </a:lnTo>
                  <a:lnTo>
                    <a:pt x="41" y="2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3" y="5"/>
                  </a:lnTo>
                  <a:lnTo>
                    <a:pt x="6" y="5"/>
                  </a:lnTo>
                  <a:lnTo>
                    <a:pt x="0" y="9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14" y="23"/>
                  </a:lnTo>
                  <a:lnTo>
                    <a:pt x="20" y="27"/>
                  </a:lnTo>
                  <a:lnTo>
                    <a:pt x="36" y="23"/>
                  </a:lnTo>
                  <a:lnTo>
                    <a:pt x="39" y="28"/>
                  </a:lnTo>
                  <a:lnTo>
                    <a:pt x="41" y="31"/>
                  </a:lnTo>
                  <a:lnTo>
                    <a:pt x="34" y="37"/>
                  </a:lnTo>
                  <a:lnTo>
                    <a:pt x="31" y="56"/>
                  </a:lnTo>
                  <a:lnTo>
                    <a:pt x="25" y="56"/>
                  </a:lnTo>
                  <a:lnTo>
                    <a:pt x="25" y="59"/>
                  </a:lnTo>
                  <a:lnTo>
                    <a:pt x="30" y="64"/>
                  </a:lnTo>
                  <a:lnTo>
                    <a:pt x="30" y="68"/>
                  </a:lnTo>
                  <a:lnTo>
                    <a:pt x="27" y="73"/>
                  </a:lnTo>
                  <a:lnTo>
                    <a:pt x="30" y="76"/>
                  </a:lnTo>
                  <a:lnTo>
                    <a:pt x="25" y="84"/>
                  </a:lnTo>
                  <a:lnTo>
                    <a:pt x="25" y="90"/>
                  </a:lnTo>
                  <a:lnTo>
                    <a:pt x="31" y="92"/>
                  </a:lnTo>
                  <a:lnTo>
                    <a:pt x="39" y="96"/>
                  </a:lnTo>
                  <a:lnTo>
                    <a:pt x="44" y="103"/>
                  </a:lnTo>
                  <a:lnTo>
                    <a:pt x="50" y="106"/>
                  </a:lnTo>
                  <a:lnTo>
                    <a:pt x="55" y="104"/>
                  </a:lnTo>
                  <a:lnTo>
                    <a:pt x="62" y="98"/>
                  </a:lnTo>
                  <a:lnTo>
                    <a:pt x="70" y="96"/>
                  </a:lnTo>
                  <a:lnTo>
                    <a:pt x="100" y="98"/>
                  </a:lnTo>
                  <a:lnTo>
                    <a:pt x="101" y="93"/>
                  </a:lnTo>
                  <a:lnTo>
                    <a:pt x="106" y="89"/>
                  </a:lnTo>
                  <a:lnTo>
                    <a:pt x="111" y="85"/>
                  </a:lnTo>
                  <a:lnTo>
                    <a:pt x="118" y="85"/>
                  </a:lnTo>
                  <a:lnTo>
                    <a:pt x="118" y="81"/>
                  </a:lnTo>
                  <a:lnTo>
                    <a:pt x="120" y="76"/>
                  </a:lnTo>
                  <a:lnTo>
                    <a:pt x="124" y="73"/>
                  </a:lnTo>
                  <a:lnTo>
                    <a:pt x="129" y="70"/>
                  </a:lnTo>
                  <a:lnTo>
                    <a:pt x="132" y="68"/>
                  </a:lnTo>
                  <a:lnTo>
                    <a:pt x="126" y="64"/>
                  </a:lnTo>
                  <a:lnTo>
                    <a:pt x="124" y="58"/>
                  </a:lnTo>
                  <a:lnTo>
                    <a:pt x="129" y="53"/>
                  </a:lnTo>
                  <a:lnTo>
                    <a:pt x="135" y="45"/>
                  </a:lnTo>
                  <a:lnTo>
                    <a:pt x="142" y="37"/>
                  </a:lnTo>
                  <a:lnTo>
                    <a:pt x="149" y="36"/>
                  </a:lnTo>
                  <a:lnTo>
                    <a:pt x="159" y="34"/>
                  </a:lnTo>
                  <a:lnTo>
                    <a:pt x="160" y="33"/>
                  </a:lnTo>
                  <a:lnTo>
                    <a:pt x="163" y="30"/>
                  </a:lnTo>
                  <a:lnTo>
                    <a:pt x="173" y="27"/>
                  </a:lnTo>
                  <a:lnTo>
                    <a:pt x="171" y="1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2" name="Freeform 193"/>
            <p:cNvSpPr>
              <a:spLocks/>
            </p:cNvSpPr>
            <p:nvPr/>
          </p:nvSpPr>
          <p:spPr bwMode="auto">
            <a:xfrm>
              <a:off x="5138834" y="2631826"/>
              <a:ext cx="73180" cy="124915"/>
            </a:xfrm>
            <a:custGeom>
              <a:avLst/>
              <a:gdLst>
                <a:gd name="T0" fmla="*/ 2147483647 w 44"/>
                <a:gd name="T1" fmla="*/ 2147483647 h 70"/>
                <a:gd name="T2" fmla="*/ 2147483647 w 44"/>
                <a:gd name="T3" fmla="*/ 0 h 70"/>
                <a:gd name="T4" fmla="*/ 2147483647 w 44"/>
                <a:gd name="T5" fmla="*/ 0 h 70"/>
                <a:gd name="T6" fmla="*/ 2147483647 w 44"/>
                <a:gd name="T7" fmla="*/ 0 h 70"/>
                <a:gd name="T8" fmla="*/ 2147483647 w 44"/>
                <a:gd name="T9" fmla="*/ 2147483647 h 70"/>
                <a:gd name="T10" fmla="*/ 2147483647 w 44"/>
                <a:gd name="T11" fmla="*/ 2147483647 h 70"/>
                <a:gd name="T12" fmla="*/ 2147483647 w 44"/>
                <a:gd name="T13" fmla="*/ 2147483647 h 70"/>
                <a:gd name="T14" fmla="*/ 2147483647 w 44"/>
                <a:gd name="T15" fmla="*/ 2147483647 h 70"/>
                <a:gd name="T16" fmla="*/ 2147483647 w 44"/>
                <a:gd name="T17" fmla="*/ 2147483647 h 70"/>
                <a:gd name="T18" fmla="*/ 2147483647 w 44"/>
                <a:gd name="T19" fmla="*/ 2147483647 h 70"/>
                <a:gd name="T20" fmla="*/ 2147483647 w 44"/>
                <a:gd name="T21" fmla="*/ 2147483647 h 70"/>
                <a:gd name="T22" fmla="*/ 0 w 44"/>
                <a:gd name="T23" fmla="*/ 2147483647 h 70"/>
                <a:gd name="T24" fmla="*/ 2147483647 w 44"/>
                <a:gd name="T25" fmla="*/ 2147483647 h 70"/>
                <a:gd name="T26" fmla="*/ 2147483647 w 44"/>
                <a:gd name="T27" fmla="*/ 2147483647 h 70"/>
                <a:gd name="T28" fmla="*/ 2147483647 w 44"/>
                <a:gd name="T29" fmla="*/ 2147483647 h 70"/>
                <a:gd name="T30" fmla="*/ 2147483647 w 44"/>
                <a:gd name="T31" fmla="*/ 2147483647 h 70"/>
                <a:gd name="T32" fmla="*/ 2147483647 w 44"/>
                <a:gd name="T33" fmla="*/ 2147483647 h 70"/>
                <a:gd name="T34" fmla="*/ 2147483647 w 44"/>
                <a:gd name="T35" fmla="*/ 2147483647 h 70"/>
                <a:gd name="T36" fmla="*/ 2147483647 w 44"/>
                <a:gd name="T37" fmla="*/ 2147483647 h 70"/>
                <a:gd name="T38" fmla="*/ 2147483647 w 44"/>
                <a:gd name="T39" fmla="*/ 2147483647 h 70"/>
                <a:gd name="T40" fmla="*/ 2147483647 w 44"/>
                <a:gd name="T41" fmla="*/ 2147483647 h 70"/>
                <a:gd name="T42" fmla="*/ 2147483647 w 44"/>
                <a:gd name="T43" fmla="*/ 2147483647 h 70"/>
                <a:gd name="T44" fmla="*/ 2147483647 w 44"/>
                <a:gd name="T45" fmla="*/ 2147483647 h 70"/>
                <a:gd name="T46" fmla="*/ 2147483647 w 44"/>
                <a:gd name="T47" fmla="*/ 2147483647 h 70"/>
                <a:gd name="T48" fmla="*/ 2147483647 w 44"/>
                <a:gd name="T49" fmla="*/ 2147483647 h 70"/>
                <a:gd name="T50" fmla="*/ 2147483647 w 44"/>
                <a:gd name="T51" fmla="*/ 2147483647 h 70"/>
                <a:gd name="T52" fmla="*/ 2147483647 w 44"/>
                <a:gd name="T53" fmla="*/ 2147483647 h 70"/>
                <a:gd name="T54" fmla="*/ 2147483647 w 44"/>
                <a:gd name="T55" fmla="*/ 2147483647 h 70"/>
                <a:gd name="T56" fmla="*/ 2147483647 w 44"/>
                <a:gd name="T57" fmla="*/ 2147483647 h 70"/>
                <a:gd name="T58" fmla="*/ 2147483647 w 44"/>
                <a:gd name="T59" fmla="*/ 2147483647 h 70"/>
                <a:gd name="T60" fmla="*/ 2147483647 w 44"/>
                <a:gd name="T61" fmla="*/ 2147483647 h 70"/>
                <a:gd name="T62" fmla="*/ 2147483647 w 44"/>
                <a:gd name="T63" fmla="*/ 2147483647 h 70"/>
                <a:gd name="T64" fmla="*/ 2147483647 w 44"/>
                <a:gd name="T65" fmla="*/ 2147483647 h 70"/>
                <a:gd name="T66" fmla="*/ 2147483647 w 44"/>
                <a:gd name="T67" fmla="*/ 0 h 70"/>
                <a:gd name="T68" fmla="*/ 2147483647 w 44"/>
                <a:gd name="T69" fmla="*/ 2147483647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"/>
                <a:gd name="T106" fmla="*/ 0 h 70"/>
                <a:gd name="T107" fmla="*/ 44 w 44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" h="70">
                  <a:moveTo>
                    <a:pt x="23" y="4"/>
                  </a:moveTo>
                  <a:lnTo>
                    <a:pt x="17" y="0"/>
                  </a:lnTo>
                  <a:lnTo>
                    <a:pt x="9" y="0"/>
                  </a:lnTo>
                  <a:lnTo>
                    <a:pt x="11" y="13"/>
                  </a:lnTo>
                  <a:lnTo>
                    <a:pt x="13" y="17"/>
                  </a:lnTo>
                  <a:lnTo>
                    <a:pt x="11" y="22"/>
                  </a:lnTo>
                  <a:lnTo>
                    <a:pt x="9" y="27"/>
                  </a:lnTo>
                  <a:lnTo>
                    <a:pt x="6" y="30"/>
                  </a:lnTo>
                  <a:lnTo>
                    <a:pt x="5" y="35"/>
                  </a:lnTo>
                  <a:lnTo>
                    <a:pt x="2" y="39"/>
                  </a:lnTo>
                  <a:lnTo>
                    <a:pt x="0" y="47"/>
                  </a:lnTo>
                  <a:lnTo>
                    <a:pt x="3" y="49"/>
                  </a:lnTo>
                  <a:lnTo>
                    <a:pt x="9" y="50"/>
                  </a:lnTo>
                  <a:lnTo>
                    <a:pt x="9" y="55"/>
                  </a:lnTo>
                  <a:lnTo>
                    <a:pt x="9" y="61"/>
                  </a:lnTo>
                  <a:lnTo>
                    <a:pt x="8" y="70"/>
                  </a:lnTo>
                  <a:lnTo>
                    <a:pt x="11" y="69"/>
                  </a:lnTo>
                  <a:lnTo>
                    <a:pt x="22" y="69"/>
                  </a:lnTo>
                  <a:lnTo>
                    <a:pt x="22" y="70"/>
                  </a:lnTo>
                  <a:lnTo>
                    <a:pt x="27" y="67"/>
                  </a:lnTo>
                  <a:lnTo>
                    <a:pt x="28" y="67"/>
                  </a:lnTo>
                  <a:lnTo>
                    <a:pt x="28" y="61"/>
                  </a:lnTo>
                  <a:lnTo>
                    <a:pt x="33" y="53"/>
                  </a:lnTo>
                  <a:lnTo>
                    <a:pt x="30" y="50"/>
                  </a:lnTo>
                  <a:lnTo>
                    <a:pt x="33" y="45"/>
                  </a:lnTo>
                  <a:lnTo>
                    <a:pt x="33" y="41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34" y="33"/>
                  </a:lnTo>
                  <a:lnTo>
                    <a:pt x="37" y="14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39" y="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3" name="Freeform 551"/>
            <p:cNvSpPr>
              <a:spLocks/>
            </p:cNvSpPr>
            <p:nvPr/>
          </p:nvSpPr>
          <p:spPr bwMode="auto">
            <a:xfrm>
              <a:off x="5870643" y="2767446"/>
              <a:ext cx="1664" cy="3569"/>
            </a:xfrm>
            <a:custGeom>
              <a:avLst/>
              <a:gdLst>
                <a:gd name="T0" fmla="*/ 0 w 1664"/>
                <a:gd name="T1" fmla="*/ 0 h 2"/>
                <a:gd name="T2" fmla="*/ 0 w 1664"/>
                <a:gd name="T3" fmla="*/ 0 h 2"/>
                <a:gd name="T4" fmla="*/ 0 w 1664"/>
                <a:gd name="T5" fmla="*/ 0 h 2"/>
                <a:gd name="T6" fmla="*/ 0 w 1664"/>
                <a:gd name="T7" fmla="*/ 2147483647 h 2"/>
                <a:gd name="T8" fmla="*/ 0 w 166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4"/>
                <a:gd name="T16" fmla="*/ 0 h 2"/>
                <a:gd name="T17" fmla="*/ 1664 w 166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4" name="Freeform 553"/>
            <p:cNvSpPr>
              <a:spLocks/>
            </p:cNvSpPr>
            <p:nvPr/>
          </p:nvSpPr>
          <p:spPr bwMode="auto">
            <a:xfrm>
              <a:off x="5898916" y="2787077"/>
              <a:ext cx="63201" cy="19630"/>
            </a:xfrm>
            <a:custGeom>
              <a:avLst/>
              <a:gdLst>
                <a:gd name="T0" fmla="*/ 2147483647 w 38"/>
                <a:gd name="T1" fmla="*/ 2147483647 h 11"/>
                <a:gd name="T2" fmla="*/ 0 w 38"/>
                <a:gd name="T3" fmla="*/ 2147483647 h 11"/>
                <a:gd name="T4" fmla="*/ 2147483647 w 38"/>
                <a:gd name="T5" fmla="*/ 2147483647 h 11"/>
                <a:gd name="T6" fmla="*/ 2147483647 w 38"/>
                <a:gd name="T7" fmla="*/ 2147483647 h 11"/>
                <a:gd name="T8" fmla="*/ 2147483647 w 38"/>
                <a:gd name="T9" fmla="*/ 2147483647 h 11"/>
                <a:gd name="T10" fmla="*/ 2147483647 w 38"/>
                <a:gd name="T11" fmla="*/ 2147483647 h 11"/>
                <a:gd name="T12" fmla="*/ 2147483647 w 38"/>
                <a:gd name="T13" fmla="*/ 2147483647 h 11"/>
                <a:gd name="T14" fmla="*/ 2147483647 w 38"/>
                <a:gd name="T15" fmla="*/ 2147483647 h 11"/>
                <a:gd name="T16" fmla="*/ 2147483647 w 38"/>
                <a:gd name="T17" fmla="*/ 2147483647 h 11"/>
                <a:gd name="T18" fmla="*/ 2147483647 w 38"/>
                <a:gd name="T19" fmla="*/ 2147483647 h 11"/>
                <a:gd name="T20" fmla="*/ 2147483647 w 38"/>
                <a:gd name="T21" fmla="*/ 2147483647 h 11"/>
                <a:gd name="T22" fmla="*/ 2147483647 w 38"/>
                <a:gd name="T23" fmla="*/ 2147483647 h 11"/>
                <a:gd name="T24" fmla="*/ 2147483647 w 38"/>
                <a:gd name="T25" fmla="*/ 2147483647 h 11"/>
                <a:gd name="T26" fmla="*/ 2147483647 w 38"/>
                <a:gd name="T27" fmla="*/ 2147483647 h 11"/>
                <a:gd name="T28" fmla="*/ 2147483647 w 38"/>
                <a:gd name="T29" fmla="*/ 2147483647 h 11"/>
                <a:gd name="T30" fmla="*/ 2147483647 w 38"/>
                <a:gd name="T31" fmla="*/ 2147483647 h 11"/>
                <a:gd name="T32" fmla="*/ 2147483647 w 38"/>
                <a:gd name="T33" fmla="*/ 2147483647 h 11"/>
                <a:gd name="T34" fmla="*/ 2147483647 w 38"/>
                <a:gd name="T35" fmla="*/ 2147483647 h 11"/>
                <a:gd name="T36" fmla="*/ 2147483647 w 38"/>
                <a:gd name="T37" fmla="*/ 2147483647 h 11"/>
                <a:gd name="T38" fmla="*/ 2147483647 w 38"/>
                <a:gd name="T39" fmla="*/ 2147483647 h 11"/>
                <a:gd name="T40" fmla="*/ 2147483647 w 38"/>
                <a:gd name="T41" fmla="*/ 2147483647 h 11"/>
                <a:gd name="T42" fmla="*/ 2147483647 w 38"/>
                <a:gd name="T43" fmla="*/ 2147483647 h 11"/>
                <a:gd name="T44" fmla="*/ 2147483647 w 38"/>
                <a:gd name="T45" fmla="*/ 2147483647 h 11"/>
                <a:gd name="T46" fmla="*/ 2147483647 w 38"/>
                <a:gd name="T47" fmla="*/ 2147483647 h 11"/>
                <a:gd name="T48" fmla="*/ 2147483647 w 38"/>
                <a:gd name="T49" fmla="*/ 2147483647 h 11"/>
                <a:gd name="T50" fmla="*/ 2147483647 w 38"/>
                <a:gd name="T51" fmla="*/ 2147483647 h 11"/>
                <a:gd name="T52" fmla="*/ 2147483647 w 38"/>
                <a:gd name="T53" fmla="*/ 2147483647 h 11"/>
                <a:gd name="T54" fmla="*/ 2147483647 w 38"/>
                <a:gd name="T55" fmla="*/ 2147483647 h 11"/>
                <a:gd name="T56" fmla="*/ 2147483647 w 38"/>
                <a:gd name="T57" fmla="*/ 2147483647 h 11"/>
                <a:gd name="T58" fmla="*/ 2147483647 w 38"/>
                <a:gd name="T59" fmla="*/ 2147483647 h 11"/>
                <a:gd name="T60" fmla="*/ 2147483647 w 38"/>
                <a:gd name="T61" fmla="*/ 2147483647 h 11"/>
                <a:gd name="T62" fmla="*/ 2147483647 w 38"/>
                <a:gd name="T63" fmla="*/ 2147483647 h 11"/>
                <a:gd name="T64" fmla="*/ 2147483647 w 38"/>
                <a:gd name="T65" fmla="*/ 2147483647 h 11"/>
                <a:gd name="T66" fmla="*/ 2147483647 w 38"/>
                <a:gd name="T67" fmla="*/ 2147483647 h 11"/>
                <a:gd name="T68" fmla="*/ 2147483647 w 38"/>
                <a:gd name="T69" fmla="*/ 2147483647 h 11"/>
                <a:gd name="T70" fmla="*/ 2147483647 w 38"/>
                <a:gd name="T71" fmla="*/ 2147483647 h 11"/>
                <a:gd name="T72" fmla="*/ 2147483647 w 38"/>
                <a:gd name="T73" fmla="*/ 2147483647 h 11"/>
                <a:gd name="T74" fmla="*/ 2147483647 w 38"/>
                <a:gd name="T75" fmla="*/ 2147483647 h 11"/>
                <a:gd name="T76" fmla="*/ 2147483647 w 38"/>
                <a:gd name="T77" fmla="*/ 2147483647 h 11"/>
                <a:gd name="T78" fmla="*/ 2147483647 w 38"/>
                <a:gd name="T79" fmla="*/ 2147483647 h 11"/>
                <a:gd name="T80" fmla="*/ 2147483647 w 38"/>
                <a:gd name="T81" fmla="*/ 2147483647 h 11"/>
                <a:gd name="T82" fmla="*/ 2147483647 w 38"/>
                <a:gd name="T83" fmla="*/ 0 h 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"/>
                <a:gd name="T127" fmla="*/ 0 h 11"/>
                <a:gd name="T128" fmla="*/ 38 w 38"/>
                <a:gd name="T129" fmla="*/ 11 h 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" h="11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3" y="8"/>
                  </a:lnTo>
                  <a:lnTo>
                    <a:pt x="6" y="7"/>
                  </a:lnTo>
                  <a:lnTo>
                    <a:pt x="9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1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35" y="11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5" name="Freeform 554"/>
            <p:cNvSpPr>
              <a:spLocks/>
            </p:cNvSpPr>
            <p:nvPr/>
          </p:nvSpPr>
          <p:spPr bwMode="auto">
            <a:xfrm>
              <a:off x="5642784" y="2724620"/>
              <a:ext cx="71518" cy="41044"/>
            </a:xfrm>
            <a:custGeom>
              <a:avLst/>
              <a:gdLst>
                <a:gd name="T0" fmla="*/ 2147483647 w 43"/>
                <a:gd name="T1" fmla="*/ 2147483647 h 23"/>
                <a:gd name="T2" fmla="*/ 2147483647 w 43"/>
                <a:gd name="T3" fmla="*/ 2147483647 h 23"/>
                <a:gd name="T4" fmla="*/ 2147483647 w 43"/>
                <a:gd name="T5" fmla="*/ 2147483647 h 23"/>
                <a:gd name="T6" fmla="*/ 2147483647 w 43"/>
                <a:gd name="T7" fmla="*/ 2147483647 h 23"/>
                <a:gd name="T8" fmla="*/ 2147483647 w 43"/>
                <a:gd name="T9" fmla="*/ 2147483647 h 23"/>
                <a:gd name="T10" fmla="*/ 2147483647 w 43"/>
                <a:gd name="T11" fmla="*/ 2147483647 h 23"/>
                <a:gd name="T12" fmla="*/ 2147483647 w 43"/>
                <a:gd name="T13" fmla="*/ 2147483647 h 23"/>
                <a:gd name="T14" fmla="*/ 2147483647 w 43"/>
                <a:gd name="T15" fmla="*/ 2147483647 h 23"/>
                <a:gd name="T16" fmla="*/ 2147483647 w 43"/>
                <a:gd name="T17" fmla="*/ 2147483647 h 23"/>
                <a:gd name="T18" fmla="*/ 2147483647 w 43"/>
                <a:gd name="T19" fmla="*/ 2147483647 h 23"/>
                <a:gd name="T20" fmla="*/ 2147483647 w 43"/>
                <a:gd name="T21" fmla="*/ 2147483647 h 23"/>
                <a:gd name="T22" fmla="*/ 0 w 43"/>
                <a:gd name="T23" fmla="*/ 2147483647 h 23"/>
                <a:gd name="T24" fmla="*/ 2147483647 w 43"/>
                <a:gd name="T25" fmla="*/ 2147483647 h 23"/>
                <a:gd name="T26" fmla="*/ 2147483647 w 43"/>
                <a:gd name="T27" fmla="*/ 2147483647 h 23"/>
                <a:gd name="T28" fmla="*/ 2147483647 w 43"/>
                <a:gd name="T29" fmla="*/ 2147483647 h 23"/>
                <a:gd name="T30" fmla="*/ 2147483647 w 43"/>
                <a:gd name="T31" fmla="*/ 2147483647 h 23"/>
                <a:gd name="T32" fmla="*/ 2147483647 w 43"/>
                <a:gd name="T33" fmla="*/ 2147483647 h 23"/>
                <a:gd name="T34" fmla="*/ 2147483647 w 43"/>
                <a:gd name="T35" fmla="*/ 2147483647 h 23"/>
                <a:gd name="T36" fmla="*/ 2147483647 w 43"/>
                <a:gd name="T37" fmla="*/ 2147483647 h 23"/>
                <a:gd name="T38" fmla="*/ 2147483647 w 43"/>
                <a:gd name="T39" fmla="*/ 2147483647 h 23"/>
                <a:gd name="T40" fmla="*/ 2147483647 w 43"/>
                <a:gd name="T41" fmla="*/ 2147483647 h 23"/>
                <a:gd name="T42" fmla="*/ 2147483647 w 43"/>
                <a:gd name="T43" fmla="*/ 2147483647 h 23"/>
                <a:gd name="T44" fmla="*/ 2147483647 w 43"/>
                <a:gd name="T45" fmla="*/ 2147483647 h 23"/>
                <a:gd name="T46" fmla="*/ 2147483647 w 43"/>
                <a:gd name="T47" fmla="*/ 2147483647 h 23"/>
                <a:gd name="T48" fmla="*/ 2147483647 w 43"/>
                <a:gd name="T49" fmla="*/ 2147483647 h 23"/>
                <a:gd name="T50" fmla="*/ 2147483647 w 43"/>
                <a:gd name="T51" fmla="*/ 2147483647 h 23"/>
                <a:gd name="T52" fmla="*/ 2147483647 w 43"/>
                <a:gd name="T53" fmla="*/ 2147483647 h 23"/>
                <a:gd name="T54" fmla="*/ 2147483647 w 43"/>
                <a:gd name="T55" fmla="*/ 2147483647 h 23"/>
                <a:gd name="T56" fmla="*/ 2147483647 w 43"/>
                <a:gd name="T57" fmla="*/ 2147483647 h 23"/>
                <a:gd name="T58" fmla="*/ 2147483647 w 43"/>
                <a:gd name="T59" fmla="*/ 2147483647 h 23"/>
                <a:gd name="T60" fmla="*/ 2147483647 w 43"/>
                <a:gd name="T61" fmla="*/ 2147483647 h 23"/>
                <a:gd name="T62" fmla="*/ 2147483647 w 43"/>
                <a:gd name="T63" fmla="*/ 2147483647 h 23"/>
                <a:gd name="T64" fmla="*/ 2147483647 w 43"/>
                <a:gd name="T65" fmla="*/ 2147483647 h 23"/>
                <a:gd name="T66" fmla="*/ 2147483647 w 43"/>
                <a:gd name="T67" fmla="*/ 2147483647 h 23"/>
                <a:gd name="T68" fmla="*/ 2147483647 w 43"/>
                <a:gd name="T69" fmla="*/ 2147483647 h 23"/>
                <a:gd name="T70" fmla="*/ 2147483647 w 43"/>
                <a:gd name="T71" fmla="*/ 2147483647 h 23"/>
                <a:gd name="T72" fmla="*/ 2147483647 w 43"/>
                <a:gd name="T73" fmla="*/ 2147483647 h 23"/>
                <a:gd name="T74" fmla="*/ 2147483647 w 43"/>
                <a:gd name="T75" fmla="*/ 0 h 23"/>
                <a:gd name="T76" fmla="*/ 2147483647 w 43"/>
                <a:gd name="T77" fmla="*/ 2147483647 h 23"/>
                <a:gd name="T78" fmla="*/ 2147483647 w 43"/>
                <a:gd name="T79" fmla="*/ 2147483647 h 23"/>
                <a:gd name="T80" fmla="*/ 2147483647 w 43"/>
                <a:gd name="T81" fmla="*/ 2147483647 h 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23"/>
                <a:gd name="T125" fmla="*/ 43 w 43"/>
                <a:gd name="T126" fmla="*/ 23 h 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23">
                  <a:moveTo>
                    <a:pt x="33" y="1"/>
                  </a:moveTo>
                  <a:lnTo>
                    <a:pt x="31" y="1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1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7" y="17"/>
                  </a:lnTo>
                  <a:lnTo>
                    <a:pt x="19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4" y="23"/>
                  </a:lnTo>
                  <a:lnTo>
                    <a:pt x="36" y="23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7" y="1"/>
                  </a:lnTo>
                  <a:lnTo>
                    <a:pt x="34" y="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6" name="Freeform 557"/>
            <p:cNvSpPr>
              <a:spLocks/>
            </p:cNvSpPr>
            <p:nvPr/>
          </p:nvSpPr>
          <p:spPr bwMode="auto">
            <a:xfrm>
              <a:off x="6096834" y="2790650"/>
              <a:ext cx="49895" cy="26767"/>
            </a:xfrm>
            <a:custGeom>
              <a:avLst/>
              <a:gdLst>
                <a:gd name="T0" fmla="*/ 2147483647 w 30"/>
                <a:gd name="T1" fmla="*/ 0 h 15"/>
                <a:gd name="T2" fmla="*/ 2147483647 w 30"/>
                <a:gd name="T3" fmla="*/ 2147483647 h 15"/>
                <a:gd name="T4" fmla="*/ 2147483647 w 30"/>
                <a:gd name="T5" fmla="*/ 2147483647 h 15"/>
                <a:gd name="T6" fmla="*/ 2147483647 w 30"/>
                <a:gd name="T7" fmla="*/ 2147483647 h 15"/>
                <a:gd name="T8" fmla="*/ 2147483647 w 30"/>
                <a:gd name="T9" fmla="*/ 2147483647 h 15"/>
                <a:gd name="T10" fmla="*/ 2147483647 w 30"/>
                <a:gd name="T11" fmla="*/ 2147483647 h 15"/>
                <a:gd name="T12" fmla="*/ 2147483647 w 30"/>
                <a:gd name="T13" fmla="*/ 2147483647 h 15"/>
                <a:gd name="T14" fmla="*/ 2147483647 w 30"/>
                <a:gd name="T15" fmla="*/ 2147483647 h 15"/>
                <a:gd name="T16" fmla="*/ 2147483647 w 30"/>
                <a:gd name="T17" fmla="*/ 2147483647 h 15"/>
                <a:gd name="T18" fmla="*/ 2147483647 w 30"/>
                <a:gd name="T19" fmla="*/ 2147483647 h 15"/>
                <a:gd name="T20" fmla="*/ 2147483647 w 30"/>
                <a:gd name="T21" fmla="*/ 2147483647 h 15"/>
                <a:gd name="T22" fmla="*/ 2147483647 w 30"/>
                <a:gd name="T23" fmla="*/ 2147483647 h 15"/>
                <a:gd name="T24" fmla="*/ 0 w 30"/>
                <a:gd name="T25" fmla="*/ 2147483647 h 15"/>
                <a:gd name="T26" fmla="*/ 0 w 30"/>
                <a:gd name="T27" fmla="*/ 2147483647 h 15"/>
                <a:gd name="T28" fmla="*/ 2147483647 w 30"/>
                <a:gd name="T29" fmla="*/ 2147483647 h 15"/>
                <a:gd name="T30" fmla="*/ 2147483647 w 30"/>
                <a:gd name="T31" fmla="*/ 2147483647 h 15"/>
                <a:gd name="T32" fmla="*/ 2147483647 w 30"/>
                <a:gd name="T33" fmla="*/ 2147483647 h 15"/>
                <a:gd name="T34" fmla="*/ 2147483647 w 30"/>
                <a:gd name="T35" fmla="*/ 2147483647 h 15"/>
                <a:gd name="T36" fmla="*/ 2147483647 w 30"/>
                <a:gd name="T37" fmla="*/ 2147483647 h 15"/>
                <a:gd name="T38" fmla="*/ 2147483647 w 30"/>
                <a:gd name="T39" fmla="*/ 2147483647 h 15"/>
                <a:gd name="T40" fmla="*/ 2147483647 w 30"/>
                <a:gd name="T41" fmla="*/ 2147483647 h 15"/>
                <a:gd name="T42" fmla="*/ 2147483647 w 30"/>
                <a:gd name="T43" fmla="*/ 2147483647 h 15"/>
                <a:gd name="T44" fmla="*/ 2147483647 w 30"/>
                <a:gd name="T45" fmla="*/ 2147483647 h 15"/>
                <a:gd name="T46" fmla="*/ 2147483647 w 30"/>
                <a:gd name="T47" fmla="*/ 2147483647 h 15"/>
                <a:gd name="T48" fmla="*/ 2147483647 w 30"/>
                <a:gd name="T49" fmla="*/ 2147483647 h 15"/>
                <a:gd name="T50" fmla="*/ 2147483647 w 30"/>
                <a:gd name="T51" fmla="*/ 2147483647 h 15"/>
                <a:gd name="T52" fmla="*/ 2147483647 w 30"/>
                <a:gd name="T53" fmla="*/ 2147483647 h 15"/>
                <a:gd name="T54" fmla="*/ 2147483647 w 30"/>
                <a:gd name="T55" fmla="*/ 2147483647 h 15"/>
                <a:gd name="T56" fmla="*/ 2147483647 w 30"/>
                <a:gd name="T57" fmla="*/ 2147483647 h 15"/>
                <a:gd name="T58" fmla="*/ 2147483647 w 30"/>
                <a:gd name="T59" fmla="*/ 2147483647 h 15"/>
                <a:gd name="T60" fmla="*/ 2147483647 w 30"/>
                <a:gd name="T61" fmla="*/ 2147483647 h 15"/>
                <a:gd name="T62" fmla="*/ 2147483647 w 30"/>
                <a:gd name="T63" fmla="*/ 2147483647 h 15"/>
                <a:gd name="T64" fmla="*/ 2147483647 w 30"/>
                <a:gd name="T65" fmla="*/ 2147483647 h 15"/>
                <a:gd name="T66" fmla="*/ 2147483647 w 30"/>
                <a:gd name="T67" fmla="*/ 2147483647 h 15"/>
                <a:gd name="T68" fmla="*/ 2147483647 w 30"/>
                <a:gd name="T69" fmla="*/ 2147483647 h 15"/>
                <a:gd name="T70" fmla="*/ 2147483647 w 30"/>
                <a:gd name="T71" fmla="*/ 2147483647 h 15"/>
                <a:gd name="T72" fmla="*/ 2147483647 w 30"/>
                <a:gd name="T73" fmla="*/ 2147483647 h 15"/>
                <a:gd name="T74" fmla="*/ 2147483647 w 30"/>
                <a:gd name="T75" fmla="*/ 2147483647 h 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"/>
                <a:gd name="T115" fmla="*/ 0 h 15"/>
                <a:gd name="T116" fmla="*/ 30 w 30"/>
                <a:gd name="T117" fmla="*/ 15 h 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" h="15">
                  <a:moveTo>
                    <a:pt x="30" y="1"/>
                  </a:moveTo>
                  <a:lnTo>
                    <a:pt x="30" y="0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2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7" name="Freeform 644"/>
            <p:cNvSpPr>
              <a:spLocks/>
            </p:cNvSpPr>
            <p:nvPr/>
          </p:nvSpPr>
          <p:spPr bwMode="auto">
            <a:xfrm>
              <a:off x="5189486" y="2130321"/>
              <a:ext cx="22229" cy="30170"/>
            </a:xfrm>
            <a:custGeom>
              <a:avLst/>
              <a:gdLst>
                <a:gd name="T0" fmla="*/ 2147483647 w 14"/>
                <a:gd name="T1" fmla="*/ 2147483647 h 17"/>
                <a:gd name="T2" fmla="*/ 2147483647 w 14"/>
                <a:gd name="T3" fmla="*/ 2147483647 h 17"/>
                <a:gd name="T4" fmla="*/ 2147483647 w 14"/>
                <a:gd name="T5" fmla="*/ 2147483647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2147483647 w 14"/>
                <a:gd name="T23" fmla="*/ 2147483647 h 17"/>
                <a:gd name="T24" fmla="*/ 2147483647 w 14"/>
                <a:gd name="T25" fmla="*/ 2147483647 h 17"/>
                <a:gd name="T26" fmla="*/ 2147483647 w 14"/>
                <a:gd name="T27" fmla="*/ 2147483647 h 17"/>
                <a:gd name="T28" fmla="*/ 2147483647 w 14"/>
                <a:gd name="T29" fmla="*/ 2147483647 h 17"/>
                <a:gd name="T30" fmla="*/ 2147483647 w 14"/>
                <a:gd name="T31" fmla="*/ 2147483647 h 17"/>
                <a:gd name="T32" fmla="*/ 2147483647 w 14"/>
                <a:gd name="T33" fmla="*/ 2147483647 h 17"/>
                <a:gd name="T34" fmla="*/ 2147483647 w 14"/>
                <a:gd name="T35" fmla="*/ 2147483647 h 17"/>
                <a:gd name="T36" fmla="*/ 2147483647 w 14"/>
                <a:gd name="T37" fmla="*/ 2147483647 h 17"/>
                <a:gd name="T38" fmla="*/ 2147483647 w 14"/>
                <a:gd name="T39" fmla="*/ 2147483647 h 17"/>
                <a:gd name="T40" fmla="*/ 2147483647 w 14"/>
                <a:gd name="T41" fmla="*/ 2147483647 h 17"/>
                <a:gd name="T42" fmla="*/ 2147483647 w 14"/>
                <a:gd name="T43" fmla="*/ 2147483647 h 17"/>
                <a:gd name="T44" fmla="*/ 2147483647 w 14"/>
                <a:gd name="T45" fmla="*/ 2147483647 h 17"/>
                <a:gd name="T46" fmla="*/ 2147483647 w 14"/>
                <a:gd name="T47" fmla="*/ 2147483647 h 17"/>
                <a:gd name="T48" fmla="*/ 2147483647 w 14"/>
                <a:gd name="T49" fmla="*/ 2147483647 h 17"/>
                <a:gd name="T50" fmla="*/ 2147483647 w 14"/>
                <a:gd name="T51" fmla="*/ 2147483647 h 17"/>
                <a:gd name="T52" fmla="*/ 2147483647 w 14"/>
                <a:gd name="T53" fmla="*/ 2147483647 h 17"/>
                <a:gd name="T54" fmla="*/ 2147483647 w 14"/>
                <a:gd name="T55" fmla="*/ 2147483647 h 17"/>
                <a:gd name="T56" fmla="*/ 2147483647 w 14"/>
                <a:gd name="T57" fmla="*/ 2147483647 h 17"/>
                <a:gd name="T58" fmla="*/ 2147483647 w 14"/>
                <a:gd name="T59" fmla="*/ 2147483647 h 17"/>
                <a:gd name="T60" fmla="*/ 2147483647 w 14"/>
                <a:gd name="T61" fmla="*/ 2147483647 h 17"/>
                <a:gd name="T62" fmla="*/ 2147483647 w 14"/>
                <a:gd name="T63" fmla="*/ 2147483647 h 17"/>
                <a:gd name="T64" fmla="*/ 2147483647 w 14"/>
                <a:gd name="T65" fmla="*/ 0 h 17"/>
                <a:gd name="T66" fmla="*/ 2147483647 w 14"/>
                <a:gd name="T67" fmla="*/ 0 h 17"/>
                <a:gd name="T68" fmla="*/ 2147483647 w 14"/>
                <a:gd name="T69" fmla="*/ 2147483647 h 17"/>
                <a:gd name="T70" fmla="*/ 2147483647 w 14"/>
                <a:gd name="T71" fmla="*/ 2147483647 h 17"/>
                <a:gd name="T72" fmla="*/ 2147483647 w 14"/>
                <a:gd name="T73" fmla="*/ 2147483647 h 17"/>
                <a:gd name="T74" fmla="*/ 2147483647 w 14"/>
                <a:gd name="T75" fmla="*/ 0 h 17"/>
                <a:gd name="T76" fmla="*/ 2147483647 w 14"/>
                <a:gd name="T77" fmla="*/ 2147483647 h 17"/>
                <a:gd name="T78" fmla="*/ 2147483647 w 14"/>
                <a:gd name="T79" fmla="*/ 2147483647 h 17"/>
                <a:gd name="T80" fmla="*/ 0 w 14"/>
                <a:gd name="T81" fmla="*/ 2147483647 h 17"/>
                <a:gd name="T82" fmla="*/ 2147483647 w 14"/>
                <a:gd name="T83" fmla="*/ 2147483647 h 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"/>
                <a:gd name="T127" fmla="*/ 0 h 17"/>
                <a:gd name="T128" fmla="*/ 14 w 14"/>
                <a:gd name="T129" fmla="*/ 17 h 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" h="17">
                  <a:moveTo>
                    <a:pt x="1" y="7"/>
                  </a:moveTo>
                  <a:lnTo>
                    <a:pt x="1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2" y="13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8" name="Freeform 645"/>
            <p:cNvSpPr>
              <a:spLocks/>
            </p:cNvSpPr>
            <p:nvPr/>
          </p:nvSpPr>
          <p:spPr bwMode="auto">
            <a:xfrm>
              <a:off x="5194248" y="2228769"/>
              <a:ext cx="22229" cy="15879"/>
            </a:xfrm>
            <a:custGeom>
              <a:avLst/>
              <a:gdLst>
                <a:gd name="T0" fmla="*/ 2147483647 w 14"/>
                <a:gd name="T1" fmla="*/ 2147483647 h 9"/>
                <a:gd name="T2" fmla="*/ 2147483647 w 14"/>
                <a:gd name="T3" fmla="*/ 2147483647 h 9"/>
                <a:gd name="T4" fmla="*/ 2147483647 w 14"/>
                <a:gd name="T5" fmla="*/ 2147483647 h 9"/>
                <a:gd name="T6" fmla="*/ 2147483647 w 14"/>
                <a:gd name="T7" fmla="*/ 2147483647 h 9"/>
                <a:gd name="T8" fmla="*/ 2147483647 w 14"/>
                <a:gd name="T9" fmla="*/ 2147483647 h 9"/>
                <a:gd name="T10" fmla="*/ 2147483647 w 14"/>
                <a:gd name="T11" fmla="*/ 2147483647 h 9"/>
                <a:gd name="T12" fmla="*/ 2147483647 w 14"/>
                <a:gd name="T13" fmla="*/ 2147483647 h 9"/>
                <a:gd name="T14" fmla="*/ 0 w 14"/>
                <a:gd name="T15" fmla="*/ 2147483647 h 9"/>
                <a:gd name="T16" fmla="*/ 0 w 14"/>
                <a:gd name="T17" fmla="*/ 2147483647 h 9"/>
                <a:gd name="T18" fmla="*/ 2147483647 w 14"/>
                <a:gd name="T19" fmla="*/ 2147483647 h 9"/>
                <a:gd name="T20" fmla="*/ 2147483647 w 14"/>
                <a:gd name="T21" fmla="*/ 2147483647 h 9"/>
                <a:gd name="T22" fmla="*/ 2147483647 w 14"/>
                <a:gd name="T23" fmla="*/ 2147483647 h 9"/>
                <a:gd name="T24" fmla="*/ 2147483647 w 14"/>
                <a:gd name="T25" fmla="*/ 2147483647 h 9"/>
                <a:gd name="T26" fmla="*/ 2147483647 w 14"/>
                <a:gd name="T27" fmla="*/ 2147483647 h 9"/>
                <a:gd name="T28" fmla="*/ 2147483647 w 14"/>
                <a:gd name="T29" fmla="*/ 2147483647 h 9"/>
                <a:gd name="T30" fmla="*/ 2147483647 w 14"/>
                <a:gd name="T31" fmla="*/ 2147483647 h 9"/>
                <a:gd name="T32" fmla="*/ 2147483647 w 14"/>
                <a:gd name="T33" fmla="*/ 2147483647 h 9"/>
                <a:gd name="T34" fmla="*/ 2147483647 w 14"/>
                <a:gd name="T35" fmla="*/ 2147483647 h 9"/>
                <a:gd name="T36" fmla="*/ 2147483647 w 14"/>
                <a:gd name="T37" fmla="*/ 2147483647 h 9"/>
                <a:gd name="T38" fmla="*/ 2147483647 w 14"/>
                <a:gd name="T39" fmla="*/ 2147483647 h 9"/>
                <a:gd name="T40" fmla="*/ 2147483647 w 14"/>
                <a:gd name="T41" fmla="*/ 2147483647 h 9"/>
                <a:gd name="T42" fmla="*/ 2147483647 w 14"/>
                <a:gd name="T43" fmla="*/ 2147483647 h 9"/>
                <a:gd name="T44" fmla="*/ 2147483647 w 14"/>
                <a:gd name="T45" fmla="*/ 2147483647 h 9"/>
                <a:gd name="T46" fmla="*/ 2147483647 w 14"/>
                <a:gd name="T47" fmla="*/ 2147483647 h 9"/>
                <a:gd name="T48" fmla="*/ 2147483647 w 14"/>
                <a:gd name="T49" fmla="*/ 0 h 9"/>
                <a:gd name="T50" fmla="*/ 2147483647 w 14"/>
                <a:gd name="T51" fmla="*/ 0 h 9"/>
                <a:gd name="T52" fmla="*/ 2147483647 w 14"/>
                <a:gd name="T53" fmla="*/ 0 h 9"/>
                <a:gd name="T54" fmla="*/ 2147483647 w 14"/>
                <a:gd name="T55" fmla="*/ 0 h 9"/>
                <a:gd name="T56" fmla="*/ 2147483647 w 14"/>
                <a:gd name="T57" fmla="*/ 0 h 9"/>
                <a:gd name="T58" fmla="*/ 2147483647 w 14"/>
                <a:gd name="T59" fmla="*/ 2147483647 h 9"/>
                <a:gd name="T60" fmla="*/ 2147483647 w 14"/>
                <a:gd name="T61" fmla="*/ 2147483647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"/>
                <a:gd name="T94" fmla="*/ 0 h 9"/>
                <a:gd name="T95" fmla="*/ 14 w 14"/>
                <a:gd name="T96" fmla="*/ 9 h 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" h="9">
                  <a:moveTo>
                    <a:pt x="8" y="1"/>
                  </a:moveTo>
                  <a:lnTo>
                    <a:pt x="6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9" name="Freeform 646"/>
            <p:cNvSpPr>
              <a:spLocks/>
            </p:cNvSpPr>
            <p:nvPr/>
          </p:nvSpPr>
          <p:spPr bwMode="auto">
            <a:xfrm>
              <a:off x="5213677" y="2217823"/>
              <a:ext cx="182951" cy="217711"/>
            </a:xfrm>
            <a:custGeom>
              <a:avLst/>
              <a:gdLst>
                <a:gd name="T0" fmla="*/ 2147483647 w 110"/>
                <a:gd name="T1" fmla="*/ 2147483647 h 122"/>
                <a:gd name="T2" fmla="*/ 2147483647 w 110"/>
                <a:gd name="T3" fmla="*/ 2147483647 h 122"/>
                <a:gd name="T4" fmla="*/ 2147483647 w 110"/>
                <a:gd name="T5" fmla="*/ 2147483647 h 122"/>
                <a:gd name="T6" fmla="*/ 2147483647 w 110"/>
                <a:gd name="T7" fmla="*/ 2147483647 h 122"/>
                <a:gd name="T8" fmla="*/ 0 w 110"/>
                <a:gd name="T9" fmla="*/ 2147483647 h 122"/>
                <a:gd name="T10" fmla="*/ 2147483647 w 110"/>
                <a:gd name="T11" fmla="*/ 2147483647 h 122"/>
                <a:gd name="T12" fmla="*/ 2147483647 w 110"/>
                <a:gd name="T13" fmla="*/ 2147483647 h 122"/>
                <a:gd name="T14" fmla="*/ 2147483647 w 110"/>
                <a:gd name="T15" fmla="*/ 2147483647 h 122"/>
                <a:gd name="T16" fmla="*/ 2147483647 w 110"/>
                <a:gd name="T17" fmla="*/ 2147483647 h 122"/>
                <a:gd name="T18" fmla="*/ 2147483647 w 110"/>
                <a:gd name="T19" fmla="*/ 2147483647 h 122"/>
                <a:gd name="T20" fmla="*/ 2147483647 w 110"/>
                <a:gd name="T21" fmla="*/ 2147483647 h 122"/>
                <a:gd name="T22" fmla="*/ 2147483647 w 110"/>
                <a:gd name="T23" fmla="*/ 2147483647 h 122"/>
                <a:gd name="T24" fmla="*/ 2147483647 w 110"/>
                <a:gd name="T25" fmla="*/ 2147483647 h 122"/>
                <a:gd name="T26" fmla="*/ 2147483647 w 110"/>
                <a:gd name="T27" fmla="*/ 2147483647 h 122"/>
                <a:gd name="T28" fmla="*/ 2147483647 w 110"/>
                <a:gd name="T29" fmla="*/ 2147483647 h 122"/>
                <a:gd name="T30" fmla="*/ 2147483647 w 110"/>
                <a:gd name="T31" fmla="*/ 2147483647 h 122"/>
                <a:gd name="T32" fmla="*/ 2147483647 w 110"/>
                <a:gd name="T33" fmla="*/ 2147483647 h 122"/>
                <a:gd name="T34" fmla="*/ 2147483647 w 110"/>
                <a:gd name="T35" fmla="*/ 2147483647 h 122"/>
                <a:gd name="T36" fmla="*/ 2147483647 w 110"/>
                <a:gd name="T37" fmla="*/ 2147483647 h 122"/>
                <a:gd name="T38" fmla="*/ 2147483647 w 110"/>
                <a:gd name="T39" fmla="*/ 2147483647 h 122"/>
                <a:gd name="T40" fmla="*/ 2147483647 w 110"/>
                <a:gd name="T41" fmla="*/ 2147483647 h 122"/>
                <a:gd name="T42" fmla="*/ 2147483647 w 110"/>
                <a:gd name="T43" fmla="*/ 2147483647 h 122"/>
                <a:gd name="T44" fmla="*/ 2147483647 w 110"/>
                <a:gd name="T45" fmla="*/ 2147483647 h 122"/>
                <a:gd name="T46" fmla="*/ 2147483647 w 110"/>
                <a:gd name="T47" fmla="*/ 2147483647 h 122"/>
                <a:gd name="T48" fmla="*/ 2147483647 w 110"/>
                <a:gd name="T49" fmla="*/ 2147483647 h 122"/>
                <a:gd name="T50" fmla="*/ 2147483647 w 110"/>
                <a:gd name="T51" fmla="*/ 2147483647 h 122"/>
                <a:gd name="T52" fmla="*/ 2147483647 w 110"/>
                <a:gd name="T53" fmla="*/ 2147483647 h 122"/>
                <a:gd name="T54" fmla="*/ 2147483647 w 110"/>
                <a:gd name="T55" fmla="*/ 2147483647 h 122"/>
                <a:gd name="T56" fmla="*/ 2147483647 w 110"/>
                <a:gd name="T57" fmla="*/ 2147483647 h 122"/>
                <a:gd name="T58" fmla="*/ 2147483647 w 110"/>
                <a:gd name="T59" fmla="*/ 2147483647 h 122"/>
                <a:gd name="T60" fmla="*/ 2147483647 w 110"/>
                <a:gd name="T61" fmla="*/ 2147483647 h 122"/>
                <a:gd name="T62" fmla="*/ 2147483647 w 110"/>
                <a:gd name="T63" fmla="*/ 2147483647 h 122"/>
                <a:gd name="T64" fmla="*/ 2147483647 w 110"/>
                <a:gd name="T65" fmla="*/ 2147483647 h 122"/>
                <a:gd name="T66" fmla="*/ 2147483647 w 110"/>
                <a:gd name="T67" fmla="*/ 2147483647 h 122"/>
                <a:gd name="T68" fmla="*/ 2147483647 w 110"/>
                <a:gd name="T69" fmla="*/ 2147483647 h 122"/>
                <a:gd name="T70" fmla="*/ 2147483647 w 110"/>
                <a:gd name="T71" fmla="*/ 2147483647 h 122"/>
                <a:gd name="T72" fmla="*/ 2147483647 w 110"/>
                <a:gd name="T73" fmla="*/ 2147483647 h 122"/>
                <a:gd name="T74" fmla="*/ 2147483647 w 110"/>
                <a:gd name="T75" fmla="*/ 2147483647 h 122"/>
                <a:gd name="T76" fmla="*/ 2147483647 w 110"/>
                <a:gd name="T77" fmla="*/ 2147483647 h 122"/>
                <a:gd name="T78" fmla="*/ 2147483647 w 110"/>
                <a:gd name="T79" fmla="*/ 2147483647 h 122"/>
                <a:gd name="T80" fmla="*/ 2147483647 w 110"/>
                <a:gd name="T81" fmla="*/ 2147483647 h 122"/>
                <a:gd name="T82" fmla="*/ 2147483647 w 110"/>
                <a:gd name="T83" fmla="*/ 2147483647 h 122"/>
                <a:gd name="T84" fmla="*/ 2147483647 w 110"/>
                <a:gd name="T85" fmla="*/ 2147483647 h 122"/>
                <a:gd name="T86" fmla="*/ 2147483647 w 110"/>
                <a:gd name="T87" fmla="*/ 2147483647 h 122"/>
                <a:gd name="T88" fmla="*/ 2147483647 w 110"/>
                <a:gd name="T89" fmla="*/ 2147483647 h 122"/>
                <a:gd name="T90" fmla="*/ 2147483647 w 110"/>
                <a:gd name="T91" fmla="*/ 2147483647 h 122"/>
                <a:gd name="T92" fmla="*/ 2147483647 w 110"/>
                <a:gd name="T93" fmla="*/ 2147483647 h 122"/>
                <a:gd name="T94" fmla="*/ 2147483647 w 110"/>
                <a:gd name="T95" fmla="*/ 2147483647 h 122"/>
                <a:gd name="T96" fmla="*/ 2147483647 w 110"/>
                <a:gd name="T97" fmla="*/ 2147483647 h 122"/>
                <a:gd name="T98" fmla="*/ 2147483647 w 110"/>
                <a:gd name="T99" fmla="*/ 2147483647 h 122"/>
                <a:gd name="T100" fmla="*/ 2147483647 w 110"/>
                <a:gd name="T101" fmla="*/ 2147483647 h 122"/>
                <a:gd name="T102" fmla="*/ 2147483647 w 110"/>
                <a:gd name="T103" fmla="*/ 2147483647 h 122"/>
                <a:gd name="T104" fmla="*/ 2147483647 w 110"/>
                <a:gd name="T105" fmla="*/ 2147483647 h 122"/>
                <a:gd name="T106" fmla="*/ 2147483647 w 110"/>
                <a:gd name="T107" fmla="*/ 2147483647 h 122"/>
                <a:gd name="T108" fmla="*/ 2147483647 w 110"/>
                <a:gd name="T109" fmla="*/ 2147483647 h 122"/>
                <a:gd name="T110" fmla="*/ 2147483647 w 110"/>
                <a:gd name="T111" fmla="*/ 2147483647 h 122"/>
                <a:gd name="T112" fmla="*/ 2147483647 w 110"/>
                <a:gd name="T113" fmla="*/ 2147483647 h 122"/>
                <a:gd name="T114" fmla="*/ 2147483647 w 110"/>
                <a:gd name="T115" fmla="*/ 2147483647 h 122"/>
                <a:gd name="T116" fmla="*/ 2147483647 w 110"/>
                <a:gd name="T117" fmla="*/ 2147483647 h 122"/>
                <a:gd name="T118" fmla="*/ 2147483647 w 110"/>
                <a:gd name="T119" fmla="*/ 2147483647 h 122"/>
                <a:gd name="T120" fmla="*/ 2147483647 w 110"/>
                <a:gd name="T121" fmla="*/ 0 h 122"/>
                <a:gd name="T122" fmla="*/ 2147483647 w 110"/>
                <a:gd name="T123" fmla="*/ 2147483647 h 122"/>
                <a:gd name="T124" fmla="*/ 2147483647 w 110"/>
                <a:gd name="T125" fmla="*/ 2147483647 h 1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0"/>
                <a:gd name="T190" fmla="*/ 0 h 122"/>
                <a:gd name="T191" fmla="*/ 110 w 110"/>
                <a:gd name="T192" fmla="*/ 122 h 1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0" h="122">
                  <a:moveTo>
                    <a:pt x="20" y="3"/>
                  </a:moveTo>
                  <a:lnTo>
                    <a:pt x="17" y="4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14" y="20"/>
                  </a:lnTo>
                  <a:lnTo>
                    <a:pt x="11" y="24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7" y="38"/>
                  </a:lnTo>
                  <a:lnTo>
                    <a:pt x="13" y="38"/>
                  </a:lnTo>
                  <a:lnTo>
                    <a:pt x="8" y="41"/>
                  </a:lnTo>
                  <a:lnTo>
                    <a:pt x="5" y="46"/>
                  </a:lnTo>
                  <a:lnTo>
                    <a:pt x="5" y="51"/>
                  </a:lnTo>
                  <a:lnTo>
                    <a:pt x="13" y="49"/>
                  </a:lnTo>
                  <a:lnTo>
                    <a:pt x="16" y="48"/>
                  </a:lnTo>
                  <a:lnTo>
                    <a:pt x="17" y="49"/>
                  </a:lnTo>
                  <a:lnTo>
                    <a:pt x="14" y="54"/>
                  </a:lnTo>
                  <a:lnTo>
                    <a:pt x="14" y="57"/>
                  </a:lnTo>
                  <a:lnTo>
                    <a:pt x="20" y="59"/>
                  </a:lnTo>
                  <a:lnTo>
                    <a:pt x="27" y="59"/>
                  </a:lnTo>
                  <a:lnTo>
                    <a:pt x="33" y="57"/>
                  </a:lnTo>
                  <a:lnTo>
                    <a:pt x="39" y="54"/>
                  </a:lnTo>
                  <a:lnTo>
                    <a:pt x="42" y="54"/>
                  </a:lnTo>
                  <a:lnTo>
                    <a:pt x="37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5" y="72"/>
                  </a:lnTo>
                  <a:lnTo>
                    <a:pt x="42" y="77"/>
                  </a:lnTo>
                  <a:lnTo>
                    <a:pt x="36" y="76"/>
                  </a:lnTo>
                  <a:lnTo>
                    <a:pt x="28" y="77"/>
                  </a:lnTo>
                  <a:lnTo>
                    <a:pt x="27" y="74"/>
                  </a:lnTo>
                  <a:lnTo>
                    <a:pt x="22" y="76"/>
                  </a:lnTo>
                  <a:lnTo>
                    <a:pt x="25" y="80"/>
                  </a:lnTo>
                  <a:lnTo>
                    <a:pt x="22" y="82"/>
                  </a:lnTo>
                  <a:lnTo>
                    <a:pt x="22" y="83"/>
                  </a:lnTo>
                  <a:lnTo>
                    <a:pt x="22" y="85"/>
                  </a:lnTo>
                  <a:lnTo>
                    <a:pt x="27" y="83"/>
                  </a:lnTo>
                  <a:lnTo>
                    <a:pt x="30" y="85"/>
                  </a:lnTo>
                  <a:lnTo>
                    <a:pt x="30" y="88"/>
                  </a:lnTo>
                  <a:lnTo>
                    <a:pt x="28" y="91"/>
                  </a:lnTo>
                  <a:lnTo>
                    <a:pt x="19" y="94"/>
                  </a:lnTo>
                  <a:lnTo>
                    <a:pt x="14" y="94"/>
                  </a:lnTo>
                  <a:lnTo>
                    <a:pt x="13" y="97"/>
                  </a:lnTo>
                  <a:lnTo>
                    <a:pt x="19" y="100"/>
                  </a:lnTo>
                  <a:lnTo>
                    <a:pt x="27" y="99"/>
                  </a:lnTo>
                  <a:lnTo>
                    <a:pt x="30" y="102"/>
                  </a:lnTo>
                  <a:lnTo>
                    <a:pt x="34" y="100"/>
                  </a:lnTo>
                  <a:lnTo>
                    <a:pt x="37" y="104"/>
                  </a:lnTo>
                  <a:lnTo>
                    <a:pt x="45" y="104"/>
                  </a:lnTo>
                  <a:lnTo>
                    <a:pt x="51" y="99"/>
                  </a:lnTo>
                  <a:lnTo>
                    <a:pt x="44" y="105"/>
                  </a:lnTo>
                  <a:lnTo>
                    <a:pt x="39" y="107"/>
                  </a:lnTo>
                  <a:lnTo>
                    <a:pt x="30" y="105"/>
                  </a:lnTo>
                  <a:lnTo>
                    <a:pt x="27" y="107"/>
                  </a:lnTo>
                  <a:lnTo>
                    <a:pt x="16" y="118"/>
                  </a:lnTo>
                  <a:lnTo>
                    <a:pt x="11" y="118"/>
                  </a:lnTo>
                  <a:lnTo>
                    <a:pt x="6" y="122"/>
                  </a:lnTo>
                  <a:lnTo>
                    <a:pt x="11" y="122"/>
                  </a:lnTo>
                  <a:lnTo>
                    <a:pt x="14" y="121"/>
                  </a:lnTo>
                  <a:lnTo>
                    <a:pt x="19" y="121"/>
                  </a:lnTo>
                  <a:lnTo>
                    <a:pt x="22" y="118"/>
                  </a:lnTo>
                  <a:lnTo>
                    <a:pt x="28" y="118"/>
                  </a:lnTo>
                  <a:lnTo>
                    <a:pt x="34" y="121"/>
                  </a:lnTo>
                  <a:lnTo>
                    <a:pt x="37" y="121"/>
                  </a:lnTo>
                  <a:lnTo>
                    <a:pt x="39" y="114"/>
                  </a:lnTo>
                  <a:lnTo>
                    <a:pt x="42" y="113"/>
                  </a:lnTo>
                  <a:lnTo>
                    <a:pt x="48" y="113"/>
                  </a:lnTo>
                  <a:lnTo>
                    <a:pt x="53" y="114"/>
                  </a:lnTo>
                  <a:lnTo>
                    <a:pt x="56" y="116"/>
                  </a:lnTo>
                  <a:lnTo>
                    <a:pt x="78" y="113"/>
                  </a:lnTo>
                  <a:lnTo>
                    <a:pt x="86" y="113"/>
                  </a:lnTo>
                  <a:lnTo>
                    <a:pt x="103" y="110"/>
                  </a:lnTo>
                  <a:lnTo>
                    <a:pt x="109" y="105"/>
                  </a:lnTo>
                  <a:lnTo>
                    <a:pt x="107" y="102"/>
                  </a:lnTo>
                  <a:lnTo>
                    <a:pt x="101" y="102"/>
                  </a:lnTo>
                  <a:lnTo>
                    <a:pt x="103" y="100"/>
                  </a:lnTo>
                  <a:lnTo>
                    <a:pt x="110" y="93"/>
                  </a:lnTo>
                  <a:lnTo>
                    <a:pt x="110" y="88"/>
                  </a:lnTo>
                  <a:lnTo>
                    <a:pt x="110" y="83"/>
                  </a:lnTo>
                  <a:lnTo>
                    <a:pt x="107" y="82"/>
                  </a:lnTo>
                  <a:lnTo>
                    <a:pt x="103" y="80"/>
                  </a:lnTo>
                  <a:lnTo>
                    <a:pt x="98" y="80"/>
                  </a:lnTo>
                  <a:lnTo>
                    <a:pt x="93" y="83"/>
                  </a:lnTo>
                  <a:lnTo>
                    <a:pt x="87" y="85"/>
                  </a:lnTo>
                  <a:lnTo>
                    <a:pt x="87" y="80"/>
                  </a:lnTo>
                  <a:lnTo>
                    <a:pt x="90" y="77"/>
                  </a:lnTo>
                  <a:lnTo>
                    <a:pt x="87" y="72"/>
                  </a:lnTo>
                  <a:lnTo>
                    <a:pt x="86" y="65"/>
                  </a:lnTo>
                  <a:lnTo>
                    <a:pt x="76" y="59"/>
                  </a:lnTo>
                  <a:lnTo>
                    <a:pt x="69" y="57"/>
                  </a:lnTo>
                  <a:lnTo>
                    <a:pt x="61" y="43"/>
                  </a:lnTo>
                  <a:lnTo>
                    <a:pt x="50" y="41"/>
                  </a:lnTo>
                  <a:lnTo>
                    <a:pt x="42" y="43"/>
                  </a:lnTo>
                  <a:lnTo>
                    <a:pt x="37" y="41"/>
                  </a:lnTo>
                  <a:lnTo>
                    <a:pt x="39" y="37"/>
                  </a:lnTo>
                  <a:lnTo>
                    <a:pt x="47" y="37"/>
                  </a:lnTo>
                  <a:lnTo>
                    <a:pt x="53" y="35"/>
                  </a:lnTo>
                  <a:lnTo>
                    <a:pt x="56" y="29"/>
                  </a:lnTo>
                  <a:lnTo>
                    <a:pt x="61" y="21"/>
                  </a:lnTo>
                  <a:lnTo>
                    <a:pt x="62" y="18"/>
                  </a:lnTo>
                  <a:lnTo>
                    <a:pt x="59" y="15"/>
                  </a:lnTo>
                  <a:lnTo>
                    <a:pt x="30" y="17"/>
                  </a:lnTo>
                  <a:lnTo>
                    <a:pt x="36" y="10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4" y="3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7" y="4"/>
                  </a:lnTo>
                  <a:lnTo>
                    <a:pt x="20" y="6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0" name="Freeform 647"/>
            <p:cNvSpPr>
              <a:spLocks/>
            </p:cNvSpPr>
            <p:nvPr/>
          </p:nvSpPr>
          <p:spPr bwMode="auto">
            <a:xfrm>
              <a:off x="5183135" y="2247823"/>
              <a:ext cx="12702" cy="17467"/>
            </a:xfrm>
            <a:custGeom>
              <a:avLst/>
              <a:gdLst>
                <a:gd name="T0" fmla="*/ 2147483647 w 7"/>
                <a:gd name="T1" fmla="*/ 0 h 10"/>
                <a:gd name="T2" fmla="*/ 2147483647 w 7"/>
                <a:gd name="T3" fmla="*/ 0 h 10"/>
                <a:gd name="T4" fmla="*/ 2147483647 w 7"/>
                <a:gd name="T5" fmla="*/ 0 h 10"/>
                <a:gd name="T6" fmla="*/ 0 w 7"/>
                <a:gd name="T7" fmla="*/ 0 h 10"/>
                <a:gd name="T8" fmla="*/ 0 w 7"/>
                <a:gd name="T9" fmla="*/ 2147483647 h 10"/>
                <a:gd name="T10" fmla="*/ 0 w 7"/>
                <a:gd name="T11" fmla="*/ 2147483647 h 10"/>
                <a:gd name="T12" fmla="*/ 2147483647 w 7"/>
                <a:gd name="T13" fmla="*/ 2147483647 h 10"/>
                <a:gd name="T14" fmla="*/ 2147483647 w 7"/>
                <a:gd name="T15" fmla="*/ 2147483647 h 10"/>
                <a:gd name="T16" fmla="*/ 2147483647 w 7"/>
                <a:gd name="T17" fmla="*/ 2147483647 h 10"/>
                <a:gd name="T18" fmla="*/ 2147483647 w 7"/>
                <a:gd name="T19" fmla="*/ 2147483647 h 10"/>
                <a:gd name="T20" fmla="*/ 2147483647 w 7"/>
                <a:gd name="T21" fmla="*/ 2147483647 h 10"/>
                <a:gd name="T22" fmla="*/ 2147483647 w 7"/>
                <a:gd name="T23" fmla="*/ 2147483647 h 10"/>
                <a:gd name="T24" fmla="*/ 2147483647 w 7"/>
                <a:gd name="T25" fmla="*/ 2147483647 h 10"/>
                <a:gd name="T26" fmla="*/ 2147483647 w 7"/>
                <a:gd name="T27" fmla="*/ 2147483647 h 10"/>
                <a:gd name="T28" fmla="*/ 2147483647 w 7"/>
                <a:gd name="T29" fmla="*/ 2147483647 h 10"/>
                <a:gd name="T30" fmla="*/ 2147483647 w 7"/>
                <a:gd name="T31" fmla="*/ 2147483647 h 10"/>
                <a:gd name="T32" fmla="*/ 2147483647 w 7"/>
                <a:gd name="T33" fmla="*/ 2147483647 h 10"/>
                <a:gd name="T34" fmla="*/ 2147483647 w 7"/>
                <a:gd name="T35" fmla="*/ 2147483647 h 10"/>
                <a:gd name="T36" fmla="*/ 2147483647 w 7"/>
                <a:gd name="T37" fmla="*/ 2147483647 h 10"/>
                <a:gd name="T38" fmla="*/ 2147483647 w 7"/>
                <a:gd name="T39" fmla="*/ 2147483647 h 10"/>
                <a:gd name="T40" fmla="*/ 2147483647 w 7"/>
                <a:gd name="T41" fmla="*/ 2147483647 h 10"/>
                <a:gd name="T42" fmla="*/ 2147483647 w 7"/>
                <a:gd name="T43" fmla="*/ 2147483647 h 10"/>
                <a:gd name="T44" fmla="*/ 2147483647 w 7"/>
                <a:gd name="T45" fmla="*/ 2147483647 h 10"/>
                <a:gd name="T46" fmla="*/ 2147483647 w 7"/>
                <a:gd name="T47" fmla="*/ 2147483647 h 10"/>
                <a:gd name="T48" fmla="*/ 2147483647 w 7"/>
                <a:gd name="T49" fmla="*/ 2147483647 h 10"/>
                <a:gd name="T50" fmla="*/ 2147483647 w 7"/>
                <a:gd name="T51" fmla="*/ 2147483647 h 10"/>
                <a:gd name="T52" fmla="*/ 2147483647 w 7"/>
                <a:gd name="T53" fmla="*/ 2147483647 h 10"/>
                <a:gd name="T54" fmla="*/ 2147483647 w 7"/>
                <a:gd name="T55" fmla="*/ 2147483647 h 10"/>
                <a:gd name="T56" fmla="*/ 2147483647 w 7"/>
                <a:gd name="T57" fmla="*/ 2147483647 h 10"/>
                <a:gd name="T58" fmla="*/ 2147483647 w 7"/>
                <a:gd name="T59" fmla="*/ 2147483647 h 10"/>
                <a:gd name="T60" fmla="*/ 2147483647 w 7"/>
                <a:gd name="T61" fmla="*/ 2147483647 h 10"/>
                <a:gd name="T62" fmla="*/ 2147483647 w 7"/>
                <a:gd name="T63" fmla="*/ 2147483647 h 10"/>
                <a:gd name="T64" fmla="*/ 2147483647 w 7"/>
                <a:gd name="T65" fmla="*/ 2147483647 h 10"/>
                <a:gd name="T66" fmla="*/ 2147483647 w 7"/>
                <a:gd name="T67" fmla="*/ 2147483647 h 10"/>
                <a:gd name="T68" fmla="*/ 2147483647 w 7"/>
                <a:gd name="T69" fmla="*/ 2147483647 h 10"/>
                <a:gd name="T70" fmla="*/ 2147483647 w 7"/>
                <a:gd name="T71" fmla="*/ 2147483647 h 10"/>
                <a:gd name="T72" fmla="*/ 2147483647 w 7"/>
                <a:gd name="T73" fmla="*/ 2147483647 h 10"/>
                <a:gd name="T74" fmla="*/ 2147483647 w 7"/>
                <a:gd name="T75" fmla="*/ 2147483647 h 10"/>
                <a:gd name="T76" fmla="*/ 2147483647 w 7"/>
                <a:gd name="T77" fmla="*/ 0 h 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"/>
                <a:gd name="T118" fmla="*/ 0 h 10"/>
                <a:gd name="T119" fmla="*/ 7 w 7"/>
                <a:gd name="T120" fmla="*/ 10 h 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" h="10">
                  <a:moveTo>
                    <a:pt x="4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3" y="9"/>
                  </a:lnTo>
                  <a:lnTo>
                    <a:pt x="4" y="7"/>
                  </a:lnTo>
                  <a:lnTo>
                    <a:pt x="6" y="4"/>
                  </a:lnTo>
                  <a:lnTo>
                    <a:pt x="6" y="3"/>
                  </a:lnTo>
                  <a:lnTo>
                    <a:pt x="4" y="3"/>
                  </a:lnTo>
                  <a:lnTo>
                    <a:pt x="6" y="1"/>
                  </a:lnTo>
                  <a:lnTo>
                    <a:pt x="7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1" name="Freeform 648"/>
            <p:cNvSpPr>
              <a:spLocks/>
            </p:cNvSpPr>
            <p:nvPr/>
          </p:nvSpPr>
          <p:spPr bwMode="auto">
            <a:xfrm>
              <a:off x="5157730" y="2244648"/>
              <a:ext cx="7938" cy="4764"/>
            </a:xfrm>
            <a:custGeom>
              <a:avLst/>
              <a:gdLst>
                <a:gd name="T0" fmla="*/ 2147483647 w 5"/>
                <a:gd name="T1" fmla="*/ 0 h 3"/>
                <a:gd name="T2" fmla="*/ 0 w 5"/>
                <a:gd name="T3" fmla="*/ 0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0 h 3"/>
                <a:gd name="T10" fmla="*/ 2147483647 w 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2" name="Freeform 649"/>
            <p:cNvSpPr>
              <a:spLocks/>
            </p:cNvSpPr>
            <p:nvPr/>
          </p:nvSpPr>
          <p:spPr bwMode="auto">
            <a:xfrm>
              <a:off x="5115552" y="2324895"/>
              <a:ext cx="108108" cy="78519"/>
            </a:xfrm>
            <a:custGeom>
              <a:avLst/>
              <a:gdLst>
                <a:gd name="T0" fmla="*/ 2147483647 w 65"/>
                <a:gd name="T1" fmla="*/ 0 h 44"/>
                <a:gd name="T2" fmla="*/ 2147483647 w 65"/>
                <a:gd name="T3" fmla="*/ 2147483647 h 44"/>
                <a:gd name="T4" fmla="*/ 2147483647 w 65"/>
                <a:gd name="T5" fmla="*/ 2147483647 h 44"/>
                <a:gd name="T6" fmla="*/ 2147483647 w 65"/>
                <a:gd name="T7" fmla="*/ 2147483647 h 44"/>
                <a:gd name="T8" fmla="*/ 2147483647 w 65"/>
                <a:gd name="T9" fmla="*/ 2147483647 h 44"/>
                <a:gd name="T10" fmla="*/ 2147483647 w 65"/>
                <a:gd name="T11" fmla="*/ 2147483647 h 44"/>
                <a:gd name="T12" fmla="*/ 2147483647 w 65"/>
                <a:gd name="T13" fmla="*/ 2147483647 h 44"/>
                <a:gd name="T14" fmla="*/ 2147483647 w 65"/>
                <a:gd name="T15" fmla="*/ 2147483647 h 44"/>
                <a:gd name="T16" fmla="*/ 2147483647 w 65"/>
                <a:gd name="T17" fmla="*/ 2147483647 h 44"/>
                <a:gd name="T18" fmla="*/ 2147483647 w 65"/>
                <a:gd name="T19" fmla="*/ 2147483647 h 44"/>
                <a:gd name="T20" fmla="*/ 2147483647 w 65"/>
                <a:gd name="T21" fmla="*/ 2147483647 h 44"/>
                <a:gd name="T22" fmla="*/ 2147483647 w 65"/>
                <a:gd name="T23" fmla="*/ 2147483647 h 44"/>
                <a:gd name="T24" fmla="*/ 2147483647 w 65"/>
                <a:gd name="T25" fmla="*/ 2147483647 h 44"/>
                <a:gd name="T26" fmla="*/ 2147483647 w 65"/>
                <a:gd name="T27" fmla="*/ 2147483647 h 44"/>
                <a:gd name="T28" fmla="*/ 2147483647 w 65"/>
                <a:gd name="T29" fmla="*/ 2147483647 h 44"/>
                <a:gd name="T30" fmla="*/ 2147483647 w 65"/>
                <a:gd name="T31" fmla="*/ 2147483647 h 44"/>
                <a:gd name="T32" fmla="*/ 0 w 65"/>
                <a:gd name="T33" fmla="*/ 2147483647 h 44"/>
                <a:gd name="T34" fmla="*/ 2147483647 w 65"/>
                <a:gd name="T35" fmla="*/ 2147483647 h 44"/>
                <a:gd name="T36" fmla="*/ 2147483647 w 65"/>
                <a:gd name="T37" fmla="*/ 2147483647 h 44"/>
                <a:gd name="T38" fmla="*/ 2147483647 w 65"/>
                <a:gd name="T39" fmla="*/ 2147483647 h 44"/>
                <a:gd name="T40" fmla="*/ 2147483647 w 65"/>
                <a:gd name="T41" fmla="*/ 2147483647 h 44"/>
                <a:gd name="T42" fmla="*/ 2147483647 w 65"/>
                <a:gd name="T43" fmla="*/ 2147483647 h 44"/>
                <a:gd name="T44" fmla="*/ 2147483647 w 65"/>
                <a:gd name="T45" fmla="*/ 2147483647 h 44"/>
                <a:gd name="T46" fmla="*/ 2147483647 w 65"/>
                <a:gd name="T47" fmla="*/ 2147483647 h 44"/>
                <a:gd name="T48" fmla="*/ 2147483647 w 65"/>
                <a:gd name="T49" fmla="*/ 2147483647 h 44"/>
                <a:gd name="T50" fmla="*/ 2147483647 w 65"/>
                <a:gd name="T51" fmla="*/ 2147483647 h 44"/>
                <a:gd name="T52" fmla="*/ 2147483647 w 65"/>
                <a:gd name="T53" fmla="*/ 2147483647 h 44"/>
                <a:gd name="T54" fmla="*/ 2147483647 w 65"/>
                <a:gd name="T55" fmla="*/ 2147483647 h 44"/>
                <a:gd name="T56" fmla="*/ 2147483647 w 65"/>
                <a:gd name="T57" fmla="*/ 2147483647 h 44"/>
                <a:gd name="T58" fmla="*/ 2147483647 w 65"/>
                <a:gd name="T59" fmla="*/ 2147483647 h 44"/>
                <a:gd name="T60" fmla="*/ 2147483647 w 65"/>
                <a:gd name="T61" fmla="*/ 2147483647 h 44"/>
                <a:gd name="T62" fmla="*/ 2147483647 w 65"/>
                <a:gd name="T63" fmla="*/ 2147483647 h 44"/>
                <a:gd name="T64" fmla="*/ 2147483647 w 65"/>
                <a:gd name="T65" fmla="*/ 2147483647 h 44"/>
                <a:gd name="T66" fmla="*/ 2147483647 w 65"/>
                <a:gd name="T67" fmla="*/ 2147483647 h 44"/>
                <a:gd name="T68" fmla="*/ 2147483647 w 65"/>
                <a:gd name="T69" fmla="*/ 2147483647 h 44"/>
                <a:gd name="T70" fmla="*/ 2147483647 w 65"/>
                <a:gd name="T71" fmla="*/ 2147483647 h 44"/>
                <a:gd name="T72" fmla="*/ 2147483647 w 65"/>
                <a:gd name="T73" fmla="*/ 2147483647 h 44"/>
                <a:gd name="T74" fmla="*/ 2147483647 w 65"/>
                <a:gd name="T75" fmla="*/ 2147483647 h 44"/>
                <a:gd name="T76" fmla="*/ 2147483647 w 65"/>
                <a:gd name="T77" fmla="*/ 2147483647 h 44"/>
                <a:gd name="T78" fmla="*/ 2147483647 w 65"/>
                <a:gd name="T79" fmla="*/ 2147483647 h 44"/>
                <a:gd name="T80" fmla="*/ 2147483647 w 65"/>
                <a:gd name="T81" fmla="*/ 2147483647 h 44"/>
                <a:gd name="T82" fmla="*/ 2147483647 w 65"/>
                <a:gd name="T83" fmla="*/ 2147483647 h 44"/>
                <a:gd name="T84" fmla="*/ 2147483647 w 65"/>
                <a:gd name="T85" fmla="*/ 2147483647 h 44"/>
                <a:gd name="T86" fmla="*/ 2147483647 w 65"/>
                <a:gd name="T87" fmla="*/ 2147483647 h 44"/>
                <a:gd name="T88" fmla="*/ 2147483647 w 65"/>
                <a:gd name="T89" fmla="*/ 2147483647 h 44"/>
                <a:gd name="T90" fmla="*/ 2147483647 w 65"/>
                <a:gd name="T91" fmla="*/ 2147483647 h 44"/>
                <a:gd name="T92" fmla="*/ 2147483647 w 65"/>
                <a:gd name="T93" fmla="*/ 2147483647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"/>
                <a:gd name="T142" fmla="*/ 0 h 44"/>
                <a:gd name="T143" fmla="*/ 65 w 6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" h="44">
                  <a:moveTo>
                    <a:pt x="8" y="2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4" y="19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9" y="30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0" y="34"/>
                  </a:lnTo>
                  <a:lnTo>
                    <a:pt x="3" y="33"/>
                  </a:lnTo>
                  <a:lnTo>
                    <a:pt x="6" y="33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5" y="36"/>
                  </a:lnTo>
                  <a:lnTo>
                    <a:pt x="2" y="36"/>
                  </a:lnTo>
                  <a:lnTo>
                    <a:pt x="8" y="37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5" y="40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3" y="39"/>
                  </a:lnTo>
                  <a:lnTo>
                    <a:pt x="8" y="42"/>
                  </a:lnTo>
                  <a:lnTo>
                    <a:pt x="11" y="44"/>
                  </a:lnTo>
                  <a:lnTo>
                    <a:pt x="16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39"/>
                  </a:lnTo>
                  <a:lnTo>
                    <a:pt x="33" y="39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8" y="34"/>
                  </a:lnTo>
                  <a:lnTo>
                    <a:pt x="53" y="34"/>
                  </a:lnTo>
                  <a:lnTo>
                    <a:pt x="56" y="34"/>
                  </a:lnTo>
                  <a:lnTo>
                    <a:pt x="59" y="33"/>
                  </a:lnTo>
                  <a:lnTo>
                    <a:pt x="61" y="30"/>
                  </a:lnTo>
                  <a:lnTo>
                    <a:pt x="62" y="25"/>
                  </a:lnTo>
                  <a:lnTo>
                    <a:pt x="65" y="22"/>
                  </a:lnTo>
                  <a:lnTo>
                    <a:pt x="64" y="20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61" y="12"/>
                  </a:lnTo>
                  <a:lnTo>
                    <a:pt x="61" y="11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37" y="6"/>
                  </a:lnTo>
                  <a:lnTo>
                    <a:pt x="31" y="2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3" name="Freeform 650"/>
            <p:cNvSpPr>
              <a:spLocks/>
            </p:cNvSpPr>
            <p:nvPr/>
          </p:nvSpPr>
          <p:spPr bwMode="auto">
            <a:xfrm>
              <a:off x="5153809" y="2303479"/>
              <a:ext cx="81497" cy="35689"/>
            </a:xfrm>
            <a:custGeom>
              <a:avLst/>
              <a:gdLst>
                <a:gd name="T0" fmla="*/ 0 w 49"/>
                <a:gd name="T1" fmla="*/ 2147483647 h 20"/>
                <a:gd name="T2" fmla="*/ 2147483647 w 49"/>
                <a:gd name="T3" fmla="*/ 2147483647 h 20"/>
                <a:gd name="T4" fmla="*/ 2147483647 w 49"/>
                <a:gd name="T5" fmla="*/ 2147483647 h 20"/>
                <a:gd name="T6" fmla="*/ 2147483647 w 49"/>
                <a:gd name="T7" fmla="*/ 2147483647 h 20"/>
                <a:gd name="T8" fmla="*/ 2147483647 w 49"/>
                <a:gd name="T9" fmla="*/ 2147483647 h 20"/>
                <a:gd name="T10" fmla="*/ 2147483647 w 49"/>
                <a:gd name="T11" fmla="*/ 2147483647 h 20"/>
                <a:gd name="T12" fmla="*/ 2147483647 w 49"/>
                <a:gd name="T13" fmla="*/ 2147483647 h 20"/>
                <a:gd name="T14" fmla="*/ 2147483647 w 49"/>
                <a:gd name="T15" fmla="*/ 2147483647 h 20"/>
                <a:gd name="T16" fmla="*/ 2147483647 w 49"/>
                <a:gd name="T17" fmla="*/ 2147483647 h 20"/>
                <a:gd name="T18" fmla="*/ 2147483647 w 49"/>
                <a:gd name="T19" fmla="*/ 2147483647 h 20"/>
                <a:gd name="T20" fmla="*/ 2147483647 w 49"/>
                <a:gd name="T21" fmla="*/ 2147483647 h 20"/>
                <a:gd name="T22" fmla="*/ 2147483647 w 49"/>
                <a:gd name="T23" fmla="*/ 2147483647 h 20"/>
                <a:gd name="T24" fmla="*/ 2147483647 w 49"/>
                <a:gd name="T25" fmla="*/ 2147483647 h 20"/>
                <a:gd name="T26" fmla="*/ 2147483647 w 49"/>
                <a:gd name="T27" fmla="*/ 2147483647 h 20"/>
                <a:gd name="T28" fmla="*/ 2147483647 w 49"/>
                <a:gd name="T29" fmla="*/ 2147483647 h 20"/>
                <a:gd name="T30" fmla="*/ 2147483647 w 49"/>
                <a:gd name="T31" fmla="*/ 2147483647 h 20"/>
                <a:gd name="T32" fmla="*/ 2147483647 w 49"/>
                <a:gd name="T33" fmla="*/ 2147483647 h 20"/>
                <a:gd name="T34" fmla="*/ 2147483647 w 49"/>
                <a:gd name="T35" fmla="*/ 2147483647 h 20"/>
                <a:gd name="T36" fmla="*/ 2147483647 w 49"/>
                <a:gd name="T37" fmla="*/ 2147483647 h 20"/>
                <a:gd name="T38" fmla="*/ 2147483647 w 49"/>
                <a:gd name="T39" fmla="*/ 2147483647 h 20"/>
                <a:gd name="T40" fmla="*/ 2147483647 w 49"/>
                <a:gd name="T41" fmla="*/ 2147483647 h 20"/>
                <a:gd name="T42" fmla="*/ 2147483647 w 49"/>
                <a:gd name="T43" fmla="*/ 2147483647 h 20"/>
                <a:gd name="T44" fmla="*/ 2147483647 w 49"/>
                <a:gd name="T45" fmla="*/ 2147483647 h 20"/>
                <a:gd name="T46" fmla="*/ 2147483647 w 49"/>
                <a:gd name="T47" fmla="*/ 2147483647 h 20"/>
                <a:gd name="T48" fmla="*/ 2147483647 w 49"/>
                <a:gd name="T49" fmla="*/ 2147483647 h 20"/>
                <a:gd name="T50" fmla="*/ 2147483647 w 49"/>
                <a:gd name="T51" fmla="*/ 2147483647 h 20"/>
                <a:gd name="T52" fmla="*/ 2147483647 w 49"/>
                <a:gd name="T53" fmla="*/ 0 h 20"/>
                <a:gd name="T54" fmla="*/ 2147483647 w 49"/>
                <a:gd name="T55" fmla="*/ 0 h 20"/>
                <a:gd name="T56" fmla="*/ 2147483647 w 49"/>
                <a:gd name="T57" fmla="*/ 0 h 20"/>
                <a:gd name="T58" fmla="*/ 2147483647 w 49"/>
                <a:gd name="T59" fmla="*/ 2147483647 h 20"/>
                <a:gd name="T60" fmla="*/ 2147483647 w 49"/>
                <a:gd name="T61" fmla="*/ 2147483647 h 20"/>
                <a:gd name="T62" fmla="*/ 2147483647 w 49"/>
                <a:gd name="T63" fmla="*/ 2147483647 h 20"/>
                <a:gd name="T64" fmla="*/ 2147483647 w 49"/>
                <a:gd name="T65" fmla="*/ 2147483647 h 20"/>
                <a:gd name="T66" fmla="*/ 2147483647 w 49"/>
                <a:gd name="T67" fmla="*/ 2147483647 h 20"/>
                <a:gd name="T68" fmla="*/ 2147483647 w 49"/>
                <a:gd name="T69" fmla="*/ 2147483647 h 20"/>
                <a:gd name="T70" fmla="*/ 2147483647 w 49"/>
                <a:gd name="T71" fmla="*/ 2147483647 h 20"/>
                <a:gd name="T72" fmla="*/ 2147483647 w 49"/>
                <a:gd name="T73" fmla="*/ 2147483647 h 20"/>
                <a:gd name="T74" fmla="*/ 2147483647 w 49"/>
                <a:gd name="T75" fmla="*/ 2147483647 h 20"/>
                <a:gd name="T76" fmla="*/ 0 w 49"/>
                <a:gd name="T77" fmla="*/ 2147483647 h 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9"/>
                <a:gd name="T118" fmla="*/ 0 h 20"/>
                <a:gd name="T119" fmla="*/ 49 w 49"/>
                <a:gd name="T120" fmla="*/ 20 h 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9" h="20">
                  <a:moveTo>
                    <a:pt x="0" y="9"/>
                  </a:move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14" y="18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41" y="18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9" y="12"/>
                  </a:lnTo>
                  <a:lnTo>
                    <a:pt x="47" y="12"/>
                  </a:lnTo>
                  <a:lnTo>
                    <a:pt x="45" y="11"/>
                  </a:lnTo>
                  <a:lnTo>
                    <a:pt x="44" y="7"/>
                  </a:lnTo>
                  <a:lnTo>
                    <a:pt x="42" y="6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2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5" y="7"/>
                  </a:lnTo>
                  <a:lnTo>
                    <a:pt x="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4" name="Freeform 651"/>
            <p:cNvSpPr>
              <a:spLocks/>
            </p:cNvSpPr>
            <p:nvPr/>
          </p:nvSpPr>
          <p:spPr bwMode="auto">
            <a:xfrm>
              <a:off x="5213301" y="2339920"/>
              <a:ext cx="3176" cy="1588"/>
            </a:xfrm>
            <a:custGeom>
              <a:avLst/>
              <a:gdLst>
                <a:gd name="T0" fmla="*/ 0 w 2"/>
                <a:gd name="T1" fmla="*/ 0 h 1588"/>
                <a:gd name="T2" fmla="*/ 0 w 2"/>
                <a:gd name="T3" fmla="*/ 0 h 1588"/>
                <a:gd name="T4" fmla="*/ 2147483647 w 2"/>
                <a:gd name="T5" fmla="*/ 0 h 1588"/>
                <a:gd name="T6" fmla="*/ 0 w 2"/>
                <a:gd name="T7" fmla="*/ 0 h 15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588"/>
                <a:gd name="T14" fmla="*/ 2 w 2"/>
                <a:gd name="T15" fmla="*/ 1588 h 15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58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5" name="Freeform 652"/>
            <p:cNvSpPr>
              <a:spLocks/>
            </p:cNvSpPr>
            <p:nvPr/>
          </p:nvSpPr>
          <p:spPr bwMode="auto">
            <a:xfrm>
              <a:off x="5200599" y="2247823"/>
              <a:ext cx="26992" cy="11116"/>
            </a:xfrm>
            <a:custGeom>
              <a:avLst/>
              <a:gdLst>
                <a:gd name="T0" fmla="*/ 2147483647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2147483647 h 6"/>
                <a:gd name="T6" fmla="*/ 2147483647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2147483647 h 6"/>
                <a:gd name="T18" fmla="*/ 2147483647 w 16"/>
                <a:gd name="T19" fmla="*/ 2147483647 h 6"/>
                <a:gd name="T20" fmla="*/ 2147483647 w 16"/>
                <a:gd name="T21" fmla="*/ 2147483647 h 6"/>
                <a:gd name="T22" fmla="*/ 2147483647 w 16"/>
                <a:gd name="T23" fmla="*/ 0 h 6"/>
                <a:gd name="T24" fmla="*/ 2147483647 w 16"/>
                <a:gd name="T25" fmla="*/ 2147483647 h 6"/>
                <a:gd name="T26" fmla="*/ 2147483647 w 16"/>
                <a:gd name="T27" fmla="*/ 2147483647 h 6"/>
                <a:gd name="T28" fmla="*/ 2147483647 w 16"/>
                <a:gd name="T29" fmla="*/ 0 h 6"/>
                <a:gd name="T30" fmla="*/ 2147483647 w 16"/>
                <a:gd name="T31" fmla="*/ 2147483647 h 6"/>
                <a:gd name="T32" fmla="*/ 2147483647 w 16"/>
                <a:gd name="T33" fmla="*/ 2147483647 h 6"/>
                <a:gd name="T34" fmla="*/ 0 w 16"/>
                <a:gd name="T35" fmla="*/ 2147483647 h 6"/>
                <a:gd name="T36" fmla="*/ 0 w 16"/>
                <a:gd name="T37" fmla="*/ 2147483647 h 6"/>
                <a:gd name="T38" fmla="*/ 0 w 16"/>
                <a:gd name="T39" fmla="*/ 2147483647 h 6"/>
                <a:gd name="T40" fmla="*/ 0 w 16"/>
                <a:gd name="T41" fmla="*/ 2147483647 h 6"/>
                <a:gd name="T42" fmla="*/ 0 w 16"/>
                <a:gd name="T43" fmla="*/ 2147483647 h 6"/>
                <a:gd name="T44" fmla="*/ 2147483647 w 16"/>
                <a:gd name="T45" fmla="*/ 2147483647 h 6"/>
                <a:gd name="T46" fmla="*/ 2147483647 w 16"/>
                <a:gd name="T47" fmla="*/ 2147483647 h 6"/>
                <a:gd name="T48" fmla="*/ 2147483647 w 16"/>
                <a:gd name="T49" fmla="*/ 2147483647 h 6"/>
                <a:gd name="T50" fmla="*/ 2147483647 w 16"/>
                <a:gd name="T51" fmla="*/ 2147483647 h 6"/>
                <a:gd name="T52" fmla="*/ 2147483647 w 16"/>
                <a:gd name="T53" fmla="*/ 2147483647 h 6"/>
                <a:gd name="T54" fmla="*/ 2147483647 w 16"/>
                <a:gd name="T55" fmla="*/ 2147483647 h 6"/>
                <a:gd name="T56" fmla="*/ 2147483647 w 16"/>
                <a:gd name="T57" fmla="*/ 2147483647 h 6"/>
                <a:gd name="T58" fmla="*/ 2147483647 w 16"/>
                <a:gd name="T59" fmla="*/ 2147483647 h 6"/>
                <a:gd name="T60" fmla="*/ 2147483647 w 16"/>
                <a:gd name="T61" fmla="*/ 2147483647 h 6"/>
                <a:gd name="T62" fmla="*/ 2147483647 w 16"/>
                <a:gd name="T63" fmla="*/ 2147483647 h 6"/>
                <a:gd name="T64" fmla="*/ 2147483647 w 16"/>
                <a:gd name="T65" fmla="*/ 2147483647 h 6"/>
                <a:gd name="T66" fmla="*/ 2147483647 w 16"/>
                <a:gd name="T67" fmla="*/ 2147483647 h 6"/>
                <a:gd name="T68" fmla="*/ 2147483647 w 16"/>
                <a:gd name="T69" fmla="*/ 2147483647 h 6"/>
                <a:gd name="T70" fmla="*/ 2147483647 w 16"/>
                <a:gd name="T71" fmla="*/ 2147483647 h 6"/>
                <a:gd name="T72" fmla="*/ 2147483647 w 16"/>
                <a:gd name="T73" fmla="*/ 2147483647 h 6"/>
                <a:gd name="T74" fmla="*/ 2147483647 w 16"/>
                <a:gd name="T75" fmla="*/ 2147483647 h 6"/>
                <a:gd name="T76" fmla="*/ 2147483647 w 16"/>
                <a:gd name="T77" fmla="*/ 2147483647 h 6"/>
                <a:gd name="T78" fmla="*/ 2147483647 w 16"/>
                <a:gd name="T79" fmla="*/ 2147483647 h 6"/>
                <a:gd name="T80" fmla="*/ 2147483647 w 16"/>
                <a:gd name="T81" fmla="*/ 2147483647 h 6"/>
                <a:gd name="T82" fmla="*/ 2147483647 w 16"/>
                <a:gd name="T83" fmla="*/ 2147483647 h 6"/>
                <a:gd name="T84" fmla="*/ 2147483647 w 16"/>
                <a:gd name="T85" fmla="*/ 2147483647 h 6"/>
                <a:gd name="T86" fmla="*/ 2147483647 w 16"/>
                <a:gd name="T87" fmla="*/ 2147483647 h 6"/>
                <a:gd name="T88" fmla="*/ 2147483647 w 16"/>
                <a:gd name="T89" fmla="*/ 2147483647 h 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"/>
                <a:gd name="T136" fmla="*/ 0 h 6"/>
                <a:gd name="T137" fmla="*/ 16 w 16"/>
                <a:gd name="T138" fmla="*/ 6 h 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" h="6">
                  <a:moveTo>
                    <a:pt x="16" y="6"/>
                  </a:moveTo>
                  <a:lnTo>
                    <a:pt x="16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6" name="Freeform 653"/>
            <p:cNvSpPr>
              <a:spLocks/>
            </p:cNvSpPr>
            <p:nvPr/>
          </p:nvSpPr>
          <p:spPr bwMode="auto">
            <a:xfrm>
              <a:off x="5211714" y="2260526"/>
              <a:ext cx="4763" cy="4764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7" name="Freeform 654"/>
            <p:cNvSpPr>
              <a:spLocks/>
            </p:cNvSpPr>
            <p:nvPr/>
          </p:nvSpPr>
          <p:spPr bwMode="auto">
            <a:xfrm>
              <a:off x="5194248" y="2274818"/>
              <a:ext cx="12702" cy="4763"/>
            </a:xfrm>
            <a:custGeom>
              <a:avLst/>
              <a:gdLst>
                <a:gd name="T0" fmla="*/ 2147483647 w 8"/>
                <a:gd name="T1" fmla="*/ 0 h 3"/>
                <a:gd name="T2" fmla="*/ 0 w 8"/>
                <a:gd name="T3" fmla="*/ 0 h 3"/>
                <a:gd name="T4" fmla="*/ 0 w 8"/>
                <a:gd name="T5" fmla="*/ 2147483647 h 3"/>
                <a:gd name="T6" fmla="*/ 2147483647 w 8"/>
                <a:gd name="T7" fmla="*/ 2147483647 h 3"/>
                <a:gd name="T8" fmla="*/ 2147483647 w 8"/>
                <a:gd name="T9" fmla="*/ 2147483647 h 3"/>
                <a:gd name="T10" fmla="*/ 2147483647 w 8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3"/>
                <a:gd name="T20" fmla="*/ 8 w 8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3">
                  <a:moveTo>
                    <a:pt x="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8" name="Freeform 655"/>
            <p:cNvSpPr>
              <a:spLocks/>
            </p:cNvSpPr>
            <p:nvPr/>
          </p:nvSpPr>
          <p:spPr bwMode="auto">
            <a:xfrm>
              <a:off x="5245057" y="2328805"/>
              <a:ext cx="15878" cy="12703"/>
            </a:xfrm>
            <a:custGeom>
              <a:avLst/>
              <a:gdLst>
                <a:gd name="T0" fmla="*/ 2147483647 w 9"/>
                <a:gd name="T1" fmla="*/ 0 h 7"/>
                <a:gd name="T2" fmla="*/ 2147483647 w 9"/>
                <a:gd name="T3" fmla="*/ 0 h 7"/>
                <a:gd name="T4" fmla="*/ 2147483647 w 9"/>
                <a:gd name="T5" fmla="*/ 2147483647 h 7"/>
                <a:gd name="T6" fmla="*/ 2147483647 w 9"/>
                <a:gd name="T7" fmla="*/ 2147483647 h 7"/>
                <a:gd name="T8" fmla="*/ 0 w 9"/>
                <a:gd name="T9" fmla="*/ 2147483647 h 7"/>
                <a:gd name="T10" fmla="*/ 0 w 9"/>
                <a:gd name="T11" fmla="*/ 2147483647 h 7"/>
                <a:gd name="T12" fmla="*/ 2147483647 w 9"/>
                <a:gd name="T13" fmla="*/ 2147483647 h 7"/>
                <a:gd name="T14" fmla="*/ 2147483647 w 9"/>
                <a:gd name="T15" fmla="*/ 2147483647 h 7"/>
                <a:gd name="T16" fmla="*/ 2147483647 w 9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7"/>
                <a:gd name="T29" fmla="*/ 9 w 9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7">
                  <a:moveTo>
                    <a:pt x="9" y="0"/>
                  </a:move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9" name="Freeform 656"/>
            <p:cNvSpPr>
              <a:spLocks/>
            </p:cNvSpPr>
            <p:nvPr/>
          </p:nvSpPr>
          <p:spPr bwMode="auto">
            <a:xfrm>
              <a:off x="5321269" y="2170018"/>
              <a:ext cx="22229" cy="30169"/>
            </a:xfrm>
            <a:custGeom>
              <a:avLst/>
              <a:gdLst>
                <a:gd name="T0" fmla="*/ 2147483647 w 13"/>
                <a:gd name="T1" fmla="*/ 2147483647 h 17"/>
                <a:gd name="T2" fmla="*/ 2147483647 w 13"/>
                <a:gd name="T3" fmla="*/ 0 h 17"/>
                <a:gd name="T4" fmla="*/ 2147483647 w 13"/>
                <a:gd name="T5" fmla="*/ 0 h 17"/>
                <a:gd name="T6" fmla="*/ 2147483647 w 13"/>
                <a:gd name="T7" fmla="*/ 0 h 17"/>
                <a:gd name="T8" fmla="*/ 2147483647 w 13"/>
                <a:gd name="T9" fmla="*/ 2147483647 h 17"/>
                <a:gd name="T10" fmla="*/ 2147483647 w 13"/>
                <a:gd name="T11" fmla="*/ 2147483647 h 17"/>
                <a:gd name="T12" fmla="*/ 2147483647 w 13"/>
                <a:gd name="T13" fmla="*/ 2147483647 h 17"/>
                <a:gd name="T14" fmla="*/ 2147483647 w 13"/>
                <a:gd name="T15" fmla="*/ 2147483647 h 17"/>
                <a:gd name="T16" fmla="*/ 2147483647 w 13"/>
                <a:gd name="T17" fmla="*/ 2147483647 h 17"/>
                <a:gd name="T18" fmla="*/ 2147483647 w 13"/>
                <a:gd name="T19" fmla="*/ 2147483647 h 17"/>
                <a:gd name="T20" fmla="*/ 2147483647 w 13"/>
                <a:gd name="T21" fmla="*/ 2147483647 h 17"/>
                <a:gd name="T22" fmla="*/ 2147483647 w 13"/>
                <a:gd name="T23" fmla="*/ 2147483647 h 17"/>
                <a:gd name="T24" fmla="*/ 0 w 13"/>
                <a:gd name="T25" fmla="*/ 2147483647 h 17"/>
                <a:gd name="T26" fmla="*/ 0 w 13"/>
                <a:gd name="T27" fmla="*/ 2147483647 h 17"/>
                <a:gd name="T28" fmla="*/ 0 w 13"/>
                <a:gd name="T29" fmla="*/ 2147483647 h 17"/>
                <a:gd name="T30" fmla="*/ 2147483647 w 13"/>
                <a:gd name="T31" fmla="*/ 2147483647 h 17"/>
                <a:gd name="T32" fmla="*/ 2147483647 w 13"/>
                <a:gd name="T33" fmla="*/ 2147483647 h 17"/>
                <a:gd name="T34" fmla="*/ 2147483647 w 13"/>
                <a:gd name="T35" fmla="*/ 2147483647 h 17"/>
                <a:gd name="T36" fmla="*/ 2147483647 w 13"/>
                <a:gd name="T37" fmla="*/ 2147483647 h 17"/>
                <a:gd name="T38" fmla="*/ 2147483647 w 13"/>
                <a:gd name="T39" fmla="*/ 2147483647 h 17"/>
                <a:gd name="T40" fmla="*/ 2147483647 w 13"/>
                <a:gd name="T41" fmla="*/ 2147483647 h 17"/>
                <a:gd name="T42" fmla="*/ 2147483647 w 13"/>
                <a:gd name="T43" fmla="*/ 2147483647 h 17"/>
                <a:gd name="T44" fmla="*/ 2147483647 w 13"/>
                <a:gd name="T45" fmla="*/ 2147483647 h 17"/>
                <a:gd name="T46" fmla="*/ 2147483647 w 13"/>
                <a:gd name="T47" fmla="*/ 2147483647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"/>
                <a:gd name="T73" fmla="*/ 0 h 17"/>
                <a:gd name="T74" fmla="*/ 13 w 13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" h="17">
                  <a:moveTo>
                    <a:pt x="11" y="2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6"/>
                  </a:lnTo>
                  <a:lnTo>
                    <a:pt x="13" y="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0" name="Freeform 680"/>
            <p:cNvSpPr>
              <a:spLocks/>
            </p:cNvSpPr>
            <p:nvPr/>
          </p:nvSpPr>
          <p:spPr bwMode="auto">
            <a:xfrm>
              <a:off x="5588012" y="2609858"/>
              <a:ext cx="11115" cy="6351"/>
            </a:xfrm>
            <a:custGeom>
              <a:avLst/>
              <a:gdLst>
                <a:gd name="T0" fmla="*/ 2147483647 w 7"/>
                <a:gd name="T1" fmla="*/ 2147483647 h 3"/>
                <a:gd name="T2" fmla="*/ 2147483647 w 7"/>
                <a:gd name="T3" fmla="*/ 2147483647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2147483647 w 7"/>
                <a:gd name="T9" fmla="*/ 2147483647 h 3"/>
                <a:gd name="T10" fmla="*/ 2147483647 w 7"/>
                <a:gd name="T11" fmla="*/ 2147483647 h 3"/>
                <a:gd name="T12" fmla="*/ 2147483647 w 7"/>
                <a:gd name="T13" fmla="*/ 0 h 3"/>
                <a:gd name="T14" fmla="*/ 2147483647 w 7"/>
                <a:gd name="T15" fmla="*/ 2147483647 h 3"/>
                <a:gd name="T16" fmla="*/ 0 w 7"/>
                <a:gd name="T17" fmla="*/ 2147483647 h 3"/>
                <a:gd name="T18" fmla="*/ 2147483647 w 7"/>
                <a:gd name="T19" fmla="*/ 2147483647 h 3"/>
                <a:gd name="T20" fmla="*/ 2147483647 w 7"/>
                <a:gd name="T21" fmla="*/ 2147483647 h 3"/>
                <a:gd name="T22" fmla="*/ 2147483647 w 7"/>
                <a:gd name="T23" fmla="*/ 2147483647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3"/>
                <a:gd name="T38" fmla="*/ 7 w 7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3">
                  <a:moveTo>
                    <a:pt x="5" y="3"/>
                  </a:move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1" name="Freeform 681"/>
            <p:cNvSpPr>
              <a:spLocks/>
            </p:cNvSpPr>
            <p:nvPr/>
          </p:nvSpPr>
          <p:spPr bwMode="auto">
            <a:xfrm>
              <a:off x="5545143" y="2651143"/>
              <a:ext cx="38106" cy="58752"/>
            </a:xfrm>
            <a:custGeom>
              <a:avLst/>
              <a:gdLst>
                <a:gd name="T0" fmla="*/ 2147483647 w 23"/>
                <a:gd name="T1" fmla="*/ 2147483647 h 33"/>
                <a:gd name="T2" fmla="*/ 0 w 23"/>
                <a:gd name="T3" fmla="*/ 2147483647 h 33"/>
                <a:gd name="T4" fmla="*/ 0 w 23"/>
                <a:gd name="T5" fmla="*/ 2147483647 h 33"/>
                <a:gd name="T6" fmla="*/ 0 w 23"/>
                <a:gd name="T7" fmla="*/ 2147483647 h 33"/>
                <a:gd name="T8" fmla="*/ 2147483647 w 23"/>
                <a:gd name="T9" fmla="*/ 2147483647 h 33"/>
                <a:gd name="T10" fmla="*/ 2147483647 w 23"/>
                <a:gd name="T11" fmla="*/ 2147483647 h 33"/>
                <a:gd name="T12" fmla="*/ 2147483647 w 23"/>
                <a:gd name="T13" fmla="*/ 2147483647 h 33"/>
                <a:gd name="T14" fmla="*/ 2147483647 w 23"/>
                <a:gd name="T15" fmla="*/ 2147483647 h 33"/>
                <a:gd name="T16" fmla="*/ 2147483647 w 23"/>
                <a:gd name="T17" fmla="*/ 2147483647 h 33"/>
                <a:gd name="T18" fmla="*/ 2147483647 w 23"/>
                <a:gd name="T19" fmla="*/ 2147483647 h 33"/>
                <a:gd name="T20" fmla="*/ 2147483647 w 23"/>
                <a:gd name="T21" fmla="*/ 2147483647 h 33"/>
                <a:gd name="T22" fmla="*/ 2147483647 w 23"/>
                <a:gd name="T23" fmla="*/ 2147483647 h 33"/>
                <a:gd name="T24" fmla="*/ 2147483647 w 23"/>
                <a:gd name="T25" fmla="*/ 2147483647 h 33"/>
                <a:gd name="T26" fmla="*/ 2147483647 w 23"/>
                <a:gd name="T27" fmla="*/ 2147483647 h 33"/>
                <a:gd name="T28" fmla="*/ 2147483647 w 23"/>
                <a:gd name="T29" fmla="*/ 2147483647 h 33"/>
                <a:gd name="T30" fmla="*/ 2147483647 w 23"/>
                <a:gd name="T31" fmla="*/ 2147483647 h 33"/>
                <a:gd name="T32" fmla="*/ 2147483647 w 23"/>
                <a:gd name="T33" fmla="*/ 2147483647 h 33"/>
                <a:gd name="T34" fmla="*/ 2147483647 w 23"/>
                <a:gd name="T35" fmla="*/ 2147483647 h 33"/>
                <a:gd name="T36" fmla="*/ 2147483647 w 23"/>
                <a:gd name="T37" fmla="*/ 2147483647 h 33"/>
                <a:gd name="T38" fmla="*/ 2147483647 w 23"/>
                <a:gd name="T39" fmla="*/ 2147483647 h 33"/>
                <a:gd name="T40" fmla="*/ 2147483647 w 23"/>
                <a:gd name="T41" fmla="*/ 2147483647 h 33"/>
                <a:gd name="T42" fmla="*/ 2147483647 w 23"/>
                <a:gd name="T43" fmla="*/ 2147483647 h 33"/>
                <a:gd name="T44" fmla="*/ 2147483647 w 23"/>
                <a:gd name="T45" fmla="*/ 2147483647 h 33"/>
                <a:gd name="T46" fmla="*/ 2147483647 w 23"/>
                <a:gd name="T47" fmla="*/ 2147483647 h 33"/>
                <a:gd name="T48" fmla="*/ 2147483647 w 23"/>
                <a:gd name="T49" fmla="*/ 2147483647 h 33"/>
                <a:gd name="T50" fmla="*/ 2147483647 w 23"/>
                <a:gd name="T51" fmla="*/ 2147483647 h 33"/>
                <a:gd name="T52" fmla="*/ 2147483647 w 23"/>
                <a:gd name="T53" fmla="*/ 2147483647 h 33"/>
                <a:gd name="T54" fmla="*/ 2147483647 w 23"/>
                <a:gd name="T55" fmla="*/ 2147483647 h 33"/>
                <a:gd name="T56" fmla="*/ 2147483647 w 23"/>
                <a:gd name="T57" fmla="*/ 2147483647 h 33"/>
                <a:gd name="T58" fmla="*/ 2147483647 w 23"/>
                <a:gd name="T59" fmla="*/ 2147483647 h 33"/>
                <a:gd name="T60" fmla="*/ 2147483647 w 23"/>
                <a:gd name="T61" fmla="*/ 2147483647 h 33"/>
                <a:gd name="T62" fmla="*/ 2147483647 w 23"/>
                <a:gd name="T63" fmla="*/ 2147483647 h 33"/>
                <a:gd name="T64" fmla="*/ 2147483647 w 23"/>
                <a:gd name="T65" fmla="*/ 2147483647 h 33"/>
                <a:gd name="T66" fmla="*/ 2147483647 w 23"/>
                <a:gd name="T67" fmla="*/ 2147483647 h 33"/>
                <a:gd name="T68" fmla="*/ 2147483647 w 23"/>
                <a:gd name="T69" fmla="*/ 2147483647 h 33"/>
                <a:gd name="T70" fmla="*/ 2147483647 w 23"/>
                <a:gd name="T71" fmla="*/ 2147483647 h 33"/>
                <a:gd name="T72" fmla="*/ 2147483647 w 23"/>
                <a:gd name="T73" fmla="*/ 2147483647 h 33"/>
                <a:gd name="T74" fmla="*/ 2147483647 w 23"/>
                <a:gd name="T75" fmla="*/ 2147483647 h 33"/>
                <a:gd name="T76" fmla="*/ 2147483647 w 23"/>
                <a:gd name="T77" fmla="*/ 2147483647 h 33"/>
                <a:gd name="T78" fmla="*/ 2147483647 w 23"/>
                <a:gd name="T79" fmla="*/ 0 h 33"/>
                <a:gd name="T80" fmla="*/ 2147483647 w 23"/>
                <a:gd name="T81" fmla="*/ 0 h 33"/>
                <a:gd name="T82" fmla="*/ 2147483647 w 23"/>
                <a:gd name="T83" fmla="*/ 2147483647 h 33"/>
                <a:gd name="T84" fmla="*/ 2147483647 w 23"/>
                <a:gd name="T85" fmla="*/ 2147483647 h 33"/>
                <a:gd name="T86" fmla="*/ 2147483647 w 23"/>
                <a:gd name="T87" fmla="*/ 2147483647 h 33"/>
                <a:gd name="T88" fmla="*/ 2147483647 w 23"/>
                <a:gd name="T89" fmla="*/ 2147483647 h 33"/>
                <a:gd name="T90" fmla="*/ 2147483647 w 23"/>
                <a:gd name="T91" fmla="*/ 2147483647 h 33"/>
                <a:gd name="T92" fmla="*/ 2147483647 w 23"/>
                <a:gd name="T93" fmla="*/ 2147483647 h 33"/>
                <a:gd name="T94" fmla="*/ 2147483647 w 23"/>
                <a:gd name="T95" fmla="*/ 2147483647 h 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"/>
                <a:gd name="T145" fmla="*/ 0 h 33"/>
                <a:gd name="T146" fmla="*/ 23 w 23"/>
                <a:gd name="T147" fmla="*/ 33 h 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" h="33">
                  <a:moveTo>
                    <a:pt x="3" y="2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2" y="27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2" name="Freeform 682"/>
            <p:cNvSpPr>
              <a:spLocks/>
            </p:cNvSpPr>
            <p:nvPr/>
          </p:nvSpPr>
          <p:spPr bwMode="auto">
            <a:xfrm>
              <a:off x="5206950" y="2435192"/>
              <a:ext cx="9527" cy="9527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0 h 5"/>
                <a:gd name="T8" fmla="*/ 2147483647 w 6"/>
                <a:gd name="T9" fmla="*/ 2147483647 h 5"/>
                <a:gd name="T10" fmla="*/ 0 w 6"/>
                <a:gd name="T11" fmla="*/ 2147483647 h 5"/>
                <a:gd name="T12" fmla="*/ 2147483647 w 6"/>
                <a:gd name="T13" fmla="*/ 2147483647 h 5"/>
                <a:gd name="T14" fmla="*/ 2147483647 w 6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5"/>
                <a:gd name="T26" fmla="*/ 6 w 6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5">
                  <a:moveTo>
                    <a:pt x="4" y="3"/>
                  </a:moveTo>
                  <a:lnTo>
                    <a:pt x="6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9D9D9"/>
            </a:solidFill>
            <a:ln w="3175">
              <a:solidFill>
                <a:srgbClr val="D9D9D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973" name="Text Box 1148"/>
          <p:cNvSpPr txBox="1">
            <a:spLocks noChangeArrowheads="1"/>
          </p:cNvSpPr>
          <p:nvPr/>
        </p:nvSpPr>
        <p:spPr bwMode="auto">
          <a:xfrm>
            <a:off x="1495425" y="5259388"/>
            <a:ext cx="1087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CE1F2C"/>
                </a:solidFill>
                <a:latin typeface="Arial" charset="0"/>
              </a:rPr>
              <a:t>South America</a:t>
            </a:r>
          </a:p>
        </p:txBody>
      </p:sp>
      <p:sp>
        <p:nvSpPr>
          <p:cNvPr id="1974" name="Text Box 1150"/>
          <p:cNvSpPr txBox="1">
            <a:spLocks noChangeArrowheads="1"/>
          </p:cNvSpPr>
          <p:nvPr/>
        </p:nvSpPr>
        <p:spPr bwMode="auto">
          <a:xfrm>
            <a:off x="984250" y="3879850"/>
            <a:ext cx="11652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CE1F2C"/>
                </a:solidFill>
                <a:latin typeface="Arial" charset="0"/>
              </a:rPr>
              <a:t>Central America</a:t>
            </a:r>
          </a:p>
        </p:txBody>
      </p:sp>
      <p:sp>
        <p:nvSpPr>
          <p:cNvPr id="1975" name="Text Box 1152"/>
          <p:cNvSpPr txBox="1">
            <a:spLocks noChangeArrowheads="1"/>
          </p:cNvSpPr>
          <p:nvPr/>
        </p:nvSpPr>
        <p:spPr bwMode="auto">
          <a:xfrm>
            <a:off x="857250" y="1830388"/>
            <a:ext cx="1066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CE1F2C"/>
                </a:solidFill>
                <a:latin typeface="Arial" charset="0"/>
              </a:rPr>
              <a:t>North America</a:t>
            </a:r>
          </a:p>
        </p:txBody>
      </p:sp>
      <p:sp>
        <p:nvSpPr>
          <p:cNvPr id="1976" name="Text Box 1160"/>
          <p:cNvSpPr txBox="1">
            <a:spLocks noChangeArrowheads="1"/>
          </p:cNvSpPr>
          <p:nvPr/>
        </p:nvSpPr>
        <p:spPr bwMode="auto">
          <a:xfrm>
            <a:off x="4027488" y="3944938"/>
            <a:ext cx="14017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5F5F5F"/>
                </a:solidFill>
                <a:latin typeface="Arial" charset="0"/>
              </a:rPr>
              <a:t>+70.2%</a:t>
            </a:r>
          </a:p>
        </p:txBody>
      </p:sp>
      <p:sp>
        <p:nvSpPr>
          <p:cNvPr id="1977" name="Text Box 1162"/>
          <p:cNvSpPr txBox="1">
            <a:spLocks noChangeArrowheads="1"/>
          </p:cNvSpPr>
          <p:nvPr/>
        </p:nvSpPr>
        <p:spPr bwMode="auto">
          <a:xfrm>
            <a:off x="6608763" y="4325938"/>
            <a:ext cx="965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5F5F5F"/>
                </a:solidFill>
                <a:latin typeface="Arial" charset="0"/>
              </a:rPr>
              <a:t>+48.7%</a:t>
            </a:r>
          </a:p>
        </p:txBody>
      </p:sp>
      <p:sp>
        <p:nvSpPr>
          <p:cNvPr id="1978" name="Text Box 1164"/>
          <p:cNvSpPr txBox="1">
            <a:spLocks noChangeArrowheads="1"/>
          </p:cNvSpPr>
          <p:nvPr/>
        </p:nvSpPr>
        <p:spPr bwMode="auto">
          <a:xfrm>
            <a:off x="6253163" y="3643313"/>
            <a:ext cx="523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5F5F5F"/>
                </a:solidFill>
                <a:latin typeface="Arial" charset="0"/>
              </a:rPr>
              <a:t>+23.7%</a:t>
            </a:r>
          </a:p>
        </p:txBody>
      </p:sp>
      <p:sp>
        <p:nvSpPr>
          <p:cNvPr id="1979" name="Text Box 1166"/>
          <p:cNvSpPr txBox="1">
            <a:spLocks noChangeArrowheads="1"/>
          </p:cNvSpPr>
          <p:nvPr/>
        </p:nvSpPr>
        <p:spPr bwMode="auto">
          <a:xfrm>
            <a:off x="5875338" y="2754313"/>
            <a:ext cx="87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5F5F5F"/>
                </a:solidFill>
                <a:latin typeface="Arial" charset="0"/>
              </a:rPr>
              <a:t>+47.7%</a:t>
            </a:r>
          </a:p>
        </p:txBody>
      </p:sp>
      <p:sp>
        <p:nvSpPr>
          <p:cNvPr id="1980" name="Text Box 1168"/>
          <p:cNvSpPr txBox="1">
            <a:spLocks noChangeArrowheads="1"/>
          </p:cNvSpPr>
          <p:nvPr/>
        </p:nvSpPr>
        <p:spPr bwMode="auto">
          <a:xfrm>
            <a:off x="4027488" y="5394325"/>
            <a:ext cx="546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CE1F2C"/>
                </a:solidFill>
                <a:latin typeface="Arial" charset="0"/>
              </a:rPr>
              <a:t>Africa</a:t>
            </a:r>
          </a:p>
        </p:txBody>
      </p:sp>
      <p:sp>
        <p:nvSpPr>
          <p:cNvPr id="1981" name="Text Box 1170"/>
          <p:cNvSpPr txBox="1">
            <a:spLocks noChangeArrowheads="1"/>
          </p:cNvSpPr>
          <p:nvPr/>
        </p:nvSpPr>
        <p:spPr bwMode="auto">
          <a:xfrm>
            <a:off x="3294063" y="3373438"/>
            <a:ext cx="895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CE1F2C"/>
                </a:solidFill>
                <a:latin typeface="Arial" charset="0"/>
              </a:rPr>
              <a:t>Middle East</a:t>
            </a:r>
          </a:p>
        </p:txBody>
      </p:sp>
      <p:sp>
        <p:nvSpPr>
          <p:cNvPr id="1982" name="Text Box 1172"/>
          <p:cNvSpPr txBox="1">
            <a:spLocks noChangeArrowheads="1"/>
          </p:cNvSpPr>
          <p:nvPr/>
        </p:nvSpPr>
        <p:spPr bwMode="auto">
          <a:xfrm>
            <a:off x="3529013" y="3059113"/>
            <a:ext cx="714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CE1F2C"/>
                </a:solidFill>
                <a:latin typeface="Arial" charset="0"/>
              </a:rPr>
              <a:t>E.U.</a:t>
            </a:r>
            <a:r>
              <a:rPr lang="en-US" sz="1000" b="1" dirty="0">
                <a:solidFill>
                  <a:srgbClr val="7F7F7F"/>
                </a:solidFill>
                <a:latin typeface="Arial" charset="0"/>
              </a:rPr>
              <a:t> – 27</a:t>
            </a:r>
          </a:p>
        </p:txBody>
      </p:sp>
      <p:sp>
        <p:nvSpPr>
          <p:cNvPr id="1983" name="Text Box 1174"/>
          <p:cNvSpPr txBox="1">
            <a:spLocks noChangeArrowheads="1"/>
          </p:cNvSpPr>
          <p:nvPr/>
        </p:nvSpPr>
        <p:spPr bwMode="auto">
          <a:xfrm>
            <a:off x="5464175" y="4408488"/>
            <a:ext cx="11080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CE1F2C"/>
                </a:solidFill>
                <a:latin typeface="Arial" charset="0"/>
              </a:rPr>
              <a:t>Southeast Asia</a:t>
            </a:r>
          </a:p>
        </p:txBody>
      </p:sp>
      <p:sp>
        <p:nvSpPr>
          <p:cNvPr id="1984" name="Text Box 1176"/>
          <p:cNvSpPr txBox="1">
            <a:spLocks noChangeArrowheads="1"/>
          </p:cNvSpPr>
          <p:nvPr/>
        </p:nvSpPr>
        <p:spPr bwMode="auto">
          <a:xfrm>
            <a:off x="5992813" y="5251450"/>
            <a:ext cx="6810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CE1F2C"/>
                </a:solidFill>
                <a:latin typeface="Arial" charset="0"/>
              </a:rPr>
              <a:t>Oceania</a:t>
            </a:r>
          </a:p>
        </p:txBody>
      </p:sp>
      <p:sp>
        <p:nvSpPr>
          <p:cNvPr id="1985" name="Freeform 5"/>
          <p:cNvSpPr>
            <a:spLocks noEditPoints="1"/>
          </p:cNvSpPr>
          <p:nvPr/>
        </p:nvSpPr>
        <p:spPr bwMode="auto">
          <a:xfrm>
            <a:off x="6829425" y="5303838"/>
            <a:ext cx="555625" cy="190500"/>
          </a:xfrm>
          <a:custGeom>
            <a:avLst/>
            <a:gdLst>
              <a:gd name="T0" fmla="*/ 2147483647 w 4427"/>
              <a:gd name="T1" fmla="*/ 2147483647 h 1495"/>
              <a:gd name="T2" fmla="*/ 2147483647 w 4427"/>
              <a:gd name="T3" fmla="*/ 2147483647 h 1495"/>
              <a:gd name="T4" fmla="*/ 2147483647 w 4427"/>
              <a:gd name="T5" fmla="*/ 2147483647 h 1495"/>
              <a:gd name="T6" fmla="*/ 2147483647 w 4427"/>
              <a:gd name="T7" fmla="*/ 2147483647 h 1495"/>
              <a:gd name="T8" fmla="*/ 2147483647 w 4427"/>
              <a:gd name="T9" fmla="*/ 2147483647 h 1495"/>
              <a:gd name="T10" fmla="*/ 2147483647 w 4427"/>
              <a:gd name="T11" fmla="*/ 2147483647 h 1495"/>
              <a:gd name="T12" fmla="*/ 2147483647 w 4427"/>
              <a:gd name="T13" fmla="*/ 2147483647 h 1495"/>
              <a:gd name="T14" fmla="*/ 2147483647 w 4427"/>
              <a:gd name="T15" fmla="*/ 2147483647 h 1495"/>
              <a:gd name="T16" fmla="*/ 2147483647 w 4427"/>
              <a:gd name="T17" fmla="*/ 2147483647 h 1495"/>
              <a:gd name="T18" fmla="*/ 2147483647 w 4427"/>
              <a:gd name="T19" fmla="*/ 2147483647 h 1495"/>
              <a:gd name="T20" fmla="*/ 2147483647 w 4427"/>
              <a:gd name="T21" fmla="*/ 2147483647 h 1495"/>
              <a:gd name="T22" fmla="*/ 2147483647 w 4427"/>
              <a:gd name="T23" fmla="*/ 2147483647 h 1495"/>
              <a:gd name="T24" fmla="*/ 2147483647 w 4427"/>
              <a:gd name="T25" fmla="*/ 2147483647 h 1495"/>
              <a:gd name="T26" fmla="*/ 2147483647 w 4427"/>
              <a:gd name="T27" fmla="*/ 2147483647 h 1495"/>
              <a:gd name="T28" fmla="*/ 2147483647 w 4427"/>
              <a:gd name="T29" fmla="*/ 2147483647 h 1495"/>
              <a:gd name="T30" fmla="*/ 2147483647 w 4427"/>
              <a:gd name="T31" fmla="*/ 2147483647 h 1495"/>
              <a:gd name="T32" fmla="*/ 2147483647 w 4427"/>
              <a:gd name="T33" fmla="*/ 2147483647 h 1495"/>
              <a:gd name="T34" fmla="*/ 2147483647 w 4427"/>
              <a:gd name="T35" fmla="*/ 2147483647 h 1495"/>
              <a:gd name="T36" fmla="*/ 2147483647 w 4427"/>
              <a:gd name="T37" fmla="*/ 2147483647 h 1495"/>
              <a:gd name="T38" fmla="*/ 2147483647 w 4427"/>
              <a:gd name="T39" fmla="*/ 2147483647 h 1495"/>
              <a:gd name="T40" fmla="*/ 2147483647 w 4427"/>
              <a:gd name="T41" fmla="*/ 2147483647 h 1495"/>
              <a:gd name="T42" fmla="*/ 2147483647 w 4427"/>
              <a:gd name="T43" fmla="*/ 2147483647 h 1495"/>
              <a:gd name="T44" fmla="*/ 2147483647 w 4427"/>
              <a:gd name="T45" fmla="*/ 2147483647 h 1495"/>
              <a:gd name="T46" fmla="*/ 2147483647 w 4427"/>
              <a:gd name="T47" fmla="*/ 2147483647 h 1495"/>
              <a:gd name="T48" fmla="*/ 2147483647 w 4427"/>
              <a:gd name="T49" fmla="*/ 2147483647 h 1495"/>
              <a:gd name="T50" fmla="*/ 2147483647 w 4427"/>
              <a:gd name="T51" fmla="*/ 2147483647 h 1495"/>
              <a:gd name="T52" fmla="*/ 2147483647 w 4427"/>
              <a:gd name="T53" fmla="*/ 2147483647 h 1495"/>
              <a:gd name="T54" fmla="*/ 2147483647 w 4427"/>
              <a:gd name="T55" fmla="*/ 2147483647 h 1495"/>
              <a:gd name="T56" fmla="*/ 2147483647 w 4427"/>
              <a:gd name="T57" fmla="*/ 2147483647 h 1495"/>
              <a:gd name="T58" fmla="*/ 2147483647 w 4427"/>
              <a:gd name="T59" fmla="*/ 2147483647 h 1495"/>
              <a:gd name="T60" fmla="*/ 2147483647 w 4427"/>
              <a:gd name="T61" fmla="*/ 2147483647 h 1495"/>
              <a:gd name="T62" fmla="*/ 2147483647 w 4427"/>
              <a:gd name="T63" fmla="*/ 2147483647 h 1495"/>
              <a:gd name="T64" fmla="*/ 0 w 4427"/>
              <a:gd name="T65" fmla="*/ 2147483647 h 1495"/>
              <a:gd name="T66" fmla="*/ 2147483647 w 4427"/>
              <a:gd name="T67" fmla="*/ 2147483647 h 1495"/>
              <a:gd name="T68" fmla="*/ 2147483647 w 4427"/>
              <a:gd name="T69" fmla="*/ 2147483647 h 1495"/>
              <a:gd name="T70" fmla="*/ 2147483647 w 4427"/>
              <a:gd name="T71" fmla="*/ 2147483647 h 1495"/>
              <a:gd name="T72" fmla="*/ 2147483647 w 4427"/>
              <a:gd name="T73" fmla="*/ 2147483647 h 1495"/>
              <a:gd name="T74" fmla="*/ 2147483647 w 4427"/>
              <a:gd name="T75" fmla="*/ 2147483647 h 1495"/>
              <a:gd name="T76" fmla="*/ 2147483647 w 4427"/>
              <a:gd name="T77" fmla="*/ 2147483647 h 1495"/>
              <a:gd name="T78" fmla="*/ 2147483647 w 4427"/>
              <a:gd name="T79" fmla="*/ 2147483647 h 1495"/>
              <a:gd name="T80" fmla="*/ 2147483647 w 4427"/>
              <a:gd name="T81" fmla="*/ 2147483647 h 1495"/>
              <a:gd name="T82" fmla="*/ 2147483647 w 4427"/>
              <a:gd name="T83" fmla="*/ 2147483647 h 1495"/>
              <a:gd name="T84" fmla="*/ 2147483647 w 4427"/>
              <a:gd name="T85" fmla="*/ 2147483647 h 1495"/>
              <a:gd name="T86" fmla="*/ 2147483647 w 4427"/>
              <a:gd name="T87" fmla="*/ 2147483647 h 1495"/>
              <a:gd name="T88" fmla="*/ 2147483647 w 4427"/>
              <a:gd name="T89" fmla="*/ 2147483647 h 1495"/>
              <a:gd name="T90" fmla="*/ 2147483647 w 4427"/>
              <a:gd name="T91" fmla="*/ 2147483647 h 1495"/>
              <a:gd name="T92" fmla="*/ 2147483647 w 4427"/>
              <a:gd name="T93" fmla="*/ 2147483647 h 1495"/>
              <a:gd name="T94" fmla="*/ 2147483647 w 4427"/>
              <a:gd name="T95" fmla="*/ 2147483647 h 1495"/>
              <a:gd name="T96" fmla="*/ 2147483647 w 4427"/>
              <a:gd name="T97" fmla="*/ 2147483647 h 1495"/>
              <a:gd name="T98" fmla="*/ 2147483647 w 4427"/>
              <a:gd name="T99" fmla="*/ 2147483647 h 1495"/>
              <a:gd name="T100" fmla="*/ 2147483647 w 4427"/>
              <a:gd name="T101" fmla="*/ 2147483647 h 14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27"/>
              <a:gd name="T154" fmla="*/ 0 h 1495"/>
              <a:gd name="T155" fmla="*/ 4427 w 4427"/>
              <a:gd name="T156" fmla="*/ 1495 h 14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27" h="1495">
                <a:moveTo>
                  <a:pt x="4427" y="695"/>
                </a:moveTo>
                <a:lnTo>
                  <a:pt x="4427" y="695"/>
                </a:lnTo>
                <a:lnTo>
                  <a:pt x="4424" y="728"/>
                </a:lnTo>
                <a:lnTo>
                  <a:pt x="4420" y="762"/>
                </a:lnTo>
                <a:lnTo>
                  <a:pt x="4411" y="794"/>
                </a:lnTo>
                <a:lnTo>
                  <a:pt x="4400" y="827"/>
                </a:lnTo>
                <a:lnTo>
                  <a:pt x="4386" y="860"/>
                </a:lnTo>
                <a:lnTo>
                  <a:pt x="4369" y="891"/>
                </a:lnTo>
                <a:lnTo>
                  <a:pt x="4347" y="923"/>
                </a:lnTo>
                <a:lnTo>
                  <a:pt x="4325" y="954"/>
                </a:lnTo>
                <a:lnTo>
                  <a:pt x="4299" y="985"/>
                </a:lnTo>
                <a:lnTo>
                  <a:pt x="4269" y="1015"/>
                </a:lnTo>
                <a:lnTo>
                  <a:pt x="4238" y="1044"/>
                </a:lnTo>
                <a:lnTo>
                  <a:pt x="4204" y="1074"/>
                </a:lnTo>
                <a:lnTo>
                  <a:pt x="4167" y="1102"/>
                </a:lnTo>
                <a:lnTo>
                  <a:pt x="4127" y="1129"/>
                </a:lnTo>
                <a:lnTo>
                  <a:pt x="4084" y="1156"/>
                </a:lnTo>
                <a:lnTo>
                  <a:pt x="4040" y="1183"/>
                </a:lnTo>
                <a:lnTo>
                  <a:pt x="3993" y="1209"/>
                </a:lnTo>
                <a:lnTo>
                  <a:pt x="3943" y="1233"/>
                </a:lnTo>
                <a:lnTo>
                  <a:pt x="3892" y="1257"/>
                </a:lnTo>
                <a:lnTo>
                  <a:pt x="3838" y="1281"/>
                </a:lnTo>
                <a:lnTo>
                  <a:pt x="3782" y="1304"/>
                </a:lnTo>
                <a:lnTo>
                  <a:pt x="3725" y="1326"/>
                </a:lnTo>
                <a:lnTo>
                  <a:pt x="3664" y="1347"/>
                </a:lnTo>
                <a:lnTo>
                  <a:pt x="3603" y="1367"/>
                </a:lnTo>
                <a:lnTo>
                  <a:pt x="3539" y="1387"/>
                </a:lnTo>
                <a:lnTo>
                  <a:pt x="3473" y="1405"/>
                </a:lnTo>
                <a:lnTo>
                  <a:pt x="3406" y="1422"/>
                </a:lnTo>
                <a:lnTo>
                  <a:pt x="3337" y="1439"/>
                </a:lnTo>
                <a:lnTo>
                  <a:pt x="3267" y="1455"/>
                </a:lnTo>
                <a:lnTo>
                  <a:pt x="3194" y="1469"/>
                </a:lnTo>
                <a:lnTo>
                  <a:pt x="3120" y="1484"/>
                </a:lnTo>
                <a:lnTo>
                  <a:pt x="3045" y="1495"/>
                </a:lnTo>
                <a:lnTo>
                  <a:pt x="3113" y="1482"/>
                </a:lnTo>
                <a:lnTo>
                  <a:pt x="3180" y="1468"/>
                </a:lnTo>
                <a:lnTo>
                  <a:pt x="3246" y="1452"/>
                </a:lnTo>
                <a:lnTo>
                  <a:pt x="3308" y="1437"/>
                </a:lnTo>
                <a:lnTo>
                  <a:pt x="3371" y="1420"/>
                </a:lnTo>
                <a:lnTo>
                  <a:pt x="3432" y="1401"/>
                </a:lnTo>
                <a:lnTo>
                  <a:pt x="3490" y="1381"/>
                </a:lnTo>
                <a:lnTo>
                  <a:pt x="3549" y="1361"/>
                </a:lnTo>
                <a:lnTo>
                  <a:pt x="3604" y="1341"/>
                </a:lnTo>
                <a:lnTo>
                  <a:pt x="3658" y="1320"/>
                </a:lnTo>
                <a:lnTo>
                  <a:pt x="3710" y="1297"/>
                </a:lnTo>
                <a:lnTo>
                  <a:pt x="3761" y="1274"/>
                </a:lnTo>
                <a:lnTo>
                  <a:pt x="3809" y="1250"/>
                </a:lnTo>
                <a:lnTo>
                  <a:pt x="3855" y="1226"/>
                </a:lnTo>
                <a:lnTo>
                  <a:pt x="3899" y="1200"/>
                </a:lnTo>
                <a:lnTo>
                  <a:pt x="3942" y="1173"/>
                </a:lnTo>
                <a:lnTo>
                  <a:pt x="3981" y="1148"/>
                </a:lnTo>
                <a:lnTo>
                  <a:pt x="4020" y="1119"/>
                </a:lnTo>
                <a:lnTo>
                  <a:pt x="4055" y="1092"/>
                </a:lnTo>
                <a:lnTo>
                  <a:pt x="4088" y="1064"/>
                </a:lnTo>
                <a:lnTo>
                  <a:pt x="4120" y="1034"/>
                </a:lnTo>
                <a:lnTo>
                  <a:pt x="4148" y="1005"/>
                </a:lnTo>
                <a:lnTo>
                  <a:pt x="4174" y="974"/>
                </a:lnTo>
                <a:lnTo>
                  <a:pt x="4198" y="944"/>
                </a:lnTo>
                <a:lnTo>
                  <a:pt x="4218" y="913"/>
                </a:lnTo>
                <a:lnTo>
                  <a:pt x="4236" y="881"/>
                </a:lnTo>
                <a:lnTo>
                  <a:pt x="4252" y="849"/>
                </a:lnTo>
                <a:lnTo>
                  <a:pt x="4265" y="816"/>
                </a:lnTo>
                <a:lnTo>
                  <a:pt x="4276" y="783"/>
                </a:lnTo>
                <a:lnTo>
                  <a:pt x="4283" y="750"/>
                </a:lnTo>
                <a:lnTo>
                  <a:pt x="4287" y="716"/>
                </a:lnTo>
                <a:lnTo>
                  <a:pt x="4289" y="683"/>
                </a:lnTo>
                <a:lnTo>
                  <a:pt x="4287" y="658"/>
                </a:lnTo>
                <a:lnTo>
                  <a:pt x="4286" y="632"/>
                </a:lnTo>
                <a:lnTo>
                  <a:pt x="4282" y="607"/>
                </a:lnTo>
                <a:lnTo>
                  <a:pt x="4276" y="581"/>
                </a:lnTo>
                <a:lnTo>
                  <a:pt x="4268" y="557"/>
                </a:lnTo>
                <a:lnTo>
                  <a:pt x="4259" y="533"/>
                </a:lnTo>
                <a:lnTo>
                  <a:pt x="4249" y="508"/>
                </a:lnTo>
                <a:lnTo>
                  <a:pt x="4236" y="484"/>
                </a:lnTo>
                <a:lnTo>
                  <a:pt x="4222" y="460"/>
                </a:lnTo>
                <a:lnTo>
                  <a:pt x="4208" y="436"/>
                </a:lnTo>
                <a:lnTo>
                  <a:pt x="4191" y="413"/>
                </a:lnTo>
                <a:lnTo>
                  <a:pt x="4172" y="390"/>
                </a:lnTo>
                <a:lnTo>
                  <a:pt x="4154" y="367"/>
                </a:lnTo>
                <a:lnTo>
                  <a:pt x="4132" y="345"/>
                </a:lnTo>
                <a:lnTo>
                  <a:pt x="4110" y="322"/>
                </a:lnTo>
                <a:lnTo>
                  <a:pt x="4087" y="300"/>
                </a:lnTo>
                <a:lnTo>
                  <a:pt x="4061" y="279"/>
                </a:lnTo>
                <a:lnTo>
                  <a:pt x="4036" y="258"/>
                </a:lnTo>
                <a:lnTo>
                  <a:pt x="4007" y="236"/>
                </a:lnTo>
                <a:lnTo>
                  <a:pt x="3979" y="216"/>
                </a:lnTo>
                <a:lnTo>
                  <a:pt x="3949" y="195"/>
                </a:lnTo>
                <a:lnTo>
                  <a:pt x="3917" y="175"/>
                </a:lnTo>
                <a:lnTo>
                  <a:pt x="3885" y="157"/>
                </a:lnTo>
                <a:lnTo>
                  <a:pt x="3850" y="137"/>
                </a:lnTo>
                <a:lnTo>
                  <a:pt x="3815" y="118"/>
                </a:lnTo>
                <a:lnTo>
                  <a:pt x="3779" y="101"/>
                </a:lnTo>
                <a:lnTo>
                  <a:pt x="3704" y="65"/>
                </a:lnTo>
                <a:lnTo>
                  <a:pt x="3624" y="31"/>
                </a:lnTo>
                <a:lnTo>
                  <a:pt x="3540" y="0"/>
                </a:lnTo>
                <a:lnTo>
                  <a:pt x="3590" y="16"/>
                </a:lnTo>
                <a:lnTo>
                  <a:pt x="3640" y="31"/>
                </a:lnTo>
                <a:lnTo>
                  <a:pt x="3687" y="47"/>
                </a:lnTo>
                <a:lnTo>
                  <a:pt x="3734" y="64"/>
                </a:lnTo>
                <a:lnTo>
                  <a:pt x="3778" y="81"/>
                </a:lnTo>
                <a:lnTo>
                  <a:pt x="3822" y="98"/>
                </a:lnTo>
                <a:lnTo>
                  <a:pt x="3865" y="117"/>
                </a:lnTo>
                <a:lnTo>
                  <a:pt x="3906" y="135"/>
                </a:lnTo>
                <a:lnTo>
                  <a:pt x="3946" y="155"/>
                </a:lnTo>
                <a:lnTo>
                  <a:pt x="3984" y="174"/>
                </a:lnTo>
                <a:lnTo>
                  <a:pt x="4021" y="194"/>
                </a:lnTo>
                <a:lnTo>
                  <a:pt x="4057" y="215"/>
                </a:lnTo>
                <a:lnTo>
                  <a:pt x="4091" y="235"/>
                </a:lnTo>
                <a:lnTo>
                  <a:pt x="4124" y="256"/>
                </a:lnTo>
                <a:lnTo>
                  <a:pt x="4155" y="278"/>
                </a:lnTo>
                <a:lnTo>
                  <a:pt x="4185" y="300"/>
                </a:lnTo>
                <a:lnTo>
                  <a:pt x="4213" y="323"/>
                </a:lnTo>
                <a:lnTo>
                  <a:pt x="4241" y="345"/>
                </a:lnTo>
                <a:lnTo>
                  <a:pt x="4265" y="369"/>
                </a:lnTo>
                <a:lnTo>
                  <a:pt x="4287" y="392"/>
                </a:lnTo>
                <a:lnTo>
                  <a:pt x="4310" y="416"/>
                </a:lnTo>
                <a:lnTo>
                  <a:pt x="4329" y="440"/>
                </a:lnTo>
                <a:lnTo>
                  <a:pt x="4347" y="464"/>
                </a:lnTo>
                <a:lnTo>
                  <a:pt x="4364" y="488"/>
                </a:lnTo>
                <a:lnTo>
                  <a:pt x="4379" y="513"/>
                </a:lnTo>
                <a:lnTo>
                  <a:pt x="4391" y="538"/>
                </a:lnTo>
                <a:lnTo>
                  <a:pt x="4401" y="564"/>
                </a:lnTo>
                <a:lnTo>
                  <a:pt x="4410" y="589"/>
                </a:lnTo>
                <a:lnTo>
                  <a:pt x="4417" y="615"/>
                </a:lnTo>
                <a:lnTo>
                  <a:pt x="4423" y="641"/>
                </a:lnTo>
                <a:lnTo>
                  <a:pt x="4426" y="668"/>
                </a:lnTo>
                <a:lnTo>
                  <a:pt x="4427" y="695"/>
                </a:lnTo>
                <a:close/>
                <a:moveTo>
                  <a:pt x="1315" y="1485"/>
                </a:moveTo>
                <a:lnTo>
                  <a:pt x="1315" y="1485"/>
                </a:lnTo>
                <a:lnTo>
                  <a:pt x="1243" y="1472"/>
                </a:lnTo>
                <a:lnTo>
                  <a:pt x="1172" y="1458"/>
                </a:lnTo>
                <a:lnTo>
                  <a:pt x="1103" y="1442"/>
                </a:lnTo>
                <a:lnTo>
                  <a:pt x="1036" y="1427"/>
                </a:lnTo>
                <a:lnTo>
                  <a:pt x="969" y="1410"/>
                </a:lnTo>
                <a:lnTo>
                  <a:pt x="905" y="1392"/>
                </a:lnTo>
                <a:lnTo>
                  <a:pt x="843" y="1373"/>
                </a:lnTo>
                <a:lnTo>
                  <a:pt x="783" y="1354"/>
                </a:lnTo>
                <a:lnTo>
                  <a:pt x="723" y="1334"/>
                </a:lnTo>
                <a:lnTo>
                  <a:pt x="666" y="1313"/>
                </a:lnTo>
                <a:lnTo>
                  <a:pt x="612" y="1290"/>
                </a:lnTo>
                <a:lnTo>
                  <a:pt x="558" y="1269"/>
                </a:lnTo>
                <a:lnTo>
                  <a:pt x="507" y="1244"/>
                </a:lnTo>
                <a:lnTo>
                  <a:pt x="458" y="1220"/>
                </a:lnTo>
                <a:lnTo>
                  <a:pt x="411" y="1196"/>
                </a:lnTo>
                <a:lnTo>
                  <a:pt x="367" y="1170"/>
                </a:lnTo>
                <a:lnTo>
                  <a:pt x="325" y="1145"/>
                </a:lnTo>
                <a:lnTo>
                  <a:pt x="285" y="1118"/>
                </a:lnTo>
                <a:lnTo>
                  <a:pt x="246" y="1091"/>
                </a:lnTo>
                <a:lnTo>
                  <a:pt x="212" y="1064"/>
                </a:lnTo>
                <a:lnTo>
                  <a:pt x="179" y="1035"/>
                </a:lnTo>
                <a:lnTo>
                  <a:pt x="149" y="1007"/>
                </a:lnTo>
                <a:lnTo>
                  <a:pt x="121" y="977"/>
                </a:lnTo>
                <a:lnTo>
                  <a:pt x="97" y="947"/>
                </a:lnTo>
                <a:lnTo>
                  <a:pt x="74" y="917"/>
                </a:lnTo>
                <a:lnTo>
                  <a:pt x="54" y="886"/>
                </a:lnTo>
                <a:lnTo>
                  <a:pt x="38" y="856"/>
                </a:lnTo>
                <a:lnTo>
                  <a:pt x="24" y="823"/>
                </a:lnTo>
                <a:lnTo>
                  <a:pt x="14" y="792"/>
                </a:lnTo>
                <a:lnTo>
                  <a:pt x="6" y="759"/>
                </a:lnTo>
                <a:lnTo>
                  <a:pt x="1" y="728"/>
                </a:lnTo>
                <a:lnTo>
                  <a:pt x="0" y="695"/>
                </a:lnTo>
                <a:lnTo>
                  <a:pt x="1" y="669"/>
                </a:lnTo>
                <a:lnTo>
                  <a:pt x="4" y="644"/>
                </a:lnTo>
                <a:lnTo>
                  <a:pt x="9" y="618"/>
                </a:lnTo>
                <a:lnTo>
                  <a:pt x="14" y="594"/>
                </a:lnTo>
                <a:lnTo>
                  <a:pt x="23" y="568"/>
                </a:lnTo>
                <a:lnTo>
                  <a:pt x="33" y="544"/>
                </a:lnTo>
                <a:lnTo>
                  <a:pt x="44" y="520"/>
                </a:lnTo>
                <a:lnTo>
                  <a:pt x="58" y="495"/>
                </a:lnTo>
                <a:lnTo>
                  <a:pt x="73" y="471"/>
                </a:lnTo>
                <a:lnTo>
                  <a:pt x="90" y="449"/>
                </a:lnTo>
                <a:lnTo>
                  <a:pt x="108" y="426"/>
                </a:lnTo>
                <a:lnTo>
                  <a:pt x="128" y="403"/>
                </a:lnTo>
                <a:lnTo>
                  <a:pt x="149" y="380"/>
                </a:lnTo>
                <a:lnTo>
                  <a:pt x="174" y="357"/>
                </a:lnTo>
                <a:lnTo>
                  <a:pt x="198" y="336"/>
                </a:lnTo>
                <a:lnTo>
                  <a:pt x="223" y="313"/>
                </a:lnTo>
                <a:lnTo>
                  <a:pt x="252" y="292"/>
                </a:lnTo>
                <a:lnTo>
                  <a:pt x="280" y="272"/>
                </a:lnTo>
                <a:lnTo>
                  <a:pt x="312" y="251"/>
                </a:lnTo>
                <a:lnTo>
                  <a:pt x="343" y="231"/>
                </a:lnTo>
                <a:lnTo>
                  <a:pt x="377" y="211"/>
                </a:lnTo>
                <a:lnTo>
                  <a:pt x="411" y="191"/>
                </a:lnTo>
                <a:lnTo>
                  <a:pt x="447" y="172"/>
                </a:lnTo>
                <a:lnTo>
                  <a:pt x="484" y="152"/>
                </a:lnTo>
                <a:lnTo>
                  <a:pt x="522" y="135"/>
                </a:lnTo>
                <a:lnTo>
                  <a:pt x="562" y="117"/>
                </a:lnTo>
                <a:lnTo>
                  <a:pt x="604" y="100"/>
                </a:lnTo>
                <a:lnTo>
                  <a:pt x="646" y="83"/>
                </a:lnTo>
                <a:lnTo>
                  <a:pt x="733" y="50"/>
                </a:lnTo>
                <a:lnTo>
                  <a:pt x="826" y="19"/>
                </a:lnTo>
                <a:lnTo>
                  <a:pt x="747" y="50"/>
                </a:lnTo>
                <a:lnTo>
                  <a:pt x="673" y="84"/>
                </a:lnTo>
                <a:lnTo>
                  <a:pt x="602" y="118"/>
                </a:lnTo>
                <a:lnTo>
                  <a:pt x="537" y="154"/>
                </a:lnTo>
                <a:lnTo>
                  <a:pt x="504" y="172"/>
                </a:lnTo>
                <a:lnTo>
                  <a:pt x="474" y="192"/>
                </a:lnTo>
                <a:lnTo>
                  <a:pt x="446" y="211"/>
                </a:lnTo>
                <a:lnTo>
                  <a:pt x="417" y="231"/>
                </a:lnTo>
                <a:lnTo>
                  <a:pt x="390" y="251"/>
                </a:lnTo>
                <a:lnTo>
                  <a:pt x="364" y="272"/>
                </a:lnTo>
                <a:lnTo>
                  <a:pt x="339" y="292"/>
                </a:lnTo>
                <a:lnTo>
                  <a:pt x="316" y="313"/>
                </a:lnTo>
                <a:lnTo>
                  <a:pt x="295" y="335"/>
                </a:lnTo>
                <a:lnTo>
                  <a:pt x="273" y="356"/>
                </a:lnTo>
                <a:lnTo>
                  <a:pt x="253" y="377"/>
                </a:lnTo>
                <a:lnTo>
                  <a:pt x="235" y="400"/>
                </a:lnTo>
                <a:lnTo>
                  <a:pt x="219" y="421"/>
                </a:lnTo>
                <a:lnTo>
                  <a:pt x="204" y="444"/>
                </a:lnTo>
                <a:lnTo>
                  <a:pt x="189" y="467"/>
                </a:lnTo>
                <a:lnTo>
                  <a:pt x="177" y="491"/>
                </a:lnTo>
                <a:lnTo>
                  <a:pt x="165" y="514"/>
                </a:lnTo>
                <a:lnTo>
                  <a:pt x="155" y="538"/>
                </a:lnTo>
                <a:lnTo>
                  <a:pt x="147" y="561"/>
                </a:lnTo>
                <a:lnTo>
                  <a:pt x="140" y="585"/>
                </a:lnTo>
                <a:lnTo>
                  <a:pt x="134" y="609"/>
                </a:lnTo>
                <a:lnTo>
                  <a:pt x="131" y="634"/>
                </a:lnTo>
                <a:lnTo>
                  <a:pt x="128" y="658"/>
                </a:lnTo>
                <a:lnTo>
                  <a:pt x="128" y="683"/>
                </a:lnTo>
                <a:lnTo>
                  <a:pt x="130" y="716"/>
                </a:lnTo>
                <a:lnTo>
                  <a:pt x="132" y="749"/>
                </a:lnTo>
                <a:lnTo>
                  <a:pt x="140" y="780"/>
                </a:lnTo>
                <a:lnTo>
                  <a:pt x="149" y="813"/>
                </a:lnTo>
                <a:lnTo>
                  <a:pt x="162" y="844"/>
                </a:lnTo>
                <a:lnTo>
                  <a:pt x="177" y="876"/>
                </a:lnTo>
                <a:lnTo>
                  <a:pt x="194" y="907"/>
                </a:lnTo>
                <a:lnTo>
                  <a:pt x="214" y="937"/>
                </a:lnTo>
                <a:lnTo>
                  <a:pt x="236" y="967"/>
                </a:lnTo>
                <a:lnTo>
                  <a:pt x="262" y="997"/>
                </a:lnTo>
                <a:lnTo>
                  <a:pt x="289" y="1025"/>
                </a:lnTo>
                <a:lnTo>
                  <a:pt x="317" y="1054"/>
                </a:lnTo>
                <a:lnTo>
                  <a:pt x="350" y="1082"/>
                </a:lnTo>
                <a:lnTo>
                  <a:pt x="383" y="1109"/>
                </a:lnTo>
                <a:lnTo>
                  <a:pt x="420" y="1136"/>
                </a:lnTo>
                <a:lnTo>
                  <a:pt x="458" y="1163"/>
                </a:lnTo>
                <a:lnTo>
                  <a:pt x="498" y="1189"/>
                </a:lnTo>
                <a:lnTo>
                  <a:pt x="539" y="1213"/>
                </a:lnTo>
                <a:lnTo>
                  <a:pt x="585" y="1237"/>
                </a:lnTo>
                <a:lnTo>
                  <a:pt x="631" y="1261"/>
                </a:lnTo>
                <a:lnTo>
                  <a:pt x="679" y="1284"/>
                </a:lnTo>
                <a:lnTo>
                  <a:pt x="729" y="1307"/>
                </a:lnTo>
                <a:lnTo>
                  <a:pt x="780" y="1328"/>
                </a:lnTo>
                <a:lnTo>
                  <a:pt x="833" y="1348"/>
                </a:lnTo>
                <a:lnTo>
                  <a:pt x="888" y="1368"/>
                </a:lnTo>
                <a:lnTo>
                  <a:pt x="944" y="1388"/>
                </a:lnTo>
                <a:lnTo>
                  <a:pt x="1002" y="1407"/>
                </a:lnTo>
                <a:lnTo>
                  <a:pt x="1062" y="1424"/>
                </a:lnTo>
                <a:lnTo>
                  <a:pt x="1123" y="1441"/>
                </a:lnTo>
                <a:lnTo>
                  <a:pt x="1186" y="1457"/>
                </a:lnTo>
                <a:lnTo>
                  <a:pt x="1250" y="1471"/>
                </a:lnTo>
                <a:lnTo>
                  <a:pt x="1315" y="1485"/>
                </a:lnTo>
                <a:close/>
              </a:path>
            </a:pathLst>
          </a:custGeom>
          <a:solidFill>
            <a:srgbClr val="D1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" name="Text Box 1183"/>
          <p:cNvSpPr txBox="1">
            <a:spLocks noChangeArrowheads="1"/>
          </p:cNvSpPr>
          <p:nvPr/>
        </p:nvSpPr>
        <p:spPr bwMode="auto">
          <a:xfrm>
            <a:off x="6886575" y="5314950"/>
            <a:ext cx="4810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5F5F5F"/>
                </a:solidFill>
                <a:latin typeface="Arial" charset="0"/>
              </a:rPr>
              <a:t>+23.3%</a:t>
            </a:r>
          </a:p>
        </p:txBody>
      </p:sp>
      <p:sp>
        <p:nvSpPr>
          <p:cNvPr id="1987" name="Text Box 1184"/>
          <p:cNvSpPr txBox="1">
            <a:spLocks noChangeArrowheads="1"/>
          </p:cNvSpPr>
          <p:nvPr/>
        </p:nvSpPr>
        <p:spPr bwMode="auto">
          <a:xfrm>
            <a:off x="7456488" y="3522663"/>
            <a:ext cx="7572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CE1F2C"/>
                </a:solidFill>
                <a:latin typeface="Arial" charset="0"/>
              </a:rPr>
              <a:t>East Asia</a:t>
            </a:r>
          </a:p>
        </p:txBody>
      </p:sp>
      <p:sp>
        <p:nvSpPr>
          <p:cNvPr id="1988" name="Text Box 1186"/>
          <p:cNvSpPr txBox="1">
            <a:spLocks noChangeArrowheads="1"/>
          </p:cNvSpPr>
          <p:nvPr/>
        </p:nvSpPr>
        <p:spPr bwMode="auto">
          <a:xfrm>
            <a:off x="7351713" y="1830388"/>
            <a:ext cx="831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CE1F2C"/>
                </a:solidFill>
                <a:latin typeface="Arial" charset="0"/>
              </a:rPr>
              <a:t>North Asia</a:t>
            </a:r>
          </a:p>
        </p:txBody>
      </p:sp>
      <p:sp>
        <p:nvSpPr>
          <p:cNvPr id="1989" name="Freeform 5"/>
          <p:cNvSpPr>
            <a:spLocks noEditPoints="1"/>
          </p:cNvSpPr>
          <p:nvPr/>
        </p:nvSpPr>
        <p:spPr bwMode="auto">
          <a:xfrm>
            <a:off x="6535738" y="4313238"/>
            <a:ext cx="1030287" cy="360362"/>
          </a:xfrm>
          <a:custGeom>
            <a:avLst/>
            <a:gdLst>
              <a:gd name="T0" fmla="*/ 2147483647 w 4427"/>
              <a:gd name="T1" fmla="*/ 2147483647 h 1495"/>
              <a:gd name="T2" fmla="*/ 2147483647 w 4427"/>
              <a:gd name="T3" fmla="*/ 2147483647 h 1495"/>
              <a:gd name="T4" fmla="*/ 2147483647 w 4427"/>
              <a:gd name="T5" fmla="*/ 2147483647 h 1495"/>
              <a:gd name="T6" fmla="*/ 2147483647 w 4427"/>
              <a:gd name="T7" fmla="*/ 2147483647 h 1495"/>
              <a:gd name="T8" fmla="*/ 2147483647 w 4427"/>
              <a:gd name="T9" fmla="*/ 2147483647 h 1495"/>
              <a:gd name="T10" fmla="*/ 2147483647 w 4427"/>
              <a:gd name="T11" fmla="*/ 2147483647 h 1495"/>
              <a:gd name="T12" fmla="*/ 2147483647 w 4427"/>
              <a:gd name="T13" fmla="*/ 2147483647 h 1495"/>
              <a:gd name="T14" fmla="*/ 2147483647 w 4427"/>
              <a:gd name="T15" fmla="*/ 2147483647 h 1495"/>
              <a:gd name="T16" fmla="*/ 2147483647 w 4427"/>
              <a:gd name="T17" fmla="*/ 2147483647 h 1495"/>
              <a:gd name="T18" fmla="*/ 2147483647 w 4427"/>
              <a:gd name="T19" fmla="*/ 2147483647 h 1495"/>
              <a:gd name="T20" fmla="*/ 2147483647 w 4427"/>
              <a:gd name="T21" fmla="*/ 2147483647 h 1495"/>
              <a:gd name="T22" fmla="*/ 2147483647 w 4427"/>
              <a:gd name="T23" fmla="*/ 2147483647 h 1495"/>
              <a:gd name="T24" fmla="*/ 2147483647 w 4427"/>
              <a:gd name="T25" fmla="*/ 2147483647 h 1495"/>
              <a:gd name="T26" fmla="*/ 2147483647 w 4427"/>
              <a:gd name="T27" fmla="*/ 2147483647 h 1495"/>
              <a:gd name="T28" fmla="*/ 2147483647 w 4427"/>
              <a:gd name="T29" fmla="*/ 2147483647 h 1495"/>
              <a:gd name="T30" fmla="*/ 2147483647 w 4427"/>
              <a:gd name="T31" fmla="*/ 2147483647 h 1495"/>
              <a:gd name="T32" fmla="*/ 2147483647 w 4427"/>
              <a:gd name="T33" fmla="*/ 2147483647 h 1495"/>
              <a:gd name="T34" fmla="*/ 2147483647 w 4427"/>
              <a:gd name="T35" fmla="*/ 2147483647 h 1495"/>
              <a:gd name="T36" fmla="*/ 2147483647 w 4427"/>
              <a:gd name="T37" fmla="*/ 2147483647 h 1495"/>
              <a:gd name="T38" fmla="*/ 2147483647 w 4427"/>
              <a:gd name="T39" fmla="*/ 2147483647 h 1495"/>
              <a:gd name="T40" fmla="*/ 2147483647 w 4427"/>
              <a:gd name="T41" fmla="*/ 2147483647 h 1495"/>
              <a:gd name="T42" fmla="*/ 2147483647 w 4427"/>
              <a:gd name="T43" fmla="*/ 2147483647 h 1495"/>
              <a:gd name="T44" fmla="*/ 2147483647 w 4427"/>
              <a:gd name="T45" fmla="*/ 2147483647 h 1495"/>
              <a:gd name="T46" fmla="*/ 2147483647 w 4427"/>
              <a:gd name="T47" fmla="*/ 2147483647 h 1495"/>
              <a:gd name="T48" fmla="*/ 2147483647 w 4427"/>
              <a:gd name="T49" fmla="*/ 2147483647 h 1495"/>
              <a:gd name="T50" fmla="*/ 2147483647 w 4427"/>
              <a:gd name="T51" fmla="*/ 2147483647 h 1495"/>
              <a:gd name="T52" fmla="*/ 2147483647 w 4427"/>
              <a:gd name="T53" fmla="*/ 2147483647 h 1495"/>
              <a:gd name="T54" fmla="*/ 2147483647 w 4427"/>
              <a:gd name="T55" fmla="*/ 2147483647 h 1495"/>
              <a:gd name="T56" fmla="*/ 2147483647 w 4427"/>
              <a:gd name="T57" fmla="*/ 2147483647 h 1495"/>
              <a:gd name="T58" fmla="*/ 2147483647 w 4427"/>
              <a:gd name="T59" fmla="*/ 2147483647 h 1495"/>
              <a:gd name="T60" fmla="*/ 2147483647 w 4427"/>
              <a:gd name="T61" fmla="*/ 2147483647 h 1495"/>
              <a:gd name="T62" fmla="*/ 2147483647 w 4427"/>
              <a:gd name="T63" fmla="*/ 2147483647 h 1495"/>
              <a:gd name="T64" fmla="*/ 0 w 4427"/>
              <a:gd name="T65" fmla="*/ 2147483647 h 1495"/>
              <a:gd name="T66" fmla="*/ 2147483647 w 4427"/>
              <a:gd name="T67" fmla="*/ 2147483647 h 1495"/>
              <a:gd name="T68" fmla="*/ 2147483647 w 4427"/>
              <a:gd name="T69" fmla="*/ 2147483647 h 1495"/>
              <a:gd name="T70" fmla="*/ 2147483647 w 4427"/>
              <a:gd name="T71" fmla="*/ 2147483647 h 1495"/>
              <a:gd name="T72" fmla="*/ 2147483647 w 4427"/>
              <a:gd name="T73" fmla="*/ 2147483647 h 1495"/>
              <a:gd name="T74" fmla="*/ 2147483647 w 4427"/>
              <a:gd name="T75" fmla="*/ 2147483647 h 1495"/>
              <a:gd name="T76" fmla="*/ 2147483647 w 4427"/>
              <a:gd name="T77" fmla="*/ 2147483647 h 1495"/>
              <a:gd name="T78" fmla="*/ 2147483647 w 4427"/>
              <a:gd name="T79" fmla="*/ 2147483647 h 1495"/>
              <a:gd name="T80" fmla="*/ 2147483647 w 4427"/>
              <a:gd name="T81" fmla="*/ 2147483647 h 1495"/>
              <a:gd name="T82" fmla="*/ 2147483647 w 4427"/>
              <a:gd name="T83" fmla="*/ 2147483647 h 1495"/>
              <a:gd name="T84" fmla="*/ 2147483647 w 4427"/>
              <a:gd name="T85" fmla="*/ 2147483647 h 1495"/>
              <a:gd name="T86" fmla="*/ 2147483647 w 4427"/>
              <a:gd name="T87" fmla="*/ 2147483647 h 1495"/>
              <a:gd name="T88" fmla="*/ 2147483647 w 4427"/>
              <a:gd name="T89" fmla="*/ 2147483647 h 1495"/>
              <a:gd name="T90" fmla="*/ 2147483647 w 4427"/>
              <a:gd name="T91" fmla="*/ 2147483647 h 1495"/>
              <a:gd name="T92" fmla="*/ 2147483647 w 4427"/>
              <a:gd name="T93" fmla="*/ 2147483647 h 1495"/>
              <a:gd name="T94" fmla="*/ 2147483647 w 4427"/>
              <a:gd name="T95" fmla="*/ 2147483647 h 1495"/>
              <a:gd name="T96" fmla="*/ 2147483647 w 4427"/>
              <a:gd name="T97" fmla="*/ 2147483647 h 1495"/>
              <a:gd name="T98" fmla="*/ 2147483647 w 4427"/>
              <a:gd name="T99" fmla="*/ 2147483647 h 1495"/>
              <a:gd name="T100" fmla="*/ 2147483647 w 4427"/>
              <a:gd name="T101" fmla="*/ 2147483647 h 14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27"/>
              <a:gd name="T154" fmla="*/ 0 h 1495"/>
              <a:gd name="T155" fmla="*/ 4427 w 4427"/>
              <a:gd name="T156" fmla="*/ 1495 h 14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27" h="1495">
                <a:moveTo>
                  <a:pt x="4427" y="695"/>
                </a:moveTo>
                <a:lnTo>
                  <a:pt x="4427" y="695"/>
                </a:lnTo>
                <a:lnTo>
                  <a:pt x="4424" y="728"/>
                </a:lnTo>
                <a:lnTo>
                  <a:pt x="4420" y="762"/>
                </a:lnTo>
                <a:lnTo>
                  <a:pt x="4411" y="794"/>
                </a:lnTo>
                <a:lnTo>
                  <a:pt x="4400" y="827"/>
                </a:lnTo>
                <a:lnTo>
                  <a:pt x="4386" y="860"/>
                </a:lnTo>
                <a:lnTo>
                  <a:pt x="4369" y="891"/>
                </a:lnTo>
                <a:lnTo>
                  <a:pt x="4347" y="923"/>
                </a:lnTo>
                <a:lnTo>
                  <a:pt x="4325" y="954"/>
                </a:lnTo>
                <a:lnTo>
                  <a:pt x="4299" y="985"/>
                </a:lnTo>
                <a:lnTo>
                  <a:pt x="4269" y="1015"/>
                </a:lnTo>
                <a:lnTo>
                  <a:pt x="4238" y="1044"/>
                </a:lnTo>
                <a:lnTo>
                  <a:pt x="4204" y="1074"/>
                </a:lnTo>
                <a:lnTo>
                  <a:pt x="4167" y="1102"/>
                </a:lnTo>
                <a:lnTo>
                  <a:pt x="4127" y="1129"/>
                </a:lnTo>
                <a:lnTo>
                  <a:pt x="4084" y="1156"/>
                </a:lnTo>
                <a:lnTo>
                  <a:pt x="4040" y="1183"/>
                </a:lnTo>
                <a:lnTo>
                  <a:pt x="3993" y="1209"/>
                </a:lnTo>
                <a:lnTo>
                  <a:pt x="3943" y="1233"/>
                </a:lnTo>
                <a:lnTo>
                  <a:pt x="3892" y="1257"/>
                </a:lnTo>
                <a:lnTo>
                  <a:pt x="3838" y="1281"/>
                </a:lnTo>
                <a:lnTo>
                  <a:pt x="3782" y="1304"/>
                </a:lnTo>
                <a:lnTo>
                  <a:pt x="3725" y="1326"/>
                </a:lnTo>
                <a:lnTo>
                  <a:pt x="3664" y="1347"/>
                </a:lnTo>
                <a:lnTo>
                  <a:pt x="3603" y="1367"/>
                </a:lnTo>
                <a:lnTo>
                  <a:pt x="3539" y="1387"/>
                </a:lnTo>
                <a:lnTo>
                  <a:pt x="3473" y="1405"/>
                </a:lnTo>
                <a:lnTo>
                  <a:pt x="3406" y="1422"/>
                </a:lnTo>
                <a:lnTo>
                  <a:pt x="3337" y="1439"/>
                </a:lnTo>
                <a:lnTo>
                  <a:pt x="3267" y="1455"/>
                </a:lnTo>
                <a:lnTo>
                  <a:pt x="3194" y="1469"/>
                </a:lnTo>
                <a:lnTo>
                  <a:pt x="3120" y="1484"/>
                </a:lnTo>
                <a:lnTo>
                  <a:pt x="3045" y="1495"/>
                </a:lnTo>
                <a:lnTo>
                  <a:pt x="3113" y="1482"/>
                </a:lnTo>
                <a:lnTo>
                  <a:pt x="3180" y="1468"/>
                </a:lnTo>
                <a:lnTo>
                  <a:pt x="3246" y="1452"/>
                </a:lnTo>
                <a:lnTo>
                  <a:pt x="3308" y="1437"/>
                </a:lnTo>
                <a:lnTo>
                  <a:pt x="3371" y="1420"/>
                </a:lnTo>
                <a:lnTo>
                  <a:pt x="3432" y="1401"/>
                </a:lnTo>
                <a:lnTo>
                  <a:pt x="3490" y="1381"/>
                </a:lnTo>
                <a:lnTo>
                  <a:pt x="3549" y="1361"/>
                </a:lnTo>
                <a:lnTo>
                  <a:pt x="3604" y="1341"/>
                </a:lnTo>
                <a:lnTo>
                  <a:pt x="3658" y="1320"/>
                </a:lnTo>
                <a:lnTo>
                  <a:pt x="3710" y="1297"/>
                </a:lnTo>
                <a:lnTo>
                  <a:pt x="3761" y="1274"/>
                </a:lnTo>
                <a:lnTo>
                  <a:pt x="3809" y="1250"/>
                </a:lnTo>
                <a:lnTo>
                  <a:pt x="3855" y="1226"/>
                </a:lnTo>
                <a:lnTo>
                  <a:pt x="3899" y="1200"/>
                </a:lnTo>
                <a:lnTo>
                  <a:pt x="3942" y="1173"/>
                </a:lnTo>
                <a:lnTo>
                  <a:pt x="3981" y="1148"/>
                </a:lnTo>
                <a:lnTo>
                  <a:pt x="4020" y="1119"/>
                </a:lnTo>
                <a:lnTo>
                  <a:pt x="4055" y="1092"/>
                </a:lnTo>
                <a:lnTo>
                  <a:pt x="4088" y="1064"/>
                </a:lnTo>
                <a:lnTo>
                  <a:pt x="4120" y="1034"/>
                </a:lnTo>
                <a:lnTo>
                  <a:pt x="4148" y="1005"/>
                </a:lnTo>
                <a:lnTo>
                  <a:pt x="4174" y="974"/>
                </a:lnTo>
                <a:lnTo>
                  <a:pt x="4198" y="944"/>
                </a:lnTo>
                <a:lnTo>
                  <a:pt x="4218" y="913"/>
                </a:lnTo>
                <a:lnTo>
                  <a:pt x="4236" y="881"/>
                </a:lnTo>
                <a:lnTo>
                  <a:pt x="4252" y="849"/>
                </a:lnTo>
                <a:lnTo>
                  <a:pt x="4265" y="816"/>
                </a:lnTo>
                <a:lnTo>
                  <a:pt x="4276" y="783"/>
                </a:lnTo>
                <a:lnTo>
                  <a:pt x="4283" y="750"/>
                </a:lnTo>
                <a:lnTo>
                  <a:pt x="4287" y="716"/>
                </a:lnTo>
                <a:lnTo>
                  <a:pt x="4289" y="683"/>
                </a:lnTo>
                <a:lnTo>
                  <a:pt x="4287" y="658"/>
                </a:lnTo>
                <a:lnTo>
                  <a:pt x="4286" y="632"/>
                </a:lnTo>
                <a:lnTo>
                  <a:pt x="4282" y="607"/>
                </a:lnTo>
                <a:lnTo>
                  <a:pt x="4276" y="581"/>
                </a:lnTo>
                <a:lnTo>
                  <a:pt x="4268" y="557"/>
                </a:lnTo>
                <a:lnTo>
                  <a:pt x="4259" y="533"/>
                </a:lnTo>
                <a:lnTo>
                  <a:pt x="4249" y="508"/>
                </a:lnTo>
                <a:lnTo>
                  <a:pt x="4236" y="484"/>
                </a:lnTo>
                <a:lnTo>
                  <a:pt x="4222" y="460"/>
                </a:lnTo>
                <a:lnTo>
                  <a:pt x="4208" y="436"/>
                </a:lnTo>
                <a:lnTo>
                  <a:pt x="4191" y="413"/>
                </a:lnTo>
                <a:lnTo>
                  <a:pt x="4172" y="390"/>
                </a:lnTo>
                <a:lnTo>
                  <a:pt x="4154" y="367"/>
                </a:lnTo>
                <a:lnTo>
                  <a:pt x="4132" y="345"/>
                </a:lnTo>
                <a:lnTo>
                  <a:pt x="4110" y="322"/>
                </a:lnTo>
                <a:lnTo>
                  <a:pt x="4087" y="300"/>
                </a:lnTo>
                <a:lnTo>
                  <a:pt x="4061" y="279"/>
                </a:lnTo>
                <a:lnTo>
                  <a:pt x="4036" y="258"/>
                </a:lnTo>
                <a:lnTo>
                  <a:pt x="4007" y="236"/>
                </a:lnTo>
                <a:lnTo>
                  <a:pt x="3979" y="216"/>
                </a:lnTo>
                <a:lnTo>
                  <a:pt x="3949" y="195"/>
                </a:lnTo>
                <a:lnTo>
                  <a:pt x="3917" y="175"/>
                </a:lnTo>
                <a:lnTo>
                  <a:pt x="3885" y="157"/>
                </a:lnTo>
                <a:lnTo>
                  <a:pt x="3850" y="137"/>
                </a:lnTo>
                <a:lnTo>
                  <a:pt x="3815" y="118"/>
                </a:lnTo>
                <a:lnTo>
                  <a:pt x="3779" y="101"/>
                </a:lnTo>
                <a:lnTo>
                  <a:pt x="3704" y="65"/>
                </a:lnTo>
                <a:lnTo>
                  <a:pt x="3624" y="31"/>
                </a:lnTo>
                <a:lnTo>
                  <a:pt x="3540" y="0"/>
                </a:lnTo>
                <a:lnTo>
                  <a:pt x="3590" y="16"/>
                </a:lnTo>
                <a:lnTo>
                  <a:pt x="3640" y="31"/>
                </a:lnTo>
                <a:lnTo>
                  <a:pt x="3687" y="47"/>
                </a:lnTo>
                <a:lnTo>
                  <a:pt x="3734" y="64"/>
                </a:lnTo>
                <a:lnTo>
                  <a:pt x="3778" y="81"/>
                </a:lnTo>
                <a:lnTo>
                  <a:pt x="3822" y="98"/>
                </a:lnTo>
                <a:lnTo>
                  <a:pt x="3865" y="117"/>
                </a:lnTo>
                <a:lnTo>
                  <a:pt x="3906" y="135"/>
                </a:lnTo>
                <a:lnTo>
                  <a:pt x="3946" y="155"/>
                </a:lnTo>
                <a:lnTo>
                  <a:pt x="3984" y="174"/>
                </a:lnTo>
                <a:lnTo>
                  <a:pt x="4021" y="194"/>
                </a:lnTo>
                <a:lnTo>
                  <a:pt x="4057" y="215"/>
                </a:lnTo>
                <a:lnTo>
                  <a:pt x="4091" y="235"/>
                </a:lnTo>
                <a:lnTo>
                  <a:pt x="4124" y="256"/>
                </a:lnTo>
                <a:lnTo>
                  <a:pt x="4155" y="278"/>
                </a:lnTo>
                <a:lnTo>
                  <a:pt x="4185" y="300"/>
                </a:lnTo>
                <a:lnTo>
                  <a:pt x="4213" y="323"/>
                </a:lnTo>
                <a:lnTo>
                  <a:pt x="4241" y="345"/>
                </a:lnTo>
                <a:lnTo>
                  <a:pt x="4265" y="369"/>
                </a:lnTo>
                <a:lnTo>
                  <a:pt x="4287" y="392"/>
                </a:lnTo>
                <a:lnTo>
                  <a:pt x="4310" y="416"/>
                </a:lnTo>
                <a:lnTo>
                  <a:pt x="4329" y="440"/>
                </a:lnTo>
                <a:lnTo>
                  <a:pt x="4347" y="464"/>
                </a:lnTo>
                <a:lnTo>
                  <a:pt x="4364" y="488"/>
                </a:lnTo>
                <a:lnTo>
                  <a:pt x="4379" y="513"/>
                </a:lnTo>
                <a:lnTo>
                  <a:pt x="4391" y="538"/>
                </a:lnTo>
                <a:lnTo>
                  <a:pt x="4401" y="564"/>
                </a:lnTo>
                <a:lnTo>
                  <a:pt x="4410" y="589"/>
                </a:lnTo>
                <a:lnTo>
                  <a:pt x="4417" y="615"/>
                </a:lnTo>
                <a:lnTo>
                  <a:pt x="4423" y="641"/>
                </a:lnTo>
                <a:lnTo>
                  <a:pt x="4426" y="668"/>
                </a:lnTo>
                <a:lnTo>
                  <a:pt x="4427" y="695"/>
                </a:lnTo>
                <a:close/>
                <a:moveTo>
                  <a:pt x="1315" y="1485"/>
                </a:moveTo>
                <a:lnTo>
                  <a:pt x="1315" y="1485"/>
                </a:lnTo>
                <a:lnTo>
                  <a:pt x="1243" y="1472"/>
                </a:lnTo>
                <a:lnTo>
                  <a:pt x="1172" y="1458"/>
                </a:lnTo>
                <a:lnTo>
                  <a:pt x="1103" y="1442"/>
                </a:lnTo>
                <a:lnTo>
                  <a:pt x="1036" y="1427"/>
                </a:lnTo>
                <a:lnTo>
                  <a:pt x="969" y="1410"/>
                </a:lnTo>
                <a:lnTo>
                  <a:pt x="905" y="1392"/>
                </a:lnTo>
                <a:lnTo>
                  <a:pt x="843" y="1373"/>
                </a:lnTo>
                <a:lnTo>
                  <a:pt x="783" y="1354"/>
                </a:lnTo>
                <a:lnTo>
                  <a:pt x="723" y="1334"/>
                </a:lnTo>
                <a:lnTo>
                  <a:pt x="666" y="1313"/>
                </a:lnTo>
                <a:lnTo>
                  <a:pt x="612" y="1290"/>
                </a:lnTo>
                <a:lnTo>
                  <a:pt x="558" y="1269"/>
                </a:lnTo>
                <a:lnTo>
                  <a:pt x="507" y="1244"/>
                </a:lnTo>
                <a:lnTo>
                  <a:pt x="458" y="1220"/>
                </a:lnTo>
                <a:lnTo>
                  <a:pt x="411" y="1196"/>
                </a:lnTo>
                <a:lnTo>
                  <a:pt x="367" y="1170"/>
                </a:lnTo>
                <a:lnTo>
                  <a:pt x="325" y="1145"/>
                </a:lnTo>
                <a:lnTo>
                  <a:pt x="285" y="1118"/>
                </a:lnTo>
                <a:lnTo>
                  <a:pt x="246" y="1091"/>
                </a:lnTo>
                <a:lnTo>
                  <a:pt x="212" y="1064"/>
                </a:lnTo>
                <a:lnTo>
                  <a:pt x="179" y="1035"/>
                </a:lnTo>
                <a:lnTo>
                  <a:pt x="149" y="1007"/>
                </a:lnTo>
                <a:lnTo>
                  <a:pt x="121" y="977"/>
                </a:lnTo>
                <a:lnTo>
                  <a:pt x="97" y="947"/>
                </a:lnTo>
                <a:lnTo>
                  <a:pt x="74" y="917"/>
                </a:lnTo>
                <a:lnTo>
                  <a:pt x="54" y="886"/>
                </a:lnTo>
                <a:lnTo>
                  <a:pt x="38" y="856"/>
                </a:lnTo>
                <a:lnTo>
                  <a:pt x="24" y="823"/>
                </a:lnTo>
                <a:lnTo>
                  <a:pt x="14" y="792"/>
                </a:lnTo>
                <a:lnTo>
                  <a:pt x="6" y="759"/>
                </a:lnTo>
                <a:lnTo>
                  <a:pt x="1" y="728"/>
                </a:lnTo>
                <a:lnTo>
                  <a:pt x="0" y="695"/>
                </a:lnTo>
                <a:lnTo>
                  <a:pt x="1" y="669"/>
                </a:lnTo>
                <a:lnTo>
                  <a:pt x="4" y="644"/>
                </a:lnTo>
                <a:lnTo>
                  <a:pt x="9" y="618"/>
                </a:lnTo>
                <a:lnTo>
                  <a:pt x="14" y="594"/>
                </a:lnTo>
                <a:lnTo>
                  <a:pt x="23" y="568"/>
                </a:lnTo>
                <a:lnTo>
                  <a:pt x="33" y="544"/>
                </a:lnTo>
                <a:lnTo>
                  <a:pt x="44" y="520"/>
                </a:lnTo>
                <a:lnTo>
                  <a:pt x="58" y="495"/>
                </a:lnTo>
                <a:lnTo>
                  <a:pt x="73" y="471"/>
                </a:lnTo>
                <a:lnTo>
                  <a:pt x="90" y="449"/>
                </a:lnTo>
                <a:lnTo>
                  <a:pt x="108" y="426"/>
                </a:lnTo>
                <a:lnTo>
                  <a:pt x="128" y="403"/>
                </a:lnTo>
                <a:lnTo>
                  <a:pt x="149" y="380"/>
                </a:lnTo>
                <a:lnTo>
                  <a:pt x="174" y="357"/>
                </a:lnTo>
                <a:lnTo>
                  <a:pt x="198" y="336"/>
                </a:lnTo>
                <a:lnTo>
                  <a:pt x="223" y="313"/>
                </a:lnTo>
                <a:lnTo>
                  <a:pt x="252" y="292"/>
                </a:lnTo>
                <a:lnTo>
                  <a:pt x="280" y="272"/>
                </a:lnTo>
                <a:lnTo>
                  <a:pt x="312" y="251"/>
                </a:lnTo>
                <a:lnTo>
                  <a:pt x="343" y="231"/>
                </a:lnTo>
                <a:lnTo>
                  <a:pt x="377" y="211"/>
                </a:lnTo>
                <a:lnTo>
                  <a:pt x="411" y="191"/>
                </a:lnTo>
                <a:lnTo>
                  <a:pt x="447" y="172"/>
                </a:lnTo>
                <a:lnTo>
                  <a:pt x="484" y="152"/>
                </a:lnTo>
                <a:lnTo>
                  <a:pt x="522" y="135"/>
                </a:lnTo>
                <a:lnTo>
                  <a:pt x="562" y="117"/>
                </a:lnTo>
                <a:lnTo>
                  <a:pt x="604" y="100"/>
                </a:lnTo>
                <a:lnTo>
                  <a:pt x="646" y="83"/>
                </a:lnTo>
                <a:lnTo>
                  <a:pt x="733" y="50"/>
                </a:lnTo>
                <a:lnTo>
                  <a:pt x="826" y="19"/>
                </a:lnTo>
                <a:lnTo>
                  <a:pt x="747" y="50"/>
                </a:lnTo>
                <a:lnTo>
                  <a:pt x="673" y="84"/>
                </a:lnTo>
                <a:lnTo>
                  <a:pt x="602" y="118"/>
                </a:lnTo>
                <a:lnTo>
                  <a:pt x="537" y="154"/>
                </a:lnTo>
                <a:lnTo>
                  <a:pt x="504" y="172"/>
                </a:lnTo>
                <a:lnTo>
                  <a:pt x="474" y="192"/>
                </a:lnTo>
                <a:lnTo>
                  <a:pt x="446" y="211"/>
                </a:lnTo>
                <a:lnTo>
                  <a:pt x="417" y="231"/>
                </a:lnTo>
                <a:lnTo>
                  <a:pt x="390" y="251"/>
                </a:lnTo>
                <a:lnTo>
                  <a:pt x="364" y="272"/>
                </a:lnTo>
                <a:lnTo>
                  <a:pt x="339" y="292"/>
                </a:lnTo>
                <a:lnTo>
                  <a:pt x="316" y="313"/>
                </a:lnTo>
                <a:lnTo>
                  <a:pt x="295" y="335"/>
                </a:lnTo>
                <a:lnTo>
                  <a:pt x="273" y="356"/>
                </a:lnTo>
                <a:lnTo>
                  <a:pt x="253" y="377"/>
                </a:lnTo>
                <a:lnTo>
                  <a:pt x="235" y="400"/>
                </a:lnTo>
                <a:lnTo>
                  <a:pt x="219" y="421"/>
                </a:lnTo>
                <a:lnTo>
                  <a:pt x="204" y="444"/>
                </a:lnTo>
                <a:lnTo>
                  <a:pt x="189" y="467"/>
                </a:lnTo>
                <a:lnTo>
                  <a:pt x="177" y="491"/>
                </a:lnTo>
                <a:lnTo>
                  <a:pt x="165" y="514"/>
                </a:lnTo>
                <a:lnTo>
                  <a:pt x="155" y="538"/>
                </a:lnTo>
                <a:lnTo>
                  <a:pt x="147" y="561"/>
                </a:lnTo>
                <a:lnTo>
                  <a:pt x="140" y="585"/>
                </a:lnTo>
                <a:lnTo>
                  <a:pt x="134" y="609"/>
                </a:lnTo>
                <a:lnTo>
                  <a:pt x="131" y="634"/>
                </a:lnTo>
                <a:lnTo>
                  <a:pt x="128" y="658"/>
                </a:lnTo>
                <a:lnTo>
                  <a:pt x="128" y="683"/>
                </a:lnTo>
                <a:lnTo>
                  <a:pt x="130" y="716"/>
                </a:lnTo>
                <a:lnTo>
                  <a:pt x="132" y="749"/>
                </a:lnTo>
                <a:lnTo>
                  <a:pt x="140" y="780"/>
                </a:lnTo>
                <a:lnTo>
                  <a:pt x="149" y="813"/>
                </a:lnTo>
                <a:lnTo>
                  <a:pt x="162" y="844"/>
                </a:lnTo>
                <a:lnTo>
                  <a:pt x="177" y="876"/>
                </a:lnTo>
                <a:lnTo>
                  <a:pt x="194" y="907"/>
                </a:lnTo>
                <a:lnTo>
                  <a:pt x="214" y="937"/>
                </a:lnTo>
                <a:lnTo>
                  <a:pt x="236" y="967"/>
                </a:lnTo>
                <a:lnTo>
                  <a:pt x="262" y="997"/>
                </a:lnTo>
                <a:lnTo>
                  <a:pt x="289" y="1025"/>
                </a:lnTo>
                <a:lnTo>
                  <a:pt x="317" y="1054"/>
                </a:lnTo>
                <a:lnTo>
                  <a:pt x="350" y="1082"/>
                </a:lnTo>
                <a:lnTo>
                  <a:pt x="383" y="1109"/>
                </a:lnTo>
                <a:lnTo>
                  <a:pt x="420" y="1136"/>
                </a:lnTo>
                <a:lnTo>
                  <a:pt x="458" y="1163"/>
                </a:lnTo>
                <a:lnTo>
                  <a:pt x="498" y="1189"/>
                </a:lnTo>
                <a:lnTo>
                  <a:pt x="539" y="1213"/>
                </a:lnTo>
                <a:lnTo>
                  <a:pt x="585" y="1237"/>
                </a:lnTo>
                <a:lnTo>
                  <a:pt x="631" y="1261"/>
                </a:lnTo>
                <a:lnTo>
                  <a:pt x="679" y="1284"/>
                </a:lnTo>
                <a:lnTo>
                  <a:pt x="729" y="1307"/>
                </a:lnTo>
                <a:lnTo>
                  <a:pt x="780" y="1328"/>
                </a:lnTo>
                <a:lnTo>
                  <a:pt x="833" y="1348"/>
                </a:lnTo>
                <a:lnTo>
                  <a:pt x="888" y="1368"/>
                </a:lnTo>
                <a:lnTo>
                  <a:pt x="944" y="1388"/>
                </a:lnTo>
                <a:lnTo>
                  <a:pt x="1002" y="1407"/>
                </a:lnTo>
                <a:lnTo>
                  <a:pt x="1062" y="1424"/>
                </a:lnTo>
                <a:lnTo>
                  <a:pt x="1123" y="1441"/>
                </a:lnTo>
                <a:lnTo>
                  <a:pt x="1186" y="1457"/>
                </a:lnTo>
                <a:lnTo>
                  <a:pt x="1250" y="1471"/>
                </a:lnTo>
                <a:lnTo>
                  <a:pt x="1315" y="1485"/>
                </a:lnTo>
                <a:close/>
              </a:path>
            </a:pathLst>
          </a:custGeom>
          <a:solidFill>
            <a:srgbClr val="D1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90" name="Freeform 5"/>
          <p:cNvSpPr>
            <a:spLocks noEditPoints="1"/>
          </p:cNvSpPr>
          <p:nvPr/>
        </p:nvSpPr>
        <p:spPr bwMode="auto">
          <a:xfrm>
            <a:off x="3933825" y="3919538"/>
            <a:ext cx="1468438" cy="541337"/>
          </a:xfrm>
          <a:custGeom>
            <a:avLst/>
            <a:gdLst>
              <a:gd name="T0" fmla="*/ 2147483647 w 4427"/>
              <a:gd name="T1" fmla="*/ 2147483647 h 1495"/>
              <a:gd name="T2" fmla="*/ 2147483647 w 4427"/>
              <a:gd name="T3" fmla="*/ 2147483647 h 1495"/>
              <a:gd name="T4" fmla="*/ 2147483647 w 4427"/>
              <a:gd name="T5" fmla="*/ 2147483647 h 1495"/>
              <a:gd name="T6" fmla="*/ 2147483647 w 4427"/>
              <a:gd name="T7" fmla="*/ 2147483647 h 1495"/>
              <a:gd name="T8" fmla="*/ 2147483647 w 4427"/>
              <a:gd name="T9" fmla="*/ 2147483647 h 1495"/>
              <a:gd name="T10" fmla="*/ 2147483647 w 4427"/>
              <a:gd name="T11" fmla="*/ 2147483647 h 1495"/>
              <a:gd name="T12" fmla="*/ 2147483647 w 4427"/>
              <a:gd name="T13" fmla="*/ 2147483647 h 1495"/>
              <a:gd name="T14" fmla="*/ 2147483647 w 4427"/>
              <a:gd name="T15" fmla="*/ 2147483647 h 1495"/>
              <a:gd name="T16" fmla="*/ 2147483647 w 4427"/>
              <a:gd name="T17" fmla="*/ 2147483647 h 1495"/>
              <a:gd name="T18" fmla="*/ 2147483647 w 4427"/>
              <a:gd name="T19" fmla="*/ 2147483647 h 1495"/>
              <a:gd name="T20" fmla="*/ 2147483647 w 4427"/>
              <a:gd name="T21" fmla="*/ 2147483647 h 1495"/>
              <a:gd name="T22" fmla="*/ 2147483647 w 4427"/>
              <a:gd name="T23" fmla="*/ 2147483647 h 1495"/>
              <a:gd name="T24" fmla="*/ 2147483647 w 4427"/>
              <a:gd name="T25" fmla="*/ 2147483647 h 1495"/>
              <a:gd name="T26" fmla="*/ 2147483647 w 4427"/>
              <a:gd name="T27" fmla="*/ 2147483647 h 1495"/>
              <a:gd name="T28" fmla="*/ 2147483647 w 4427"/>
              <a:gd name="T29" fmla="*/ 2147483647 h 1495"/>
              <a:gd name="T30" fmla="*/ 2147483647 w 4427"/>
              <a:gd name="T31" fmla="*/ 2147483647 h 1495"/>
              <a:gd name="T32" fmla="*/ 2147483647 w 4427"/>
              <a:gd name="T33" fmla="*/ 2147483647 h 1495"/>
              <a:gd name="T34" fmla="*/ 2147483647 w 4427"/>
              <a:gd name="T35" fmla="*/ 2147483647 h 1495"/>
              <a:gd name="T36" fmla="*/ 2147483647 w 4427"/>
              <a:gd name="T37" fmla="*/ 2147483647 h 1495"/>
              <a:gd name="T38" fmla="*/ 2147483647 w 4427"/>
              <a:gd name="T39" fmla="*/ 2147483647 h 1495"/>
              <a:gd name="T40" fmla="*/ 2147483647 w 4427"/>
              <a:gd name="T41" fmla="*/ 2147483647 h 1495"/>
              <a:gd name="T42" fmla="*/ 2147483647 w 4427"/>
              <a:gd name="T43" fmla="*/ 2147483647 h 1495"/>
              <a:gd name="T44" fmla="*/ 2147483647 w 4427"/>
              <a:gd name="T45" fmla="*/ 2147483647 h 1495"/>
              <a:gd name="T46" fmla="*/ 2147483647 w 4427"/>
              <a:gd name="T47" fmla="*/ 2147483647 h 1495"/>
              <a:gd name="T48" fmla="*/ 2147483647 w 4427"/>
              <a:gd name="T49" fmla="*/ 2147483647 h 1495"/>
              <a:gd name="T50" fmla="*/ 2147483647 w 4427"/>
              <a:gd name="T51" fmla="*/ 2147483647 h 1495"/>
              <a:gd name="T52" fmla="*/ 2147483647 w 4427"/>
              <a:gd name="T53" fmla="*/ 2147483647 h 1495"/>
              <a:gd name="T54" fmla="*/ 2147483647 w 4427"/>
              <a:gd name="T55" fmla="*/ 2147483647 h 1495"/>
              <a:gd name="T56" fmla="*/ 2147483647 w 4427"/>
              <a:gd name="T57" fmla="*/ 2147483647 h 1495"/>
              <a:gd name="T58" fmla="*/ 2147483647 w 4427"/>
              <a:gd name="T59" fmla="*/ 2147483647 h 1495"/>
              <a:gd name="T60" fmla="*/ 2147483647 w 4427"/>
              <a:gd name="T61" fmla="*/ 2147483647 h 1495"/>
              <a:gd name="T62" fmla="*/ 2147483647 w 4427"/>
              <a:gd name="T63" fmla="*/ 2147483647 h 1495"/>
              <a:gd name="T64" fmla="*/ 0 w 4427"/>
              <a:gd name="T65" fmla="*/ 2147483647 h 1495"/>
              <a:gd name="T66" fmla="*/ 2147483647 w 4427"/>
              <a:gd name="T67" fmla="*/ 2147483647 h 1495"/>
              <a:gd name="T68" fmla="*/ 2147483647 w 4427"/>
              <a:gd name="T69" fmla="*/ 2147483647 h 1495"/>
              <a:gd name="T70" fmla="*/ 2147483647 w 4427"/>
              <a:gd name="T71" fmla="*/ 2147483647 h 1495"/>
              <a:gd name="T72" fmla="*/ 2147483647 w 4427"/>
              <a:gd name="T73" fmla="*/ 2147483647 h 1495"/>
              <a:gd name="T74" fmla="*/ 2147483647 w 4427"/>
              <a:gd name="T75" fmla="*/ 2147483647 h 1495"/>
              <a:gd name="T76" fmla="*/ 2147483647 w 4427"/>
              <a:gd name="T77" fmla="*/ 2147483647 h 1495"/>
              <a:gd name="T78" fmla="*/ 2147483647 w 4427"/>
              <a:gd name="T79" fmla="*/ 2147483647 h 1495"/>
              <a:gd name="T80" fmla="*/ 2147483647 w 4427"/>
              <a:gd name="T81" fmla="*/ 2147483647 h 1495"/>
              <a:gd name="T82" fmla="*/ 2147483647 w 4427"/>
              <a:gd name="T83" fmla="*/ 2147483647 h 1495"/>
              <a:gd name="T84" fmla="*/ 2147483647 w 4427"/>
              <a:gd name="T85" fmla="*/ 2147483647 h 1495"/>
              <a:gd name="T86" fmla="*/ 2147483647 w 4427"/>
              <a:gd name="T87" fmla="*/ 2147483647 h 1495"/>
              <a:gd name="T88" fmla="*/ 2147483647 w 4427"/>
              <a:gd name="T89" fmla="*/ 2147483647 h 1495"/>
              <a:gd name="T90" fmla="*/ 2147483647 w 4427"/>
              <a:gd name="T91" fmla="*/ 2147483647 h 1495"/>
              <a:gd name="T92" fmla="*/ 2147483647 w 4427"/>
              <a:gd name="T93" fmla="*/ 2147483647 h 1495"/>
              <a:gd name="T94" fmla="*/ 2147483647 w 4427"/>
              <a:gd name="T95" fmla="*/ 2147483647 h 1495"/>
              <a:gd name="T96" fmla="*/ 2147483647 w 4427"/>
              <a:gd name="T97" fmla="*/ 2147483647 h 1495"/>
              <a:gd name="T98" fmla="*/ 2147483647 w 4427"/>
              <a:gd name="T99" fmla="*/ 2147483647 h 1495"/>
              <a:gd name="T100" fmla="*/ 2147483647 w 4427"/>
              <a:gd name="T101" fmla="*/ 2147483647 h 14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27"/>
              <a:gd name="T154" fmla="*/ 0 h 1495"/>
              <a:gd name="T155" fmla="*/ 4427 w 4427"/>
              <a:gd name="T156" fmla="*/ 1495 h 14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27" h="1495">
                <a:moveTo>
                  <a:pt x="4427" y="695"/>
                </a:moveTo>
                <a:lnTo>
                  <a:pt x="4427" y="695"/>
                </a:lnTo>
                <a:lnTo>
                  <a:pt x="4424" y="728"/>
                </a:lnTo>
                <a:lnTo>
                  <a:pt x="4420" y="762"/>
                </a:lnTo>
                <a:lnTo>
                  <a:pt x="4411" y="794"/>
                </a:lnTo>
                <a:lnTo>
                  <a:pt x="4400" y="827"/>
                </a:lnTo>
                <a:lnTo>
                  <a:pt x="4386" y="860"/>
                </a:lnTo>
                <a:lnTo>
                  <a:pt x="4369" y="891"/>
                </a:lnTo>
                <a:lnTo>
                  <a:pt x="4347" y="923"/>
                </a:lnTo>
                <a:lnTo>
                  <a:pt x="4325" y="954"/>
                </a:lnTo>
                <a:lnTo>
                  <a:pt x="4299" y="985"/>
                </a:lnTo>
                <a:lnTo>
                  <a:pt x="4269" y="1015"/>
                </a:lnTo>
                <a:lnTo>
                  <a:pt x="4238" y="1044"/>
                </a:lnTo>
                <a:lnTo>
                  <a:pt x="4204" y="1074"/>
                </a:lnTo>
                <a:lnTo>
                  <a:pt x="4167" y="1102"/>
                </a:lnTo>
                <a:lnTo>
                  <a:pt x="4127" y="1129"/>
                </a:lnTo>
                <a:lnTo>
                  <a:pt x="4084" y="1156"/>
                </a:lnTo>
                <a:lnTo>
                  <a:pt x="4040" y="1183"/>
                </a:lnTo>
                <a:lnTo>
                  <a:pt x="3993" y="1209"/>
                </a:lnTo>
                <a:lnTo>
                  <a:pt x="3943" y="1233"/>
                </a:lnTo>
                <a:lnTo>
                  <a:pt x="3892" y="1257"/>
                </a:lnTo>
                <a:lnTo>
                  <a:pt x="3838" y="1281"/>
                </a:lnTo>
                <a:lnTo>
                  <a:pt x="3782" y="1304"/>
                </a:lnTo>
                <a:lnTo>
                  <a:pt x="3725" y="1326"/>
                </a:lnTo>
                <a:lnTo>
                  <a:pt x="3664" y="1347"/>
                </a:lnTo>
                <a:lnTo>
                  <a:pt x="3603" y="1367"/>
                </a:lnTo>
                <a:lnTo>
                  <a:pt x="3539" y="1387"/>
                </a:lnTo>
                <a:lnTo>
                  <a:pt x="3473" y="1405"/>
                </a:lnTo>
                <a:lnTo>
                  <a:pt x="3406" y="1422"/>
                </a:lnTo>
                <a:lnTo>
                  <a:pt x="3337" y="1439"/>
                </a:lnTo>
                <a:lnTo>
                  <a:pt x="3267" y="1455"/>
                </a:lnTo>
                <a:lnTo>
                  <a:pt x="3194" y="1469"/>
                </a:lnTo>
                <a:lnTo>
                  <a:pt x="3120" y="1484"/>
                </a:lnTo>
                <a:lnTo>
                  <a:pt x="3045" y="1495"/>
                </a:lnTo>
                <a:lnTo>
                  <a:pt x="3113" y="1482"/>
                </a:lnTo>
                <a:lnTo>
                  <a:pt x="3180" y="1468"/>
                </a:lnTo>
                <a:lnTo>
                  <a:pt x="3246" y="1452"/>
                </a:lnTo>
                <a:lnTo>
                  <a:pt x="3308" y="1437"/>
                </a:lnTo>
                <a:lnTo>
                  <a:pt x="3371" y="1420"/>
                </a:lnTo>
                <a:lnTo>
                  <a:pt x="3432" y="1401"/>
                </a:lnTo>
                <a:lnTo>
                  <a:pt x="3490" y="1381"/>
                </a:lnTo>
                <a:lnTo>
                  <a:pt x="3549" y="1361"/>
                </a:lnTo>
                <a:lnTo>
                  <a:pt x="3604" y="1341"/>
                </a:lnTo>
                <a:lnTo>
                  <a:pt x="3658" y="1320"/>
                </a:lnTo>
                <a:lnTo>
                  <a:pt x="3710" y="1297"/>
                </a:lnTo>
                <a:lnTo>
                  <a:pt x="3761" y="1274"/>
                </a:lnTo>
                <a:lnTo>
                  <a:pt x="3809" y="1250"/>
                </a:lnTo>
                <a:lnTo>
                  <a:pt x="3855" y="1226"/>
                </a:lnTo>
                <a:lnTo>
                  <a:pt x="3899" y="1200"/>
                </a:lnTo>
                <a:lnTo>
                  <a:pt x="3942" y="1173"/>
                </a:lnTo>
                <a:lnTo>
                  <a:pt x="3981" y="1148"/>
                </a:lnTo>
                <a:lnTo>
                  <a:pt x="4020" y="1119"/>
                </a:lnTo>
                <a:lnTo>
                  <a:pt x="4055" y="1092"/>
                </a:lnTo>
                <a:lnTo>
                  <a:pt x="4088" y="1064"/>
                </a:lnTo>
                <a:lnTo>
                  <a:pt x="4120" y="1034"/>
                </a:lnTo>
                <a:lnTo>
                  <a:pt x="4148" y="1005"/>
                </a:lnTo>
                <a:lnTo>
                  <a:pt x="4174" y="974"/>
                </a:lnTo>
                <a:lnTo>
                  <a:pt x="4198" y="944"/>
                </a:lnTo>
                <a:lnTo>
                  <a:pt x="4218" y="913"/>
                </a:lnTo>
                <a:lnTo>
                  <a:pt x="4236" y="881"/>
                </a:lnTo>
                <a:lnTo>
                  <a:pt x="4252" y="849"/>
                </a:lnTo>
                <a:lnTo>
                  <a:pt x="4265" y="816"/>
                </a:lnTo>
                <a:lnTo>
                  <a:pt x="4276" y="783"/>
                </a:lnTo>
                <a:lnTo>
                  <a:pt x="4283" y="750"/>
                </a:lnTo>
                <a:lnTo>
                  <a:pt x="4287" y="716"/>
                </a:lnTo>
                <a:lnTo>
                  <a:pt x="4289" y="683"/>
                </a:lnTo>
                <a:lnTo>
                  <a:pt x="4287" y="658"/>
                </a:lnTo>
                <a:lnTo>
                  <a:pt x="4286" y="632"/>
                </a:lnTo>
                <a:lnTo>
                  <a:pt x="4282" y="607"/>
                </a:lnTo>
                <a:lnTo>
                  <a:pt x="4276" y="581"/>
                </a:lnTo>
                <a:lnTo>
                  <a:pt x="4268" y="557"/>
                </a:lnTo>
                <a:lnTo>
                  <a:pt x="4259" y="533"/>
                </a:lnTo>
                <a:lnTo>
                  <a:pt x="4249" y="508"/>
                </a:lnTo>
                <a:lnTo>
                  <a:pt x="4236" y="484"/>
                </a:lnTo>
                <a:lnTo>
                  <a:pt x="4222" y="460"/>
                </a:lnTo>
                <a:lnTo>
                  <a:pt x="4208" y="436"/>
                </a:lnTo>
                <a:lnTo>
                  <a:pt x="4191" y="413"/>
                </a:lnTo>
                <a:lnTo>
                  <a:pt x="4172" y="390"/>
                </a:lnTo>
                <a:lnTo>
                  <a:pt x="4154" y="367"/>
                </a:lnTo>
                <a:lnTo>
                  <a:pt x="4132" y="345"/>
                </a:lnTo>
                <a:lnTo>
                  <a:pt x="4110" y="322"/>
                </a:lnTo>
                <a:lnTo>
                  <a:pt x="4087" y="300"/>
                </a:lnTo>
                <a:lnTo>
                  <a:pt x="4061" y="279"/>
                </a:lnTo>
                <a:lnTo>
                  <a:pt x="4036" y="258"/>
                </a:lnTo>
                <a:lnTo>
                  <a:pt x="4007" y="236"/>
                </a:lnTo>
                <a:lnTo>
                  <a:pt x="3979" y="216"/>
                </a:lnTo>
                <a:lnTo>
                  <a:pt x="3949" y="195"/>
                </a:lnTo>
                <a:lnTo>
                  <a:pt x="3917" y="175"/>
                </a:lnTo>
                <a:lnTo>
                  <a:pt x="3885" y="157"/>
                </a:lnTo>
                <a:lnTo>
                  <a:pt x="3850" y="137"/>
                </a:lnTo>
                <a:lnTo>
                  <a:pt x="3815" y="118"/>
                </a:lnTo>
                <a:lnTo>
                  <a:pt x="3779" y="101"/>
                </a:lnTo>
                <a:lnTo>
                  <a:pt x="3704" y="65"/>
                </a:lnTo>
                <a:lnTo>
                  <a:pt x="3624" y="31"/>
                </a:lnTo>
                <a:lnTo>
                  <a:pt x="3540" y="0"/>
                </a:lnTo>
                <a:lnTo>
                  <a:pt x="3590" y="16"/>
                </a:lnTo>
                <a:lnTo>
                  <a:pt x="3640" y="31"/>
                </a:lnTo>
                <a:lnTo>
                  <a:pt x="3687" y="47"/>
                </a:lnTo>
                <a:lnTo>
                  <a:pt x="3734" y="64"/>
                </a:lnTo>
                <a:lnTo>
                  <a:pt x="3778" y="81"/>
                </a:lnTo>
                <a:lnTo>
                  <a:pt x="3822" y="98"/>
                </a:lnTo>
                <a:lnTo>
                  <a:pt x="3865" y="117"/>
                </a:lnTo>
                <a:lnTo>
                  <a:pt x="3906" y="135"/>
                </a:lnTo>
                <a:lnTo>
                  <a:pt x="3946" y="155"/>
                </a:lnTo>
                <a:lnTo>
                  <a:pt x="3984" y="174"/>
                </a:lnTo>
                <a:lnTo>
                  <a:pt x="4021" y="194"/>
                </a:lnTo>
                <a:lnTo>
                  <a:pt x="4057" y="215"/>
                </a:lnTo>
                <a:lnTo>
                  <a:pt x="4091" y="235"/>
                </a:lnTo>
                <a:lnTo>
                  <a:pt x="4124" y="256"/>
                </a:lnTo>
                <a:lnTo>
                  <a:pt x="4155" y="278"/>
                </a:lnTo>
                <a:lnTo>
                  <a:pt x="4185" y="300"/>
                </a:lnTo>
                <a:lnTo>
                  <a:pt x="4213" y="323"/>
                </a:lnTo>
                <a:lnTo>
                  <a:pt x="4241" y="345"/>
                </a:lnTo>
                <a:lnTo>
                  <a:pt x="4265" y="369"/>
                </a:lnTo>
                <a:lnTo>
                  <a:pt x="4287" y="392"/>
                </a:lnTo>
                <a:lnTo>
                  <a:pt x="4310" y="416"/>
                </a:lnTo>
                <a:lnTo>
                  <a:pt x="4329" y="440"/>
                </a:lnTo>
                <a:lnTo>
                  <a:pt x="4347" y="464"/>
                </a:lnTo>
                <a:lnTo>
                  <a:pt x="4364" y="488"/>
                </a:lnTo>
                <a:lnTo>
                  <a:pt x="4379" y="513"/>
                </a:lnTo>
                <a:lnTo>
                  <a:pt x="4391" y="538"/>
                </a:lnTo>
                <a:lnTo>
                  <a:pt x="4401" y="564"/>
                </a:lnTo>
                <a:lnTo>
                  <a:pt x="4410" y="589"/>
                </a:lnTo>
                <a:lnTo>
                  <a:pt x="4417" y="615"/>
                </a:lnTo>
                <a:lnTo>
                  <a:pt x="4423" y="641"/>
                </a:lnTo>
                <a:lnTo>
                  <a:pt x="4426" y="668"/>
                </a:lnTo>
                <a:lnTo>
                  <a:pt x="4427" y="695"/>
                </a:lnTo>
                <a:close/>
                <a:moveTo>
                  <a:pt x="1315" y="1485"/>
                </a:moveTo>
                <a:lnTo>
                  <a:pt x="1315" y="1485"/>
                </a:lnTo>
                <a:lnTo>
                  <a:pt x="1243" y="1472"/>
                </a:lnTo>
                <a:lnTo>
                  <a:pt x="1172" y="1458"/>
                </a:lnTo>
                <a:lnTo>
                  <a:pt x="1103" y="1442"/>
                </a:lnTo>
                <a:lnTo>
                  <a:pt x="1036" y="1427"/>
                </a:lnTo>
                <a:lnTo>
                  <a:pt x="969" y="1410"/>
                </a:lnTo>
                <a:lnTo>
                  <a:pt x="905" y="1392"/>
                </a:lnTo>
                <a:lnTo>
                  <a:pt x="843" y="1373"/>
                </a:lnTo>
                <a:lnTo>
                  <a:pt x="783" y="1354"/>
                </a:lnTo>
                <a:lnTo>
                  <a:pt x="723" y="1334"/>
                </a:lnTo>
                <a:lnTo>
                  <a:pt x="666" y="1313"/>
                </a:lnTo>
                <a:lnTo>
                  <a:pt x="612" y="1290"/>
                </a:lnTo>
                <a:lnTo>
                  <a:pt x="558" y="1269"/>
                </a:lnTo>
                <a:lnTo>
                  <a:pt x="507" y="1244"/>
                </a:lnTo>
                <a:lnTo>
                  <a:pt x="458" y="1220"/>
                </a:lnTo>
                <a:lnTo>
                  <a:pt x="411" y="1196"/>
                </a:lnTo>
                <a:lnTo>
                  <a:pt x="367" y="1170"/>
                </a:lnTo>
                <a:lnTo>
                  <a:pt x="325" y="1145"/>
                </a:lnTo>
                <a:lnTo>
                  <a:pt x="285" y="1118"/>
                </a:lnTo>
                <a:lnTo>
                  <a:pt x="246" y="1091"/>
                </a:lnTo>
                <a:lnTo>
                  <a:pt x="212" y="1064"/>
                </a:lnTo>
                <a:lnTo>
                  <a:pt x="179" y="1035"/>
                </a:lnTo>
                <a:lnTo>
                  <a:pt x="149" y="1007"/>
                </a:lnTo>
                <a:lnTo>
                  <a:pt x="121" y="977"/>
                </a:lnTo>
                <a:lnTo>
                  <a:pt x="97" y="947"/>
                </a:lnTo>
                <a:lnTo>
                  <a:pt x="74" y="917"/>
                </a:lnTo>
                <a:lnTo>
                  <a:pt x="54" y="886"/>
                </a:lnTo>
                <a:lnTo>
                  <a:pt x="38" y="856"/>
                </a:lnTo>
                <a:lnTo>
                  <a:pt x="24" y="823"/>
                </a:lnTo>
                <a:lnTo>
                  <a:pt x="14" y="792"/>
                </a:lnTo>
                <a:lnTo>
                  <a:pt x="6" y="759"/>
                </a:lnTo>
                <a:lnTo>
                  <a:pt x="1" y="728"/>
                </a:lnTo>
                <a:lnTo>
                  <a:pt x="0" y="695"/>
                </a:lnTo>
                <a:lnTo>
                  <a:pt x="1" y="669"/>
                </a:lnTo>
                <a:lnTo>
                  <a:pt x="4" y="644"/>
                </a:lnTo>
                <a:lnTo>
                  <a:pt x="9" y="618"/>
                </a:lnTo>
                <a:lnTo>
                  <a:pt x="14" y="594"/>
                </a:lnTo>
                <a:lnTo>
                  <a:pt x="23" y="568"/>
                </a:lnTo>
                <a:lnTo>
                  <a:pt x="33" y="544"/>
                </a:lnTo>
                <a:lnTo>
                  <a:pt x="44" y="520"/>
                </a:lnTo>
                <a:lnTo>
                  <a:pt x="58" y="495"/>
                </a:lnTo>
                <a:lnTo>
                  <a:pt x="73" y="471"/>
                </a:lnTo>
                <a:lnTo>
                  <a:pt x="90" y="449"/>
                </a:lnTo>
                <a:lnTo>
                  <a:pt x="108" y="426"/>
                </a:lnTo>
                <a:lnTo>
                  <a:pt x="128" y="403"/>
                </a:lnTo>
                <a:lnTo>
                  <a:pt x="149" y="380"/>
                </a:lnTo>
                <a:lnTo>
                  <a:pt x="174" y="357"/>
                </a:lnTo>
                <a:lnTo>
                  <a:pt x="198" y="336"/>
                </a:lnTo>
                <a:lnTo>
                  <a:pt x="223" y="313"/>
                </a:lnTo>
                <a:lnTo>
                  <a:pt x="252" y="292"/>
                </a:lnTo>
                <a:lnTo>
                  <a:pt x="280" y="272"/>
                </a:lnTo>
                <a:lnTo>
                  <a:pt x="312" y="251"/>
                </a:lnTo>
                <a:lnTo>
                  <a:pt x="343" y="231"/>
                </a:lnTo>
                <a:lnTo>
                  <a:pt x="377" y="211"/>
                </a:lnTo>
                <a:lnTo>
                  <a:pt x="411" y="191"/>
                </a:lnTo>
                <a:lnTo>
                  <a:pt x="447" y="172"/>
                </a:lnTo>
                <a:lnTo>
                  <a:pt x="484" y="152"/>
                </a:lnTo>
                <a:lnTo>
                  <a:pt x="522" y="135"/>
                </a:lnTo>
                <a:lnTo>
                  <a:pt x="562" y="117"/>
                </a:lnTo>
                <a:lnTo>
                  <a:pt x="604" y="100"/>
                </a:lnTo>
                <a:lnTo>
                  <a:pt x="646" y="83"/>
                </a:lnTo>
                <a:lnTo>
                  <a:pt x="733" y="50"/>
                </a:lnTo>
                <a:lnTo>
                  <a:pt x="826" y="19"/>
                </a:lnTo>
                <a:lnTo>
                  <a:pt x="747" y="50"/>
                </a:lnTo>
                <a:lnTo>
                  <a:pt x="673" y="84"/>
                </a:lnTo>
                <a:lnTo>
                  <a:pt x="602" y="118"/>
                </a:lnTo>
                <a:lnTo>
                  <a:pt x="537" y="154"/>
                </a:lnTo>
                <a:lnTo>
                  <a:pt x="504" y="172"/>
                </a:lnTo>
                <a:lnTo>
                  <a:pt x="474" y="192"/>
                </a:lnTo>
                <a:lnTo>
                  <a:pt x="446" y="211"/>
                </a:lnTo>
                <a:lnTo>
                  <a:pt x="417" y="231"/>
                </a:lnTo>
                <a:lnTo>
                  <a:pt x="390" y="251"/>
                </a:lnTo>
                <a:lnTo>
                  <a:pt x="364" y="272"/>
                </a:lnTo>
                <a:lnTo>
                  <a:pt x="339" y="292"/>
                </a:lnTo>
                <a:lnTo>
                  <a:pt x="316" y="313"/>
                </a:lnTo>
                <a:lnTo>
                  <a:pt x="295" y="335"/>
                </a:lnTo>
                <a:lnTo>
                  <a:pt x="273" y="356"/>
                </a:lnTo>
                <a:lnTo>
                  <a:pt x="253" y="377"/>
                </a:lnTo>
                <a:lnTo>
                  <a:pt x="235" y="400"/>
                </a:lnTo>
                <a:lnTo>
                  <a:pt x="219" y="421"/>
                </a:lnTo>
                <a:lnTo>
                  <a:pt x="204" y="444"/>
                </a:lnTo>
                <a:lnTo>
                  <a:pt x="189" y="467"/>
                </a:lnTo>
                <a:lnTo>
                  <a:pt x="177" y="491"/>
                </a:lnTo>
                <a:lnTo>
                  <a:pt x="165" y="514"/>
                </a:lnTo>
                <a:lnTo>
                  <a:pt x="155" y="538"/>
                </a:lnTo>
                <a:lnTo>
                  <a:pt x="147" y="561"/>
                </a:lnTo>
                <a:lnTo>
                  <a:pt x="140" y="585"/>
                </a:lnTo>
                <a:lnTo>
                  <a:pt x="134" y="609"/>
                </a:lnTo>
                <a:lnTo>
                  <a:pt x="131" y="634"/>
                </a:lnTo>
                <a:lnTo>
                  <a:pt x="128" y="658"/>
                </a:lnTo>
                <a:lnTo>
                  <a:pt x="128" y="683"/>
                </a:lnTo>
                <a:lnTo>
                  <a:pt x="130" y="716"/>
                </a:lnTo>
                <a:lnTo>
                  <a:pt x="132" y="749"/>
                </a:lnTo>
                <a:lnTo>
                  <a:pt x="140" y="780"/>
                </a:lnTo>
                <a:lnTo>
                  <a:pt x="149" y="813"/>
                </a:lnTo>
                <a:lnTo>
                  <a:pt x="162" y="844"/>
                </a:lnTo>
                <a:lnTo>
                  <a:pt x="177" y="876"/>
                </a:lnTo>
                <a:lnTo>
                  <a:pt x="194" y="907"/>
                </a:lnTo>
                <a:lnTo>
                  <a:pt x="214" y="937"/>
                </a:lnTo>
                <a:lnTo>
                  <a:pt x="236" y="967"/>
                </a:lnTo>
                <a:lnTo>
                  <a:pt x="262" y="997"/>
                </a:lnTo>
                <a:lnTo>
                  <a:pt x="289" y="1025"/>
                </a:lnTo>
                <a:lnTo>
                  <a:pt x="317" y="1054"/>
                </a:lnTo>
                <a:lnTo>
                  <a:pt x="350" y="1082"/>
                </a:lnTo>
                <a:lnTo>
                  <a:pt x="383" y="1109"/>
                </a:lnTo>
                <a:lnTo>
                  <a:pt x="420" y="1136"/>
                </a:lnTo>
                <a:lnTo>
                  <a:pt x="458" y="1163"/>
                </a:lnTo>
                <a:lnTo>
                  <a:pt x="498" y="1189"/>
                </a:lnTo>
                <a:lnTo>
                  <a:pt x="539" y="1213"/>
                </a:lnTo>
                <a:lnTo>
                  <a:pt x="585" y="1237"/>
                </a:lnTo>
                <a:lnTo>
                  <a:pt x="631" y="1261"/>
                </a:lnTo>
                <a:lnTo>
                  <a:pt x="679" y="1284"/>
                </a:lnTo>
                <a:lnTo>
                  <a:pt x="729" y="1307"/>
                </a:lnTo>
                <a:lnTo>
                  <a:pt x="780" y="1328"/>
                </a:lnTo>
                <a:lnTo>
                  <a:pt x="833" y="1348"/>
                </a:lnTo>
                <a:lnTo>
                  <a:pt x="888" y="1368"/>
                </a:lnTo>
                <a:lnTo>
                  <a:pt x="944" y="1388"/>
                </a:lnTo>
                <a:lnTo>
                  <a:pt x="1002" y="1407"/>
                </a:lnTo>
                <a:lnTo>
                  <a:pt x="1062" y="1424"/>
                </a:lnTo>
                <a:lnTo>
                  <a:pt x="1123" y="1441"/>
                </a:lnTo>
                <a:lnTo>
                  <a:pt x="1186" y="1457"/>
                </a:lnTo>
                <a:lnTo>
                  <a:pt x="1250" y="1471"/>
                </a:lnTo>
                <a:lnTo>
                  <a:pt x="1315" y="1485"/>
                </a:lnTo>
                <a:close/>
              </a:path>
            </a:pathLst>
          </a:custGeom>
          <a:solidFill>
            <a:srgbClr val="D1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91" name="Freeform 5"/>
          <p:cNvSpPr>
            <a:spLocks noEditPoints="1"/>
          </p:cNvSpPr>
          <p:nvPr/>
        </p:nvSpPr>
        <p:spPr bwMode="auto">
          <a:xfrm>
            <a:off x="6189663" y="3624263"/>
            <a:ext cx="604837" cy="222250"/>
          </a:xfrm>
          <a:custGeom>
            <a:avLst/>
            <a:gdLst>
              <a:gd name="T0" fmla="*/ 2147483647 w 4427"/>
              <a:gd name="T1" fmla="*/ 2147483647 h 1495"/>
              <a:gd name="T2" fmla="*/ 2147483647 w 4427"/>
              <a:gd name="T3" fmla="*/ 2147483647 h 1495"/>
              <a:gd name="T4" fmla="*/ 2147483647 w 4427"/>
              <a:gd name="T5" fmla="*/ 2147483647 h 1495"/>
              <a:gd name="T6" fmla="*/ 2147483647 w 4427"/>
              <a:gd name="T7" fmla="*/ 2147483647 h 1495"/>
              <a:gd name="T8" fmla="*/ 2147483647 w 4427"/>
              <a:gd name="T9" fmla="*/ 2147483647 h 1495"/>
              <a:gd name="T10" fmla="*/ 2147483647 w 4427"/>
              <a:gd name="T11" fmla="*/ 2147483647 h 1495"/>
              <a:gd name="T12" fmla="*/ 2147483647 w 4427"/>
              <a:gd name="T13" fmla="*/ 2147483647 h 1495"/>
              <a:gd name="T14" fmla="*/ 2147483647 w 4427"/>
              <a:gd name="T15" fmla="*/ 2147483647 h 1495"/>
              <a:gd name="T16" fmla="*/ 2147483647 w 4427"/>
              <a:gd name="T17" fmla="*/ 2147483647 h 1495"/>
              <a:gd name="T18" fmla="*/ 2147483647 w 4427"/>
              <a:gd name="T19" fmla="*/ 2147483647 h 1495"/>
              <a:gd name="T20" fmla="*/ 2147483647 w 4427"/>
              <a:gd name="T21" fmla="*/ 2147483647 h 1495"/>
              <a:gd name="T22" fmla="*/ 2147483647 w 4427"/>
              <a:gd name="T23" fmla="*/ 2147483647 h 1495"/>
              <a:gd name="T24" fmla="*/ 2147483647 w 4427"/>
              <a:gd name="T25" fmla="*/ 2147483647 h 1495"/>
              <a:gd name="T26" fmla="*/ 2147483647 w 4427"/>
              <a:gd name="T27" fmla="*/ 2147483647 h 1495"/>
              <a:gd name="T28" fmla="*/ 2147483647 w 4427"/>
              <a:gd name="T29" fmla="*/ 2147483647 h 1495"/>
              <a:gd name="T30" fmla="*/ 2147483647 w 4427"/>
              <a:gd name="T31" fmla="*/ 2147483647 h 1495"/>
              <a:gd name="T32" fmla="*/ 2147483647 w 4427"/>
              <a:gd name="T33" fmla="*/ 2147483647 h 1495"/>
              <a:gd name="T34" fmla="*/ 2147483647 w 4427"/>
              <a:gd name="T35" fmla="*/ 2147483647 h 1495"/>
              <a:gd name="T36" fmla="*/ 2147483647 w 4427"/>
              <a:gd name="T37" fmla="*/ 2147483647 h 1495"/>
              <a:gd name="T38" fmla="*/ 2147483647 w 4427"/>
              <a:gd name="T39" fmla="*/ 2147483647 h 1495"/>
              <a:gd name="T40" fmla="*/ 2147483647 w 4427"/>
              <a:gd name="T41" fmla="*/ 2147483647 h 1495"/>
              <a:gd name="T42" fmla="*/ 2147483647 w 4427"/>
              <a:gd name="T43" fmla="*/ 2147483647 h 1495"/>
              <a:gd name="T44" fmla="*/ 2147483647 w 4427"/>
              <a:gd name="T45" fmla="*/ 2147483647 h 1495"/>
              <a:gd name="T46" fmla="*/ 2147483647 w 4427"/>
              <a:gd name="T47" fmla="*/ 2147483647 h 1495"/>
              <a:gd name="T48" fmla="*/ 2147483647 w 4427"/>
              <a:gd name="T49" fmla="*/ 2147483647 h 1495"/>
              <a:gd name="T50" fmla="*/ 2147483647 w 4427"/>
              <a:gd name="T51" fmla="*/ 2147483647 h 1495"/>
              <a:gd name="T52" fmla="*/ 2147483647 w 4427"/>
              <a:gd name="T53" fmla="*/ 2147483647 h 1495"/>
              <a:gd name="T54" fmla="*/ 2147483647 w 4427"/>
              <a:gd name="T55" fmla="*/ 2147483647 h 1495"/>
              <a:gd name="T56" fmla="*/ 2147483647 w 4427"/>
              <a:gd name="T57" fmla="*/ 2147483647 h 1495"/>
              <a:gd name="T58" fmla="*/ 2147483647 w 4427"/>
              <a:gd name="T59" fmla="*/ 2147483647 h 1495"/>
              <a:gd name="T60" fmla="*/ 2147483647 w 4427"/>
              <a:gd name="T61" fmla="*/ 2147483647 h 1495"/>
              <a:gd name="T62" fmla="*/ 2147483647 w 4427"/>
              <a:gd name="T63" fmla="*/ 2147483647 h 1495"/>
              <a:gd name="T64" fmla="*/ 0 w 4427"/>
              <a:gd name="T65" fmla="*/ 2147483647 h 1495"/>
              <a:gd name="T66" fmla="*/ 2147483647 w 4427"/>
              <a:gd name="T67" fmla="*/ 2147483647 h 1495"/>
              <a:gd name="T68" fmla="*/ 2147483647 w 4427"/>
              <a:gd name="T69" fmla="*/ 2147483647 h 1495"/>
              <a:gd name="T70" fmla="*/ 2147483647 w 4427"/>
              <a:gd name="T71" fmla="*/ 2147483647 h 1495"/>
              <a:gd name="T72" fmla="*/ 2147483647 w 4427"/>
              <a:gd name="T73" fmla="*/ 2147483647 h 1495"/>
              <a:gd name="T74" fmla="*/ 2147483647 w 4427"/>
              <a:gd name="T75" fmla="*/ 2147483647 h 1495"/>
              <a:gd name="T76" fmla="*/ 2147483647 w 4427"/>
              <a:gd name="T77" fmla="*/ 2147483647 h 1495"/>
              <a:gd name="T78" fmla="*/ 2147483647 w 4427"/>
              <a:gd name="T79" fmla="*/ 2147483647 h 1495"/>
              <a:gd name="T80" fmla="*/ 2147483647 w 4427"/>
              <a:gd name="T81" fmla="*/ 2147483647 h 1495"/>
              <a:gd name="T82" fmla="*/ 2147483647 w 4427"/>
              <a:gd name="T83" fmla="*/ 2147483647 h 1495"/>
              <a:gd name="T84" fmla="*/ 2147483647 w 4427"/>
              <a:gd name="T85" fmla="*/ 2147483647 h 1495"/>
              <a:gd name="T86" fmla="*/ 2147483647 w 4427"/>
              <a:gd name="T87" fmla="*/ 2147483647 h 1495"/>
              <a:gd name="T88" fmla="*/ 2147483647 w 4427"/>
              <a:gd name="T89" fmla="*/ 2147483647 h 1495"/>
              <a:gd name="T90" fmla="*/ 2147483647 w 4427"/>
              <a:gd name="T91" fmla="*/ 2147483647 h 1495"/>
              <a:gd name="T92" fmla="*/ 2147483647 w 4427"/>
              <a:gd name="T93" fmla="*/ 2147483647 h 1495"/>
              <a:gd name="T94" fmla="*/ 2147483647 w 4427"/>
              <a:gd name="T95" fmla="*/ 2147483647 h 1495"/>
              <a:gd name="T96" fmla="*/ 2147483647 w 4427"/>
              <a:gd name="T97" fmla="*/ 2147483647 h 1495"/>
              <a:gd name="T98" fmla="*/ 2147483647 w 4427"/>
              <a:gd name="T99" fmla="*/ 2147483647 h 1495"/>
              <a:gd name="T100" fmla="*/ 2147483647 w 4427"/>
              <a:gd name="T101" fmla="*/ 2147483647 h 14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27"/>
              <a:gd name="T154" fmla="*/ 0 h 1495"/>
              <a:gd name="T155" fmla="*/ 4427 w 4427"/>
              <a:gd name="T156" fmla="*/ 1495 h 14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27" h="1495">
                <a:moveTo>
                  <a:pt x="4427" y="695"/>
                </a:moveTo>
                <a:lnTo>
                  <a:pt x="4427" y="695"/>
                </a:lnTo>
                <a:lnTo>
                  <a:pt x="4424" y="728"/>
                </a:lnTo>
                <a:lnTo>
                  <a:pt x="4420" y="762"/>
                </a:lnTo>
                <a:lnTo>
                  <a:pt x="4411" y="794"/>
                </a:lnTo>
                <a:lnTo>
                  <a:pt x="4400" y="827"/>
                </a:lnTo>
                <a:lnTo>
                  <a:pt x="4386" y="860"/>
                </a:lnTo>
                <a:lnTo>
                  <a:pt x="4369" y="891"/>
                </a:lnTo>
                <a:lnTo>
                  <a:pt x="4347" y="923"/>
                </a:lnTo>
                <a:lnTo>
                  <a:pt x="4325" y="954"/>
                </a:lnTo>
                <a:lnTo>
                  <a:pt x="4299" y="985"/>
                </a:lnTo>
                <a:lnTo>
                  <a:pt x="4269" y="1015"/>
                </a:lnTo>
                <a:lnTo>
                  <a:pt x="4238" y="1044"/>
                </a:lnTo>
                <a:lnTo>
                  <a:pt x="4204" y="1074"/>
                </a:lnTo>
                <a:lnTo>
                  <a:pt x="4167" y="1102"/>
                </a:lnTo>
                <a:lnTo>
                  <a:pt x="4127" y="1129"/>
                </a:lnTo>
                <a:lnTo>
                  <a:pt x="4084" y="1156"/>
                </a:lnTo>
                <a:lnTo>
                  <a:pt x="4040" y="1183"/>
                </a:lnTo>
                <a:lnTo>
                  <a:pt x="3993" y="1209"/>
                </a:lnTo>
                <a:lnTo>
                  <a:pt x="3943" y="1233"/>
                </a:lnTo>
                <a:lnTo>
                  <a:pt x="3892" y="1257"/>
                </a:lnTo>
                <a:lnTo>
                  <a:pt x="3838" y="1281"/>
                </a:lnTo>
                <a:lnTo>
                  <a:pt x="3782" y="1304"/>
                </a:lnTo>
                <a:lnTo>
                  <a:pt x="3725" y="1326"/>
                </a:lnTo>
                <a:lnTo>
                  <a:pt x="3664" y="1347"/>
                </a:lnTo>
                <a:lnTo>
                  <a:pt x="3603" y="1367"/>
                </a:lnTo>
                <a:lnTo>
                  <a:pt x="3539" y="1387"/>
                </a:lnTo>
                <a:lnTo>
                  <a:pt x="3473" y="1405"/>
                </a:lnTo>
                <a:lnTo>
                  <a:pt x="3406" y="1422"/>
                </a:lnTo>
                <a:lnTo>
                  <a:pt x="3337" y="1439"/>
                </a:lnTo>
                <a:lnTo>
                  <a:pt x="3267" y="1455"/>
                </a:lnTo>
                <a:lnTo>
                  <a:pt x="3194" y="1469"/>
                </a:lnTo>
                <a:lnTo>
                  <a:pt x="3120" y="1484"/>
                </a:lnTo>
                <a:lnTo>
                  <a:pt x="3045" y="1495"/>
                </a:lnTo>
                <a:lnTo>
                  <a:pt x="3113" y="1482"/>
                </a:lnTo>
                <a:lnTo>
                  <a:pt x="3180" y="1468"/>
                </a:lnTo>
                <a:lnTo>
                  <a:pt x="3246" y="1452"/>
                </a:lnTo>
                <a:lnTo>
                  <a:pt x="3308" y="1437"/>
                </a:lnTo>
                <a:lnTo>
                  <a:pt x="3371" y="1420"/>
                </a:lnTo>
                <a:lnTo>
                  <a:pt x="3432" y="1401"/>
                </a:lnTo>
                <a:lnTo>
                  <a:pt x="3490" y="1381"/>
                </a:lnTo>
                <a:lnTo>
                  <a:pt x="3549" y="1361"/>
                </a:lnTo>
                <a:lnTo>
                  <a:pt x="3604" y="1341"/>
                </a:lnTo>
                <a:lnTo>
                  <a:pt x="3658" y="1320"/>
                </a:lnTo>
                <a:lnTo>
                  <a:pt x="3710" y="1297"/>
                </a:lnTo>
                <a:lnTo>
                  <a:pt x="3761" y="1274"/>
                </a:lnTo>
                <a:lnTo>
                  <a:pt x="3809" y="1250"/>
                </a:lnTo>
                <a:lnTo>
                  <a:pt x="3855" y="1226"/>
                </a:lnTo>
                <a:lnTo>
                  <a:pt x="3899" y="1200"/>
                </a:lnTo>
                <a:lnTo>
                  <a:pt x="3942" y="1173"/>
                </a:lnTo>
                <a:lnTo>
                  <a:pt x="3981" y="1148"/>
                </a:lnTo>
                <a:lnTo>
                  <a:pt x="4020" y="1119"/>
                </a:lnTo>
                <a:lnTo>
                  <a:pt x="4055" y="1092"/>
                </a:lnTo>
                <a:lnTo>
                  <a:pt x="4088" y="1064"/>
                </a:lnTo>
                <a:lnTo>
                  <a:pt x="4120" y="1034"/>
                </a:lnTo>
                <a:lnTo>
                  <a:pt x="4148" y="1005"/>
                </a:lnTo>
                <a:lnTo>
                  <a:pt x="4174" y="974"/>
                </a:lnTo>
                <a:lnTo>
                  <a:pt x="4198" y="944"/>
                </a:lnTo>
                <a:lnTo>
                  <a:pt x="4218" y="913"/>
                </a:lnTo>
                <a:lnTo>
                  <a:pt x="4236" y="881"/>
                </a:lnTo>
                <a:lnTo>
                  <a:pt x="4252" y="849"/>
                </a:lnTo>
                <a:lnTo>
                  <a:pt x="4265" y="816"/>
                </a:lnTo>
                <a:lnTo>
                  <a:pt x="4276" y="783"/>
                </a:lnTo>
                <a:lnTo>
                  <a:pt x="4283" y="750"/>
                </a:lnTo>
                <a:lnTo>
                  <a:pt x="4287" y="716"/>
                </a:lnTo>
                <a:lnTo>
                  <a:pt x="4289" y="683"/>
                </a:lnTo>
                <a:lnTo>
                  <a:pt x="4287" y="658"/>
                </a:lnTo>
                <a:lnTo>
                  <a:pt x="4286" y="632"/>
                </a:lnTo>
                <a:lnTo>
                  <a:pt x="4282" y="607"/>
                </a:lnTo>
                <a:lnTo>
                  <a:pt x="4276" y="581"/>
                </a:lnTo>
                <a:lnTo>
                  <a:pt x="4268" y="557"/>
                </a:lnTo>
                <a:lnTo>
                  <a:pt x="4259" y="533"/>
                </a:lnTo>
                <a:lnTo>
                  <a:pt x="4249" y="508"/>
                </a:lnTo>
                <a:lnTo>
                  <a:pt x="4236" y="484"/>
                </a:lnTo>
                <a:lnTo>
                  <a:pt x="4222" y="460"/>
                </a:lnTo>
                <a:lnTo>
                  <a:pt x="4208" y="436"/>
                </a:lnTo>
                <a:lnTo>
                  <a:pt x="4191" y="413"/>
                </a:lnTo>
                <a:lnTo>
                  <a:pt x="4172" y="390"/>
                </a:lnTo>
                <a:lnTo>
                  <a:pt x="4154" y="367"/>
                </a:lnTo>
                <a:lnTo>
                  <a:pt x="4132" y="345"/>
                </a:lnTo>
                <a:lnTo>
                  <a:pt x="4110" y="322"/>
                </a:lnTo>
                <a:lnTo>
                  <a:pt x="4087" y="300"/>
                </a:lnTo>
                <a:lnTo>
                  <a:pt x="4061" y="279"/>
                </a:lnTo>
                <a:lnTo>
                  <a:pt x="4036" y="258"/>
                </a:lnTo>
                <a:lnTo>
                  <a:pt x="4007" y="236"/>
                </a:lnTo>
                <a:lnTo>
                  <a:pt x="3979" y="216"/>
                </a:lnTo>
                <a:lnTo>
                  <a:pt x="3949" y="195"/>
                </a:lnTo>
                <a:lnTo>
                  <a:pt x="3917" y="175"/>
                </a:lnTo>
                <a:lnTo>
                  <a:pt x="3885" y="157"/>
                </a:lnTo>
                <a:lnTo>
                  <a:pt x="3850" y="137"/>
                </a:lnTo>
                <a:lnTo>
                  <a:pt x="3815" y="118"/>
                </a:lnTo>
                <a:lnTo>
                  <a:pt x="3779" y="101"/>
                </a:lnTo>
                <a:lnTo>
                  <a:pt x="3704" y="65"/>
                </a:lnTo>
                <a:lnTo>
                  <a:pt x="3624" y="31"/>
                </a:lnTo>
                <a:lnTo>
                  <a:pt x="3540" y="0"/>
                </a:lnTo>
                <a:lnTo>
                  <a:pt x="3590" y="16"/>
                </a:lnTo>
                <a:lnTo>
                  <a:pt x="3640" y="31"/>
                </a:lnTo>
                <a:lnTo>
                  <a:pt x="3687" y="47"/>
                </a:lnTo>
                <a:lnTo>
                  <a:pt x="3734" y="64"/>
                </a:lnTo>
                <a:lnTo>
                  <a:pt x="3778" y="81"/>
                </a:lnTo>
                <a:lnTo>
                  <a:pt x="3822" y="98"/>
                </a:lnTo>
                <a:lnTo>
                  <a:pt x="3865" y="117"/>
                </a:lnTo>
                <a:lnTo>
                  <a:pt x="3906" y="135"/>
                </a:lnTo>
                <a:lnTo>
                  <a:pt x="3946" y="155"/>
                </a:lnTo>
                <a:lnTo>
                  <a:pt x="3984" y="174"/>
                </a:lnTo>
                <a:lnTo>
                  <a:pt x="4021" y="194"/>
                </a:lnTo>
                <a:lnTo>
                  <a:pt x="4057" y="215"/>
                </a:lnTo>
                <a:lnTo>
                  <a:pt x="4091" y="235"/>
                </a:lnTo>
                <a:lnTo>
                  <a:pt x="4124" y="256"/>
                </a:lnTo>
                <a:lnTo>
                  <a:pt x="4155" y="278"/>
                </a:lnTo>
                <a:lnTo>
                  <a:pt x="4185" y="300"/>
                </a:lnTo>
                <a:lnTo>
                  <a:pt x="4213" y="323"/>
                </a:lnTo>
                <a:lnTo>
                  <a:pt x="4241" y="345"/>
                </a:lnTo>
                <a:lnTo>
                  <a:pt x="4265" y="369"/>
                </a:lnTo>
                <a:lnTo>
                  <a:pt x="4287" y="392"/>
                </a:lnTo>
                <a:lnTo>
                  <a:pt x="4310" y="416"/>
                </a:lnTo>
                <a:lnTo>
                  <a:pt x="4329" y="440"/>
                </a:lnTo>
                <a:lnTo>
                  <a:pt x="4347" y="464"/>
                </a:lnTo>
                <a:lnTo>
                  <a:pt x="4364" y="488"/>
                </a:lnTo>
                <a:lnTo>
                  <a:pt x="4379" y="513"/>
                </a:lnTo>
                <a:lnTo>
                  <a:pt x="4391" y="538"/>
                </a:lnTo>
                <a:lnTo>
                  <a:pt x="4401" y="564"/>
                </a:lnTo>
                <a:lnTo>
                  <a:pt x="4410" y="589"/>
                </a:lnTo>
                <a:lnTo>
                  <a:pt x="4417" y="615"/>
                </a:lnTo>
                <a:lnTo>
                  <a:pt x="4423" y="641"/>
                </a:lnTo>
                <a:lnTo>
                  <a:pt x="4426" y="668"/>
                </a:lnTo>
                <a:lnTo>
                  <a:pt x="4427" y="695"/>
                </a:lnTo>
                <a:close/>
                <a:moveTo>
                  <a:pt x="1315" y="1485"/>
                </a:moveTo>
                <a:lnTo>
                  <a:pt x="1315" y="1485"/>
                </a:lnTo>
                <a:lnTo>
                  <a:pt x="1243" y="1472"/>
                </a:lnTo>
                <a:lnTo>
                  <a:pt x="1172" y="1458"/>
                </a:lnTo>
                <a:lnTo>
                  <a:pt x="1103" y="1442"/>
                </a:lnTo>
                <a:lnTo>
                  <a:pt x="1036" y="1427"/>
                </a:lnTo>
                <a:lnTo>
                  <a:pt x="969" y="1410"/>
                </a:lnTo>
                <a:lnTo>
                  <a:pt x="905" y="1392"/>
                </a:lnTo>
                <a:lnTo>
                  <a:pt x="843" y="1373"/>
                </a:lnTo>
                <a:lnTo>
                  <a:pt x="783" y="1354"/>
                </a:lnTo>
                <a:lnTo>
                  <a:pt x="723" y="1334"/>
                </a:lnTo>
                <a:lnTo>
                  <a:pt x="666" y="1313"/>
                </a:lnTo>
                <a:lnTo>
                  <a:pt x="612" y="1290"/>
                </a:lnTo>
                <a:lnTo>
                  <a:pt x="558" y="1269"/>
                </a:lnTo>
                <a:lnTo>
                  <a:pt x="507" y="1244"/>
                </a:lnTo>
                <a:lnTo>
                  <a:pt x="458" y="1220"/>
                </a:lnTo>
                <a:lnTo>
                  <a:pt x="411" y="1196"/>
                </a:lnTo>
                <a:lnTo>
                  <a:pt x="367" y="1170"/>
                </a:lnTo>
                <a:lnTo>
                  <a:pt x="325" y="1145"/>
                </a:lnTo>
                <a:lnTo>
                  <a:pt x="285" y="1118"/>
                </a:lnTo>
                <a:lnTo>
                  <a:pt x="246" y="1091"/>
                </a:lnTo>
                <a:lnTo>
                  <a:pt x="212" y="1064"/>
                </a:lnTo>
                <a:lnTo>
                  <a:pt x="179" y="1035"/>
                </a:lnTo>
                <a:lnTo>
                  <a:pt x="149" y="1007"/>
                </a:lnTo>
                <a:lnTo>
                  <a:pt x="121" y="977"/>
                </a:lnTo>
                <a:lnTo>
                  <a:pt x="97" y="947"/>
                </a:lnTo>
                <a:lnTo>
                  <a:pt x="74" y="917"/>
                </a:lnTo>
                <a:lnTo>
                  <a:pt x="54" y="886"/>
                </a:lnTo>
                <a:lnTo>
                  <a:pt x="38" y="856"/>
                </a:lnTo>
                <a:lnTo>
                  <a:pt x="24" y="823"/>
                </a:lnTo>
                <a:lnTo>
                  <a:pt x="14" y="792"/>
                </a:lnTo>
                <a:lnTo>
                  <a:pt x="6" y="759"/>
                </a:lnTo>
                <a:lnTo>
                  <a:pt x="1" y="728"/>
                </a:lnTo>
                <a:lnTo>
                  <a:pt x="0" y="695"/>
                </a:lnTo>
                <a:lnTo>
                  <a:pt x="1" y="669"/>
                </a:lnTo>
                <a:lnTo>
                  <a:pt x="4" y="644"/>
                </a:lnTo>
                <a:lnTo>
                  <a:pt x="9" y="618"/>
                </a:lnTo>
                <a:lnTo>
                  <a:pt x="14" y="594"/>
                </a:lnTo>
                <a:lnTo>
                  <a:pt x="23" y="568"/>
                </a:lnTo>
                <a:lnTo>
                  <a:pt x="33" y="544"/>
                </a:lnTo>
                <a:lnTo>
                  <a:pt x="44" y="520"/>
                </a:lnTo>
                <a:lnTo>
                  <a:pt x="58" y="495"/>
                </a:lnTo>
                <a:lnTo>
                  <a:pt x="73" y="471"/>
                </a:lnTo>
                <a:lnTo>
                  <a:pt x="90" y="449"/>
                </a:lnTo>
                <a:lnTo>
                  <a:pt x="108" y="426"/>
                </a:lnTo>
                <a:lnTo>
                  <a:pt x="128" y="403"/>
                </a:lnTo>
                <a:lnTo>
                  <a:pt x="149" y="380"/>
                </a:lnTo>
                <a:lnTo>
                  <a:pt x="174" y="357"/>
                </a:lnTo>
                <a:lnTo>
                  <a:pt x="198" y="336"/>
                </a:lnTo>
                <a:lnTo>
                  <a:pt x="223" y="313"/>
                </a:lnTo>
                <a:lnTo>
                  <a:pt x="252" y="292"/>
                </a:lnTo>
                <a:lnTo>
                  <a:pt x="280" y="272"/>
                </a:lnTo>
                <a:lnTo>
                  <a:pt x="312" y="251"/>
                </a:lnTo>
                <a:lnTo>
                  <a:pt x="343" y="231"/>
                </a:lnTo>
                <a:lnTo>
                  <a:pt x="377" y="211"/>
                </a:lnTo>
                <a:lnTo>
                  <a:pt x="411" y="191"/>
                </a:lnTo>
                <a:lnTo>
                  <a:pt x="447" y="172"/>
                </a:lnTo>
                <a:lnTo>
                  <a:pt x="484" y="152"/>
                </a:lnTo>
                <a:lnTo>
                  <a:pt x="522" y="135"/>
                </a:lnTo>
                <a:lnTo>
                  <a:pt x="562" y="117"/>
                </a:lnTo>
                <a:lnTo>
                  <a:pt x="604" y="100"/>
                </a:lnTo>
                <a:lnTo>
                  <a:pt x="646" y="83"/>
                </a:lnTo>
                <a:lnTo>
                  <a:pt x="733" y="50"/>
                </a:lnTo>
                <a:lnTo>
                  <a:pt x="826" y="19"/>
                </a:lnTo>
                <a:lnTo>
                  <a:pt x="747" y="50"/>
                </a:lnTo>
                <a:lnTo>
                  <a:pt x="673" y="84"/>
                </a:lnTo>
                <a:lnTo>
                  <a:pt x="602" y="118"/>
                </a:lnTo>
                <a:lnTo>
                  <a:pt x="537" y="154"/>
                </a:lnTo>
                <a:lnTo>
                  <a:pt x="504" y="172"/>
                </a:lnTo>
                <a:lnTo>
                  <a:pt x="474" y="192"/>
                </a:lnTo>
                <a:lnTo>
                  <a:pt x="446" y="211"/>
                </a:lnTo>
                <a:lnTo>
                  <a:pt x="417" y="231"/>
                </a:lnTo>
                <a:lnTo>
                  <a:pt x="390" y="251"/>
                </a:lnTo>
                <a:lnTo>
                  <a:pt x="364" y="272"/>
                </a:lnTo>
                <a:lnTo>
                  <a:pt x="339" y="292"/>
                </a:lnTo>
                <a:lnTo>
                  <a:pt x="316" y="313"/>
                </a:lnTo>
                <a:lnTo>
                  <a:pt x="295" y="335"/>
                </a:lnTo>
                <a:lnTo>
                  <a:pt x="273" y="356"/>
                </a:lnTo>
                <a:lnTo>
                  <a:pt x="253" y="377"/>
                </a:lnTo>
                <a:lnTo>
                  <a:pt x="235" y="400"/>
                </a:lnTo>
                <a:lnTo>
                  <a:pt x="219" y="421"/>
                </a:lnTo>
                <a:lnTo>
                  <a:pt x="204" y="444"/>
                </a:lnTo>
                <a:lnTo>
                  <a:pt x="189" y="467"/>
                </a:lnTo>
                <a:lnTo>
                  <a:pt x="177" y="491"/>
                </a:lnTo>
                <a:lnTo>
                  <a:pt x="165" y="514"/>
                </a:lnTo>
                <a:lnTo>
                  <a:pt x="155" y="538"/>
                </a:lnTo>
                <a:lnTo>
                  <a:pt x="147" y="561"/>
                </a:lnTo>
                <a:lnTo>
                  <a:pt x="140" y="585"/>
                </a:lnTo>
                <a:lnTo>
                  <a:pt x="134" y="609"/>
                </a:lnTo>
                <a:lnTo>
                  <a:pt x="131" y="634"/>
                </a:lnTo>
                <a:lnTo>
                  <a:pt x="128" y="658"/>
                </a:lnTo>
                <a:lnTo>
                  <a:pt x="128" y="683"/>
                </a:lnTo>
                <a:lnTo>
                  <a:pt x="130" y="716"/>
                </a:lnTo>
                <a:lnTo>
                  <a:pt x="132" y="749"/>
                </a:lnTo>
                <a:lnTo>
                  <a:pt x="140" y="780"/>
                </a:lnTo>
                <a:lnTo>
                  <a:pt x="149" y="813"/>
                </a:lnTo>
                <a:lnTo>
                  <a:pt x="162" y="844"/>
                </a:lnTo>
                <a:lnTo>
                  <a:pt x="177" y="876"/>
                </a:lnTo>
                <a:lnTo>
                  <a:pt x="194" y="907"/>
                </a:lnTo>
                <a:lnTo>
                  <a:pt x="214" y="937"/>
                </a:lnTo>
                <a:lnTo>
                  <a:pt x="236" y="967"/>
                </a:lnTo>
                <a:lnTo>
                  <a:pt x="262" y="997"/>
                </a:lnTo>
                <a:lnTo>
                  <a:pt x="289" y="1025"/>
                </a:lnTo>
                <a:lnTo>
                  <a:pt x="317" y="1054"/>
                </a:lnTo>
                <a:lnTo>
                  <a:pt x="350" y="1082"/>
                </a:lnTo>
                <a:lnTo>
                  <a:pt x="383" y="1109"/>
                </a:lnTo>
                <a:lnTo>
                  <a:pt x="420" y="1136"/>
                </a:lnTo>
                <a:lnTo>
                  <a:pt x="458" y="1163"/>
                </a:lnTo>
                <a:lnTo>
                  <a:pt x="498" y="1189"/>
                </a:lnTo>
                <a:lnTo>
                  <a:pt x="539" y="1213"/>
                </a:lnTo>
                <a:lnTo>
                  <a:pt x="585" y="1237"/>
                </a:lnTo>
                <a:lnTo>
                  <a:pt x="631" y="1261"/>
                </a:lnTo>
                <a:lnTo>
                  <a:pt x="679" y="1284"/>
                </a:lnTo>
                <a:lnTo>
                  <a:pt x="729" y="1307"/>
                </a:lnTo>
                <a:lnTo>
                  <a:pt x="780" y="1328"/>
                </a:lnTo>
                <a:lnTo>
                  <a:pt x="833" y="1348"/>
                </a:lnTo>
                <a:lnTo>
                  <a:pt x="888" y="1368"/>
                </a:lnTo>
                <a:lnTo>
                  <a:pt x="944" y="1388"/>
                </a:lnTo>
                <a:lnTo>
                  <a:pt x="1002" y="1407"/>
                </a:lnTo>
                <a:lnTo>
                  <a:pt x="1062" y="1424"/>
                </a:lnTo>
                <a:lnTo>
                  <a:pt x="1123" y="1441"/>
                </a:lnTo>
                <a:lnTo>
                  <a:pt x="1186" y="1457"/>
                </a:lnTo>
                <a:lnTo>
                  <a:pt x="1250" y="1471"/>
                </a:lnTo>
                <a:lnTo>
                  <a:pt x="1315" y="1485"/>
                </a:lnTo>
                <a:close/>
              </a:path>
            </a:pathLst>
          </a:custGeom>
          <a:solidFill>
            <a:srgbClr val="D1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92" name="Freeform 5"/>
          <p:cNvSpPr>
            <a:spLocks noEditPoints="1"/>
          </p:cNvSpPr>
          <p:nvPr/>
        </p:nvSpPr>
        <p:spPr bwMode="auto">
          <a:xfrm>
            <a:off x="5792788" y="2727325"/>
            <a:ext cx="963612" cy="360363"/>
          </a:xfrm>
          <a:custGeom>
            <a:avLst/>
            <a:gdLst>
              <a:gd name="T0" fmla="*/ 2147483647 w 4427"/>
              <a:gd name="T1" fmla="*/ 2147483647 h 1495"/>
              <a:gd name="T2" fmla="*/ 2147483647 w 4427"/>
              <a:gd name="T3" fmla="*/ 2147483647 h 1495"/>
              <a:gd name="T4" fmla="*/ 2147483647 w 4427"/>
              <a:gd name="T5" fmla="*/ 2147483647 h 1495"/>
              <a:gd name="T6" fmla="*/ 2147483647 w 4427"/>
              <a:gd name="T7" fmla="*/ 2147483647 h 1495"/>
              <a:gd name="T8" fmla="*/ 2147483647 w 4427"/>
              <a:gd name="T9" fmla="*/ 2147483647 h 1495"/>
              <a:gd name="T10" fmla="*/ 2147483647 w 4427"/>
              <a:gd name="T11" fmla="*/ 2147483647 h 1495"/>
              <a:gd name="T12" fmla="*/ 2147483647 w 4427"/>
              <a:gd name="T13" fmla="*/ 2147483647 h 1495"/>
              <a:gd name="T14" fmla="*/ 2147483647 w 4427"/>
              <a:gd name="T15" fmla="*/ 2147483647 h 1495"/>
              <a:gd name="T16" fmla="*/ 2147483647 w 4427"/>
              <a:gd name="T17" fmla="*/ 2147483647 h 1495"/>
              <a:gd name="T18" fmla="*/ 2147483647 w 4427"/>
              <a:gd name="T19" fmla="*/ 2147483647 h 1495"/>
              <a:gd name="T20" fmla="*/ 2147483647 w 4427"/>
              <a:gd name="T21" fmla="*/ 2147483647 h 1495"/>
              <a:gd name="T22" fmla="*/ 2147483647 w 4427"/>
              <a:gd name="T23" fmla="*/ 2147483647 h 1495"/>
              <a:gd name="T24" fmla="*/ 2147483647 w 4427"/>
              <a:gd name="T25" fmla="*/ 2147483647 h 1495"/>
              <a:gd name="T26" fmla="*/ 2147483647 w 4427"/>
              <a:gd name="T27" fmla="*/ 2147483647 h 1495"/>
              <a:gd name="T28" fmla="*/ 2147483647 w 4427"/>
              <a:gd name="T29" fmla="*/ 2147483647 h 1495"/>
              <a:gd name="T30" fmla="*/ 2147483647 w 4427"/>
              <a:gd name="T31" fmla="*/ 2147483647 h 1495"/>
              <a:gd name="T32" fmla="*/ 2147483647 w 4427"/>
              <a:gd name="T33" fmla="*/ 2147483647 h 1495"/>
              <a:gd name="T34" fmla="*/ 2147483647 w 4427"/>
              <a:gd name="T35" fmla="*/ 2147483647 h 1495"/>
              <a:gd name="T36" fmla="*/ 2147483647 w 4427"/>
              <a:gd name="T37" fmla="*/ 2147483647 h 1495"/>
              <a:gd name="T38" fmla="*/ 2147483647 w 4427"/>
              <a:gd name="T39" fmla="*/ 2147483647 h 1495"/>
              <a:gd name="T40" fmla="*/ 2147483647 w 4427"/>
              <a:gd name="T41" fmla="*/ 2147483647 h 1495"/>
              <a:gd name="T42" fmla="*/ 2147483647 w 4427"/>
              <a:gd name="T43" fmla="*/ 2147483647 h 1495"/>
              <a:gd name="T44" fmla="*/ 2147483647 w 4427"/>
              <a:gd name="T45" fmla="*/ 2147483647 h 1495"/>
              <a:gd name="T46" fmla="*/ 2147483647 w 4427"/>
              <a:gd name="T47" fmla="*/ 2147483647 h 1495"/>
              <a:gd name="T48" fmla="*/ 2147483647 w 4427"/>
              <a:gd name="T49" fmla="*/ 2147483647 h 1495"/>
              <a:gd name="T50" fmla="*/ 2147483647 w 4427"/>
              <a:gd name="T51" fmla="*/ 2147483647 h 1495"/>
              <a:gd name="T52" fmla="*/ 2147483647 w 4427"/>
              <a:gd name="T53" fmla="*/ 2147483647 h 1495"/>
              <a:gd name="T54" fmla="*/ 2147483647 w 4427"/>
              <a:gd name="T55" fmla="*/ 2147483647 h 1495"/>
              <a:gd name="T56" fmla="*/ 2147483647 w 4427"/>
              <a:gd name="T57" fmla="*/ 2147483647 h 1495"/>
              <a:gd name="T58" fmla="*/ 2147483647 w 4427"/>
              <a:gd name="T59" fmla="*/ 2147483647 h 1495"/>
              <a:gd name="T60" fmla="*/ 2147483647 w 4427"/>
              <a:gd name="T61" fmla="*/ 2147483647 h 1495"/>
              <a:gd name="T62" fmla="*/ 2147483647 w 4427"/>
              <a:gd name="T63" fmla="*/ 2147483647 h 1495"/>
              <a:gd name="T64" fmla="*/ 0 w 4427"/>
              <a:gd name="T65" fmla="*/ 2147483647 h 1495"/>
              <a:gd name="T66" fmla="*/ 2147483647 w 4427"/>
              <a:gd name="T67" fmla="*/ 2147483647 h 1495"/>
              <a:gd name="T68" fmla="*/ 2147483647 w 4427"/>
              <a:gd name="T69" fmla="*/ 2147483647 h 1495"/>
              <a:gd name="T70" fmla="*/ 2147483647 w 4427"/>
              <a:gd name="T71" fmla="*/ 2147483647 h 1495"/>
              <a:gd name="T72" fmla="*/ 2147483647 w 4427"/>
              <a:gd name="T73" fmla="*/ 2147483647 h 1495"/>
              <a:gd name="T74" fmla="*/ 2147483647 w 4427"/>
              <a:gd name="T75" fmla="*/ 2147483647 h 1495"/>
              <a:gd name="T76" fmla="*/ 2147483647 w 4427"/>
              <a:gd name="T77" fmla="*/ 2147483647 h 1495"/>
              <a:gd name="T78" fmla="*/ 2147483647 w 4427"/>
              <a:gd name="T79" fmla="*/ 2147483647 h 1495"/>
              <a:gd name="T80" fmla="*/ 2147483647 w 4427"/>
              <a:gd name="T81" fmla="*/ 2147483647 h 1495"/>
              <a:gd name="T82" fmla="*/ 2147483647 w 4427"/>
              <a:gd name="T83" fmla="*/ 2147483647 h 1495"/>
              <a:gd name="T84" fmla="*/ 2147483647 w 4427"/>
              <a:gd name="T85" fmla="*/ 2147483647 h 1495"/>
              <a:gd name="T86" fmla="*/ 2147483647 w 4427"/>
              <a:gd name="T87" fmla="*/ 2147483647 h 1495"/>
              <a:gd name="T88" fmla="*/ 2147483647 w 4427"/>
              <a:gd name="T89" fmla="*/ 2147483647 h 1495"/>
              <a:gd name="T90" fmla="*/ 2147483647 w 4427"/>
              <a:gd name="T91" fmla="*/ 2147483647 h 1495"/>
              <a:gd name="T92" fmla="*/ 2147483647 w 4427"/>
              <a:gd name="T93" fmla="*/ 2147483647 h 1495"/>
              <a:gd name="T94" fmla="*/ 2147483647 w 4427"/>
              <a:gd name="T95" fmla="*/ 2147483647 h 1495"/>
              <a:gd name="T96" fmla="*/ 2147483647 w 4427"/>
              <a:gd name="T97" fmla="*/ 2147483647 h 1495"/>
              <a:gd name="T98" fmla="*/ 2147483647 w 4427"/>
              <a:gd name="T99" fmla="*/ 2147483647 h 1495"/>
              <a:gd name="T100" fmla="*/ 2147483647 w 4427"/>
              <a:gd name="T101" fmla="*/ 2147483647 h 14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27"/>
              <a:gd name="T154" fmla="*/ 0 h 1495"/>
              <a:gd name="T155" fmla="*/ 4427 w 4427"/>
              <a:gd name="T156" fmla="*/ 1495 h 14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27" h="1495">
                <a:moveTo>
                  <a:pt x="4427" y="695"/>
                </a:moveTo>
                <a:lnTo>
                  <a:pt x="4427" y="695"/>
                </a:lnTo>
                <a:lnTo>
                  <a:pt x="4424" y="728"/>
                </a:lnTo>
                <a:lnTo>
                  <a:pt x="4420" y="762"/>
                </a:lnTo>
                <a:lnTo>
                  <a:pt x="4411" y="794"/>
                </a:lnTo>
                <a:lnTo>
                  <a:pt x="4400" y="827"/>
                </a:lnTo>
                <a:lnTo>
                  <a:pt x="4386" y="860"/>
                </a:lnTo>
                <a:lnTo>
                  <a:pt x="4369" y="891"/>
                </a:lnTo>
                <a:lnTo>
                  <a:pt x="4347" y="923"/>
                </a:lnTo>
                <a:lnTo>
                  <a:pt x="4325" y="954"/>
                </a:lnTo>
                <a:lnTo>
                  <a:pt x="4299" y="985"/>
                </a:lnTo>
                <a:lnTo>
                  <a:pt x="4269" y="1015"/>
                </a:lnTo>
                <a:lnTo>
                  <a:pt x="4238" y="1044"/>
                </a:lnTo>
                <a:lnTo>
                  <a:pt x="4204" y="1074"/>
                </a:lnTo>
                <a:lnTo>
                  <a:pt x="4167" y="1102"/>
                </a:lnTo>
                <a:lnTo>
                  <a:pt x="4127" y="1129"/>
                </a:lnTo>
                <a:lnTo>
                  <a:pt x="4084" y="1156"/>
                </a:lnTo>
                <a:lnTo>
                  <a:pt x="4040" y="1183"/>
                </a:lnTo>
                <a:lnTo>
                  <a:pt x="3993" y="1209"/>
                </a:lnTo>
                <a:lnTo>
                  <a:pt x="3943" y="1233"/>
                </a:lnTo>
                <a:lnTo>
                  <a:pt x="3892" y="1257"/>
                </a:lnTo>
                <a:lnTo>
                  <a:pt x="3838" y="1281"/>
                </a:lnTo>
                <a:lnTo>
                  <a:pt x="3782" y="1304"/>
                </a:lnTo>
                <a:lnTo>
                  <a:pt x="3725" y="1326"/>
                </a:lnTo>
                <a:lnTo>
                  <a:pt x="3664" y="1347"/>
                </a:lnTo>
                <a:lnTo>
                  <a:pt x="3603" y="1367"/>
                </a:lnTo>
                <a:lnTo>
                  <a:pt x="3539" y="1387"/>
                </a:lnTo>
                <a:lnTo>
                  <a:pt x="3473" y="1405"/>
                </a:lnTo>
                <a:lnTo>
                  <a:pt x="3406" y="1422"/>
                </a:lnTo>
                <a:lnTo>
                  <a:pt x="3337" y="1439"/>
                </a:lnTo>
                <a:lnTo>
                  <a:pt x="3267" y="1455"/>
                </a:lnTo>
                <a:lnTo>
                  <a:pt x="3194" y="1469"/>
                </a:lnTo>
                <a:lnTo>
                  <a:pt x="3120" y="1484"/>
                </a:lnTo>
                <a:lnTo>
                  <a:pt x="3045" y="1495"/>
                </a:lnTo>
                <a:lnTo>
                  <a:pt x="3113" y="1482"/>
                </a:lnTo>
                <a:lnTo>
                  <a:pt x="3180" y="1468"/>
                </a:lnTo>
                <a:lnTo>
                  <a:pt x="3246" y="1452"/>
                </a:lnTo>
                <a:lnTo>
                  <a:pt x="3308" y="1437"/>
                </a:lnTo>
                <a:lnTo>
                  <a:pt x="3371" y="1420"/>
                </a:lnTo>
                <a:lnTo>
                  <a:pt x="3432" y="1401"/>
                </a:lnTo>
                <a:lnTo>
                  <a:pt x="3490" y="1381"/>
                </a:lnTo>
                <a:lnTo>
                  <a:pt x="3549" y="1361"/>
                </a:lnTo>
                <a:lnTo>
                  <a:pt x="3604" y="1341"/>
                </a:lnTo>
                <a:lnTo>
                  <a:pt x="3658" y="1320"/>
                </a:lnTo>
                <a:lnTo>
                  <a:pt x="3710" y="1297"/>
                </a:lnTo>
                <a:lnTo>
                  <a:pt x="3761" y="1274"/>
                </a:lnTo>
                <a:lnTo>
                  <a:pt x="3809" y="1250"/>
                </a:lnTo>
                <a:lnTo>
                  <a:pt x="3855" y="1226"/>
                </a:lnTo>
                <a:lnTo>
                  <a:pt x="3899" y="1200"/>
                </a:lnTo>
                <a:lnTo>
                  <a:pt x="3942" y="1173"/>
                </a:lnTo>
                <a:lnTo>
                  <a:pt x="3981" y="1148"/>
                </a:lnTo>
                <a:lnTo>
                  <a:pt x="4020" y="1119"/>
                </a:lnTo>
                <a:lnTo>
                  <a:pt x="4055" y="1092"/>
                </a:lnTo>
                <a:lnTo>
                  <a:pt x="4088" y="1064"/>
                </a:lnTo>
                <a:lnTo>
                  <a:pt x="4120" y="1034"/>
                </a:lnTo>
                <a:lnTo>
                  <a:pt x="4148" y="1005"/>
                </a:lnTo>
                <a:lnTo>
                  <a:pt x="4174" y="974"/>
                </a:lnTo>
                <a:lnTo>
                  <a:pt x="4198" y="944"/>
                </a:lnTo>
                <a:lnTo>
                  <a:pt x="4218" y="913"/>
                </a:lnTo>
                <a:lnTo>
                  <a:pt x="4236" y="881"/>
                </a:lnTo>
                <a:lnTo>
                  <a:pt x="4252" y="849"/>
                </a:lnTo>
                <a:lnTo>
                  <a:pt x="4265" y="816"/>
                </a:lnTo>
                <a:lnTo>
                  <a:pt x="4276" y="783"/>
                </a:lnTo>
                <a:lnTo>
                  <a:pt x="4283" y="750"/>
                </a:lnTo>
                <a:lnTo>
                  <a:pt x="4287" y="716"/>
                </a:lnTo>
                <a:lnTo>
                  <a:pt x="4289" y="683"/>
                </a:lnTo>
                <a:lnTo>
                  <a:pt x="4287" y="658"/>
                </a:lnTo>
                <a:lnTo>
                  <a:pt x="4286" y="632"/>
                </a:lnTo>
                <a:lnTo>
                  <a:pt x="4282" y="607"/>
                </a:lnTo>
                <a:lnTo>
                  <a:pt x="4276" y="581"/>
                </a:lnTo>
                <a:lnTo>
                  <a:pt x="4268" y="557"/>
                </a:lnTo>
                <a:lnTo>
                  <a:pt x="4259" y="533"/>
                </a:lnTo>
                <a:lnTo>
                  <a:pt x="4249" y="508"/>
                </a:lnTo>
                <a:lnTo>
                  <a:pt x="4236" y="484"/>
                </a:lnTo>
                <a:lnTo>
                  <a:pt x="4222" y="460"/>
                </a:lnTo>
                <a:lnTo>
                  <a:pt x="4208" y="436"/>
                </a:lnTo>
                <a:lnTo>
                  <a:pt x="4191" y="413"/>
                </a:lnTo>
                <a:lnTo>
                  <a:pt x="4172" y="390"/>
                </a:lnTo>
                <a:lnTo>
                  <a:pt x="4154" y="367"/>
                </a:lnTo>
                <a:lnTo>
                  <a:pt x="4132" y="345"/>
                </a:lnTo>
                <a:lnTo>
                  <a:pt x="4110" y="322"/>
                </a:lnTo>
                <a:lnTo>
                  <a:pt x="4087" y="300"/>
                </a:lnTo>
                <a:lnTo>
                  <a:pt x="4061" y="279"/>
                </a:lnTo>
                <a:lnTo>
                  <a:pt x="4036" y="258"/>
                </a:lnTo>
                <a:lnTo>
                  <a:pt x="4007" y="236"/>
                </a:lnTo>
                <a:lnTo>
                  <a:pt x="3979" y="216"/>
                </a:lnTo>
                <a:lnTo>
                  <a:pt x="3949" y="195"/>
                </a:lnTo>
                <a:lnTo>
                  <a:pt x="3917" y="175"/>
                </a:lnTo>
                <a:lnTo>
                  <a:pt x="3885" y="157"/>
                </a:lnTo>
                <a:lnTo>
                  <a:pt x="3850" y="137"/>
                </a:lnTo>
                <a:lnTo>
                  <a:pt x="3815" y="118"/>
                </a:lnTo>
                <a:lnTo>
                  <a:pt x="3779" y="101"/>
                </a:lnTo>
                <a:lnTo>
                  <a:pt x="3704" y="65"/>
                </a:lnTo>
                <a:lnTo>
                  <a:pt x="3624" y="31"/>
                </a:lnTo>
                <a:lnTo>
                  <a:pt x="3540" y="0"/>
                </a:lnTo>
                <a:lnTo>
                  <a:pt x="3590" y="16"/>
                </a:lnTo>
                <a:lnTo>
                  <a:pt x="3640" y="31"/>
                </a:lnTo>
                <a:lnTo>
                  <a:pt x="3687" y="47"/>
                </a:lnTo>
                <a:lnTo>
                  <a:pt x="3734" y="64"/>
                </a:lnTo>
                <a:lnTo>
                  <a:pt x="3778" y="81"/>
                </a:lnTo>
                <a:lnTo>
                  <a:pt x="3822" y="98"/>
                </a:lnTo>
                <a:lnTo>
                  <a:pt x="3865" y="117"/>
                </a:lnTo>
                <a:lnTo>
                  <a:pt x="3906" y="135"/>
                </a:lnTo>
                <a:lnTo>
                  <a:pt x="3946" y="155"/>
                </a:lnTo>
                <a:lnTo>
                  <a:pt x="3984" y="174"/>
                </a:lnTo>
                <a:lnTo>
                  <a:pt x="4021" y="194"/>
                </a:lnTo>
                <a:lnTo>
                  <a:pt x="4057" y="215"/>
                </a:lnTo>
                <a:lnTo>
                  <a:pt x="4091" y="235"/>
                </a:lnTo>
                <a:lnTo>
                  <a:pt x="4124" y="256"/>
                </a:lnTo>
                <a:lnTo>
                  <a:pt x="4155" y="278"/>
                </a:lnTo>
                <a:lnTo>
                  <a:pt x="4185" y="300"/>
                </a:lnTo>
                <a:lnTo>
                  <a:pt x="4213" y="323"/>
                </a:lnTo>
                <a:lnTo>
                  <a:pt x="4241" y="345"/>
                </a:lnTo>
                <a:lnTo>
                  <a:pt x="4265" y="369"/>
                </a:lnTo>
                <a:lnTo>
                  <a:pt x="4287" y="392"/>
                </a:lnTo>
                <a:lnTo>
                  <a:pt x="4310" y="416"/>
                </a:lnTo>
                <a:lnTo>
                  <a:pt x="4329" y="440"/>
                </a:lnTo>
                <a:lnTo>
                  <a:pt x="4347" y="464"/>
                </a:lnTo>
                <a:lnTo>
                  <a:pt x="4364" y="488"/>
                </a:lnTo>
                <a:lnTo>
                  <a:pt x="4379" y="513"/>
                </a:lnTo>
                <a:lnTo>
                  <a:pt x="4391" y="538"/>
                </a:lnTo>
                <a:lnTo>
                  <a:pt x="4401" y="564"/>
                </a:lnTo>
                <a:lnTo>
                  <a:pt x="4410" y="589"/>
                </a:lnTo>
                <a:lnTo>
                  <a:pt x="4417" y="615"/>
                </a:lnTo>
                <a:lnTo>
                  <a:pt x="4423" y="641"/>
                </a:lnTo>
                <a:lnTo>
                  <a:pt x="4426" y="668"/>
                </a:lnTo>
                <a:lnTo>
                  <a:pt x="4427" y="695"/>
                </a:lnTo>
                <a:close/>
                <a:moveTo>
                  <a:pt x="1315" y="1485"/>
                </a:moveTo>
                <a:lnTo>
                  <a:pt x="1315" y="1485"/>
                </a:lnTo>
                <a:lnTo>
                  <a:pt x="1243" y="1472"/>
                </a:lnTo>
                <a:lnTo>
                  <a:pt x="1172" y="1458"/>
                </a:lnTo>
                <a:lnTo>
                  <a:pt x="1103" y="1442"/>
                </a:lnTo>
                <a:lnTo>
                  <a:pt x="1036" y="1427"/>
                </a:lnTo>
                <a:lnTo>
                  <a:pt x="969" y="1410"/>
                </a:lnTo>
                <a:lnTo>
                  <a:pt x="905" y="1392"/>
                </a:lnTo>
                <a:lnTo>
                  <a:pt x="843" y="1373"/>
                </a:lnTo>
                <a:lnTo>
                  <a:pt x="783" y="1354"/>
                </a:lnTo>
                <a:lnTo>
                  <a:pt x="723" y="1334"/>
                </a:lnTo>
                <a:lnTo>
                  <a:pt x="666" y="1313"/>
                </a:lnTo>
                <a:lnTo>
                  <a:pt x="612" y="1290"/>
                </a:lnTo>
                <a:lnTo>
                  <a:pt x="558" y="1269"/>
                </a:lnTo>
                <a:lnTo>
                  <a:pt x="507" y="1244"/>
                </a:lnTo>
                <a:lnTo>
                  <a:pt x="458" y="1220"/>
                </a:lnTo>
                <a:lnTo>
                  <a:pt x="411" y="1196"/>
                </a:lnTo>
                <a:lnTo>
                  <a:pt x="367" y="1170"/>
                </a:lnTo>
                <a:lnTo>
                  <a:pt x="325" y="1145"/>
                </a:lnTo>
                <a:lnTo>
                  <a:pt x="285" y="1118"/>
                </a:lnTo>
                <a:lnTo>
                  <a:pt x="246" y="1091"/>
                </a:lnTo>
                <a:lnTo>
                  <a:pt x="212" y="1064"/>
                </a:lnTo>
                <a:lnTo>
                  <a:pt x="179" y="1035"/>
                </a:lnTo>
                <a:lnTo>
                  <a:pt x="149" y="1007"/>
                </a:lnTo>
                <a:lnTo>
                  <a:pt x="121" y="977"/>
                </a:lnTo>
                <a:lnTo>
                  <a:pt x="97" y="947"/>
                </a:lnTo>
                <a:lnTo>
                  <a:pt x="74" y="917"/>
                </a:lnTo>
                <a:lnTo>
                  <a:pt x="54" y="886"/>
                </a:lnTo>
                <a:lnTo>
                  <a:pt x="38" y="856"/>
                </a:lnTo>
                <a:lnTo>
                  <a:pt x="24" y="823"/>
                </a:lnTo>
                <a:lnTo>
                  <a:pt x="14" y="792"/>
                </a:lnTo>
                <a:lnTo>
                  <a:pt x="6" y="759"/>
                </a:lnTo>
                <a:lnTo>
                  <a:pt x="1" y="728"/>
                </a:lnTo>
                <a:lnTo>
                  <a:pt x="0" y="695"/>
                </a:lnTo>
                <a:lnTo>
                  <a:pt x="1" y="669"/>
                </a:lnTo>
                <a:lnTo>
                  <a:pt x="4" y="644"/>
                </a:lnTo>
                <a:lnTo>
                  <a:pt x="9" y="618"/>
                </a:lnTo>
                <a:lnTo>
                  <a:pt x="14" y="594"/>
                </a:lnTo>
                <a:lnTo>
                  <a:pt x="23" y="568"/>
                </a:lnTo>
                <a:lnTo>
                  <a:pt x="33" y="544"/>
                </a:lnTo>
                <a:lnTo>
                  <a:pt x="44" y="520"/>
                </a:lnTo>
                <a:lnTo>
                  <a:pt x="58" y="495"/>
                </a:lnTo>
                <a:lnTo>
                  <a:pt x="73" y="471"/>
                </a:lnTo>
                <a:lnTo>
                  <a:pt x="90" y="449"/>
                </a:lnTo>
                <a:lnTo>
                  <a:pt x="108" y="426"/>
                </a:lnTo>
                <a:lnTo>
                  <a:pt x="128" y="403"/>
                </a:lnTo>
                <a:lnTo>
                  <a:pt x="149" y="380"/>
                </a:lnTo>
                <a:lnTo>
                  <a:pt x="174" y="357"/>
                </a:lnTo>
                <a:lnTo>
                  <a:pt x="198" y="336"/>
                </a:lnTo>
                <a:lnTo>
                  <a:pt x="223" y="313"/>
                </a:lnTo>
                <a:lnTo>
                  <a:pt x="252" y="292"/>
                </a:lnTo>
                <a:lnTo>
                  <a:pt x="280" y="272"/>
                </a:lnTo>
                <a:lnTo>
                  <a:pt x="312" y="251"/>
                </a:lnTo>
                <a:lnTo>
                  <a:pt x="343" y="231"/>
                </a:lnTo>
                <a:lnTo>
                  <a:pt x="377" y="211"/>
                </a:lnTo>
                <a:lnTo>
                  <a:pt x="411" y="191"/>
                </a:lnTo>
                <a:lnTo>
                  <a:pt x="447" y="172"/>
                </a:lnTo>
                <a:lnTo>
                  <a:pt x="484" y="152"/>
                </a:lnTo>
                <a:lnTo>
                  <a:pt x="522" y="135"/>
                </a:lnTo>
                <a:lnTo>
                  <a:pt x="562" y="117"/>
                </a:lnTo>
                <a:lnTo>
                  <a:pt x="604" y="100"/>
                </a:lnTo>
                <a:lnTo>
                  <a:pt x="646" y="83"/>
                </a:lnTo>
                <a:lnTo>
                  <a:pt x="733" y="50"/>
                </a:lnTo>
                <a:lnTo>
                  <a:pt x="826" y="19"/>
                </a:lnTo>
                <a:lnTo>
                  <a:pt x="747" y="50"/>
                </a:lnTo>
                <a:lnTo>
                  <a:pt x="673" y="84"/>
                </a:lnTo>
                <a:lnTo>
                  <a:pt x="602" y="118"/>
                </a:lnTo>
                <a:lnTo>
                  <a:pt x="537" y="154"/>
                </a:lnTo>
                <a:lnTo>
                  <a:pt x="504" y="172"/>
                </a:lnTo>
                <a:lnTo>
                  <a:pt x="474" y="192"/>
                </a:lnTo>
                <a:lnTo>
                  <a:pt x="446" y="211"/>
                </a:lnTo>
                <a:lnTo>
                  <a:pt x="417" y="231"/>
                </a:lnTo>
                <a:lnTo>
                  <a:pt x="390" y="251"/>
                </a:lnTo>
                <a:lnTo>
                  <a:pt x="364" y="272"/>
                </a:lnTo>
                <a:lnTo>
                  <a:pt x="339" y="292"/>
                </a:lnTo>
                <a:lnTo>
                  <a:pt x="316" y="313"/>
                </a:lnTo>
                <a:lnTo>
                  <a:pt x="295" y="335"/>
                </a:lnTo>
                <a:lnTo>
                  <a:pt x="273" y="356"/>
                </a:lnTo>
                <a:lnTo>
                  <a:pt x="253" y="377"/>
                </a:lnTo>
                <a:lnTo>
                  <a:pt x="235" y="400"/>
                </a:lnTo>
                <a:lnTo>
                  <a:pt x="219" y="421"/>
                </a:lnTo>
                <a:lnTo>
                  <a:pt x="204" y="444"/>
                </a:lnTo>
                <a:lnTo>
                  <a:pt x="189" y="467"/>
                </a:lnTo>
                <a:lnTo>
                  <a:pt x="177" y="491"/>
                </a:lnTo>
                <a:lnTo>
                  <a:pt x="165" y="514"/>
                </a:lnTo>
                <a:lnTo>
                  <a:pt x="155" y="538"/>
                </a:lnTo>
                <a:lnTo>
                  <a:pt x="147" y="561"/>
                </a:lnTo>
                <a:lnTo>
                  <a:pt x="140" y="585"/>
                </a:lnTo>
                <a:lnTo>
                  <a:pt x="134" y="609"/>
                </a:lnTo>
                <a:lnTo>
                  <a:pt x="131" y="634"/>
                </a:lnTo>
                <a:lnTo>
                  <a:pt x="128" y="658"/>
                </a:lnTo>
                <a:lnTo>
                  <a:pt x="128" y="683"/>
                </a:lnTo>
                <a:lnTo>
                  <a:pt x="130" y="716"/>
                </a:lnTo>
                <a:lnTo>
                  <a:pt x="132" y="749"/>
                </a:lnTo>
                <a:lnTo>
                  <a:pt x="140" y="780"/>
                </a:lnTo>
                <a:lnTo>
                  <a:pt x="149" y="813"/>
                </a:lnTo>
                <a:lnTo>
                  <a:pt x="162" y="844"/>
                </a:lnTo>
                <a:lnTo>
                  <a:pt x="177" y="876"/>
                </a:lnTo>
                <a:lnTo>
                  <a:pt x="194" y="907"/>
                </a:lnTo>
                <a:lnTo>
                  <a:pt x="214" y="937"/>
                </a:lnTo>
                <a:lnTo>
                  <a:pt x="236" y="967"/>
                </a:lnTo>
                <a:lnTo>
                  <a:pt x="262" y="997"/>
                </a:lnTo>
                <a:lnTo>
                  <a:pt x="289" y="1025"/>
                </a:lnTo>
                <a:lnTo>
                  <a:pt x="317" y="1054"/>
                </a:lnTo>
                <a:lnTo>
                  <a:pt x="350" y="1082"/>
                </a:lnTo>
                <a:lnTo>
                  <a:pt x="383" y="1109"/>
                </a:lnTo>
                <a:lnTo>
                  <a:pt x="420" y="1136"/>
                </a:lnTo>
                <a:lnTo>
                  <a:pt x="458" y="1163"/>
                </a:lnTo>
                <a:lnTo>
                  <a:pt x="498" y="1189"/>
                </a:lnTo>
                <a:lnTo>
                  <a:pt x="539" y="1213"/>
                </a:lnTo>
                <a:lnTo>
                  <a:pt x="585" y="1237"/>
                </a:lnTo>
                <a:lnTo>
                  <a:pt x="631" y="1261"/>
                </a:lnTo>
                <a:lnTo>
                  <a:pt x="679" y="1284"/>
                </a:lnTo>
                <a:lnTo>
                  <a:pt x="729" y="1307"/>
                </a:lnTo>
                <a:lnTo>
                  <a:pt x="780" y="1328"/>
                </a:lnTo>
                <a:lnTo>
                  <a:pt x="833" y="1348"/>
                </a:lnTo>
                <a:lnTo>
                  <a:pt x="888" y="1368"/>
                </a:lnTo>
                <a:lnTo>
                  <a:pt x="944" y="1388"/>
                </a:lnTo>
                <a:lnTo>
                  <a:pt x="1002" y="1407"/>
                </a:lnTo>
                <a:lnTo>
                  <a:pt x="1062" y="1424"/>
                </a:lnTo>
                <a:lnTo>
                  <a:pt x="1123" y="1441"/>
                </a:lnTo>
                <a:lnTo>
                  <a:pt x="1186" y="1457"/>
                </a:lnTo>
                <a:lnTo>
                  <a:pt x="1250" y="1471"/>
                </a:lnTo>
                <a:lnTo>
                  <a:pt x="1315" y="1485"/>
                </a:lnTo>
                <a:close/>
              </a:path>
            </a:pathLst>
          </a:custGeom>
          <a:solidFill>
            <a:srgbClr val="D1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93" name="Freeform 5"/>
          <p:cNvSpPr>
            <a:spLocks noEditPoints="1"/>
          </p:cNvSpPr>
          <p:nvPr/>
        </p:nvSpPr>
        <p:spPr bwMode="auto">
          <a:xfrm>
            <a:off x="4908550" y="3335338"/>
            <a:ext cx="831850" cy="304800"/>
          </a:xfrm>
          <a:custGeom>
            <a:avLst/>
            <a:gdLst>
              <a:gd name="T0" fmla="*/ 2147483647 w 4427"/>
              <a:gd name="T1" fmla="*/ 2147483647 h 1495"/>
              <a:gd name="T2" fmla="*/ 2147483647 w 4427"/>
              <a:gd name="T3" fmla="*/ 2147483647 h 1495"/>
              <a:gd name="T4" fmla="*/ 2147483647 w 4427"/>
              <a:gd name="T5" fmla="*/ 2147483647 h 1495"/>
              <a:gd name="T6" fmla="*/ 2147483647 w 4427"/>
              <a:gd name="T7" fmla="*/ 2147483647 h 1495"/>
              <a:gd name="T8" fmla="*/ 2147483647 w 4427"/>
              <a:gd name="T9" fmla="*/ 2147483647 h 1495"/>
              <a:gd name="T10" fmla="*/ 2147483647 w 4427"/>
              <a:gd name="T11" fmla="*/ 2147483647 h 1495"/>
              <a:gd name="T12" fmla="*/ 2147483647 w 4427"/>
              <a:gd name="T13" fmla="*/ 2147483647 h 1495"/>
              <a:gd name="T14" fmla="*/ 2147483647 w 4427"/>
              <a:gd name="T15" fmla="*/ 2147483647 h 1495"/>
              <a:gd name="T16" fmla="*/ 2147483647 w 4427"/>
              <a:gd name="T17" fmla="*/ 2147483647 h 1495"/>
              <a:gd name="T18" fmla="*/ 2147483647 w 4427"/>
              <a:gd name="T19" fmla="*/ 2147483647 h 1495"/>
              <a:gd name="T20" fmla="*/ 2147483647 w 4427"/>
              <a:gd name="T21" fmla="*/ 2147483647 h 1495"/>
              <a:gd name="T22" fmla="*/ 2147483647 w 4427"/>
              <a:gd name="T23" fmla="*/ 2147483647 h 1495"/>
              <a:gd name="T24" fmla="*/ 2147483647 w 4427"/>
              <a:gd name="T25" fmla="*/ 2147483647 h 1495"/>
              <a:gd name="T26" fmla="*/ 2147483647 w 4427"/>
              <a:gd name="T27" fmla="*/ 2147483647 h 1495"/>
              <a:gd name="T28" fmla="*/ 2147483647 w 4427"/>
              <a:gd name="T29" fmla="*/ 2147483647 h 1495"/>
              <a:gd name="T30" fmla="*/ 2147483647 w 4427"/>
              <a:gd name="T31" fmla="*/ 2147483647 h 1495"/>
              <a:gd name="T32" fmla="*/ 2147483647 w 4427"/>
              <a:gd name="T33" fmla="*/ 2147483647 h 1495"/>
              <a:gd name="T34" fmla="*/ 2147483647 w 4427"/>
              <a:gd name="T35" fmla="*/ 2147483647 h 1495"/>
              <a:gd name="T36" fmla="*/ 2147483647 w 4427"/>
              <a:gd name="T37" fmla="*/ 2147483647 h 1495"/>
              <a:gd name="T38" fmla="*/ 2147483647 w 4427"/>
              <a:gd name="T39" fmla="*/ 2147483647 h 1495"/>
              <a:gd name="T40" fmla="*/ 2147483647 w 4427"/>
              <a:gd name="T41" fmla="*/ 2147483647 h 1495"/>
              <a:gd name="T42" fmla="*/ 2147483647 w 4427"/>
              <a:gd name="T43" fmla="*/ 2147483647 h 1495"/>
              <a:gd name="T44" fmla="*/ 2147483647 w 4427"/>
              <a:gd name="T45" fmla="*/ 2147483647 h 1495"/>
              <a:gd name="T46" fmla="*/ 2147483647 w 4427"/>
              <a:gd name="T47" fmla="*/ 2147483647 h 1495"/>
              <a:gd name="T48" fmla="*/ 2147483647 w 4427"/>
              <a:gd name="T49" fmla="*/ 2147483647 h 1495"/>
              <a:gd name="T50" fmla="*/ 2147483647 w 4427"/>
              <a:gd name="T51" fmla="*/ 2147483647 h 1495"/>
              <a:gd name="T52" fmla="*/ 2147483647 w 4427"/>
              <a:gd name="T53" fmla="*/ 2147483647 h 1495"/>
              <a:gd name="T54" fmla="*/ 2147483647 w 4427"/>
              <a:gd name="T55" fmla="*/ 2147483647 h 1495"/>
              <a:gd name="T56" fmla="*/ 2147483647 w 4427"/>
              <a:gd name="T57" fmla="*/ 2147483647 h 1495"/>
              <a:gd name="T58" fmla="*/ 2147483647 w 4427"/>
              <a:gd name="T59" fmla="*/ 2147483647 h 1495"/>
              <a:gd name="T60" fmla="*/ 2147483647 w 4427"/>
              <a:gd name="T61" fmla="*/ 2147483647 h 1495"/>
              <a:gd name="T62" fmla="*/ 2147483647 w 4427"/>
              <a:gd name="T63" fmla="*/ 2147483647 h 1495"/>
              <a:gd name="T64" fmla="*/ 0 w 4427"/>
              <a:gd name="T65" fmla="*/ 2147483647 h 1495"/>
              <a:gd name="T66" fmla="*/ 2147483647 w 4427"/>
              <a:gd name="T67" fmla="*/ 2147483647 h 1495"/>
              <a:gd name="T68" fmla="*/ 2147483647 w 4427"/>
              <a:gd name="T69" fmla="*/ 2147483647 h 1495"/>
              <a:gd name="T70" fmla="*/ 2147483647 w 4427"/>
              <a:gd name="T71" fmla="*/ 2147483647 h 1495"/>
              <a:gd name="T72" fmla="*/ 2147483647 w 4427"/>
              <a:gd name="T73" fmla="*/ 2147483647 h 1495"/>
              <a:gd name="T74" fmla="*/ 2147483647 w 4427"/>
              <a:gd name="T75" fmla="*/ 2147483647 h 1495"/>
              <a:gd name="T76" fmla="*/ 2147483647 w 4427"/>
              <a:gd name="T77" fmla="*/ 2147483647 h 1495"/>
              <a:gd name="T78" fmla="*/ 2147483647 w 4427"/>
              <a:gd name="T79" fmla="*/ 2147483647 h 1495"/>
              <a:gd name="T80" fmla="*/ 2147483647 w 4427"/>
              <a:gd name="T81" fmla="*/ 2147483647 h 1495"/>
              <a:gd name="T82" fmla="*/ 2147483647 w 4427"/>
              <a:gd name="T83" fmla="*/ 2147483647 h 1495"/>
              <a:gd name="T84" fmla="*/ 2147483647 w 4427"/>
              <a:gd name="T85" fmla="*/ 2147483647 h 1495"/>
              <a:gd name="T86" fmla="*/ 2147483647 w 4427"/>
              <a:gd name="T87" fmla="*/ 2147483647 h 1495"/>
              <a:gd name="T88" fmla="*/ 2147483647 w 4427"/>
              <a:gd name="T89" fmla="*/ 2147483647 h 1495"/>
              <a:gd name="T90" fmla="*/ 2147483647 w 4427"/>
              <a:gd name="T91" fmla="*/ 2147483647 h 1495"/>
              <a:gd name="T92" fmla="*/ 2147483647 w 4427"/>
              <a:gd name="T93" fmla="*/ 2147483647 h 1495"/>
              <a:gd name="T94" fmla="*/ 2147483647 w 4427"/>
              <a:gd name="T95" fmla="*/ 2147483647 h 1495"/>
              <a:gd name="T96" fmla="*/ 2147483647 w 4427"/>
              <a:gd name="T97" fmla="*/ 2147483647 h 1495"/>
              <a:gd name="T98" fmla="*/ 2147483647 w 4427"/>
              <a:gd name="T99" fmla="*/ 2147483647 h 1495"/>
              <a:gd name="T100" fmla="*/ 2147483647 w 4427"/>
              <a:gd name="T101" fmla="*/ 2147483647 h 14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27"/>
              <a:gd name="T154" fmla="*/ 0 h 1495"/>
              <a:gd name="T155" fmla="*/ 4427 w 4427"/>
              <a:gd name="T156" fmla="*/ 1495 h 14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27" h="1495">
                <a:moveTo>
                  <a:pt x="4427" y="695"/>
                </a:moveTo>
                <a:lnTo>
                  <a:pt x="4427" y="695"/>
                </a:lnTo>
                <a:lnTo>
                  <a:pt x="4424" y="728"/>
                </a:lnTo>
                <a:lnTo>
                  <a:pt x="4420" y="762"/>
                </a:lnTo>
                <a:lnTo>
                  <a:pt x="4411" y="794"/>
                </a:lnTo>
                <a:lnTo>
                  <a:pt x="4400" y="827"/>
                </a:lnTo>
                <a:lnTo>
                  <a:pt x="4386" y="860"/>
                </a:lnTo>
                <a:lnTo>
                  <a:pt x="4369" y="891"/>
                </a:lnTo>
                <a:lnTo>
                  <a:pt x="4347" y="923"/>
                </a:lnTo>
                <a:lnTo>
                  <a:pt x="4325" y="954"/>
                </a:lnTo>
                <a:lnTo>
                  <a:pt x="4299" y="985"/>
                </a:lnTo>
                <a:lnTo>
                  <a:pt x="4269" y="1015"/>
                </a:lnTo>
                <a:lnTo>
                  <a:pt x="4238" y="1044"/>
                </a:lnTo>
                <a:lnTo>
                  <a:pt x="4204" y="1074"/>
                </a:lnTo>
                <a:lnTo>
                  <a:pt x="4167" y="1102"/>
                </a:lnTo>
                <a:lnTo>
                  <a:pt x="4127" y="1129"/>
                </a:lnTo>
                <a:lnTo>
                  <a:pt x="4084" y="1156"/>
                </a:lnTo>
                <a:lnTo>
                  <a:pt x="4040" y="1183"/>
                </a:lnTo>
                <a:lnTo>
                  <a:pt x="3993" y="1209"/>
                </a:lnTo>
                <a:lnTo>
                  <a:pt x="3943" y="1233"/>
                </a:lnTo>
                <a:lnTo>
                  <a:pt x="3892" y="1257"/>
                </a:lnTo>
                <a:lnTo>
                  <a:pt x="3838" y="1281"/>
                </a:lnTo>
                <a:lnTo>
                  <a:pt x="3782" y="1304"/>
                </a:lnTo>
                <a:lnTo>
                  <a:pt x="3725" y="1326"/>
                </a:lnTo>
                <a:lnTo>
                  <a:pt x="3664" y="1347"/>
                </a:lnTo>
                <a:lnTo>
                  <a:pt x="3603" y="1367"/>
                </a:lnTo>
                <a:lnTo>
                  <a:pt x="3539" y="1387"/>
                </a:lnTo>
                <a:lnTo>
                  <a:pt x="3473" y="1405"/>
                </a:lnTo>
                <a:lnTo>
                  <a:pt x="3406" y="1422"/>
                </a:lnTo>
                <a:lnTo>
                  <a:pt x="3337" y="1439"/>
                </a:lnTo>
                <a:lnTo>
                  <a:pt x="3267" y="1455"/>
                </a:lnTo>
                <a:lnTo>
                  <a:pt x="3194" y="1469"/>
                </a:lnTo>
                <a:lnTo>
                  <a:pt x="3120" y="1484"/>
                </a:lnTo>
                <a:lnTo>
                  <a:pt x="3045" y="1495"/>
                </a:lnTo>
                <a:lnTo>
                  <a:pt x="3113" y="1482"/>
                </a:lnTo>
                <a:lnTo>
                  <a:pt x="3180" y="1468"/>
                </a:lnTo>
                <a:lnTo>
                  <a:pt x="3246" y="1452"/>
                </a:lnTo>
                <a:lnTo>
                  <a:pt x="3308" y="1437"/>
                </a:lnTo>
                <a:lnTo>
                  <a:pt x="3371" y="1420"/>
                </a:lnTo>
                <a:lnTo>
                  <a:pt x="3432" y="1401"/>
                </a:lnTo>
                <a:lnTo>
                  <a:pt x="3490" y="1381"/>
                </a:lnTo>
                <a:lnTo>
                  <a:pt x="3549" y="1361"/>
                </a:lnTo>
                <a:lnTo>
                  <a:pt x="3604" y="1341"/>
                </a:lnTo>
                <a:lnTo>
                  <a:pt x="3658" y="1320"/>
                </a:lnTo>
                <a:lnTo>
                  <a:pt x="3710" y="1297"/>
                </a:lnTo>
                <a:lnTo>
                  <a:pt x="3761" y="1274"/>
                </a:lnTo>
                <a:lnTo>
                  <a:pt x="3809" y="1250"/>
                </a:lnTo>
                <a:lnTo>
                  <a:pt x="3855" y="1226"/>
                </a:lnTo>
                <a:lnTo>
                  <a:pt x="3899" y="1200"/>
                </a:lnTo>
                <a:lnTo>
                  <a:pt x="3942" y="1173"/>
                </a:lnTo>
                <a:lnTo>
                  <a:pt x="3981" y="1148"/>
                </a:lnTo>
                <a:lnTo>
                  <a:pt x="4020" y="1119"/>
                </a:lnTo>
                <a:lnTo>
                  <a:pt x="4055" y="1092"/>
                </a:lnTo>
                <a:lnTo>
                  <a:pt x="4088" y="1064"/>
                </a:lnTo>
                <a:lnTo>
                  <a:pt x="4120" y="1034"/>
                </a:lnTo>
                <a:lnTo>
                  <a:pt x="4148" y="1005"/>
                </a:lnTo>
                <a:lnTo>
                  <a:pt x="4174" y="974"/>
                </a:lnTo>
                <a:lnTo>
                  <a:pt x="4198" y="944"/>
                </a:lnTo>
                <a:lnTo>
                  <a:pt x="4218" y="913"/>
                </a:lnTo>
                <a:lnTo>
                  <a:pt x="4236" y="881"/>
                </a:lnTo>
                <a:lnTo>
                  <a:pt x="4252" y="849"/>
                </a:lnTo>
                <a:lnTo>
                  <a:pt x="4265" y="816"/>
                </a:lnTo>
                <a:lnTo>
                  <a:pt x="4276" y="783"/>
                </a:lnTo>
                <a:lnTo>
                  <a:pt x="4283" y="750"/>
                </a:lnTo>
                <a:lnTo>
                  <a:pt x="4287" y="716"/>
                </a:lnTo>
                <a:lnTo>
                  <a:pt x="4289" y="683"/>
                </a:lnTo>
                <a:lnTo>
                  <a:pt x="4287" y="658"/>
                </a:lnTo>
                <a:lnTo>
                  <a:pt x="4286" y="632"/>
                </a:lnTo>
                <a:lnTo>
                  <a:pt x="4282" y="607"/>
                </a:lnTo>
                <a:lnTo>
                  <a:pt x="4276" y="581"/>
                </a:lnTo>
                <a:lnTo>
                  <a:pt x="4268" y="557"/>
                </a:lnTo>
                <a:lnTo>
                  <a:pt x="4259" y="533"/>
                </a:lnTo>
                <a:lnTo>
                  <a:pt x="4249" y="508"/>
                </a:lnTo>
                <a:lnTo>
                  <a:pt x="4236" y="484"/>
                </a:lnTo>
                <a:lnTo>
                  <a:pt x="4222" y="460"/>
                </a:lnTo>
                <a:lnTo>
                  <a:pt x="4208" y="436"/>
                </a:lnTo>
                <a:lnTo>
                  <a:pt x="4191" y="413"/>
                </a:lnTo>
                <a:lnTo>
                  <a:pt x="4172" y="390"/>
                </a:lnTo>
                <a:lnTo>
                  <a:pt x="4154" y="367"/>
                </a:lnTo>
                <a:lnTo>
                  <a:pt x="4132" y="345"/>
                </a:lnTo>
                <a:lnTo>
                  <a:pt x="4110" y="322"/>
                </a:lnTo>
                <a:lnTo>
                  <a:pt x="4087" y="300"/>
                </a:lnTo>
                <a:lnTo>
                  <a:pt x="4061" y="279"/>
                </a:lnTo>
                <a:lnTo>
                  <a:pt x="4036" y="258"/>
                </a:lnTo>
                <a:lnTo>
                  <a:pt x="4007" y="236"/>
                </a:lnTo>
                <a:lnTo>
                  <a:pt x="3979" y="216"/>
                </a:lnTo>
                <a:lnTo>
                  <a:pt x="3949" y="195"/>
                </a:lnTo>
                <a:lnTo>
                  <a:pt x="3917" y="175"/>
                </a:lnTo>
                <a:lnTo>
                  <a:pt x="3885" y="157"/>
                </a:lnTo>
                <a:lnTo>
                  <a:pt x="3850" y="137"/>
                </a:lnTo>
                <a:lnTo>
                  <a:pt x="3815" y="118"/>
                </a:lnTo>
                <a:lnTo>
                  <a:pt x="3779" y="101"/>
                </a:lnTo>
                <a:lnTo>
                  <a:pt x="3704" y="65"/>
                </a:lnTo>
                <a:lnTo>
                  <a:pt x="3624" y="31"/>
                </a:lnTo>
                <a:lnTo>
                  <a:pt x="3540" y="0"/>
                </a:lnTo>
                <a:lnTo>
                  <a:pt x="3590" y="16"/>
                </a:lnTo>
                <a:lnTo>
                  <a:pt x="3640" y="31"/>
                </a:lnTo>
                <a:lnTo>
                  <a:pt x="3687" y="47"/>
                </a:lnTo>
                <a:lnTo>
                  <a:pt x="3734" y="64"/>
                </a:lnTo>
                <a:lnTo>
                  <a:pt x="3778" y="81"/>
                </a:lnTo>
                <a:lnTo>
                  <a:pt x="3822" y="98"/>
                </a:lnTo>
                <a:lnTo>
                  <a:pt x="3865" y="117"/>
                </a:lnTo>
                <a:lnTo>
                  <a:pt x="3906" y="135"/>
                </a:lnTo>
                <a:lnTo>
                  <a:pt x="3946" y="155"/>
                </a:lnTo>
                <a:lnTo>
                  <a:pt x="3984" y="174"/>
                </a:lnTo>
                <a:lnTo>
                  <a:pt x="4021" y="194"/>
                </a:lnTo>
                <a:lnTo>
                  <a:pt x="4057" y="215"/>
                </a:lnTo>
                <a:lnTo>
                  <a:pt x="4091" y="235"/>
                </a:lnTo>
                <a:lnTo>
                  <a:pt x="4124" y="256"/>
                </a:lnTo>
                <a:lnTo>
                  <a:pt x="4155" y="278"/>
                </a:lnTo>
                <a:lnTo>
                  <a:pt x="4185" y="300"/>
                </a:lnTo>
                <a:lnTo>
                  <a:pt x="4213" y="323"/>
                </a:lnTo>
                <a:lnTo>
                  <a:pt x="4241" y="345"/>
                </a:lnTo>
                <a:lnTo>
                  <a:pt x="4265" y="369"/>
                </a:lnTo>
                <a:lnTo>
                  <a:pt x="4287" y="392"/>
                </a:lnTo>
                <a:lnTo>
                  <a:pt x="4310" y="416"/>
                </a:lnTo>
                <a:lnTo>
                  <a:pt x="4329" y="440"/>
                </a:lnTo>
                <a:lnTo>
                  <a:pt x="4347" y="464"/>
                </a:lnTo>
                <a:lnTo>
                  <a:pt x="4364" y="488"/>
                </a:lnTo>
                <a:lnTo>
                  <a:pt x="4379" y="513"/>
                </a:lnTo>
                <a:lnTo>
                  <a:pt x="4391" y="538"/>
                </a:lnTo>
                <a:lnTo>
                  <a:pt x="4401" y="564"/>
                </a:lnTo>
                <a:lnTo>
                  <a:pt x="4410" y="589"/>
                </a:lnTo>
                <a:lnTo>
                  <a:pt x="4417" y="615"/>
                </a:lnTo>
                <a:lnTo>
                  <a:pt x="4423" y="641"/>
                </a:lnTo>
                <a:lnTo>
                  <a:pt x="4426" y="668"/>
                </a:lnTo>
                <a:lnTo>
                  <a:pt x="4427" y="695"/>
                </a:lnTo>
                <a:close/>
                <a:moveTo>
                  <a:pt x="1315" y="1485"/>
                </a:moveTo>
                <a:lnTo>
                  <a:pt x="1315" y="1485"/>
                </a:lnTo>
                <a:lnTo>
                  <a:pt x="1243" y="1472"/>
                </a:lnTo>
                <a:lnTo>
                  <a:pt x="1172" y="1458"/>
                </a:lnTo>
                <a:lnTo>
                  <a:pt x="1103" y="1442"/>
                </a:lnTo>
                <a:lnTo>
                  <a:pt x="1036" y="1427"/>
                </a:lnTo>
                <a:lnTo>
                  <a:pt x="969" y="1410"/>
                </a:lnTo>
                <a:lnTo>
                  <a:pt x="905" y="1392"/>
                </a:lnTo>
                <a:lnTo>
                  <a:pt x="843" y="1373"/>
                </a:lnTo>
                <a:lnTo>
                  <a:pt x="783" y="1354"/>
                </a:lnTo>
                <a:lnTo>
                  <a:pt x="723" y="1334"/>
                </a:lnTo>
                <a:lnTo>
                  <a:pt x="666" y="1313"/>
                </a:lnTo>
                <a:lnTo>
                  <a:pt x="612" y="1290"/>
                </a:lnTo>
                <a:lnTo>
                  <a:pt x="558" y="1269"/>
                </a:lnTo>
                <a:lnTo>
                  <a:pt x="507" y="1244"/>
                </a:lnTo>
                <a:lnTo>
                  <a:pt x="458" y="1220"/>
                </a:lnTo>
                <a:lnTo>
                  <a:pt x="411" y="1196"/>
                </a:lnTo>
                <a:lnTo>
                  <a:pt x="367" y="1170"/>
                </a:lnTo>
                <a:lnTo>
                  <a:pt x="325" y="1145"/>
                </a:lnTo>
                <a:lnTo>
                  <a:pt x="285" y="1118"/>
                </a:lnTo>
                <a:lnTo>
                  <a:pt x="246" y="1091"/>
                </a:lnTo>
                <a:lnTo>
                  <a:pt x="212" y="1064"/>
                </a:lnTo>
                <a:lnTo>
                  <a:pt x="179" y="1035"/>
                </a:lnTo>
                <a:lnTo>
                  <a:pt x="149" y="1007"/>
                </a:lnTo>
                <a:lnTo>
                  <a:pt x="121" y="977"/>
                </a:lnTo>
                <a:lnTo>
                  <a:pt x="97" y="947"/>
                </a:lnTo>
                <a:lnTo>
                  <a:pt x="74" y="917"/>
                </a:lnTo>
                <a:lnTo>
                  <a:pt x="54" y="886"/>
                </a:lnTo>
                <a:lnTo>
                  <a:pt x="38" y="856"/>
                </a:lnTo>
                <a:lnTo>
                  <a:pt x="24" y="823"/>
                </a:lnTo>
                <a:lnTo>
                  <a:pt x="14" y="792"/>
                </a:lnTo>
                <a:lnTo>
                  <a:pt x="6" y="759"/>
                </a:lnTo>
                <a:lnTo>
                  <a:pt x="1" y="728"/>
                </a:lnTo>
                <a:lnTo>
                  <a:pt x="0" y="695"/>
                </a:lnTo>
                <a:lnTo>
                  <a:pt x="1" y="669"/>
                </a:lnTo>
                <a:lnTo>
                  <a:pt x="4" y="644"/>
                </a:lnTo>
                <a:lnTo>
                  <a:pt x="9" y="618"/>
                </a:lnTo>
                <a:lnTo>
                  <a:pt x="14" y="594"/>
                </a:lnTo>
                <a:lnTo>
                  <a:pt x="23" y="568"/>
                </a:lnTo>
                <a:lnTo>
                  <a:pt x="33" y="544"/>
                </a:lnTo>
                <a:lnTo>
                  <a:pt x="44" y="520"/>
                </a:lnTo>
                <a:lnTo>
                  <a:pt x="58" y="495"/>
                </a:lnTo>
                <a:lnTo>
                  <a:pt x="73" y="471"/>
                </a:lnTo>
                <a:lnTo>
                  <a:pt x="90" y="449"/>
                </a:lnTo>
                <a:lnTo>
                  <a:pt x="108" y="426"/>
                </a:lnTo>
                <a:lnTo>
                  <a:pt x="128" y="403"/>
                </a:lnTo>
                <a:lnTo>
                  <a:pt x="149" y="380"/>
                </a:lnTo>
                <a:lnTo>
                  <a:pt x="174" y="357"/>
                </a:lnTo>
                <a:lnTo>
                  <a:pt x="198" y="336"/>
                </a:lnTo>
                <a:lnTo>
                  <a:pt x="223" y="313"/>
                </a:lnTo>
                <a:lnTo>
                  <a:pt x="252" y="292"/>
                </a:lnTo>
                <a:lnTo>
                  <a:pt x="280" y="272"/>
                </a:lnTo>
                <a:lnTo>
                  <a:pt x="312" y="251"/>
                </a:lnTo>
                <a:lnTo>
                  <a:pt x="343" y="231"/>
                </a:lnTo>
                <a:lnTo>
                  <a:pt x="377" y="211"/>
                </a:lnTo>
                <a:lnTo>
                  <a:pt x="411" y="191"/>
                </a:lnTo>
                <a:lnTo>
                  <a:pt x="447" y="172"/>
                </a:lnTo>
                <a:lnTo>
                  <a:pt x="484" y="152"/>
                </a:lnTo>
                <a:lnTo>
                  <a:pt x="522" y="135"/>
                </a:lnTo>
                <a:lnTo>
                  <a:pt x="562" y="117"/>
                </a:lnTo>
                <a:lnTo>
                  <a:pt x="604" y="100"/>
                </a:lnTo>
                <a:lnTo>
                  <a:pt x="646" y="83"/>
                </a:lnTo>
                <a:lnTo>
                  <a:pt x="733" y="50"/>
                </a:lnTo>
                <a:lnTo>
                  <a:pt x="826" y="19"/>
                </a:lnTo>
                <a:lnTo>
                  <a:pt x="747" y="50"/>
                </a:lnTo>
                <a:lnTo>
                  <a:pt x="673" y="84"/>
                </a:lnTo>
                <a:lnTo>
                  <a:pt x="602" y="118"/>
                </a:lnTo>
                <a:lnTo>
                  <a:pt x="537" y="154"/>
                </a:lnTo>
                <a:lnTo>
                  <a:pt x="504" y="172"/>
                </a:lnTo>
                <a:lnTo>
                  <a:pt x="474" y="192"/>
                </a:lnTo>
                <a:lnTo>
                  <a:pt x="446" y="211"/>
                </a:lnTo>
                <a:lnTo>
                  <a:pt x="417" y="231"/>
                </a:lnTo>
                <a:lnTo>
                  <a:pt x="390" y="251"/>
                </a:lnTo>
                <a:lnTo>
                  <a:pt x="364" y="272"/>
                </a:lnTo>
                <a:lnTo>
                  <a:pt x="339" y="292"/>
                </a:lnTo>
                <a:lnTo>
                  <a:pt x="316" y="313"/>
                </a:lnTo>
                <a:lnTo>
                  <a:pt x="295" y="335"/>
                </a:lnTo>
                <a:lnTo>
                  <a:pt x="273" y="356"/>
                </a:lnTo>
                <a:lnTo>
                  <a:pt x="253" y="377"/>
                </a:lnTo>
                <a:lnTo>
                  <a:pt x="235" y="400"/>
                </a:lnTo>
                <a:lnTo>
                  <a:pt x="219" y="421"/>
                </a:lnTo>
                <a:lnTo>
                  <a:pt x="204" y="444"/>
                </a:lnTo>
                <a:lnTo>
                  <a:pt x="189" y="467"/>
                </a:lnTo>
                <a:lnTo>
                  <a:pt x="177" y="491"/>
                </a:lnTo>
                <a:lnTo>
                  <a:pt x="165" y="514"/>
                </a:lnTo>
                <a:lnTo>
                  <a:pt x="155" y="538"/>
                </a:lnTo>
                <a:lnTo>
                  <a:pt x="147" y="561"/>
                </a:lnTo>
                <a:lnTo>
                  <a:pt x="140" y="585"/>
                </a:lnTo>
                <a:lnTo>
                  <a:pt x="134" y="609"/>
                </a:lnTo>
                <a:lnTo>
                  <a:pt x="131" y="634"/>
                </a:lnTo>
                <a:lnTo>
                  <a:pt x="128" y="658"/>
                </a:lnTo>
                <a:lnTo>
                  <a:pt x="128" y="683"/>
                </a:lnTo>
                <a:lnTo>
                  <a:pt x="130" y="716"/>
                </a:lnTo>
                <a:lnTo>
                  <a:pt x="132" y="749"/>
                </a:lnTo>
                <a:lnTo>
                  <a:pt x="140" y="780"/>
                </a:lnTo>
                <a:lnTo>
                  <a:pt x="149" y="813"/>
                </a:lnTo>
                <a:lnTo>
                  <a:pt x="162" y="844"/>
                </a:lnTo>
                <a:lnTo>
                  <a:pt x="177" y="876"/>
                </a:lnTo>
                <a:lnTo>
                  <a:pt x="194" y="907"/>
                </a:lnTo>
                <a:lnTo>
                  <a:pt x="214" y="937"/>
                </a:lnTo>
                <a:lnTo>
                  <a:pt x="236" y="967"/>
                </a:lnTo>
                <a:lnTo>
                  <a:pt x="262" y="997"/>
                </a:lnTo>
                <a:lnTo>
                  <a:pt x="289" y="1025"/>
                </a:lnTo>
                <a:lnTo>
                  <a:pt x="317" y="1054"/>
                </a:lnTo>
                <a:lnTo>
                  <a:pt x="350" y="1082"/>
                </a:lnTo>
                <a:lnTo>
                  <a:pt x="383" y="1109"/>
                </a:lnTo>
                <a:lnTo>
                  <a:pt x="420" y="1136"/>
                </a:lnTo>
                <a:lnTo>
                  <a:pt x="458" y="1163"/>
                </a:lnTo>
                <a:lnTo>
                  <a:pt x="498" y="1189"/>
                </a:lnTo>
                <a:lnTo>
                  <a:pt x="539" y="1213"/>
                </a:lnTo>
                <a:lnTo>
                  <a:pt x="585" y="1237"/>
                </a:lnTo>
                <a:lnTo>
                  <a:pt x="631" y="1261"/>
                </a:lnTo>
                <a:lnTo>
                  <a:pt x="679" y="1284"/>
                </a:lnTo>
                <a:lnTo>
                  <a:pt x="729" y="1307"/>
                </a:lnTo>
                <a:lnTo>
                  <a:pt x="780" y="1328"/>
                </a:lnTo>
                <a:lnTo>
                  <a:pt x="833" y="1348"/>
                </a:lnTo>
                <a:lnTo>
                  <a:pt x="888" y="1368"/>
                </a:lnTo>
                <a:lnTo>
                  <a:pt x="944" y="1388"/>
                </a:lnTo>
                <a:lnTo>
                  <a:pt x="1002" y="1407"/>
                </a:lnTo>
                <a:lnTo>
                  <a:pt x="1062" y="1424"/>
                </a:lnTo>
                <a:lnTo>
                  <a:pt x="1123" y="1441"/>
                </a:lnTo>
                <a:lnTo>
                  <a:pt x="1186" y="1457"/>
                </a:lnTo>
                <a:lnTo>
                  <a:pt x="1250" y="1471"/>
                </a:lnTo>
                <a:lnTo>
                  <a:pt x="1315" y="1485"/>
                </a:lnTo>
                <a:close/>
              </a:path>
            </a:pathLst>
          </a:custGeom>
          <a:solidFill>
            <a:srgbClr val="D1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94" name="Freeform 5"/>
          <p:cNvSpPr>
            <a:spLocks noEditPoints="1"/>
          </p:cNvSpPr>
          <p:nvPr/>
        </p:nvSpPr>
        <p:spPr bwMode="auto">
          <a:xfrm>
            <a:off x="4144963" y="3133725"/>
            <a:ext cx="433387" cy="158750"/>
          </a:xfrm>
          <a:custGeom>
            <a:avLst/>
            <a:gdLst>
              <a:gd name="T0" fmla="*/ 2147483647 w 4427"/>
              <a:gd name="T1" fmla="*/ 2147483647 h 1495"/>
              <a:gd name="T2" fmla="*/ 2147483647 w 4427"/>
              <a:gd name="T3" fmla="*/ 2147483647 h 1495"/>
              <a:gd name="T4" fmla="*/ 2147483647 w 4427"/>
              <a:gd name="T5" fmla="*/ 2147483647 h 1495"/>
              <a:gd name="T6" fmla="*/ 2147483647 w 4427"/>
              <a:gd name="T7" fmla="*/ 2147483647 h 1495"/>
              <a:gd name="T8" fmla="*/ 2147483647 w 4427"/>
              <a:gd name="T9" fmla="*/ 2147483647 h 1495"/>
              <a:gd name="T10" fmla="*/ 2147483647 w 4427"/>
              <a:gd name="T11" fmla="*/ 2147483647 h 1495"/>
              <a:gd name="T12" fmla="*/ 2147483647 w 4427"/>
              <a:gd name="T13" fmla="*/ 2147483647 h 1495"/>
              <a:gd name="T14" fmla="*/ 2147483647 w 4427"/>
              <a:gd name="T15" fmla="*/ 2147483647 h 1495"/>
              <a:gd name="T16" fmla="*/ 2147483647 w 4427"/>
              <a:gd name="T17" fmla="*/ 2147483647 h 1495"/>
              <a:gd name="T18" fmla="*/ 2147483647 w 4427"/>
              <a:gd name="T19" fmla="*/ 2147483647 h 1495"/>
              <a:gd name="T20" fmla="*/ 2147483647 w 4427"/>
              <a:gd name="T21" fmla="*/ 2147483647 h 1495"/>
              <a:gd name="T22" fmla="*/ 2147483647 w 4427"/>
              <a:gd name="T23" fmla="*/ 2147483647 h 1495"/>
              <a:gd name="T24" fmla="*/ 2147483647 w 4427"/>
              <a:gd name="T25" fmla="*/ 2147483647 h 1495"/>
              <a:gd name="T26" fmla="*/ 2147483647 w 4427"/>
              <a:gd name="T27" fmla="*/ 2147483647 h 1495"/>
              <a:gd name="T28" fmla="*/ 2147483647 w 4427"/>
              <a:gd name="T29" fmla="*/ 2147483647 h 1495"/>
              <a:gd name="T30" fmla="*/ 2147483647 w 4427"/>
              <a:gd name="T31" fmla="*/ 2147483647 h 1495"/>
              <a:gd name="T32" fmla="*/ 2147483647 w 4427"/>
              <a:gd name="T33" fmla="*/ 2147483647 h 1495"/>
              <a:gd name="T34" fmla="*/ 2147483647 w 4427"/>
              <a:gd name="T35" fmla="*/ 2147483647 h 1495"/>
              <a:gd name="T36" fmla="*/ 2147483647 w 4427"/>
              <a:gd name="T37" fmla="*/ 2147483647 h 1495"/>
              <a:gd name="T38" fmla="*/ 2147483647 w 4427"/>
              <a:gd name="T39" fmla="*/ 2147483647 h 1495"/>
              <a:gd name="T40" fmla="*/ 2147483647 w 4427"/>
              <a:gd name="T41" fmla="*/ 2147483647 h 1495"/>
              <a:gd name="T42" fmla="*/ 2147483647 w 4427"/>
              <a:gd name="T43" fmla="*/ 2147483647 h 1495"/>
              <a:gd name="T44" fmla="*/ 2147483647 w 4427"/>
              <a:gd name="T45" fmla="*/ 2147483647 h 1495"/>
              <a:gd name="T46" fmla="*/ 2147483647 w 4427"/>
              <a:gd name="T47" fmla="*/ 2147483647 h 1495"/>
              <a:gd name="T48" fmla="*/ 2147483647 w 4427"/>
              <a:gd name="T49" fmla="*/ 2147483647 h 1495"/>
              <a:gd name="T50" fmla="*/ 2147483647 w 4427"/>
              <a:gd name="T51" fmla="*/ 2147483647 h 1495"/>
              <a:gd name="T52" fmla="*/ 2147483647 w 4427"/>
              <a:gd name="T53" fmla="*/ 2147483647 h 1495"/>
              <a:gd name="T54" fmla="*/ 2147483647 w 4427"/>
              <a:gd name="T55" fmla="*/ 2147483647 h 1495"/>
              <a:gd name="T56" fmla="*/ 2147483647 w 4427"/>
              <a:gd name="T57" fmla="*/ 2147483647 h 1495"/>
              <a:gd name="T58" fmla="*/ 2147483647 w 4427"/>
              <a:gd name="T59" fmla="*/ 2147483647 h 1495"/>
              <a:gd name="T60" fmla="*/ 2147483647 w 4427"/>
              <a:gd name="T61" fmla="*/ 2147483647 h 1495"/>
              <a:gd name="T62" fmla="*/ 2147483647 w 4427"/>
              <a:gd name="T63" fmla="*/ 2147483647 h 1495"/>
              <a:gd name="T64" fmla="*/ 0 w 4427"/>
              <a:gd name="T65" fmla="*/ 2147483647 h 1495"/>
              <a:gd name="T66" fmla="*/ 2147483647 w 4427"/>
              <a:gd name="T67" fmla="*/ 2147483647 h 1495"/>
              <a:gd name="T68" fmla="*/ 2147483647 w 4427"/>
              <a:gd name="T69" fmla="*/ 2147483647 h 1495"/>
              <a:gd name="T70" fmla="*/ 2147483647 w 4427"/>
              <a:gd name="T71" fmla="*/ 2147483647 h 1495"/>
              <a:gd name="T72" fmla="*/ 2147483647 w 4427"/>
              <a:gd name="T73" fmla="*/ 2147483647 h 1495"/>
              <a:gd name="T74" fmla="*/ 2147483647 w 4427"/>
              <a:gd name="T75" fmla="*/ 2147483647 h 1495"/>
              <a:gd name="T76" fmla="*/ 2147483647 w 4427"/>
              <a:gd name="T77" fmla="*/ 2147483647 h 1495"/>
              <a:gd name="T78" fmla="*/ 2147483647 w 4427"/>
              <a:gd name="T79" fmla="*/ 2147483647 h 1495"/>
              <a:gd name="T80" fmla="*/ 2147483647 w 4427"/>
              <a:gd name="T81" fmla="*/ 2147483647 h 1495"/>
              <a:gd name="T82" fmla="*/ 2147483647 w 4427"/>
              <a:gd name="T83" fmla="*/ 2147483647 h 1495"/>
              <a:gd name="T84" fmla="*/ 2147483647 w 4427"/>
              <a:gd name="T85" fmla="*/ 2147483647 h 1495"/>
              <a:gd name="T86" fmla="*/ 2147483647 w 4427"/>
              <a:gd name="T87" fmla="*/ 2147483647 h 1495"/>
              <a:gd name="T88" fmla="*/ 2147483647 w 4427"/>
              <a:gd name="T89" fmla="*/ 2147483647 h 1495"/>
              <a:gd name="T90" fmla="*/ 2147483647 w 4427"/>
              <a:gd name="T91" fmla="*/ 2147483647 h 1495"/>
              <a:gd name="T92" fmla="*/ 2147483647 w 4427"/>
              <a:gd name="T93" fmla="*/ 2147483647 h 1495"/>
              <a:gd name="T94" fmla="*/ 2147483647 w 4427"/>
              <a:gd name="T95" fmla="*/ 2147483647 h 1495"/>
              <a:gd name="T96" fmla="*/ 2147483647 w 4427"/>
              <a:gd name="T97" fmla="*/ 2147483647 h 1495"/>
              <a:gd name="T98" fmla="*/ 2147483647 w 4427"/>
              <a:gd name="T99" fmla="*/ 2147483647 h 1495"/>
              <a:gd name="T100" fmla="*/ 2147483647 w 4427"/>
              <a:gd name="T101" fmla="*/ 2147483647 h 14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27"/>
              <a:gd name="T154" fmla="*/ 0 h 1495"/>
              <a:gd name="T155" fmla="*/ 4427 w 4427"/>
              <a:gd name="T156" fmla="*/ 1495 h 14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27" h="1495">
                <a:moveTo>
                  <a:pt x="4427" y="695"/>
                </a:moveTo>
                <a:lnTo>
                  <a:pt x="4427" y="695"/>
                </a:lnTo>
                <a:lnTo>
                  <a:pt x="4424" y="728"/>
                </a:lnTo>
                <a:lnTo>
                  <a:pt x="4420" y="762"/>
                </a:lnTo>
                <a:lnTo>
                  <a:pt x="4411" y="794"/>
                </a:lnTo>
                <a:lnTo>
                  <a:pt x="4400" y="827"/>
                </a:lnTo>
                <a:lnTo>
                  <a:pt x="4386" y="860"/>
                </a:lnTo>
                <a:lnTo>
                  <a:pt x="4369" y="891"/>
                </a:lnTo>
                <a:lnTo>
                  <a:pt x="4347" y="923"/>
                </a:lnTo>
                <a:lnTo>
                  <a:pt x="4325" y="954"/>
                </a:lnTo>
                <a:lnTo>
                  <a:pt x="4299" y="985"/>
                </a:lnTo>
                <a:lnTo>
                  <a:pt x="4269" y="1015"/>
                </a:lnTo>
                <a:lnTo>
                  <a:pt x="4238" y="1044"/>
                </a:lnTo>
                <a:lnTo>
                  <a:pt x="4204" y="1074"/>
                </a:lnTo>
                <a:lnTo>
                  <a:pt x="4167" y="1102"/>
                </a:lnTo>
                <a:lnTo>
                  <a:pt x="4127" y="1129"/>
                </a:lnTo>
                <a:lnTo>
                  <a:pt x="4084" y="1156"/>
                </a:lnTo>
                <a:lnTo>
                  <a:pt x="4040" y="1183"/>
                </a:lnTo>
                <a:lnTo>
                  <a:pt x="3993" y="1209"/>
                </a:lnTo>
                <a:lnTo>
                  <a:pt x="3943" y="1233"/>
                </a:lnTo>
                <a:lnTo>
                  <a:pt x="3892" y="1257"/>
                </a:lnTo>
                <a:lnTo>
                  <a:pt x="3838" y="1281"/>
                </a:lnTo>
                <a:lnTo>
                  <a:pt x="3782" y="1304"/>
                </a:lnTo>
                <a:lnTo>
                  <a:pt x="3725" y="1326"/>
                </a:lnTo>
                <a:lnTo>
                  <a:pt x="3664" y="1347"/>
                </a:lnTo>
                <a:lnTo>
                  <a:pt x="3603" y="1367"/>
                </a:lnTo>
                <a:lnTo>
                  <a:pt x="3539" y="1387"/>
                </a:lnTo>
                <a:lnTo>
                  <a:pt x="3473" y="1405"/>
                </a:lnTo>
                <a:lnTo>
                  <a:pt x="3406" y="1422"/>
                </a:lnTo>
                <a:lnTo>
                  <a:pt x="3337" y="1439"/>
                </a:lnTo>
                <a:lnTo>
                  <a:pt x="3267" y="1455"/>
                </a:lnTo>
                <a:lnTo>
                  <a:pt x="3194" y="1469"/>
                </a:lnTo>
                <a:lnTo>
                  <a:pt x="3120" y="1484"/>
                </a:lnTo>
                <a:lnTo>
                  <a:pt x="3045" y="1495"/>
                </a:lnTo>
                <a:lnTo>
                  <a:pt x="3113" y="1482"/>
                </a:lnTo>
                <a:lnTo>
                  <a:pt x="3180" y="1468"/>
                </a:lnTo>
                <a:lnTo>
                  <a:pt x="3246" y="1452"/>
                </a:lnTo>
                <a:lnTo>
                  <a:pt x="3308" y="1437"/>
                </a:lnTo>
                <a:lnTo>
                  <a:pt x="3371" y="1420"/>
                </a:lnTo>
                <a:lnTo>
                  <a:pt x="3432" y="1401"/>
                </a:lnTo>
                <a:lnTo>
                  <a:pt x="3490" y="1381"/>
                </a:lnTo>
                <a:lnTo>
                  <a:pt x="3549" y="1361"/>
                </a:lnTo>
                <a:lnTo>
                  <a:pt x="3604" y="1341"/>
                </a:lnTo>
                <a:lnTo>
                  <a:pt x="3658" y="1320"/>
                </a:lnTo>
                <a:lnTo>
                  <a:pt x="3710" y="1297"/>
                </a:lnTo>
                <a:lnTo>
                  <a:pt x="3761" y="1274"/>
                </a:lnTo>
                <a:lnTo>
                  <a:pt x="3809" y="1250"/>
                </a:lnTo>
                <a:lnTo>
                  <a:pt x="3855" y="1226"/>
                </a:lnTo>
                <a:lnTo>
                  <a:pt x="3899" y="1200"/>
                </a:lnTo>
                <a:lnTo>
                  <a:pt x="3942" y="1173"/>
                </a:lnTo>
                <a:lnTo>
                  <a:pt x="3981" y="1148"/>
                </a:lnTo>
                <a:lnTo>
                  <a:pt x="4020" y="1119"/>
                </a:lnTo>
                <a:lnTo>
                  <a:pt x="4055" y="1092"/>
                </a:lnTo>
                <a:lnTo>
                  <a:pt x="4088" y="1064"/>
                </a:lnTo>
                <a:lnTo>
                  <a:pt x="4120" y="1034"/>
                </a:lnTo>
                <a:lnTo>
                  <a:pt x="4148" y="1005"/>
                </a:lnTo>
                <a:lnTo>
                  <a:pt x="4174" y="974"/>
                </a:lnTo>
                <a:lnTo>
                  <a:pt x="4198" y="944"/>
                </a:lnTo>
                <a:lnTo>
                  <a:pt x="4218" y="913"/>
                </a:lnTo>
                <a:lnTo>
                  <a:pt x="4236" y="881"/>
                </a:lnTo>
                <a:lnTo>
                  <a:pt x="4252" y="849"/>
                </a:lnTo>
                <a:lnTo>
                  <a:pt x="4265" y="816"/>
                </a:lnTo>
                <a:lnTo>
                  <a:pt x="4276" y="783"/>
                </a:lnTo>
                <a:lnTo>
                  <a:pt x="4283" y="750"/>
                </a:lnTo>
                <a:lnTo>
                  <a:pt x="4287" y="716"/>
                </a:lnTo>
                <a:lnTo>
                  <a:pt x="4289" y="683"/>
                </a:lnTo>
                <a:lnTo>
                  <a:pt x="4287" y="658"/>
                </a:lnTo>
                <a:lnTo>
                  <a:pt x="4286" y="632"/>
                </a:lnTo>
                <a:lnTo>
                  <a:pt x="4282" y="607"/>
                </a:lnTo>
                <a:lnTo>
                  <a:pt x="4276" y="581"/>
                </a:lnTo>
                <a:lnTo>
                  <a:pt x="4268" y="557"/>
                </a:lnTo>
                <a:lnTo>
                  <a:pt x="4259" y="533"/>
                </a:lnTo>
                <a:lnTo>
                  <a:pt x="4249" y="508"/>
                </a:lnTo>
                <a:lnTo>
                  <a:pt x="4236" y="484"/>
                </a:lnTo>
                <a:lnTo>
                  <a:pt x="4222" y="460"/>
                </a:lnTo>
                <a:lnTo>
                  <a:pt x="4208" y="436"/>
                </a:lnTo>
                <a:lnTo>
                  <a:pt x="4191" y="413"/>
                </a:lnTo>
                <a:lnTo>
                  <a:pt x="4172" y="390"/>
                </a:lnTo>
                <a:lnTo>
                  <a:pt x="4154" y="367"/>
                </a:lnTo>
                <a:lnTo>
                  <a:pt x="4132" y="345"/>
                </a:lnTo>
                <a:lnTo>
                  <a:pt x="4110" y="322"/>
                </a:lnTo>
                <a:lnTo>
                  <a:pt x="4087" y="300"/>
                </a:lnTo>
                <a:lnTo>
                  <a:pt x="4061" y="279"/>
                </a:lnTo>
                <a:lnTo>
                  <a:pt x="4036" y="258"/>
                </a:lnTo>
                <a:lnTo>
                  <a:pt x="4007" y="236"/>
                </a:lnTo>
                <a:lnTo>
                  <a:pt x="3979" y="216"/>
                </a:lnTo>
                <a:lnTo>
                  <a:pt x="3949" y="195"/>
                </a:lnTo>
                <a:lnTo>
                  <a:pt x="3917" y="175"/>
                </a:lnTo>
                <a:lnTo>
                  <a:pt x="3885" y="157"/>
                </a:lnTo>
                <a:lnTo>
                  <a:pt x="3850" y="137"/>
                </a:lnTo>
                <a:lnTo>
                  <a:pt x="3815" y="118"/>
                </a:lnTo>
                <a:lnTo>
                  <a:pt x="3779" y="101"/>
                </a:lnTo>
                <a:lnTo>
                  <a:pt x="3704" y="65"/>
                </a:lnTo>
                <a:lnTo>
                  <a:pt x="3624" y="31"/>
                </a:lnTo>
                <a:lnTo>
                  <a:pt x="3540" y="0"/>
                </a:lnTo>
                <a:lnTo>
                  <a:pt x="3590" y="16"/>
                </a:lnTo>
                <a:lnTo>
                  <a:pt x="3640" y="31"/>
                </a:lnTo>
                <a:lnTo>
                  <a:pt x="3687" y="47"/>
                </a:lnTo>
                <a:lnTo>
                  <a:pt x="3734" y="64"/>
                </a:lnTo>
                <a:lnTo>
                  <a:pt x="3778" y="81"/>
                </a:lnTo>
                <a:lnTo>
                  <a:pt x="3822" y="98"/>
                </a:lnTo>
                <a:lnTo>
                  <a:pt x="3865" y="117"/>
                </a:lnTo>
                <a:lnTo>
                  <a:pt x="3906" y="135"/>
                </a:lnTo>
                <a:lnTo>
                  <a:pt x="3946" y="155"/>
                </a:lnTo>
                <a:lnTo>
                  <a:pt x="3984" y="174"/>
                </a:lnTo>
                <a:lnTo>
                  <a:pt x="4021" y="194"/>
                </a:lnTo>
                <a:lnTo>
                  <a:pt x="4057" y="215"/>
                </a:lnTo>
                <a:lnTo>
                  <a:pt x="4091" y="235"/>
                </a:lnTo>
                <a:lnTo>
                  <a:pt x="4124" y="256"/>
                </a:lnTo>
                <a:lnTo>
                  <a:pt x="4155" y="278"/>
                </a:lnTo>
                <a:lnTo>
                  <a:pt x="4185" y="300"/>
                </a:lnTo>
                <a:lnTo>
                  <a:pt x="4213" y="323"/>
                </a:lnTo>
                <a:lnTo>
                  <a:pt x="4241" y="345"/>
                </a:lnTo>
                <a:lnTo>
                  <a:pt x="4265" y="369"/>
                </a:lnTo>
                <a:lnTo>
                  <a:pt x="4287" y="392"/>
                </a:lnTo>
                <a:lnTo>
                  <a:pt x="4310" y="416"/>
                </a:lnTo>
                <a:lnTo>
                  <a:pt x="4329" y="440"/>
                </a:lnTo>
                <a:lnTo>
                  <a:pt x="4347" y="464"/>
                </a:lnTo>
                <a:lnTo>
                  <a:pt x="4364" y="488"/>
                </a:lnTo>
                <a:lnTo>
                  <a:pt x="4379" y="513"/>
                </a:lnTo>
                <a:lnTo>
                  <a:pt x="4391" y="538"/>
                </a:lnTo>
                <a:lnTo>
                  <a:pt x="4401" y="564"/>
                </a:lnTo>
                <a:lnTo>
                  <a:pt x="4410" y="589"/>
                </a:lnTo>
                <a:lnTo>
                  <a:pt x="4417" y="615"/>
                </a:lnTo>
                <a:lnTo>
                  <a:pt x="4423" y="641"/>
                </a:lnTo>
                <a:lnTo>
                  <a:pt x="4426" y="668"/>
                </a:lnTo>
                <a:lnTo>
                  <a:pt x="4427" y="695"/>
                </a:lnTo>
                <a:close/>
                <a:moveTo>
                  <a:pt x="1315" y="1485"/>
                </a:moveTo>
                <a:lnTo>
                  <a:pt x="1315" y="1485"/>
                </a:lnTo>
                <a:lnTo>
                  <a:pt x="1243" y="1472"/>
                </a:lnTo>
                <a:lnTo>
                  <a:pt x="1172" y="1458"/>
                </a:lnTo>
                <a:lnTo>
                  <a:pt x="1103" y="1442"/>
                </a:lnTo>
                <a:lnTo>
                  <a:pt x="1036" y="1427"/>
                </a:lnTo>
                <a:lnTo>
                  <a:pt x="969" y="1410"/>
                </a:lnTo>
                <a:lnTo>
                  <a:pt x="905" y="1392"/>
                </a:lnTo>
                <a:lnTo>
                  <a:pt x="843" y="1373"/>
                </a:lnTo>
                <a:lnTo>
                  <a:pt x="783" y="1354"/>
                </a:lnTo>
                <a:lnTo>
                  <a:pt x="723" y="1334"/>
                </a:lnTo>
                <a:lnTo>
                  <a:pt x="666" y="1313"/>
                </a:lnTo>
                <a:lnTo>
                  <a:pt x="612" y="1290"/>
                </a:lnTo>
                <a:lnTo>
                  <a:pt x="558" y="1269"/>
                </a:lnTo>
                <a:lnTo>
                  <a:pt x="507" y="1244"/>
                </a:lnTo>
                <a:lnTo>
                  <a:pt x="458" y="1220"/>
                </a:lnTo>
                <a:lnTo>
                  <a:pt x="411" y="1196"/>
                </a:lnTo>
                <a:lnTo>
                  <a:pt x="367" y="1170"/>
                </a:lnTo>
                <a:lnTo>
                  <a:pt x="325" y="1145"/>
                </a:lnTo>
                <a:lnTo>
                  <a:pt x="285" y="1118"/>
                </a:lnTo>
                <a:lnTo>
                  <a:pt x="246" y="1091"/>
                </a:lnTo>
                <a:lnTo>
                  <a:pt x="212" y="1064"/>
                </a:lnTo>
                <a:lnTo>
                  <a:pt x="179" y="1035"/>
                </a:lnTo>
                <a:lnTo>
                  <a:pt x="149" y="1007"/>
                </a:lnTo>
                <a:lnTo>
                  <a:pt x="121" y="977"/>
                </a:lnTo>
                <a:lnTo>
                  <a:pt x="97" y="947"/>
                </a:lnTo>
                <a:lnTo>
                  <a:pt x="74" y="917"/>
                </a:lnTo>
                <a:lnTo>
                  <a:pt x="54" y="886"/>
                </a:lnTo>
                <a:lnTo>
                  <a:pt x="38" y="856"/>
                </a:lnTo>
                <a:lnTo>
                  <a:pt x="24" y="823"/>
                </a:lnTo>
                <a:lnTo>
                  <a:pt x="14" y="792"/>
                </a:lnTo>
                <a:lnTo>
                  <a:pt x="6" y="759"/>
                </a:lnTo>
                <a:lnTo>
                  <a:pt x="1" y="728"/>
                </a:lnTo>
                <a:lnTo>
                  <a:pt x="0" y="695"/>
                </a:lnTo>
                <a:lnTo>
                  <a:pt x="1" y="669"/>
                </a:lnTo>
                <a:lnTo>
                  <a:pt x="4" y="644"/>
                </a:lnTo>
                <a:lnTo>
                  <a:pt x="9" y="618"/>
                </a:lnTo>
                <a:lnTo>
                  <a:pt x="14" y="594"/>
                </a:lnTo>
                <a:lnTo>
                  <a:pt x="23" y="568"/>
                </a:lnTo>
                <a:lnTo>
                  <a:pt x="33" y="544"/>
                </a:lnTo>
                <a:lnTo>
                  <a:pt x="44" y="520"/>
                </a:lnTo>
                <a:lnTo>
                  <a:pt x="58" y="495"/>
                </a:lnTo>
                <a:lnTo>
                  <a:pt x="73" y="471"/>
                </a:lnTo>
                <a:lnTo>
                  <a:pt x="90" y="449"/>
                </a:lnTo>
                <a:lnTo>
                  <a:pt x="108" y="426"/>
                </a:lnTo>
                <a:lnTo>
                  <a:pt x="128" y="403"/>
                </a:lnTo>
                <a:lnTo>
                  <a:pt x="149" y="380"/>
                </a:lnTo>
                <a:lnTo>
                  <a:pt x="174" y="357"/>
                </a:lnTo>
                <a:lnTo>
                  <a:pt x="198" y="336"/>
                </a:lnTo>
                <a:lnTo>
                  <a:pt x="223" y="313"/>
                </a:lnTo>
                <a:lnTo>
                  <a:pt x="252" y="292"/>
                </a:lnTo>
                <a:lnTo>
                  <a:pt x="280" y="272"/>
                </a:lnTo>
                <a:lnTo>
                  <a:pt x="312" y="251"/>
                </a:lnTo>
                <a:lnTo>
                  <a:pt x="343" y="231"/>
                </a:lnTo>
                <a:lnTo>
                  <a:pt x="377" y="211"/>
                </a:lnTo>
                <a:lnTo>
                  <a:pt x="411" y="191"/>
                </a:lnTo>
                <a:lnTo>
                  <a:pt x="447" y="172"/>
                </a:lnTo>
                <a:lnTo>
                  <a:pt x="484" y="152"/>
                </a:lnTo>
                <a:lnTo>
                  <a:pt x="522" y="135"/>
                </a:lnTo>
                <a:lnTo>
                  <a:pt x="562" y="117"/>
                </a:lnTo>
                <a:lnTo>
                  <a:pt x="604" y="100"/>
                </a:lnTo>
                <a:lnTo>
                  <a:pt x="646" y="83"/>
                </a:lnTo>
                <a:lnTo>
                  <a:pt x="733" y="50"/>
                </a:lnTo>
                <a:lnTo>
                  <a:pt x="826" y="19"/>
                </a:lnTo>
                <a:lnTo>
                  <a:pt x="747" y="50"/>
                </a:lnTo>
                <a:lnTo>
                  <a:pt x="673" y="84"/>
                </a:lnTo>
                <a:lnTo>
                  <a:pt x="602" y="118"/>
                </a:lnTo>
                <a:lnTo>
                  <a:pt x="537" y="154"/>
                </a:lnTo>
                <a:lnTo>
                  <a:pt x="504" y="172"/>
                </a:lnTo>
                <a:lnTo>
                  <a:pt x="474" y="192"/>
                </a:lnTo>
                <a:lnTo>
                  <a:pt x="446" y="211"/>
                </a:lnTo>
                <a:lnTo>
                  <a:pt x="417" y="231"/>
                </a:lnTo>
                <a:lnTo>
                  <a:pt x="390" y="251"/>
                </a:lnTo>
                <a:lnTo>
                  <a:pt x="364" y="272"/>
                </a:lnTo>
                <a:lnTo>
                  <a:pt x="339" y="292"/>
                </a:lnTo>
                <a:lnTo>
                  <a:pt x="316" y="313"/>
                </a:lnTo>
                <a:lnTo>
                  <a:pt x="295" y="335"/>
                </a:lnTo>
                <a:lnTo>
                  <a:pt x="273" y="356"/>
                </a:lnTo>
                <a:lnTo>
                  <a:pt x="253" y="377"/>
                </a:lnTo>
                <a:lnTo>
                  <a:pt x="235" y="400"/>
                </a:lnTo>
                <a:lnTo>
                  <a:pt x="219" y="421"/>
                </a:lnTo>
                <a:lnTo>
                  <a:pt x="204" y="444"/>
                </a:lnTo>
                <a:lnTo>
                  <a:pt x="189" y="467"/>
                </a:lnTo>
                <a:lnTo>
                  <a:pt x="177" y="491"/>
                </a:lnTo>
                <a:lnTo>
                  <a:pt x="165" y="514"/>
                </a:lnTo>
                <a:lnTo>
                  <a:pt x="155" y="538"/>
                </a:lnTo>
                <a:lnTo>
                  <a:pt x="147" y="561"/>
                </a:lnTo>
                <a:lnTo>
                  <a:pt x="140" y="585"/>
                </a:lnTo>
                <a:lnTo>
                  <a:pt x="134" y="609"/>
                </a:lnTo>
                <a:lnTo>
                  <a:pt x="131" y="634"/>
                </a:lnTo>
                <a:lnTo>
                  <a:pt x="128" y="658"/>
                </a:lnTo>
                <a:lnTo>
                  <a:pt x="128" y="683"/>
                </a:lnTo>
                <a:lnTo>
                  <a:pt x="130" y="716"/>
                </a:lnTo>
                <a:lnTo>
                  <a:pt x="132" y="749"/>
                </a:lnTo>
                <a:lnTo>
                  <a:pt x="140" y="780"/>
                </a:lnTo>
                <a:lnTo>
                  <a:pt x="149" y="813"/>
                </a:lnTo>
                <a:lnTo>
                  <a:pt x="162" y="844"/>
                </a:lnTo>
                <a:lnTo>
                  <a:pt x="177" y="876"/>
                </a:lnTo>
                <a:lnTo>
                  <a:pt x="194" y="907"/>
                </a:lnTo>
                <a:lnTo>
                  <a:pt x="214" y="937"/>
                </a:lnTo>
                <a:lnTo>
                  <a:pt x="236" y="967"/>
                </a:lnTo>
                <a:lnTo>
                  <a:pt x="262" y="997"/>
                </a:lnTo>
                <a:lnTo>
                  <a:pt x="289" y="1025"/>
                </a:lnTo>
                <a:lnTo>
                  <a:pt x="317" y="1054"/>
                </a:lnTo>
                <a:lnTo>
                  <a:pt x="350" y="1082"/>
                </a:lnTo>
                <a:lnTo>
                  <a:pt x="383" y="1109"/>
                </a:lnTo>
                <a:lnTo>
                  <a:pt x="420" y="1136"/>
                </a:lnTo>
                <a:lnTo>
                  <a:pt x="458" y="1163"/>
                </a:lnTo>
                <a:lnTo>
                  <a:pt x="498" y="1189"/>
                </a:lnTo>
                <a:lnTo>
                  <a:pt x="539" y="1213"/>
                </a:lnTo>
                <a:lnTo>
                  <a:pt x="585" y="1237"/>
                </a:lnTo>
                <a:lnTo>
                  <a:pt x="631" y="1261"/>
                </a:lnTo>
                <a:lnTo>
                  <a:pt x="679" y="1284"/>
                </a:lnTo>
                <a:lnTo>
                  <a:pt x="729" y="1307"/>
                </a:lnTo>
                <a:lnTo>
                  <a:pt x="780" y="1328"/>
                </a:lnTo>
                <a:lnTo>
                  <a:pt x="833" y="1348"/>
                </a:lnTo>
                <a:lnTo>
                  <a:pt x="888" y="1368"/>
                </a:lnTo>
                <a:lnTo>
                  <a:pt x="944" y="1388"/>
                </a:lnTo>
                <a:lnTo>
                  <a:pt x="1002" y="1407"/>
                </a:lnTo>
                <a:lnTo>
                  <a:pt x="1062" y="1424"/>
                </a:lnTo>
                <a:lnTo>
                  <a:pt x="1123" y="1441"/>
                </a:lnTo>
                <a:lnTo>
                  <a:pt x="1186" y="1457"/>
                </a:lnTo>
                <a:lnTo>
                  <a:pt x="1250" y="1471"/>
                </a:lnTo>
                <a:lnTo>
                  <a:pt x="1315" y="1485"/>
                </a:lnTo>
                <a:close/>
              </a:path>
            </a:pathLst>
          </a:custGeom>
          <a:solidFill>
            <a:srgbClr val="D1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95" name="Text Box 2365"/>
          <p:cNvSpPr txBox="1">
            <a:spLocks noChangeArrowheads="1"/>
          </p:cNvSpPr>
          <p:nvPr/>
        </p:nvSpPr>
        <p:spPr bwMode="auto">
          <a:xfrm>
            <a:off x="4962525" y="3349625"/>
            <a:ext cx="788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5F5F5F"/>
                </a:solidFill>
                <a:latin typeface="Arial" charset="0"/>
              </a:rPr>
              <a:t>+41.4%</a:t>
            </a:r>
          </a:p>
        </p:txBody>
      </p:sp>
      <p:sp>
        <p:nvSpPr>
          <p:cNvPr id="1996" name="Text Box 2367"/>
          <p:cNvSpPr txBox="1">
            <a:spLocks noChangeArrowheads="1"/>
          </p:cNvSpPr>
          <p:nvPr/>
        </p:nvSpPr>
        <p:spPr bwMode="auto">
          <a:xfrm>
            <a:off x="4194175" y="3135313"/>
            <a:ext cx="3651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5F5F5F"/>
                </a:solidFill>
                <a:latin typeface="Arial" charset="0"/>
              </a:rPr>
              <a:t>+3.0%</a:t>
            </a:r>
          </a:p>
        </p:txBody>
      </p:sp>
      <p:sp>
        <p:nvSpPr>
          <p:cNvPr id="1997" name="Freeform 5"/>
          <p:cNvSpPr>
            <a:spLocks noEditPoints="1"/>
          </p:cNvSpPr>
          <p:nvPr/>
        </p:nvSpPr>
        <p:spPr bwMode="auto">
          <a:xfrm>
            <a:off x="2066925" y="3192463"/>
            <a:ext cx="333375" cy="133350"/>
          </a:xfrm>
          <a:custGeom>
            <a:avLst/>
            <a:gdLst>
              <a:gd name="T0" fmla="*/ 2147483647 w 4427"/>
              <a:gd name="T1" fmla="*/ 2147483647 h 1495"/>
              <a:gd name="T2" fmla="*/ 2147483647 w 4427"/>
              <a:gd name="T3" fmla="*/ 2147483647 h 1495"/>
              <a:gd name="T4" fmla="*/ 2147483647 w 4427"/>
              <a:gd name="T5" fmla="*/ 2147483647 h 1495"/>
              <a:gd name="T6" fmla="*/ 2147483647 w 4427"/>
              <a:gd name="T7" fmla="*/ 2147483647 h 1495"/>
              <a:gd name="T8" fmla="*/ 2147483647 w 4427"/>
              <a:gd name="T9" fmla="*/ 2147483647 h 1495"/>
              <a:gd name="T10" fmla="*/ 2147483647 w 4427"/>
              <a:gd name="T11" fmla="*/ 2147483647 h 1495"/>
              <a:gd name="T12" fmla="*/ 2147483647 w 4427"/>
              <a:gd name="T13" fmla="*/ 2147483647 h 1495"/>
              <a:gd name="T14" fmla="*/ 2147483647 w 4427"/>
              <a:gd name="T15" fmla="*/ 2147483647 h 1495"/>
              <a:gd name="T16" fmla="*/ 2147483647 w 4427"/>
              <a:gd name="T17" fmla="*/ 2147483647 h 1495"/>
              <a:gd name="T18" fmla="*/ 2147483647 w 4427"/>
              <a:gd name="T19" fmla="*/ 2147483647 h 1495"/>
              <a:gd name="T20" fmla="*/ 2147483647 w 4427"/>
              <a:gd name="T21" fmla="*/ 2147483647 h 1495"/>
              <a:gd name="T22" fmla="*/ 2147483647 w 4427"/>
              <a:gd name="T23" fmla="*/ 2147483647 h 1495"/>
              <a:gd name="T24" fmla="*/ 2147483647 w 4427"/>
              <a:gd name="T25" fmla="*/ 2147483647 h 1495"/>
              <a:gd name="T26" fmla="*/ 2147483647 w 4427"/>
              <a:gd name="T27" fmla="*/ 2147483647 h 1495"/>
              <a:gd name="T28" fmla="*/ 2147483647 w 4427"/>
              <a:gd name="T29" fmla="*/ 2147483647 h 1495"/>
              <a:gd name="T30" fmla="*/ 2147483647 w 4427"/>
              <a:gd name="T31" fmla="*/ 2147483647 h 1495"/>
              <a:gd name="T32" fmla="*/ 2147483647 w 4427"/>
              <a:gd name="T33" fmla="*/ 2147483647 h 1495"/>
              <a:gd name="T34" fmla="*/ 2147483647 w 4427"/>
              <a:gd name="T35" fmla="*/ 2147483647 h 1495"/>
              <a:gd name="T36" fmla="*/ 2147483647 w 4427"/>
              <a:gd name="T37" fmla="*/ 2147483647 h 1495"/>
              <a:gd name="T38" fmla="*/ 2147483647 w 4427"/>
              <a:gd name="T39" fmla="*/ 2147483647 h 1495"/>
              <a:gd name="T40" fmla="*/ 2147483647 w 4427"/>
              <a:gd name="T41" fmla="*/ 2147483647 h 1495"/>
              <a:gd name="T42" fmla="*/ 2147483647 w 4427"/>
              <a:gd name="T43" fmla="*/ 2147483647 h 1495"/>
              <a:gd name="T44" fmla="*/ 2147483647 w 4427"/>
              <a:gd name="T45" fmla="*/ 2147483647 h 1495"/>
              <a:gd name="T46" fmla="*/ 2147483647 w 4427"/>
              <a:gd name="T47" fmla="*/ 2147483647 h 1495"/>
              <a:gd name="T48" fmla="*/ 2147483647 w 4427"/>
              <a:gd name="T49" fmla="*/ 2147483647 h 1495"/>
              <a:gd name="T50" fmla="*/ 2147483647 w 4427"/>
              <a:gd name="T51" fmla="*/ 2147483647 h 1495"/>
              <a:gd name="T52" fmla="*/ 2147483647 w 4427"/>
              <a:gd name="T53" fmla="*/ 2147483647 h 1495"/>
              <a:gd name="T54" fmla="*/ 2147483647 w 4427"/>
              <a:gd name="T55" fmla="*/ 2147483647 h 1495"/>
              <a:gd name="T56" fmla="*/ 2147483647 w 4427"/>
              <a:gd name="T57" fmla="*/ 2147483647 h 1495"/>
              <a:gd name="T58" fmla="*/ 2147483647 w 4427"/>
              <a:gd name="T59" fmla="*/ 2147483647 h 1495"/>
              <a:gd name="T60" fmla="*/ 2147483647 w 4427"/>
              <a:gd name="T61" fmla="*/ 2147483647 h 1495"/>
              <a:gd name="T62" fmla="*/ 2147483647 w 4427"/>
              <a:gd name="T63" fmla="*/ 2147483647 h 1495"/>
              <a:gd name="T64" fmla="*/ 0 w 4427"/>
              <a:gd name="T65" fmla="*/ 2147483647 h 1495"/>
              <a:gd name="T66" fmla="*/ 2147483647 w 4427"/>
              <a:gd name="T67" fmla="*/ 2147483647 h 1495"/>
              <a:gd name="T68" fmla="*/ 2147483647 w 4427"/>
              <a:gd name="T69" fmla="*/ 2147483647 h 1495"/>
              <a:gd name="T70" fmla="*/ 2147483647 w 4427"/>
              <a:gd name="T71" fmla="*/ 2147483647 h 1495"/>
              <a:gd name="T72" fmla="*/ 2147483647 w 4427"/>
              <a:gd name="T73" fmla="*/ 2147483647 h 1495"/>
              <a:gd name="T74" fmla="*/ 2147483647 w 4427"/>
              <a:gd name="T75" fmla="*/ 2147483647 h 1495"/>
              <a:gd name="T76" fmla="*/ 2147483647 w 4427"/>
              <a:gd name="T77" fmla="*/ 2147483647 h 1495"/>
              <a:gd name="T78" fmla="*/ 2147483647 w 4427"/>
              <a:gd name="T79" fmla="*/ 2147483647 h 1495"/>
              <a:gd name="T80" fmla="*/ 2147483647 w 4427"/>
              <a:gd name="T81" fmla="*/ 2147483647 h 1495"/>
              <a:gd name="T82" fmla="*/ 2147483647 w 4427"/>
              <a:gd name="T83" fmla="*/ 2147483647 h 1495"/>
              <a:gd name="T84" fmla="*/ 2147483647 w 4427"/>
              <a:gd name="T85" fmla="*/ 2147483647 h 1495"/>
              <a:gd name="T86" fmla="*/ 2147483647 w 4427"/>
              <a:gd name="T87" fmla="*/ 2147483647 h 1495"/>
              <a:gd name="T88" fmla="*/ 2147483647 w 4427"/>
              <a:gd name="T89" fmla="*/ 2147483647 h 1495"/>
              <a:gd name="T90" fmla="*/ 2147483647 w 4427"/>
              <a:gd name="T91" fmla="*/ 2147483647 h 1495"/>
              <a:gd name="T92" fmla="*/ 2147483647 w 4427"/>
              <a:gd name="T93" fmla="*/ 2147483647 h 1495"/>
              <a:gd name="T94" fmla="*/ 2147483647 w 4427"/>
              <a:gd name="T95" fmla="*/ 2147483647 h 1495"/>
              <a:gd name="T96" fmla="*/ 2147483647 w 4427"/>
              <a:gd name="T97" fmla="*/ 2147483647 h 1495"/>
              <a:gd name="T98" fmla="*/ 2147483647 w 4427"/>
              <a:gd name="T99" fmla="*/ 2147483647 h 1495"/>
              <a:gd name="T100" fmla="*/ 2147483647 w 4427"/>
              <a:gd name="T101" fmla="*/ 2147483647 h 14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27"/>
              <a:gd name="T154" fmla="*/ 0 h 1495"/>
              <a:gd name="T155" fmla="*/ 4427 w 4427"/>
              <a:gd name="T156" fmla="*/ 1495 h 14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27" h="1495">
                <a:moveTo>
                  <a:pt x="4427" y="695"/>
                </a:moveTo>
                <a:lnTo>
                  <a:pt x="4427" y="695"/>
                </a:lnTo>
                <a:lnTo>
                  <a:pt x="4424" y="728"/>
                </a:lnTo>
                <a:lnTo>
                  <a:pt x="4420" y="762"/>
                </a:lnTo>
                <a:lnTo>
                  <a:pt x="4411" y="794"/>
                </a:lnTo>
                <a:lnTo>
                  <a:pt x="4400" y="827"/>
                </a:lnTo>
                <a:lnTo>
                  <a:pt x="4386" y="860"/>
                </a:lnTo>
                <a:lnTo>
                  <a:pt x="4369" y="891"/>
                </a:lnTo>
                <a:lnTo>
                  <a:pt x="4347" y="923"/>
                </a:lnTo>
                <a:lnTo>
                  <a:pt x="4325" y="954"/>
                </a:lnTo>
                <a:lnTo>
                  <a:pt x="4299" y="985"/>
                </a:lnTo>
                <a:lnTo>
                  <a:pt x="4269" y="1015"/>
                </a:lnTo>
                <a:lnTo>
                  <a:pt x="4238" y="1044"/>
                </a:lnTo>
                <a:lnTo>
                  <a:pt x="4204" y="1074"/>
                </a:lnTo>
                <a:lnTo>
                  <a:pt x="4167" y="1102"/>
                </a:lnTo>
                <a:lnTo>
                  <a:pt x="4127" y="1129"/>
                </a:lnTo>
                <a:lnTo>
                  <a:pt x="4084" y="1156"/>
                </a:lnTo>
                <a:lnTo>
                  <a:pt x="4040" y="1183"/>
                </a:lnTo>
                <a:lnTo>
                  <a:pt x="3993" y="1209"/>
                </a:lnTo>
                <a:lnTo>
                  <a:pt x="3943" y="1233"/>
                </a:lnTo>
                <a:lnTo>
                  <a:pt x="3892" y="1257"/>
                </a:lnTo>
                <a:lnTo>
                  <a:pt x="3838" y="1281"/>
                </a:lnTo>
                <a:lnTo>
                  <a:pt x="3782" y="1304"/>
                </a:lnTo>
                <a:lnTo>
                  <a:pt x="3725" y="1326"/>
                </a:lnTo>
                <a:lnTo>
                  <a:pt x="3664" y="1347"/>
                </a:lnTo>
                <a:lnTo>
                  <a:pt x="3603" y="1367"/>
                </a:lnTo>
                <a:lnTo>
                  <a:pt x="3539" y="1387"/>
                </a:lnTo>
                <a:lnTo>
                  <a:pt x="3473" y="1405"/>
                </a:lnTo>
                <a:lnTo>
                  <a:pt x="3406" y="1422"/>
                </a:lnTo>
                <a:lnTo>
                  <a:pt x="3337" y="1439"/>
                </a:lnTo>
                <a:lnTo>
                  <a:pt x="3267" y="1455"/>
                </a:lnTo>
                <a:lnTo>
                  <a:pt x="3194" y="1469"/>
                </a:lnTo>
                <a:lnTo>
                  <a:pt x="3120" y="1484"/>
                </a:lnTo>
                <a:lnTo>
                  <a:pt x="3045" y="1495"/>
                </a:lnTo>
                <a:lnTo>
                  <a:pt x="3113" y="1482"/>
                </a:lnTo>
                <a:lnTo>
                  <a:pt x="3180" y="1468"/>
                </a:lnTo>
                <a:lnTo>
                  <a:pt x="3246" y="1452"/>
                </a:lnTo>
                <a:lnTo>
                  <a:pt x="3308" y="1437"/>
                </a:lnTo>
                <a:lnTo>
                  <a:pt x="3371" y="1420"/>
                </a:lnTo>
                <a:lnTo>
                  <a:pt x="3432" y="1401"/>
                </a:lnTo>
                <a:lnTo>
                  <a:pt x="3490" y="1381"/>
                </a:lnTo>
                <a:lnTo>
                  <a:pt x="3549" y="1361"/>
                </a:lnTo>
                <a:lnTo>
                  <a:pt x="3604" y="1341"/>
                </a:lnTo>
                <a:lnTo>
                  <a:pt x="3658" y="1320"/>
                </a:lnTo>
                <a:lnTo>
                  <a:pt x="3710" y="1297"/>
                </a:lnTo>
                <a:lnTo>
                  <a:pt x="3761" y="1274"/>
                </a:lnTo>
                <a:lnTo>
                  <a:pt x="3809" y="1250"/>
                </a:lnTo>
                <a:lnTo>
                  <a:pt x="3855" y="1226"/>
                </a:lnTo>
                <a:lnTo>
                  <a:pt x="3899" y="1200"/>
                </a:lnTo>
                <a:lnTo>
                  <a:pt x="3942" y="1173"/>
                </a:lnTo>
                <a:lnTo>
                  <a:pt x="3981" y="1148"/>
                </a:lnTo>
                <a:lnTo>
                  <a:pt x="4020" y="1119"/>
                </a:lnTo>
                <a:lnTo>
                  <a:pt x="4055" y="1092"/>
                </a:lnTo>
                <a:lnTo>
                  <a:pt x="4088" y="1064"/>
                </a:lnTo>
                <a:lnTo>
                  <a:pt x="4120" y="1034"/>
                </a:lnTo>
                <a:lnTo>
                  <a:pt x="4148" y="1005"/>
                </a:lnTo>
                <a:lnTo>
                  <a:pt x="4174" y="974"/>
                </a:lnTo>
                <a:lnTo>
                  <a:pt x="4198" y="944"/>
                </a:lnTo>
                <a:lnTo>
                  <a:pt x="4218" y="913"/>
                </a:lnTo>
                <a:lnTo>
                  <a:pt x="4236" y="881"/>
                </a:lnTo>
                <a:lnTo>
                  <a:pt x="4252" y="849"/>
                </a:lnTo>
                <a:lnTo>
                  <a:pt x="4265" y="816"/>
                </a:lnTo>
                <a:lnTo>
                  <a:pt x="4276" y="783"/>
                </a:lnTo>
                <a:lnTo>
                  <a:pt x="4283" y="750"/>
                </a:lnTo>
                <a:lnTo>
                  <a:pt x="4287" y="716"/>
                </a:lnTo>
                <a:lnTo>
                  <a:pt x="4289" y="683"/>
                </a:lnTo>
                <a:lnTo>
                  <a:pt x="4287" y="658"/>
                </a:lnTo>
                <a:lnTo>
                  <a:pt x="4286" y="632"/>
                </a:lnTo>
                <a:lnTo>
                  <a:pt x="4282" y="607"/>
                </a:lnTo>
                <a:lnTo>
                  <a:pt x="4276" y="581"/>
                </a:lnTo>
                <a:lnTo>
                  <a:pt x="4268" y="557"/>
                </a:lnTo>
                <a:lnTo>
                  <a:pt x="4259" y="533"/>
                </a:lnTo>
                <a:lnTo>
                  <a:pt x="4249" y="508"/>
                </a:lnTo>
                <a:lnTo>
                  <a:pt x="4236" y="484"/>
                </a:lnTo>
                <a:lnTo>
                  <a:pt x="4222" y="460"/>
                </a:lnTo>
                <a:lnTo>
                  <a:pt x="4208" y="436"/>
                </a:lnTo>
                <a:lnTo>
                  <a:pt x="4191" y="413"/>
                </a:lnTo>
                <a:lnTo>
                  <a:pt x="4172" y="390"/>
                </a:lnTo>
                <a:lnTo>
                  <a:pt x="4154" y="367"/>
                </a:lnTo>
                <a:lnTo>
                  <a:pt x="4132" y="345"/>
                </a:lnTo>
                <a:lnTo>
                  <a:pt x="4110" y="322"/>
                </a:lnTo>
                <a:lnTo>
                  <a:pt x="4087" y="300"/>
                </a:lnTo>
                <a:lnTo>
                  <a:pt x="4061" y="279"/>
                </a:lnTo>
                <a:lnTo>
                  <a:pt x="4036" y="258"/>
                </a:lnTo>
                <a:lnTo>
                  <a:pt x="4007" y="236"/>
                </a:lnTo>
                <a:lnTo>
                  <a:pt x="3979" y="216"/>
                </a:lnTo>
                <a:lnTo>
                  <a:pt x="3949" y="195"/>
                </a:lnTo>
                <a:lnTo>
                  <a:pt x="3917" y="175"/>
                </a:lnTo>
                <a:lnTo>
                  <a:pt x="3885" y="157"/>
                </a:lnTo>
                <a:lnTo>
                  <a:pt x="3850" y="137"/>
                </a:lnTo>
                <a:lnTo>
                  <a:pt x="3815" y="118"/>
                </a:lnTo>
                <a:lnTo>
                  <a:pt x="3779" y="101"/>
                </a:lnTo>
                <a:lnTo>
                  <a:pt x="3704" y="65"/>
                </a:lnTo>
                <a:lnTo>
                  <a:pt x="3624" y="31"/>
                </a:lnTo>
                <a:lnTo>
                  <a:pt x="3540" y="0"/>
                </a:lnTo>
                <a:lnTo>
                  <a:pt x="3590" y="16"/>
                </a:lnTo>
                <a:lnTo>
                  <a:pt x="3640" y="31"/>
                </a:lnTo>
                <a:lnTo>
                  <a:pt x="3687" y="47"/>
                </a:lnTo>
                <a:lnTo>
                  <a:pt x="3734" y="64"/>
                </a:lnTo>
                <a:lnTo>
                  <a:pt x="3778" y="81"/>
                </a:lnTo>
                <a:lnTo>
                  <a:pt x="3822" y="98"/>
                </a:lnTo>
                <a:lnTo>
                  <a:pt x="3865" y="117"/>
                </a:lnTo>
                <a:lnTo>
                  <a:pt x="3906" y="135"/>
                </a:lnTo>
                <a:lnTo>
                  <a:pt x="3946" y="155"/>
                </a:lnTo>
                <a:lnTo>
                  <a:pt x="3984" y="174"/>
                </a:lnTo>
                <a:lnTo>
                  <a:pt x="4021" y="194"/>
                </a:lnTo>
                <a:lnTo>
                  <a:pt x="4057" y="215"/>
                </a:lnTo>
                <a:lnTo>
                  <a:pt x="4091" y="235"/>
                </a:lnTo>
                <a:lnTo>
                  <a:pt x="4124" y="256"/>
                </a:lnTo>
                <a:lnTo>
                  <a:pt x="4155" y="278"/>
                </a:lnTo>
                <a:lnTo>
                  <a:pt x="4185" y="300"/>
                </a:lnTo>
                <a:lnTo>
                  <a:pt x="4213" y="323"/>
                </a:lnTo>
                <a:lnTo>
                  <a:pt x="4241" y="345"/>
                </a:lnTo>
                <a:lnTo>
                  <a:pt x="4265" y="369"/>
                </a:lnTo>
                <a:lnTo>
                  <a:pt x="4287" y="392"/>
                </a:lnTo>
                <a:lnTo>
                  <a:pt x="4310" y="416"/>
                </a:lnTo>
                <a:lnTo>
                  <a:pt x="4329" y="440"/>
                </a:lnTo>
                <a:lnTo>
                  <a:pt x="4347" y="464"/>
                </a:lnTo>
                <a:lnTo>
                  <a:pt x="4364" y="488"/>
                </a:lnTo>
                <a:lnTo>
                  <a:pt x="4379" y="513"/>
                </a:lnTo>
                <a:lnTo>
                  <a:pt x="4391" y="538"/>
                </a:lnTo>
                <a:lnTo>
                  <a:pt x="4401" y="564"/>
                </a:lnTo>
                <a:lnTo>
                  <a:pt x="4410" y="589"/>
                </a:lnTo>
                <a:lnTo>
                  <a:pt x="4417" y="615"/>
                </a:lnTo>
                <a:lnTo>
                  <a:pt x="4423" y="641"/>
                </a:lnTo>
                <a:lnTo>
                  <a:pt x="4426" y="668"/>
                </a:lnTo>
                <a:lnTo>
                  <a:pt x="4427" y="695"/>
                </a:lnTo>
                <a:close/>
                <a:moveTo>
                  <a:pt x="1315" y="1485"/>
                </a:moveTo>
                <a:lnTo>
                  <a:pt x="1315" y="1485"/>
                </a:lnTo>
                <a:lnTo>
                  <a:pt x="1243" y="1472"/>
                </a:lnTo>
                <a:lnTo>
                  <a:pt x="1172" y="1458"/>
                </a:lnTo>
                <a:lnTo>
                  <a:pt x="1103" y="1442"/>
                </a:lnTo>
                <a:lnTo>
                  <a:pt x="1036" y="1427"/>
                </a:lnTo>
                <a:lnTo>
                  <a:pt x="969" y="1410"/>
                </a:lnTo>
                <a:lnTo>
                  <a:pt x="905" y="1392"/>
                </a:lnTo>
                <a:lnTo>
                  <a:pt x="843" y="1373"/>
                </a:lnTo>
                <a:lnTo>
                  <a:pt x="783" y="1354"/>
                </a:lnTo>
                <a:lnTo>
                  <a:pt x="723" y="1334"/>
                </a:lnTo>
                <a:lnTo>
                  <a:pt x="666" y="1313"/>
                </a:lnTo>
                <a:lnTo>
                  <a:pt x="612" y="1290"/>
                </a:lnTo>
                <a:lnTo>
                  <a:pt x="558" y="1269"/>
                </a:lnTo>
                <a:lnTo>
                  <a:pt x="507" y="1244"/>
                </a:lnTo>
                <a:lnTo>
                  <a:pt x="458" y="1220"/>
                </a:lnTo>
                <a:lnTo>
                  <a:pt x="411" y="1196"/>
                </a:lnTo>
                <a:lnTo>
                  <a:pt x="367" y="1170"/>
                </a:lnTo>
                <a:lnTo>
                  <a:pt x="325" y="1145"/>
                </a:lnTo>
                <a:lnTo>
                  <a:pt x="285" y="1118"/>
                </a:lnTo>
                <a:lnTo>
                  <a:pt x="246" y="1091"/>
                </a:lnTo>
                <a:lnTo>
                  <a:pt x="212" y="1064"/>
                </a:lnTo>
                <a:lnTo>
                  <a:pt x="179" y="1035"/>
                </a:lnTo>
                <a:lnTo>
                  <a:pt x="149" y="1007"/>
                </a:lnTo>
                <a:lnTo>
                  <a:pt x="121" y="977"/>
                </a:lnTo>
                <a:lnTo>
                  <a:pt x="97" y="947"/>
                </a:lnTo>
                <a:lnTo>
                  <a:pt x="74" y="917"/>
                </a:lnTo>
                <a:lnTo>
                  <a:pt x="54" y="886"/>
                </a:lnTo>
                <a:lnTo>
                  <a:pt x="38" y="856"/>
                </a:lnTo>
                <a:lnTo>
                  <a:pt x="24" y="823"/>
                </a:lnTo>
                <a:lnTo>
                  <a:pt x="14" y="792"/>
                </a:lnTo>
                <a:lnTo>
                  <a:pt x="6" y="759"/>
                </a:lnTo>
                <a:lnTo>
                  <a:pt x="1" y="728"/>
                </a:lnTo>
                <a:lnTo>
                  <a:pt x="0" y="695"/>
                </a:lnTo>
                <a:lnTo>
                  <a:pt x="1" y="669"/>
                </a:lnTo>
                <a:lnTo>
                  <a:pt x="4" y="644"/>
                </a:lnTo>
                <a:lnTo>
                  <a:pt x="9" y="618"/>
                </a:lnTo>
                <a:lnTo>
                  <a:pt x="14" y="594"/>
                </a:lnTo>
                <a:lnTo>
                  <a:pt x="23" y="568"/>
                </a:lnTo>
                <a:lnTo>
                  <a:pt x="33" y="544"/>
                </a:lnTo>
                <a:lnTo>
                  <a:pt x="44" y="520"/>
                </a:lnTo>
                <a:lnTo>
                  <a:pt x="58" y="495"/>
                </a:lnTo>
                <a:lnTo>
                  <a:pt x="73" y="471"/>
                </a:lnTo>
                <a:lnTo>
                  <a:pt x="90" y="449"/>
                </a:lnTo>
                <a:lnTo>
                  <a:pt x="108" y="426"/>
                </a:lnTo>
                <a:lnTo>
                  <a:pt x="128" y="403"/>
                </a:lnTo>
                <a:lnTo>
                  <a:pt x="149" y="380"/>
                </a:lnTo>
                <a:lnTo>
                  <a:pt x="174" y="357"/>
                </a:lnTo>
                <a:lnTo>
                  <a:pt x="198" y="336"/>
                </a:lnTo>
                <a:lnTo>
                  <a:pt x="223" y="313"/>
                </a:lnTo>
                <a:lnTo>
                  <a:pt x="252" y="292"/>
                </a:lnTo>
                <a:lnTo>
                  <a:pt x="280" y="272"/>
                </a:lnTo>
                <a:lnTo>
                  <a:pt x="312" y="251"/>
                </a:lnTo>
                <a:lnTo>
                  <a:pt x="343" y="231"/>
                </a:lnTo>
                <a:lnTo>
                  <a:pt x="377" y="211"/>
                </a:lnTo>
                <a:lnTo>
                  <a:pt x="411" y="191"/>
                </a:lnTo>
                <a:lnTo>
                  <a:pt x="447" y="172"/>
                </a:lnTo>
                <a:lnTo>
                  <a:pt x="484" y="152"/>
                </a:lnTo>
                <a:lnTo>
                  <a:pt x="522" y="135"/>
                </a:lnTo>
                <a:lnTo>
                  <a:pt x="562" y="117"/>
                </a:lnTo>
                <a:lnTo>
                  <a:pt x="604" y="100"/>
                </a:lnTo>
                <a:lnTo>
                  <a:pt x="646" y="83"/>
                </a:lnTo>
                <a:lnTo>
                  <a:pt x="733" y="50"/>
                </a:lnTo>
                <a:lnTo>
                  <a:pt x="826" y="19"/>
                </a:lnTo>
                <a:lnTo>
                  <a:pt x="747" y="50"/>
                </a:lnTo>
                <a:lnTo>
                  <a:pt x="673" y="84"/>
                </a:lnTo>
                <a:lnTo>
                  <a:pt x="602" y="118"/>
                </a:lnTo>
                <a:lnTo>
                  <a:pt x="537" y="154"/>
                </a:lnTo>
                <a:lnTo>
                  <a:pt x="504" y="172"/>
                </a:lnTo>
                <a:lnTo>
                  <a:pt x="474" y="192"/>
                </a:lnTo>
                <a:lnTo>
                  <a:pt x="446" y="211"/>
                </a:lnTo>
                <a:lnTo>
                  <a:pt x="417" y="231"/>
                </a:lnTo>
                <a:lnTo>
                  <a:pt x="390" y="251"/>
                </a:lnTo>
                <a:lnTo>
                  <a:pt x="364" y="272"/>
                </a:lnTo>
                <a:lnTo>
                  <a:pt x="339" y="292"/>
                </a:lnTo>
                <a:lnTo>
                  <a:pt x="316" y="313"/>
                </a:lnTo>
                <a:lnTo>
                  <a:pt x="295" y="335"/>
                </a:lnTo>
                <a:lnTo>
                  <a:pt x="273" y="356"/>
                </a:lnTo>
                <a:lnTo>
                  <a:pt x="253" y="377"/>
                </a:lnTo>
                <a:lnTo>
                  <a:pt x="235" y="400"/>
                </a:lnTo>
                <a:lnTo>
                  <a:pt x="219" y="421"/>
                </a:lnTo>
                <a:lnTo>
                  <a:pt x="204" y="444"/>
                </a:lnTo>
                <a:lnTo>
                  <a:pt x="189" y="467"/>
                </a:lnTo>
                <a:lnTo>
                  <a:pt x="177" y="491"/>
                </a:lnTo>
                <a:lnTo>
                  <a:pt x="165" y="514"/>
                </a:lnTo>
                <a:lnTo>
                  <a:pt x="155" y="538"/>
                </a:lnTo>
                <a:lnTo>
                  <a:pt x="147" y="561"/>
                </a:lnTo>
                <a:lnTo>
                  <a:pt x="140" y="585"/>
                </a:lnTo>
                <a:lnTo>
                  <a:pt x="134" y="609"/>
                </a:lnTo>
                <a:lnTo>
                  <a:pt x="131" y="634"/>
                </a:lnTo>
                <a:lnTo>
                  <a:pt x="128" y="658"/>
                </a:lnTo>
                <a:lnTo>
                  <a:pt x="128" y="683"/>
                </a:lnTo>
                <a:lnTo>
                  <a:pt x="130" y="716"/>
                </a:lnTo>
                <a:lnTo>
                  <a:pt x="132" y="749"/>
                </a:lnTo>
                <a:lnTo>
                  <a:pt x="140" y="780"/>
                </a:lnTo>
                <a:lnTo>
                  <a:pt x="149" y="813"/>
                </a:lnTo>
                <a:lnTo>
                  <a:pt x="162" y="844"/>
                </a:lnTo>
                <a:lnTo>
                  <a:pt x="177" y="876"/>
                </a:lnTo>
                <a:lnTo>
                  <a:pt x="194" y="907"/>
                </a:lnTo>
                <a:lnTo>
                  <a:pt x="214" y="937"/>
                </a:lnTo>
                <a:lnTo>
                  <a:pt x="236" y="967"/>
                </a:lnTo>
                <a:lnTo>
                  <a:pt x="262" y="997"/>
                </a:lnTo>
                <a:lnTo>
                  <a:pt x="289" y="1025"/>
                </a:lnTo>
                <a:lnTo>
                  <a:pt x="317" y="1054"/>
                </a:lnTo>
                <a:lnTo>
                  <a:pt x="350" y="1082"/>
                </a:lnTo>
                <a:lnTo>
                  <a:pt x="383" y="1109"/>
                </a:lnTo>
                <a:lnTo>
                  <a:pt x="420" y="1136"/>
                </a:lnTo>
                <a:lnTo>
                  <a:pt x="458" y="1163"/>
                </a:lnTo>
                <a:lnTo>
                  <a:pt x="498" y="1189"/>
                </a:lnTo>
                <a:lnTo>
                  <a:pt x="539" y="1213"/>
                </a:lnTo>
                <a:lnTo>
                  <a:pt x="585" y="1237"/>
                </a:lnTo>
                <a:lnTo>
                  <a:pt x="631" y="1261"/>
                </a:lnTo>
                <a:lnTo>
                  <a:pt x="679" y="1284"/>
                </a:lnTo>
                <a:lnTo>
                  <a:pt x="729" y="1307"/>
                </a:lnTo>
                <a:lnTo>
                  <a:pt x="780" y="1328"/>
                </a:lnTo>
                <a:lnTo>
                  <a:pt x="833" y="1348"/>
                </a:lnTo>
                <a:lnTo>
                  <a:pt x="888" y="1368"/>
                </a:lnTo>
                <a:lnTo>
                  <a:pt x="944" y="1388"/>
                </a:lnTo>
                <a:lnTo>
                  <a:pt x="1002" y="1407"/>
                </a:lnTo>
                <a:lnTo>
                  <a:pt x="1062" y="1424"/>
                </a:lnTo>
                <a:lnTo>
                  <a:pt x="1123" y="1441"/>
                </a:lnTo>
                <a:lnTo>
                  <a:pt x="1186" y="1457"/>
                </a:lnTo>
                <a:lnTo>
                  <a:pt x="1250" y="1471"/>
                </a:lnTo>
                <a:lnTo>
                  <a:pt x="1315" y="1485"/>
                </a:lnTo>
                <a:close/>
              </a:path>
            </a:pathLst>
          </a:custGeom>
          <a:solidFill>
            <a:srgbClr val="D1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98" name="Text Box 2371"/>
          <p:cNvSpPr txBox="1">
            <a:spLocks noChangeArrowheads="1"/>
          </p:cNvSpPr>
          <p:nvPr/>
        </p:nvSpPr>
        <p:spPr bwMode="auto">
          <a:xfrm>
            <a:off x="2098675" y="3197225"/>
            <a:ext cx="2952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5F5F5F"/>
                </a:solidFill>
                <a:latin typeface="Arial" charset="0"/>
              </a:rPr>
              <a:t>+7.5%</a:t>
            </a:r>
          </a:p>
        </p:txBody>
      </p:sp>
      <p:sp>
        <p:nvSpPr>
          <p:cNvPr id="1999" name="Freeform 5"/>
          <p:cNvSpPr>
            <a:spLocks noEditPoints="1"/>
          </p:cNvSpPr>
          <p:nvPr/>
        </p:nvSpPr>
        <p:spPr bwMode="auto">
          <a:xfrm>
            <a:off x="2171700" y="3937000"/>
            <a:ext cx="493713" cy="196850"/>
          </a:xfrm>
          <a:custGeom>
            <a:avLst/>
            <a:gdLst>
              <a:gd name="T0" fmla="*/ 2147483647 w 4427"/>
              <a:gd name="T1" fmla="*/ 2147483647 h 1495"/>
              <a:gd name="T2" fmla="*/ 2147483647 w 4427"/>
              <a:gd name="T3" fmla="*/ 2147483647 h 1495"/>
              <a:gd name="T4" fmla="*/ 2147483647 w 4427"/>
              <a:gd name="T5" fmla="*/ 2147483647 h 1495"/>
              <a:gd name="T6" fmla="*/ 2147483647 w 4427"/>
              <a:gd name="T7" fmla="*/ 2147483647 h 1495"/>
              <a:gd name="T8" fmla="*/ 2147483647 w 4427"/>
              <a:gd name="T9" fmla="*/ 2147483647 h 1495"/>
              <a:gd name="T10" fmla="*/ 2147483647 w 4427"/>
              <a:gd name="T11" fmla="*/ 2147483647 h 1495"/>
              <a:gd name="T12" fmla="*/ 2147483647 w 4427"/>
              <a:gd name="T13" fmla="*/ 2147483647 h 1495"/>
              <a:gd name="T14" fmla="*/ 2147483647 w 4427"/>
              <a:gd name="T15" fmla="*/ 2147483647 h 1495"/>
              <a:gd name="T16" fmla="*/ 2147483647 w 4427"/>
              <a:gd name="T17" fmla="*/ 2147483647 h 1495"/>
              <a:gd name="T18" fmla="*/ 2147483647 w 4427"/>
              <a:gd name="T19" fmla="*/ 2147483647 h 1495"/>
              <a:gd name="T20" fmla="*/ 2147483647 w 4427"/>
              <a:gd name="T21" fmla="*/ 2147483647 h 1495"/>
              <a:gd name="T22" fmla="*/ 2147483647 w 4427"/>
              <a:gd name="T23" fmla="*/ 2147483647 h 1495"/>
              <a:gd name="T24" fmla="*/ 2147483647 w 4427"/>
              <a:gd name="T25" fmla="*/ 2147483647 h 1495"/>
              <a:gd name="T26" fmla="*/ 2147483647 w 4427"/>
              <a:gd name="T27" fmla="*/ 2147483647 h 1495"/>
              <a:gd name="T28" fmla="*/ 2147483647 w 4427"/>
              <a:gd name="T29" fmla="*/ 2147483647 h 1495"/>
              <a:gd name="T30" fmla="*/ 2147483647 w 4427"/>
              <a:gd name="T31" fmla="*/ 2147483647 h 1495"/>
              <a:gd name="T32" fmla="*/ 2147483647 w 4427"/>
              <a:gd name="T33" fmla="*/ 2147483647 h 1495"/>
              <a:gd name="T34" fmla="*/ 2147483647 w 4427"/>
              <a:gd name="T35" fmla="*/ 2147483647 h 1495"/>
              <a:gd name="T36" fmla="*/ 2147483647 w 4427"/>
              <a:gd name="T37" fmla="*/ 2147483647 h 1495"/>
              <a:gd name="T38" fmla="*/ 2147483647 w 4427"/>
              <a:gd name="T39" fmla="*/ 2147483647 h 1495"/>
              <a:gd name="T40" fmla="*/ 2147483647 w 4427"/>
              <a:gd name="T41" fmla="*/ 2147483647 h 1495"/>
              <a:gd name="T42" fmla="*/ 2147483647 w 4427"/>
              <a:gd name="T43" fmla="*/ 2147483647 h 1495"/>
              <a:gd name="T44" fmla="*/ 2147483647 w 4427"/>
              <a:gd name="T45" fmla="*/ 2147483647 h 1495"/>
              <a:gd name="T46" fmla="*/ 2147483647 w 4427"/>
              <a:gd name="T47" fmla="*/ 2147483647 h 1495"/>
              <a:gd name="T48" fmla="*/ 2147483647 w 4427"/>
              <a:gd name="T49" fmla="*/ 2147483647 h 1495"/>
              <a:gd name="T50" fmla="*/ 2147483647 w 4427"/>
              <a:gd name="T51" fmla="*/ 2147483647 h 1495"/>
              <a:gd name="T52" fmla="*/ 2147483647 w 4427"/>
              <a:gd name="T53" fmla="*/ 2147483647 h 1495"/>
              <a:gd name="T54" fmla="*/ 2147483647 w 4427"/>
              <a:gd name="T55" fmla="*/ 2147483647 h 1495"/>
              <a:gd name="T56" fmla="*/ 2147483647 w 4427"/>
              <a:gd name="T57" fmla="*/ 2147483647 h 1495"/>
              <a:gd name="T58" fmla="*/ 2147483647 w 4427"/>
              <a:gd name="T59" fmla="*/ 2147483647 h 1495"/>
              <a:gd name="T60" fmla="*/ 2147483647 w 4427"/>
              <a:gd name="T61" fmla="*/ 2147483647 h 1495"/>
              <a:gd name="T62" fmla="*/ 2147483647 w 4427"/>
              <a:gd name="T63" fmla="*/ 2147483647 h 1495"/>
              <a:gd name="T64" fmla="*/ 0 w 4427"/>
              <a:gd name="T65" fmla="*/ 2147483647 h 1495"/>
              <a:gd name="T66" fmla="*/ 2147483647 w 4427"/>
              <a:gd name="T67" fmla="*/ 2147483647 h 1495"/>
              <a:gd name="T68" fmla="*/ 2147483647 w 4427"/>
              <a:gd name="T69" fmla="*/ 2147483647 h 1495"/>
              <a:gd name="T70" fmla="*/ 2147483647 w 4427"/>
              <a:gd name="T71" fmla="*/ 2147483647 h 1495"/>
              <a:gd name="T72" fmla="*/ 2147483647 w 4427"/>
              <a:gd name="T73" fmla="*/ 2147483647 h 1495"/>
              <a:gd name="T74" fmla="*/ 2147483647 w 4427"/>
              <a:gd name="T75" fmla="*/ 2147483647 h 1495"/>
              <a:gd name="T76" fmla="*/ 2147483647 w 4427"/>
              <a:gd name="T77" fmla="*/ 2147483647 h 1495"/>
              <a:gd name="T78" fmla="*/ 2147483647 w 4427"/>
              <a:gd name="T79" fmla="*/ 2147483647 h 1495"/>
              <a:gd name="T80" fmla="*/ 2147483647 w 4427"/>
              <a:gd name="T81" fmla="*/ 2147483647 h 1495"/>
              <a:gd name="T82" fmla="*/ 2147483647 w 4427"/>
              <a:gd name="T83" fmla="*/ 2147483647 h 1495"/>
              <a:gd name="T84" fmla="*/ 2147483647 w 4427"/>
              <a:gd name="T85" fmla="*/ 2147483647 h 1495"/>
              <a:gd name="T86" fmla="*/ 2147483647 w 4427"/>
              <a:gd name="T87" fmla="*/ 2147483647 h 1495"/>
              <a:gd name="T88" fmla="*/ 2147483647 w 4427"/>
              <a:gd name="T89" fmla="*/ 2147483647 h 1495"/>
              <a:gd name="T90" fmla="*/ 2147483647 w 4427"/>
              <a:gd name="T91" fmla="*/ 2147483647 h 1495"/>
              <a:gd name="T92" fmla="*/ 2147483647 w 4427"/>
              <a:gd name="T93" fmla="*/ 2147483647 h 1495"/>
              <a:gd name="T94" fmla="*/ 2147483647 w 4427"/>
              <a:gd name="T95" fmla="*/ 2147483647 h 1495"/>
              <a:gd name="T96" fmla="*/ 2147483647 w 4427"/>
              <a:gd name="T97" fmla="*/ 2147483647 h 1495"/>
              <a:gd name="T98" fmla="*/ 2147483647 w 4427"/>
              <a:gd name="T99" fmla="*/ 2147483647 h 1495"/>
              <a:gd name="T100" fmla="*/ 2147483647 w 4427"/>
              <a:gd name="T101" fmla="*/ 2147483647 h 14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27"/>
              <a:gd name="T154" fmla="*/ 0 h 1495"/>
              <a:gd name="T155" fmla="*/ 4427 w 4427"/>
              <a:gd name="T156" fmla="*/ 1495 h 14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27" h="1495">
                <a:moveTo>
                  <a:pt x="4427" y="695"/>
                </a:moveTo>
                <a:lnTo>
                  <a:pt x="4427" y="695"/>
                </a:lnTo>
                <a:lnTo>
                  <a:pt x="4424" y="728"/>
                </a:lnTo>
                <a:lnTo>
                  <a:pt x="4420" y="762"/>
                </a:lnTo>
                <a:lnTo>
                  <a:pt x="4411" y="794"/>
                </a:lnTo>
                <a:lnTo>
                  <a:pt x="4400" y="827"/>
                </a:lnTo>
                <a:lnTo>
                  <a:pt x="4386" y="860"/>
                </a:lnTo>
                <a:lnTo>
                  <a:pt x="4369" y="891"/>
                </a:lnTo>
                <a:lnTo>
                  <a:pt x="4347" y="923"/>
                </a:lnTo>
                <a:lnTo>
                  <a:pt x="4325" y="954"/>
                </a:lnTo>
                <a:lnTo>
                  <a:pt x="4299" y="985"/>
                </a:lnTo>
                <a:lnTo>
                  <a:pt x="4269" y="1015"/>
                </a:lnTo>
                <a:lnTo>
                  <a:pt x="4238" y="1044"/>
                </a:lnTo>
                <a:lnTo>
                  <a:pt x="4204" y="1074"/>
                </a:lnTo>
                <a:lnTo>
                  <a:pt x="4167" y="1102"/>
                </a:lnTo>
                <a:lnTo>
                  <a:pt x="4127" y="1129"/>
                </a:lnTo>
                <a:lnTo>
                  <a:pt x="4084" y="1156"/>
                </a:lnTo>
                <a:lnTo>
                  <a:pt x="4040" y="1183"/>
                </a:lnTo>
                <a:lnTo>
                  <a:pt x="3993" y="1209"/>
                </a:lnTo>
                <a:lnTo>
                  <a:pt x="3943" y="1233"/>
                </a:lnTo>
                <a:lnTo>
                  <a:pt x="3892" y="1257"/>
                </a:lnTo>
                <a:lnTo>
                  <a:pt x="3838" y="1281"/>
                </a:lnTo>
                <a:lnTo>
                  <a:pt x="3782" y="1304"/>
                </a:lnTo>
                <a:lnTo>
                  <a:pt x="3725" y="1326"/>
                </a:lnTo>
                <a:lnTo>
                  <a:pt x="3664" y="1347"/>
                </a:lnTo>
                <a:lnTo>
                  <a:pt x="3603" y="1367"/>
                </a:lnTo>
                <a:lnTo>
                  <a:pt x="3539" y="1387"/>
                </a:lnTo>
                <a:lnTo>
                  <a:pt x="3473" y="1405"/>
                </a:lnTo>
                <a:lnTo>
                  <a:pt x="3406" y="1422"/>
                </a:lnTo>
                <a:lnTo>
                  <a:pt x="3337" y="1439"/>
                </a:lnTo>
                <a:lnTo>
                  <a:pt x="3267" y="1455"/>
                </a:lnTo>
                <a:lnTo>
                  <a:pt x="3194" y="1469"/>
                </a:lnTo>
                <a:lnTo>
                  <a:pt x="3120" y="1484"/>
                </a:lnTo>
                <a:lnTo>
                  <a:pt x="3045" y="1495"/>
                </a:lnTo>
                <a:lnTo>
                  <a:pt x="3113" y="1482"/>
                </a:lnTo>
                <a:lnTo>
                  <a:pt x="3180" y="1468"/>
                </a:lnTo>
                <a:lnTo>
                  <a:pt x="3246" y="1452"/>
                </a:lnTo>
                <a:lnTo>
                  <a:pt x="3308" y="1437"/>
                </a:lnTo>
                <a:lnTo>
                  <a:pt x="3371" y="1420"/>
                </a:lnTo>
                <a:lnTo>
                  <a:pt x="3432" y="1401"/>
                </a:lnTo>
                <a:lnTo>
                  <a:pt x="3490" y="1381"/>
                </a:lnTo>
                <a:lnTo>
                  <a:pt x="3549" y="1361"/>
                </a:lnTo>
                <a:lnTo>
                  <a:pt x="3604" y="1341"/>
                </a:lnTo>
                <a:lnTo>
                  <a:pt x="3658" y="1320"/>
                </a:lnTo>
                <a:lnTo>
                  <a:pt x="3710" y="1297"/>
                </a:lnTo>
                <a:lnTo>
                  <a:pt x="3761" y="1274"/>
                </a:lnTo>
                <a:lnTo>
                  <a:pt x="3809" y="1250"/>
                </a:lnTo>
                <a:lnTo>
                  <a:pt x="3855" y="1226"/>
                </a:lnTo>
                <a:lnTo>
                  <a:pt x="3899" y="1200"/>
                </a:lnTo>
                <a:lnTo>
                  <a:pt x="3942" y="1173"/>
                </a:lnTo>
                <a:lnTo>
                  <a:pt x="3981" y="1148"/>
                </a:lnTo>
                <a:lnTo>
                  <a:pt x="4020" y="1119"/>
                </a:lnTo>
                <a:lnTo>
                  <a:pt x="4055" y="1092"/>
                </a:lnTo>
                <a:lnTo>
                  <a:pt x="4088" y="1064"/>
                </a:lnTo>
                <a:lnTo>
                  <a:pt x="4120" y="1034"/>
                </a:lnTo>
                <a:lnTo>
                  <a:pt x="4148" y="1005"/>
                </a:lnTo>
                <a:lnTo>
                  <a:pt x="4174" y="974"/>
                </a:lnTo>
                <a:lnTo>
                  <a:pt x="4198" y="944"/>
                </a:lnTo>
                <a:lnTo>
                  <a:pt x="4218" y="913"/>
                </a:lnTo>
                <a:lnTo>
                  <a:pt x="4236" y="881"/>
                </a:lnTo>
                <a:lnTo>
                  <a:pt x="4252" y="849"/>
                </a:lnTo>
                <a:lnTo>
                  <a:pt x="4265" y="816"/>
                </a:lnTo>
                <a:lnTo>
                  <a:pt x="4276" y="783"/>
                </a:lnTo>
                <a:lnTo>
                  <a:pt x="4283" y="750"/>
                </a:lnTo>
                <a:lnTo>
                  <a:pt x="4287" y="716"/>
                </a:lnTo>
                <a:lnTo>
                  <a:pt x="4289" y="683"/>
                </a:lnTo>
                <a:lnTo>
                  <a:pt x="4287" y="658"/>
                </a:lnTo>
                <a:lnTo>
                  <a:pt x="4286" y="632"/>
                </a:lnTo>
                <a:lnTo>
                  <a:pt x="4282" y="607"/>
                </a:lnTo>
                <a:lnTo>
                  <a:pt x="4276" y="581"/>
                </a:lnTo>
                <a:lnTo>
                  <a:pt x="4268" y="557"/>
                </a:lnTo>
                <a:lnTo>
                  <a:pt x="4259" y="533"/>
                </a:lnTo>
                <a:lnTo>
                  <a:pt x="4249" y="508"/>
                </a:lnTo>
                <a:lnTo>
                  <a:pt x="4236" y="484"/>
                </a:lnTo>
                <a:lnTo>
                  <a:pt x="4222" y="460"/>
                </a:lnTo>
                <a:lnTo>
                  <a:pt x="4208" y="436"/>
                </a:lnTo>
                <a:lnTo>
                  <a:pt x="4191" y="413"/>
                </a:lnTo>
                <a:lnTo>
                  <a:pt x="4172" y="390"/>
                </a:lnTo>
                <a:lnTo>
                  <a:pt x="4154" y="367"/>
                </a:lnTo>
                <a:lnTo>
                  <a:pt x="4132" y="345"/>
                </a:lnTo>
                <a:lnTo>
                  <a:pt x="4110" y="322"/>
                </a:lnTo>
                <a:lnTo>
                  <a:pt x="4087" y="300"/>
                </a:lnTo>
                <a:lnTo>
                  <a:pt x="4061" y="279"/>
                </a:lnTo>
                <a:lnTo>
                  <a:pt x="4036" y="258"/>
                </a:lnTo>
                <a:lnTo>
                  <a:pt x="4007" y="236"/>
                </a:lnTo>
                <a:lnTo>
                  <a:pt x="3979" y="216"/>
                </a:lnTo>
                <a:lnTo>
                  <a:pt x="3949" y="195"/>
                </a:lnTo>
                <a:lnTo>
                  <a:pt x="3917" y="175"/>
                </a:lnTo>
                <a:lnTo>
                  <a:pt x="3885" y="157"/>
                </a:lnTo>
                <a:lnTo>
                  <a:pt x="3850" y="137"/>
                </a:lnTo>
                <a:lnTo>
                  <a:pt x="3815" y="118"/>
                </a:lnTo>
                <a:lnTo>
                  <a:pt x="3779" y="101"/>
                </a:lnTo>
                <a:lnTo>
                  <a:pt x="3704" y="65"/>
                </a:lnTo>
                <a:lnTo>
                  <a:pt x="3624" y="31"/>
                </a:lnTo>
                <a:lnTo>
                  <a:pt x="3540" y="0"/>
                </a:lnTo>
                <a:lnTo>
                  <a:pt x="3590" y="16"/>
                </a:lnTo>
                <a:lnTo>
                  <a:pt x="3640" y="31"/>
                </a:lnTo>
                <a:lnTo>
                  <a:pt x="3687" y="47"/>
                </a:lnTo>
                <a:lnTo>
                  <a:pt x="3734" y="64"/>
                </a:lnTo>
                <a:lnTo>
                  <a:pt x="3778" y="81"/>
                </a:lnTo>
                <a:lnTo>
                  <a:pt x="3822" y="98"/>
                </a:lnTo>
                <a:lnTo>
                  <a:pt x="3865" y="117"/>
                </a:lnTo>
                <a:lnTo>
                  <a:pt x="3906" y="135"/>
                </a:lnTo>
                <a:lnTo>
                  <a:pt x="3946" y="155"/>
                </a:lnTo>
                <a:lnTo>
                  <a:pt x="3984" y="174"/>
                </a:lnTo>
                <a:lnTo>
                  <a:pt x="4021" y="194"/>
                </a:lnTo>
                <a:lnTo>
                  <a:pt x="4057" y="215"/>
                </a:lnTo>
                <a:lnTo>
                  <a:pt x="4091" y="235"/>
                </a:lnTo>
                <a:lnTo>
                  <a:pt x="4124" y="256"/>
                </a:lnTo>
                <a:lnTo>
                  <a:pt x="4155" y="278"/>
                </a:lnTo>
                <a:lnTo>
                  <a:pt x="4185" y="300"/>
                </a:lnTo>
                <a:lnTo>
                  <a:pt x="4213" y="323"/>
                </a:lnTo>
                <a:lnTo>
                  <a:pt x="4241" y="345"/>
                </a:lnTo>
                <a:lnTo>
                  <a:pt x="4265" y="369"/>
                </a:lnTo>
                <a:lnTo>
                  <a:pt x="4287" y="392"/>
                </a:lnTo>
                <a:lnTo>
                  <a:pt x="4310" y="416"/>
                </a:lnTo>
                <a:lnTo>
                  <a:pt x="4329" y="440"/>
                </a:lnTo>
                <a:lnTo>
                  <a:pt x="4347" y="464"/>
                </a:lnTo>
                <a:lnTo>
                  <a:pt x="4364" y="488"/>
                </a:lnTo>
                <a:lnTo>
                  <a:pt x="4379" y="513"/>
                </a:lnTo>
                <a:lnTo>
                  <a:pt x="4391" y="538"/>
                </a:lnTo>
                <a:lnTo>
                  <a:pt x="4401" y="564"/>
                </a:lnTo>
                <a:lnTo>
                  <a:pt x="4410" y="589"/>
                </a:lnTo>
                <a:lnTo>
                  <a:pt x="4417" y="615"/>
                </a:lnTo>
                <a:lnTo>
                  <a:pt x="4423" y="641"/>
                </a:lnTo>
                <a:lnTo>
                  <a:pt x="4426" y="668"/>
                </a:lnTo>
                <a:lnTo>
                  <a:pt x="4427" y="695"/>
                </a:lnTo>
                <a:close/>
                <a:moveTo>
                  <a:pt x="1315" y="1485"/>
                </a:moveTo>
                <a:lnTo>
                  <a:pt x="1315" y="1485"/>
                </a:lnTo>
                <a:lnTo>
                  <a:pt x="1243" y="1472"/>
                </a:lnTo>
                <a:lnTo>
                  <a:pt x="1172" y="1458"/>
                </a:lnTo>
                <a:lnTo>
                  <a:pt x="1103" y="1442"/>
                </a:lnTo>
                <a:lnTo>
                  <a:pt x="1036" y="1427"/>
                </a:lnTo>
                <a:lnTo>
                  <a:pt x="969" y="1410"/>
                </a:lnTo>
                <a:lnTo>
                  <a:pt x="905" y="1392"/>
                </a:lnTo>
                <a:lnTo>
                  <a:pt x="843" y="1373"/>
                </a:lnTo>
                <a:lnTo>
                  <a:pt x="783" y="1354"/>
                </a:lnTo>
                <a:lnTo>
                  <a:pt x="723" y="1334"/>
                </a:lnTo>
                <a:lnTo>
                  <a:pt x="666" y="1313"/>
                </a:lnTo>
                <a:lnTo>
                  <a:pt x="612" y="1290"/>
                </a:lnTo>
                <a:lnTo>
                  <a:pt x="558" y="1269"/>
                </a:lnTo>
                <a:lnTo>
                  <a:pt x="507" y="1244"/>
                </a:lnTo>
                <a:lnTo>
                  <a:pt x="458" y="1220"/>
                </a:lnTo>
                <a:lnTo>
                  <a:pt x="411" y="1196"/>
                </a:lnTo>
                <a:lnTo>
                  <a:pt x="367" y="1170"/>
                </a:lnTo>
                <a:lnTo>
                  <a:pt x="325" y="1145"/>
                </a:lnTo>
                <a:lnTo>
                  <a:pt x="285" y="1118"/>
                </a:lnTo>
                <a:lnTo>
                  <a:pt x="246" y="1091"/>
                </a:lnTo>
                <a:lnTo>
                  <a:pt x="212" y="1064"/>
                </a:lnTo>
                <a:lnTo>
                  <a:pt x="179" y="1035"/>
                </a:lnTo>
                <a:lnTo>
                  <a:pt x="149" y="1007"/>
                </a:lnTo>
                <a:lnTo>
                  <a:pt x="121" y="977"/>
                </a:lnTo>
                <a:lnTo>
                  <a:pt x="97" y="947"/>
                </a:lnTo>
                <a:lnTo>
                  <a:pt x="74" y="917"/>
                </a:lnTo>
                <a:lnTo>
                  <a:pt x="54" y="886"/>
                </a:lnTo>
                <a:lnTo>
                  <a:pt x="38" y="856"/>
                </a:lnTo>
                <a:lnTo>
                  <a:pt x="24" y="823"/>
                </a:lnTo>
                <a:lnTo>
                  <a:pt x="14" y="792"/>
                </a:lnTo>
                <a:lnTo>
                  <a:pt x="6" y="759"/>
                </a:lnTo>
                <a:lnTo>
                  <a:pt x="1" y="728"/>
                </a:lnTo>
                <a:lnTo>
                  <a:pt x="0" y="695"/>
                </a:lnTo>
                <a:lnTo>
                  <a:pt x="1" y="669"/>
                </a:lnTo>
                <a:lnTo>
                  <a:pt x="4" y="644"/>
                </a:lnTo>
                <a:lnTo>
                  <a:pt x="9" y="618"/>
                </a:lnTo>
                <a:lnTo>
                  <a:pt x="14" y="594"/>
                </a:lnTo>
                <a:lnTo>
                  <a:pt x="23" y="568"/>
                </a:lnTo>
                <a:lnTo>
                  <a:pt x="33" y="544"/>
                </a:lnTo>
                <a:lnTo>
                  <a:pt x="44" y="520"/>
                </a:lnTo>
                <a:lnTo>
                  <a:pt x="58" y="495"/>
                </a:lnTo>
                <a:lnTo>
                  <a:pt x="73" y="471"/>
                </a:lnTo>
                <a:lnTo>
                  <a:pt x="90" y="449"/>
                </a:lnTo>
                <a:lnTo>
                  <a:pt x="108" y="426"/>
                </a:lnTo>
                <a:lnTo>
                  <a:pt x="128" y="403"/>
                </a:lnTo>
                <a:lnTo>
                  <a:pt x="149" y="380"/>
                </a:lnTo>
                <a:lnTo>
                  <a:pt x="174" y="357"/>
                </a:lnTo>
                <a:lnTo>
                  <a:pt x="198" y="336"/>
                </a:lnTo>
                <a:lnTo>
                  <a:pt x="223" y="313"/>
                </a:lnTo>
                <a:lnTo>
                  <a:pt x="252" y="292"/>
                </a:lnTo>
                <a:lnTo>
                  <a:pt x="280" y="272"/>
                </a:lnTo>
                <a:lnTo>
                  <a:pt x="312" y="251"/>
                </a:lnTo>
                <a:lnTo>
                  <a:pt x="343" y="231"/>
                </a:lnTo>
                <a:lnTo>
                  <a:pt x="377" y="211"/>
                </a:lnTo>
                <a:lnTo>
                  <a:pt x="411" y="191"/>
                </a:lnTo>
                <a:lnTo>
                  <a:pt x="447" y="172"/>
                </a:lnTo>
                <a:lnTo>
                  <a:pt x="484" y="152"/>
                </a:lnTo>
                <a:lnTo>
                  <a:pt x="522" y="135"/>
                </a:lnTo>
                <a:lnTo>
                  <a:pt x="562" y="117"/>
                </a:lnTo>
                <a:lnTo>
                  <a:pt x="604" y="100"/>
                </a:lnTo>
                <a:lnTo>
                  <a:pt x="646" y="83"/>
                </a:lnTo>
                <a:lnTo>
                  <a:pt x="733" y="50"/>
                </a:lnTo>
                <a:lnTo>
                  <a:pt x="826" y="19"/>
                </a:lnTo>
                <a:lnTo>
                  <a:pt x="747" y="50"/>
                </a:lnTo>
                <a:lnTo>
                  <a:pt x="673" y="84"/>
                </a:lnTo>
                <a:lnTo>
                  <a:pt x="602" y="118"/>
                </a:lnTo>
                <a:lnTo>
                  <a:pt x="537" y="154"/>
                </a:lnTo>
                <a:lnTo>
                  <a:pt x="504" y="172"/>
                </a:lnTo>
                <a:lnTo>
                  <a:pt x="474" y="192"/>
                </a:lnTo>
                <a:lnTo>
                  <a:pt x="446" y="211"/>
                </a:lnTo>
                <a:lnTo>
                  <a:pt x="417" y="231"/>
                </a:lnTo>
                <a:lnTo>
                  <a:pt x="390" y="251"/>
                </a:lnTo>
                <a:lnTo>
                  <a:pt x="364" y="272"/>
                </a:lnTo>
                <a:lnTo>
                  <a:pt x="339" y="292"/>
                </a:lnTo>
                <a:lnTo>
                  <a:pt x="316" y="313"/>
                </a:lnTo>
                <a:lnTo>
                  <a:pt x="295" y="335"/>
                </a:lnTo>
                <a:lnTo>
                  <a:pt x="273" y="356"/>
                </a:lnTo>
                <a:lnTo>
                  <a:pt x="253" y="377"/>
                </a:lnTo>
                <a:lnTo>
                  <a:pt x="235" y="400"/>
                </a:lnTo>
                <a:lnTo>
                  <a:pt x="219" y="421"/>
                </a:lnTo>
                <a:lnTo>
                  <a:pt x="204" y="444"/>
                </a:lnTo>
                <a:lnTo>
                  <a:pt x="189" y="467"/>
                </a:lnTo>
                <a:lnTo>
                  <a:pt x="177" y="491"/>
                </a:lnTo>
                <a:lnTo>
                  <a:pt x="165" y="514"/>
                </a:lnTo>
                <a:lnTo>
                  <a:pt x="155" y="538"/>
                </a:lnTo>
                <a:lnTo>
                  <a:pt x="147" y="561"/>
                </a:lnTo>
                <a:lnTo>
                  <a:pt x="140" y="585"/>
                </a:lnTo>
                <a:lnTo>
                  <a:pt x="134" y="609"/>
                </a:lnTo>
                <a:lnTo>
                  <a:pt x="131" y="634"/>
                </a:lnTo>
                <a:lnTo>
                  <a:pt x="128" y="658"/>
                </a:lnTo>
                <a:lnTo>
                  <a:pt x="128" y="683"/>
                </a:lnTo>
                <a:lnTo>
                  <a:pt x="130" y="716"/>
                </a:lnTo>
                <a:lnTo>
                  <a:pt x="132" y="749"/>
                </a:lnTo>
                <a:lnTo>
                  <a:pt x="140" y="780"/>
                </a:lnTo>
                <a:lnTo>
                  <a:pt x="149" y="813"/>
                </a:lnTo>
                <a:lnTo>
                  <a:pt x="162" y="844"/>
                </a:lnTo>
                <a:lnTo>
                  <a:pt x="177" y="876"/>
                </a:lnTo>
                <a:lnTo>
                  <a:pt x="194" y="907"/>
                </a:lnTo>
                <a:lnTo>
                  <a:pt x="214" y="937"/>
                </a:lnTo>
                <a:lnTo>
                  <a:pt x="236" y="967"/>
                </a:lnTo>
                <a:lnTo>
                  <a:pt x="262" y="997"/>
                </a:lnTo>
                <a:lnTo>
                  <a:pt x="289" y="1025"/>
                </a:lnTo>
                <a:lnTo>
                  <a:pt x="317" y="1054"/>
                </a:lnTo>
                <a:lnTo>
                  <a:pt x="350" y="1082"/>
                </a:lnTo>
                <a:lnTo>
                  <a:pt x="383" y="1109"/>
                </a:lnTo>
                <a:lnTo>
                  <a:pt x="420" y="1136"/>
                </a:lnTo>
                <a:lnTo>
                  <a:pt x="458" y="1163"/>
                </a:lnTo>
                <a:lnTo>
                  <a:pt x="498" y="1189"/>
                </a:lnTo>
                <a:lnTo>
                  <a:pt x="539" y="1213"/>
                </a:lnTo>
                <a:lnTo>
                  <a:pt x="585" y="1237"/>
                </a:lnTo>
                <a:lnTo>
                  <a:pt x="631" y="1261"/>
                </a:lnTo>
                <a:lnTo>
                  <a:pt x="679" y="1284"/>
                </a:lnTo>
                <a:lnTo>
                  <a:pt x="729" y="1307"/>
                </a:lnTo>
                <a:lnTo>
                  <a:pt x="780" y="1328"/>
                </a:lnTo>
                <a:lnTo>
                  <a:pt x="833" y="1348"/>
                </a:lnTo>
                <a:lnTo>
                  <a:pt x="888" y="1368"/>
                </a:lnTo>
                <a:lnTo>
                  <a:pt x="944" y="1388"/>
                </a:lnTo>
                <a:lnTo>
                  <a:pt x="1002" y="1407"/>
                </a:lnTo>
                <a:lnTo>
                  <a:pt x="1062" y="1424"/>
                </a:lnTo>
                <a:lnTo>
                  <a:pt x="1123" y="1441"/>
                </a:lnTo>
                <a:lnTo>
                  <a:pt x="1186" y="1457"/>
                </a:lnTo>
                <a:lnTo>
                  <a:pt x="1250" y="1471"/>
                </a:lnTo>
                <a:lnTo>
                  <a:pt x="1315" y="1485"/>
                </a:lnTo>
                <a:close/>
              </a:path>
            </a:pathLst>
          </a:custGeom>
          <a:solidFill>
            <a:srgbClr val="D1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00" name="Text Box 2375"/>
          <p:cNvSpPr txBox="1">
            <a:spLocks noChangeArrowheads="1"/>
          </p:cNvSpPr>
          <p:nvPr/>
        </p:nvSpPr>
        <p:spPr bwMode="auto">
          <a:xfrm>
            <a:off x="2238375" y="3943350"/>
            <a:ext cx="39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5F5F5F"/>
                </a:solidFill>
                <a:latin typeface="Arial" charset="0"/>
              </a:rPr>
              <a:t>+29%</a:t>
            </a:r>
          </a:p>
        </p:txBody>
      </p:sp>
      <p:sp>
        <p:nvSpPr>
          <p:cNvPr id="2001" name="Freeform 5"/>
          <p:cNvSpPr>
            <a:spLocks noEditPoints="1"/>
          </p:cNvSpPr>
          <p:nvPr/>
        </p:nvSpPr>
        <p:spPr bwMode="auto">
          <a:xfrm>
            <a:off x="2827338" y="4694238"/>
            <a:ext cx="769937" cy="307975"/>
          </a:xfrm>
          <a:custGeom>
            <a:avLst/>
            <a:gdLst>
              <a:gd name="T0" fmla="*/ 2147483647 w 4427"/>
              <a:gd name="T1" fmla="*/ 2147483647 h 1495"/>
              <a:gd name="T2" fmla="*/ 2147483647 w 4427"/>
              <a:gd name="T3" fmla="*/ 2147483647 h 1495"/>
              <a:gd name="T4" fmla="*/ 2147483647 w 4427"/>
              <a:gd name="T5" fmla="*/ 2147483647 h 1495"/>
              <a:gd name="T6" fmla="*/ 2147483647 w 4427"/>
              <a:gd name="T7" fmla="*/ 2147483647 h 1495"/>
              <a:gd name="T8" fmla="*/ 2147483647 w 4427"/>
              <a:gd name="T9" fmla="*/ 2147483647 h 1495"/>
              <a:gd name="T10" fmla="*/ 2147483647 w 4427"/>
              <a:gd name="T11" fmla="*/ 2147483647 h 1495"/>
              <a:gd name="T12" fmla="*/ 2147483647 w 4427"/>
              <a:gd name="T13" fmla="*/ 2147483647 h 1495"/>
              <a:gd name="T14" fmla="*/ 2147483647 w 4427"/>
              <a:gd name="T15" fmla="*/ 2147483647 h 1495"/>
              <a:gd name="T16" fmla="*/ 2147483647 w 4427"/>
              <a:gd name="T17" fmla="*/ 2147483647 h 1495"/>
              <a:gd name="T18" fmla="*/ 2147483647 w 4427"/>
              <a:gd name="T19" fmla="*/ 2147483647 h 1495"/>
              <a:gd name="T20" fmla="*/ 2147483647 w 4427"/>
              <a:gd name="T21" fmla="*/ 2147483647 h 1495"/>
              <a:gd name="T22" fmla="*/ 2147483647 w 4427"/>
              <a:gd name="T23" fmla="*/ 2147483647 h 1495"/>
              <a:gd name="T24" fmla="*/ 2147483647 w 4427"/>
              <a:gd name="T25" fmla="*/ 2147483647 h 1495"/>
              <a:gd name="T26" fmla="*/ 2147483647 w 4427"/>
              <a:gd name="T27" fmla="*/ 2147483647 h 1495"/>
              <a:gd name="T28" fmla="*/ 2147483647 w 4427"/>
              <a:gd name="T29" fmla="*/ 2147483647 h 1495"/>
              <a:gd name="T30" fmla="*/ 2147483647 w 4427"/>
              <a:gd name="T31" fmla="*/ 2147483647 h 1495"/>
              <a:gd name="T32" fmla="*/ 2147483647 w 4427"/>
              <a:gd name="T33" fmla="*/ 2147483647 h 1495"/>
              <a:gd name="T34" fmla="*/ 2147483647 w 4427"/>
              <a:gd name="T35" fmla="*/ 2147483647 h 1495"/>
              <a:gd name="T36" fmla="*/ 2147483647 w 4427"/>
              <a:gd name="T37" fmla="*/ 2147483647 h 1495"/>
              <a:gd name="T38" fmla="*/ 2147483647 w 4427"/>
              <a:gd name="T39" fmla="*/ 2147483647 h 1495"/>
              <a:gd name="T40" fmla="*/ 2147483647 w 4427"/>
              <a:gd name="T41" fmla="*/ 2147483647 h 1495"/>
              <a:gd name="T42" fmla="*/ 2147483647 w 4427"/>
              <a:gd name="T43" fmla="*/ 2147483647 h 1495"/>
              <a:gd name="T44" fmla="*/ 2147483647 w 4427"/>
              <a:gd name="T45" fmla="*/ 2147483647 h 1495"/>
              <a:gd name="T46" fmla="*/ 2147483647 w 4427"/>
              <a:gd name="T47" fmla="*/ 2147483647 h 1495"/>
              <a:gd name="T48" fmla="*/ 2147483647 w 4427"/>
              <a:gd name="T49" fmla="*/ 2147483647 h 1495"/>
              <a:gd name="T50" fmla="*/ 2147483647 w 4427"/>
              <a:gd name="T51" fmla="*/ 2147483647 h 1495"/>
              <a:gd name="T52" fmla="*/ 2147483647 w 4427"/>
              <a:gd name="T53" fmla="*/ 2147483647 h 1495"/>
              <a:gd name="T54" fmla="*/ 2147483647 w 4427"/>
              <a:gd name="T55" fmla="*/ 2147483647 h 1495"/>
              <a:gd name="T56" fmla="*/ 2147483647 w 4427"/>
              <a:gd name="T57" fmla="*/ 2147483647 h 1495"/>
              <a:gd name="T58" fmla="*/ 2147483647 w 4427"/>
              <a:gd name="T59" fmla="*/ 2147483647 h 1495"/>
              <a:gd name="T60" fmla="*/ 2147483647 w 4427"/>
              <a:gd name="T61" fmla="*/ 2147483647 h 1495"/>
              <a:gd name="T62" fmla="*/ 2147483647 w 4427"/>
              <a:gd name="T63" fmla="*/ 2147483647 h 1495"/>
              <a:gd name="T64" fmla="*/ 0 w 4427"/>
              <a:gd name="T65" fmla="*/ 2147483647 h 1495"/>
              <a:gd name="T66" fmla="*/ 2147483647 w 4427"/>
              <a:gd name="T67" fmla="*/ 2147483647 h 1495"/>
              <a:gd name="T68" fmla="*/ 2147483647 w 4427"/>
              <a:gd name="T69" fmla="*/ 2147483647 h 1495"/>
              <a:gd name="T70" fmla="*/ 2147483647 w 4427"/>
              <a:gd name="T71" fmla="*/ 2147483647 h 1495"/>
              <a:gd name="T72" fmla="*/ 2147483647 w 4427"/>
              <a:gd name="T73" fmla="*/ 2147483647 h 1495"/>
              <a:gd name="T74" fmla="*/ 2147483647 w 4427"/>
              <a:gd name="T75" fmla="*/ 2147483647 h 1495"/>
              <a:gd name="T76" fmla="*/ 2147483647 w 4427"/>
              <a:gd name="T77" fmla="*/ 2147483647 h 1495"/>
              <a:gd name="T78" fmla="*/ 2147483647 w 4427"/>
              <a:gd name="T79" fmla="*/ 2147483647 h 1495"/>
              <a:gd name="T80" fmla="*/ 2147483647 w 4427"/>
              <a:gd name="T81" fmla="*/ 2147483647 h 1495"/>
              <a:gd name="T82" fmla="*/ 2147483647 w 4427"/>
              <a:gd name="T83" fmla="*/ 2147483647 h 1495"/>
              <a:gd name="T84" fmla="*/ 2147483647 w 4427"/>
              <a:gd name="T85" fmla="*/ 2147483647 h 1495"/>
              <a:gd name="T86" fmla="*/ 2147483647 w 4427"/>
              <a:gd name="T87" fmla="*/ 2147483647 h 1495"/>
              <a:gd name="T88" fmla="*/ 2147483647 w 4427"/>
              <a:gd name="T89" fmla="*/ 2147483647 h 1495"/>
              <a:gd name="T90" fmla="*/ 2147483647 w 4427"/>
              <a:gd name="T91" fmla="*/ 2147483647 h 1495"/>
              <a:gd name="T92" fmla="*/ 2147483647 w 4427"/>
              <a:gd name="T93" fmla="*/ 2147483647 h 1495"/>
              <a:gd name="T94" fmla="*/ 2147483647 w 4427"/>
              <a:gd name="T95" fmla="*/ 2147483647 h 1495"/>
              <a:gd name="T96" fmla="*/ 2147483647 w 4427"/>
              <a:gd name="T97" fmla="*/ 2147483647 h 1495"/>
              <a:gd name="T98" fmla="*/ 2147483647 w 4427"/>
              <a:gd name="T99" fmla="*/ 2147483647 h 1495"/>
              <a:gd name="T100" fmla="*/ 2147483647 w 4427"/>
              <a:gd name="T101" fmla="*/ 2147483647 h 14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27"/>
              <a:gd name="T154" fmla="*/ 0 h 1495"/>
              <a:gd name="T155" fmla="*/ 4427 w 4427"/>
              <a:gd name="T156" fmla="*/ 1495 h 14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27" h="1495">
                <a:moveTo>
                  <a:pt x="4427" y="695"/>
                </a:moveTo>
                <a:lnTo>
                  <a:pt x="4427" y="695"/>
                </a:lnTo>
                <a:lnTo>
                  <a:pt x="4424" y="728"/>
                </a:lnTo>
                <a:lnTo>
                  <a:pt x="4420" y="762"/>
                </a:lnTo>
                <a:lnTo>
                  <a:pt x="4411" y="794"/>
                </a:lnTo>
                <a:lnTo>
                  <a:pt x="4400" y="827"/>
                </a:lnTo>
                <a:lnTo>
                  <a:pt x="4386" y="860"/>
                </a:lnTo>
                <a:lnTo>
                  <a:pt x="4369" y="891"/>
                </a:lnTo>
                <a:lnTo>
                  <a:pt x="4347" y="923"/>
                </a:lnTo>
                <a:lnTo>
                  <a:pt x="4325" y="954"/>
                </a:lnTo>
                <a:lnTo>
                  <a:pt x="4299" y="985"/>
                </a:lnTo>
                <a:lnTo>
                  <a:pt x="4269" y="1015"/>
                </a:lnTo>
                <a:lnTo>
                  <a:pt x="4238" y="1044"/>
                </a:lnTo>
                <a:lnTo>
                  <a:pt x="4204" y="1074"/>
                </a:lnTo>
                <a:lnTo>
                  <a:pt x="4167" y="1102"/>
                </a:lnTo>
                <a:lnTo>
                  <a:pt x="4127" y="1129"/>
                </a:lnTo>
                <a:lnTo>
                  <a:pt x="4084" y="1156"/>
                </a:lnTo>
                <a:lnTo>
                  <a:pt x="4040" y="1183"/>
                </a:lnTo>
                <a:lnTo>
                  <a:pt x="3993" y="1209"/>
                </a:lnTo>
                <a:lnTo>
                  <a:pt x="3943" y="1233"/>
                </a:lnTo>
                <a:lnTo>
                  <a:pt x="3892" y="1257"/>
                </a:lnTo>
                <a:lnTo>
                  <a:pt x="3838" y="1281"/>
                </a:lnTo>
                <a:lnTo>
                  <a:pt x="3782" y="1304"/>
                </a:lnTo>
                <a:lnTo>
                  <a:pt x="3725" y="1326"/>
                </a:lnTo>
                <a:lnTo>
                  <a:pt x="3664" y="1347"/>
                </a:lnTo>
                <a:lnTo>
                  <a:pt x="3603" y="1367"/>
                </a:lnTo>
                <a:lnTo>
                  <a:pt x="3539" y="1387"/>
                </a:lnTo>
                <a:lnTo>
                  <a:pt x="3473" y="1405"/>
                </a:lnTo>
                <a:lnTo>
                  <a:pt x="3406" y="1422"/>
                </a:lnTo>
                <a:lnTo>
                  <a:pt x="3337" y="1439"/>
                </a:lnTo>
                <a:lnTo>
                  <a:pt x="3267" y="1455"/>
                </a:lnTo>
                <a:lnTo>
                  <a:pt x="3194" y="1469"/>
                </a:lnTo>
                <a:lnTo>
                  <a:pt x="3120" y="1484"/>
                </a:lnTo>
                <a:lnTo>
                  <a:pt x="3045" y="1495"/>
                </a:lnTo>
                <a:lnTo>
                  <a:pt x="3113" y="1482"/>
                </a:lnTo>
                <a:lnTo>
                  <a:pt x="3180" y="1468"/>
                </a:lnTo>
                <a:lnTo>
                  <a:pt x="3246" y="1452"/>
                </a:lnTo>
                <a:lnTo>
                  <a:pt x="3308" y="1437"/>
                </a:lnTo>
                <a:lnTo>
                  <a:pt x="3371" y="1420"/>
                </a:lnTo>
                <a:lnTo>
                  <a:pt x="3432" y="1401"/>
                </a:lnTo>
                <a:lnTo>
                  <a:pt x="3490" y="1381"/>
                </a:lnTo>
                <a:lnTo>
                  <a:pt x="3549" y="1361"/>
                </a:lnTo>
                <a:lnTo>
                  <a:pt x="3604" y="1341"/>
                </a:lnTo>
                <a:lnTo>
                  <a:pt x="3658" y="1320"/>
                </a:lnTo>
                <a:lnTo>
                  <a:pt x="3710" y="1297"/>
                </a:lnTo>
                <a:lnTo>
                  <a:pt x="3761" y="1274"/>
                </a:lnTo>
                <a:lnTo>
                  <a:pt x="3809" y="1250"/>
                </a:lnTo>
                <a:lnTo>
                  <a:pt x="3855" y="1226"/>
                </a:lnTo>
                <a:lnTo>
                  <a:pt x="3899" y="1200"/>
                </a:lnTo>
                <a:lnTo>
                  <a:pt x="3942" y="1173"/>
                </a:lnTo>
                <a:lnTo>
                  <a:pt x="3981" y="1148"/>
                </a:lnTo>
                <a:lnTo>
                  <a:pt x="4020" y="1119"/>
                </a:lnTo>
                <a:lnTo>
                  <a:pt x="4055" y="1092"/>
                </a:lnTo>
                <a:lnTo>
                  <a:pt x="4088" y="1064"/>
                </a:lnTo>
                <a:lnTo>
                  <a:pt x="4120" y="1034"/>
                </a:lnTo>
                <a:lnTo>
                  <a:pt x="4148" y="1005"/>
                </a:lnTo>
                <a:lnTo>
                  <a:pt x="4174" y="974"/>
                </a:lnTo>
                <a:lnTo>
                  <a:pt x="4198" y="944"/>
                </a:lnTo>
                <a:lnTo>
                  <a:pt x="4218" y="913"/>
                </a:lnTo>
                <a:lnTo>
                  <a:pt x="4236" y="881"/>
                </a:lnTo>
                <a:lnTo>
                  <a:pt x="4252" y="849"/>
                </a:lnTo>
                <a:lnTo>
                  <a:pt x="4265" y="816"/>
                </a:lnTo>
                <a:lnTo>
                  <a:pt x="4276" y="783"/>
                </a:lnTo>
                <a:lnTo>
                  <a:pt x="4283" y="750"/>
                </a:lnTo>
                <a:lnTo>
                  <a:pt x="4287" y="716"/>
                </a:lnTo>
                <a:lnTo>
                  <a:pt x="4289" y="683"/>
                </a:lnTo>
                <a:lnTo>
                  <a:pt x="4287" y="658"/>
                </a:lnTo>
                <a:lnTo>
                  <a:pt x="4286" y="632"/>
                </a:lnTo>
                <a:lnTo>
                  <a:pt x="4282" y="607"/>
                </a:lnTo>
                <a:lnTo>
                  <a:pt x="4276" y="581"/>
                </a:lnTo>
                <a:lnTo>
                  <a:pt x="4268" y="557"/>
                </a:lnTo>
                <a:lnTo>
                  <a:pt x="4259" y="533"/>
                </a:lnTo>
                <a:lnTo>
                  <a:pt x="4249" y="508"/>
                </a:lnTo>
                <a:lnTo>
                  <a:pt x="4236" y="484"/>
                </a:lnTo>
                <a:lnTo>
                  <a:pt x="4222" y="460"/>
                </a:lnTo>
                <a:lnTo>
                  <a:pt x="4208" y="436"/>
                </a:lnTo>
                <a:lnTo>
                  <a:pt x="4191" y="413"/>
                </a:lnTo>
                <a:lnTo>
                  <a:pt x="4172" y="390"/>
                </a:lnTo>
                <a:lnTo>
                  <a:pt x="4154" y="367"/>
                </a:lnTo>
                <a:lnTo>
                  <a:pt x="4132" y="345"/>
                </a:lnTo>
                <a:lnTo>
                  <a:pt x="4110" y="322"/>
                </a:lnTo>
                <a:lnTo>
                  <a:pt x="4087" y="300"/>
                </a:lnTo>
                <a:lnTo>
                  <a:pt x="4061" y="279"/>
                </a:lnTo>
                <a:lnTo>
                  <a:pt x="4036" y="258"/>
                </a:lnTo>
                <a:lnTo>
                  <a:pt x="4007" y="236"/>
                </a:lnTo>
                <a:lnTo>
                  <a:pt x="3979" y="216"/>
                </a:lnTo>
                <a:lnTo>
                  <a:pt x="3949" y="195"/>
                </a:lnTo>
                <a:lnTo>
                  <a:pt x="3917" y="175"/>
                </a:lnTo>
                <a:lnTo>
                  <a:pt x="3885" y="157"/>
                </a:lnTo>
                <a:lnTo>
                  <a:pt x="3850" y="137"/>
                </a:lnTo>
                <a:lnTo>
                  <a:pt x="3815" y="118"/>
                </a:lnTo>
                <a:lnTo>
                  <a:pt x="3779" y="101"/>
                </a:lnTo>
                <a:lnTo>
                  <a:pt x="3704" y="65"/>
                </a:lnTo>
                <a:lnTo>
                  <a:pt x="3624" y="31"/>
                </a:lnTo>
                <a:lnTo>
                  <a:pt x="3540" y="0"/>
                </a:lnTo>
                <a:lnTo>
                  <a:pt x="3590" y="16"/>
                </a:lnTo>
                <a:lnTo>
                  <a:pt x="3640" y="31"/>
                </a:lnTo>
                <a:lnTo>
                  <a:pt x="3687" y="47"/>
                </a:lnTo>
                <a:lnTo>
                  <a:pt x="3734" y="64"/>
                </a:lnTo>
                <a:lnTo>
                  <a:pt x="3778" y="81"/>
                </a:lnTo>
                <a:lnTo>
                  <a:pt x="3822" y="98"/>
                </a:lnTo>
                <a:lnTo>
                  <a:pt x="3865" y="117"/>
                </a:lnTo>
                <a:lnTo>
                  <a:pt x="3906" y="135"/>
                </a:lnTo>
                <a:lnTo>
                  <a:pt x="3946" y="155"/>
                </a:lnTo>
                <a:lnTo>
                  <a:pt x="3984" y="174"/>
                </a:lnTo>
                <a:lnTo>
                  <a:pt x="4021" y="194"/>
                </a:lnTo>
                <a:lnTo>
                  <a:pt x="4057" y="215"/>
                </a:lnTo>
                <a:lnTo>
                  <a:pt x="4091" y="235"/>
                </a:lnTo>
                <a:lnTo>
                  <a:pt x="4124" y="256"/>
                </a:lnTo>
                <a:lnTo>
                  <a:pt x="4155" y="278"/>
                </a:lnTo>
                <a:lnTo>
                  <a:pt x="4185" y="300"/>
                </a:lnTo>
                <a:lnTo>
                  <a:pt x="4213" y="323"/>
                </a:lnTo>
                <a:lnTo>
                  <a:pt x="4241" y="345"/>
                </a:lnTo>
                <a:lnTo>
                  <a:pt x="4265" y="369"/>
                </a:lnTo>
                <a:lnTo>
                  <a:pt x="4287" y="392"/>
                </a:lnTo>
                <a:lnTo>
                  <a:pt x="4310" y="416"/>
                </a:lnTo>
                <a:lnTo>
                  <a:pt x="4329" y="440"/>
                </a:lnTo>
                <a:lnTo>
                  <a:pt x="4347" y="464"/>
                </a:lnTo>
                <a:lnTo>
                  <a:pt x="4364" y="488"/>
                </a:lnTo>
                <a:lnTo>
                  <a:pt x="4379" y="513"/>
                </a:lnTo>
                <a:lnTo>
                  <a:pt x="4391" y="538"/>
                </a:lnTo>
                <a:lnTo>
                  <a:pt x="4401" y="564"/>
                </a:lnTo>
                <a:lnTo>
                  <a:pt x="4410" y="589"/>
                </a:lnTo>
                <a:lnTo>
                  <a:pt x="4417" y="615"/>
                </a:lnTo>
                <a:lnTo>
                  <a:pt x="4423" y="641"/>
                </a:lnTo>
                <a:lnTo>
                  <a:pt x="4426" y="668"/>
                </a:lnTo>
                <a:lnTo>
                  <a:pt x="4427" y="695"/>
                </a:lnTo>
                <a:close/>
                <a:moveTo>
                  <a:pt x="1315" y="1485"/>
                </a:moveTo>
                <a:lnTo>
                  <a:pt x="1315" y="1485"/>
                </a:lnTo>
                <a:lnTo>
                  <a:pt x="1243" y="1472"/>
                </a:lnTo>
                <a:lnTo>
                  <a:pt x="1172" y="1458"/>
                </a:lnTo>
                <a:lnTo>
                  <a:pt x="1103" y="1442"/>
                </a:lnTo>
                <a:lnTo>
                  <a:pt x="1036" y="1427"/>
                </a:lnTo>
                <a:lnTo>
                  <a:pt x="969" y="1410"/>
                </a:lnTo>
                <a:lnTo>
                  <a:pt x="905" y="1392"/>
                </a:lnTo>
                <a:lnTo>
                  <a:pt x="843" y="1373"/>
                </a:lnTo>
                <a:lnTo>
                  <a:pt x="783" y="1354"/>
                </a:lnTo>
                <a:lnTo>
                  <a:pt x="723" y="1334"/>
                </a:lnTo>
                <a:lnTo>
                  <a:pt x="666" y="1313"/>
                </a:lnTo>
                <a:lnTo>
                  <a:pt x="612" y="1290"/>
                </a:lnTo>
                <a:lnTo>
                  <a:pt x="558" y="1269"/>
                </a:lnTo>
                <a:lnTo>
                  <a:pt x="507" y="1244"/>
                </a:lnTo>
                <a:lnTo>
                  <a:pt x="458" y="1220"/>
                </a:lnTo>
                <a:lnTo>
                  <a:pt x="411" y="1196"/>
                </a:lnTo>
                <a:lnTo>
                  <a:pt x="367" y="1170"/>
                </a:lnTo>
                <a:lnTo>
                  <a:pt x="325" y="1145"/>
                </a:lnTo>
                <a:lnTo>
                  <a:pt x="285" y="1118"/>
                </a:lnTo>
                <a:lnTo>
                  <a:pt x="246" y="1091"/>
                </a:lnTo>
                <a:lnTo>
                  <a:pt x="212" y="1064"/>
                </a:lnTo>
                <a:lnTo>
                  <a:pt x="179" y="1035"/>
                </a:lnTo>
                <a:lnTo>
                  <a:pt x="149" y="1007"/>
                </a:lnTo>
                <a:lnTo>
                  <a:pt x="121" y="977"/>
                </a:lnTo>
                <a:lnTo>
                  <a:pt x="97" y="947"/>
                </a:lnTo>
                <a:lnTo>
                  <a:pt x="74" y="917"/>
                </a:lnTo>
                <a:lnTo>
                  <a:pt x="54" y="886"/>
                </a:lnTo>
                <a:lnTo>
                  <a:pt x="38" y="856"/>
                </a:lnTo>
                <a:lnTo>
                  <a:pt x="24" y="823"/>
                </a:lnTo>
                <a:lnTo>
                  <a:pt x="14" y="792"/>
                </a:lnTo>
                <a:lnTo>
                  <a:pt x="6" y="759"/>
                </a:lnTo>
                <a:lnTo>
                  <a:pt x="1" y="728"/>
                </a:lnTo>
                <a:lnTo>
                  <a:pt x="0" y="695"/>
                </a:lnTo>
                <a:lnTo>
                  <a:pt x="1" y="669"/>
                </a:lnTo>
                <a:lnTo>
                  <a:pt x="4" y="644"/>
                </a:lnTo>
                <a:lnTo>
                  <a:pt x="9" y="618"/>
                </a:lnTo>
                <a:lnTo>
                  <a:pt x="14" y="594"/>
                </a:lnTo>
                <a:lnTo>
                  <a:pt x="23" y="568"/>
                </a:lnTo>
                <a:lnTo>
                  <a:pt x="33" y="544"/>
                </a:lnTo>
                <a:lnTo>
                  <a:pt x="44" y="520"/>
                </a:lnTo>
                <a:lnTo>
                  <a:pt x="58" y="495"/>
                </a:lnTo>
                <a:lnTo>
                  <a:pt x="73" y="471"/>
                </a:lnTo>
                <a:lnTo>
                  <a:pt x="90" y="449"/>
                </a:lnTo>
                <a:lnTo>
                  <a:pt x="108" y="426"/>
                </a:lnTo>
                <a:lnTo>
                  <a:pt x="128" y="403"/>
                </a:lnTo>
                <a:lnTo>
                  <a:pt x="149" y="380"/>
                </a:lnTo>
                <a:lnTo>
                  <a:pt x="174" y="357"/>
                </a:lnTo>
                <a:lnTo>
                  <a:pt x="198" y="336"/>
                </a:lnTo>
                <a:lnTo>
                  <a:pt x="223" y="313"/>
                </a:lnTo>
                <a:lnTo>
                  <a:pt x="252" y="292"/>
                </a:lnTo>
                <a:lnTo>
                  <a:pt x="280" y="272"/>
                </a:lnTo>
                <a:lnTo>
                  <a:pt x="312" y="251"/>
                </a:lnTo>
                <a:lnTo>
                  <a:pt x="343" y="231"/>
                </a:lnTo>
                <a:lnTo>
                  <a:pt x="377" y="211"/>
                </a:lnTo>
                <a:lnTo>
                  <a:pt x="411" y="191"/>
                </a:lnTo>
                <a:lnTo>
                  <a:pt x="447" y="172"/>
                </a:lnTo>
                <a:lnTo>
                  <a:pt x="484" y="152"/>
                </a:lnTo>
                <a:lnTo>
                  <a:pt x="522" y="135"/>
                </a:lnTo>
                <a:lnTo>
                  <a:pt x="562" y="117"/>
                </a:lnTo>
                <a:lnTo>
                  <a:pt x="604" y="100"/>
                </a:lnTo>
                <a:lnTo>
                  <a:pt x="646" y="83"/>
                </a:lnTo>
                <a:lnTo>
                  <a:pt x="733" y="50"/>
                </a:lnTo>
                <a:lnTo>
                  <a:pt x="826" y="19"/>
                </a:lnTo>
                <a:lnTo>
                  <a:pt x="747" y="50"/>
                </a:lnTo>
                <a:lnTo>
                  <a:pt x="673" y="84"/>
                </a:lnTo>
                <a:lnTo>
                  <a:pt x="602" y="118"/>
                </a:lnTo>
                <a:lnTo>
                  <a:pt x="537" y="154"/>
                </a:lnTo>
                <a:lnTo>
                  <a:pt x="504" y="172"/>
                </a:lnTo>
                <a:lnTo>
                  <a:pt x="474" y="192"/>
                </a:lnTo>
                <a:lnTo>
                  <a:pt x="446" y="211"/>
                </a:lnTo>
                <a:lnTo>
                  <a:pt x="417" y="231"/>
                </a:lnTo>
                <a:lnTo>
                  <a:pt x="390" y="251"/>
                </a:lnTo>
                <a:lnTo>
                  <a:pt x="364" y="272"/>
                </a:lnTo>
                <a:lnTo>
                  <a:pt x="339" y="292"/>
                </a:lnTo>
                <a:lnTo>
                  <a:pt x="316" y="313"/>
                </a:lnTo>
                <a:lnTo>
                  <a:pt x="295" y="335"/>
                </a:lnTo>
                <a:lnTo>
                  <a:pt x="273" y="356"/>
                </a:lnTo>
                <a:lnTo>
                  <a:pt x="253" y="377"/>
                </a:lnTo>
                <a:lnTo>
                  <a:pt x="235" y="400"/>
                </a:lnTo>
                <a:lnTo>
                  <a:pt x="219" y="421"/>
                </a:lnTo>
                <a:lnTo>
                  <a:pt x="204" y="444"/>
                </a:lnTo>
                <a:lnTo>
                  <a:pt x="189" y="467"/>
                </a:lnTo>
                <a:lnTo>
                  <a:pt x="177" y="491"/>
                </a:lnTo>
                <a:lnTo>
                  <a:pt x="165" y="514"/>
                </a:lnTo>
                <a:lnTo>
                  <a:pt x="155" y="538"/>
                </a:lnTo>
                <a:lnTo>
                  <a:pt x="147" y="561"/>
                </a:lnTo>
                <a:lnTo>
                  <a:pt x="140" y="585"/>
                </a:lnTo>
                <a:lnTo>
                  <a:pt x="134" y="609"/>
                </a:lnTo>
                <a:lnTo>
                  <a:pt x="131" y="634"/>
                </a:lnTo>
                <a:lnTo>
                  <a:pt x="128" y="658"/>
                </a:lnTo>
                <a:lnTo>
                  <a:pt x="128" y="683"/>
                </a:lnTo>
                <a:lnTo>
                  <a:pt x="130" y="716"/>
                </a:lnTo>
                <a:lnTo>
                  <a:pt x="132" y="749"/>
                </a:lnTo>
                <a:lnTo>
                  <a:pt x="140" y="780"/>
                </a:lnTo>
                <a:lnTo>
                  <a:pt x="149" y="813"/>
                </a:lnTo>
                <a:lnTo>
                  <a:pt x="162" y="844"/>
                </a:lnTo>
                <a:lnTo>
                  <a:pt x="177" y="876"/>
                </a:lnTo>
                <a:lnTo>
                  <a:pt x="194" y="907"/>
                </a:lnTo>
                <a:lnTo>
                  <a:pt x="214" y="937"/>
                </a:lnTo>
                <a:lnTo>
                  <a:pt x="236" y="967"/>
                </a:lnTo>
                <a:lnTo>
                  <a:pt x="262" y="997"/>
                </a:lnTo>
                <a:lnTo>
                  <a:pt x="289" y="1025"/>
                </a:lnTo>
                <a:lnTo>
                  <a:pt x="317" y="1054"/>
                </a:lnTo>
                <a:lnTo>
                  <a:pt x="350" y="1082"/>
                </a:lnTo>
                <a:lnTo>
                  <a:pt x="383" y="1109"/>
                </a:lnTo>
                <a:lnTo>
                  <a:pt x="420" y="1136"/>
                </a:lnTo>
                <a:lnTo>
                  <a:pt x="458" y="1163"/>
                </a:lnTo>
                <a:lnTo>
                  <a:pt x="498" y="1189"/>
                </a:lnTo>
                <a:lnTo>
                  <a:pt x="539" y="1213"/>
                </a:lnTo>
                <a:lnTo>
                  <a:pt x="585" y="1237"/>
                </a:lnTo>
                <a:lnTo>
                  <a:pt x="631" y="1261"/>
                </a:lnTo>
                <a:lnTo>
                  <a:pt x="679" y="1284"/>
                </a:lnTo>
                <a:lnTo>
                  <a:pt x="729" y="1307"/>
                </a:lnTo>
                <a:lnTo>
                  <a:pt x="780" y="1328"/>
                </a:lnTo>
                <a:lnTo>
                  <a:pt x="833" y="1348"/>
                </a:lnTo>
                <a:lnTo>
                  <a:pt x="888" y="1368"/>
                </a:lnTo>
                <a:lnTo>
                  <a:pt x="944" y="1388"/>
                </a:lnTo>
                <a:lnTo>
                  <a:pt x="1002" y="1407"/>
                </a:lnTo>
                <a:lnTo>
                  <a:pt x="1062" y="1424"/>
                </a:lnTo>
                <a:lnTo>
                  <a:pt x="1123" y="1441"/>
                </a:lnTo>
                <a:lnTo>
                  <a:pt x="1186" y="1457"/>
                </a:lnTo>
                <a:lnTo>
                  <a:pt x="1250" y="1471"/>
                </a:lnTo>
                <a:lnTo>
                  <a:pt x="1315" y="1485"/>
                </a:lnTo>
                <a:close/>
              </a:path>
            </a:pathLst>
          </a:custGeom>
          <a:solidFill>
            <a:srgbClr val="D105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02" name="Text Box 2379"/>
          <p:cNvSpPr txBox="1">
            <a:spLocks noChangeArrowheads="1"/>
          </p:cNvSpPr>
          <p:nvPr/>
        </p:nvSpPr>
        <p:spPr bwMode="auto">
          <a:xfrm>
            <a:off x="2890838" y="4725988"/>
            <a:ext cx="703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5F5F5F"/>
                </a:solidFill>
                <a:latin typeface="Arial" charset="0"/>
              </a:rPr>
              <a:t>+32.2%</a:t>
            </a:r>
          </a:p>
        </p:txBody>
      </p:sp>
      <p:grpSp>
        <p:nvGrpSpPr>
          <p:cNvPr id="2003" name="Group 4532"/>
          <p:cNvGrpSpPr>
            <a:grpSpLocks/>
          </p:cNvGrpSpPr>
          <p:nvPr/>
        </p:nvGrpSpPr>
        <p:grpSpPr bwMode="auto">
          <a:xfrm>
            <a:off x="901700" y="2043113"/>
            <a:ext cx="1163638" cy="1176337"/>
            <a:chOff x="1031" y="933"/>
            <a:chExt cx="794" cy="741"/>
          </a:xfrm>
        </p:grpSpPr>
        <p:sp>
          <p:nvSpPr>
            <p:cNvPr id="2004" name="Line 2381"/>
            <p:cNvSpPr>
              <a:spLocks noChangeShapeType="1"/>
            </p:cNvSpPr>
            <p:nvPr/>
          </p:nvSpPr>
          <p:spPr bwMode="auto">
            <a:xfrm flipH="1" flipV="1">
              <a:off x="1706" y="933"/>
              <a:ext cx="119" cy="7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5" name="Line 2383"/>
            <p:cNvSpPr>
              <a:spLocks noChangeShapeType="1"/>
            </p:cNvSpPr>
            <p:nvPr/>
          </p:nvSpPr>
          <p:spPr bwMode="auto">
            <a:xfrm flipV="1">
              <a:off x="1031" y="933"/>
              <a:ext cx="6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06" name="Group 2387"/>
          <p:cNvGrpSpPr>
            <a:grpSpLocks/>
          </p:cNvGrpSpPr>
          <p:nvPr/>
        </p:nvGrpSpPr>
        <p:grpSpPr bwMode="auto">
          <a:xfrm>
            <a:off x="6727825" y="2046288"/>
            <a:ext cx="1322388" cy="755650"/>
            <a:chOff x="5005" y="729"/>
            <a:chExt cx="1041" cy="773"/>
          </a:xfrm>
        </p:grpSpPr>
        <p:sp>
          <p:nvSpPr>
            <p:cNvPr id="2007" name="Line 2384"/>
            <p:cNvSpPr>
              <a:spLocks noChangeShapeType="1"/>
            </p:cNvSpPr>
            <p:nvPr/>
          </p:nvSpPr>
          <p:spPr bwMode="auto">
            <a:xfrm flipV="1">
              <a:off x="5005" y="729"/>
              <a:ext cx="364" cy="7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8" name="Line 2385"/>
            <p:cNvSpPr>
              <a:spLocks noChangeShapeType="1"/>
            </p:cNvSpPr>
            <p:nvPr/>
          </p:nvSpPr>
          <p:spPr bwMode="auto">
            <a:xfrm flipH="1" flipV="1">
              <a:off x="5368" y="731"/>
              <a:ext cx="6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09" name="Group 2388"/>
          <p:cNvGrpSpPr>
            <a:grpSpLocks/>
          </p:cNvGrpSpPr>
          <p:nvPr/>
        </p:nvGrpSpPr>
        <p:grpSpPr bwMode="auto">
          <a:xfrm flipH="1" flipV="1">
            <a:off x="4095750" y="4386263"/>
            <a:ext cx="1127125" cy="1227137"/>
            <a:chOff x="5005" y="729"/>
            <a:chExt cx="1041" cy="773"/>
          </a:xfrm>
        </p:grpSpPr>
        <p:sp>
          <p:nvSpPr>
            <p:cNvPr id="2010" name="Line 2389"/>
            <p:cNvSpPr>
              <a:spLocks noChangeShapeType="1"/>
            </p:cNvSpPr>
            <p:nvPr/>
          </p:nvSpPr>
          <p:spPr bwMode="auto">
            <a:xfrm flipV="1">
              <a:off x="5005" y="729"/>
              <a:ext cx="364" cy="7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11" name="Line 2390"/>
            <p:cNvSpPr>
              <a:spLocks noChangeShapeType="1"/>
            </p:cNvSpPr>
            <p:nvPr/>
          </p:nvSpPr>
          <p:spPr bwMode="auto">
            <a:xfrm flipH="1" flipV="1">
              <a:off x="5368" y="731"/>
              <a:ext cx="6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12" name="Group 4531"/>
          <p:cNvGrpSpPr>
            <a:grpSpLocks/>
          </p:cNvGrpSpPr>
          <p:nvPr/>
        </p:nvGrpSpPr>
        <p:grpSpPr bwMode="auto">
          <a:xfrm>
            <a:off x="1571625" y="5005388"/>
            <a:ext cx="1362075" cy="471487"/>
            <a:chOff x="1374" y="2772"/>
            <a:chExt cx="930" cy="297"/>
          </a:xfrm>
        </p:grpSpPr>
        <p:sp>
          <p:nvSpPr>
            <p:cNvPr id="2013" name="Line 2395"/>
            <p:cNvSpPr>
              <a:spLocks noChangeShapeType="1"/>
            </p:cNvSpPr>
            <p:nvPr/>
          </p:nvSpPr>
          <p:spPr bwMode="auto">
            <a:xfrm flipH="1">
              <a:off x="1979" y="2772"/>
              <a:ext cx="325" cy="2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14" name="Line 2396"/>
            <p:cNvSpPr>
              <a:spLocks noChangeShapeType="1"/>
            </p:cNvSpPr>
            <p:nvPr/>
          </p:nvSpPr>
          <p:spPr bwMode="auto">
            <a:xfrm>
              <a:off x="1374" y="3068"/>
              <a:ext cx="6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15" name="Line 2398"/>
          <p:cNvSpPr>
            <a:spLocks noChangeShapeType="1"/>
          </p:cNvSpPr>
          <p:nvPr/>
        </p:nvSpPr>
        <p:spPr bwMode="auto">
          <a:xfrm>
            <a:off x="1041400" y="4086225"/>
            <a:ext cx="1135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16" name="Line 2400"/>
          <p:cNvSpPr>
            <a:spLocks noChangeShapeType="1"/>
          </p:cNvSpPr>
          <p:nvPr/>
        </p:nvSpPr>
        <p:spPr bwMode="auto">
          <a:xfrm>
            <a:off x="3363913" y="3589338"/>
            <a:ext cx="1628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17" name="Line 2402"/>
          <p:cNvSpPr>
            <a:spLocks noChangeShapeType="1"/>
          </p:cNvSpPr>
          <p:nvPr/>
        </p:nvSpPr>
        <p:spPr bwMode="auto">
          <a:xfrm>
            <a:off x="3606800" y="3270250"/>
            <a:ext cx="565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18" name="Line 2404"/>
          <p:cNvSpPr>
            <a:spLocks noChangeShapeType="1"/>
          </p:cNvSpPr>
          <p:nvPr/>
        </p:nvSpPr>
        <p:spPr bwMode="auto">
          <a:xfrm>
            <a:off x="5530850" y="4625975"/>
            <a:ext cx="1123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19" name="Line 2406"/>
          <p:cNvSpPr>
            <a:spLocks noChangeShapeType="1"/>
          </p:cNvSpPr>
          <p:nvPr/>
        </p:nvSpPr>
        <p:spPr bwMode="auto">
          <a:xfrm>
            <a:off x="6049963" y="5462588"/>
            <a:ext cx="819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20" name="Line 2408"/>
          <p:cNvSpPr>
            <a:spLocks noChangeShapeType="1"/>
          </p:cNvSpPr>
          <p:nvPr/>
        </p:nvSpPr>
        <p:spPr bwMode="auto">
          <a:xfrm>
            <a:off x="6823075" y="3732213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8" name="Picture 30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0"/>
            <a:ext cx="9144000" cy="189280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13" y="129365"/>
            <a:ext cx="1231769" cy="730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6694" y="1056167"/>
            <a:ext cx="5582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3F72"/>
                </a:solidFill>
                <a:latin typeface="Arial Narrow" pitchFamily="34" charset="0"/>
              </a:rPr>
              <a:t>GLOBAL </a:t>
            </a:r>
            <a:r>
              <a:rPr lang="en-US" sz="4000" b="1" dirty="0" smtClean="0">
                <a:solidFill>
                  <a:srgbClr val="003F72"/>
                </a:solidFill>
                <a:latin typeface="Arial Narrow" pitchFamily="34" charset="0"/>
              </a:rPr>
              <a:t>PROTEIN </a:t>
            </a:r>
            <a:r>
              <a:rPr lang="en-US" sz="4000" dirty="0" smtClean="0">
                <a:solidFill>
                  <a:srgbClr val="003F72"/>
                </a:solidFill>
                <a:latin typeface="Arial Narrow" pitchFamily="34" charset="0"/>
              </a:rPr>
              <a:t>SUPPLY</a:t>
            </a:r>
            <a:endParaRPr lang="en-US" sz="4000" dirty="0">
              <a:solidFill>
                <a:srgbClr val="003F72"/>
              </a:solidFill>
              <a:latin typeface="Arial Narrow" pitchFamily="34" charset="0"/>
            </a:endParaRPr>
          </a:p>
        </p:txBody>
      </p:sp>
      <p:sp>
        <p:nvSpPr>
          <p:cNvPr id="1011" name="Freeform 31"/>
          <p:cNvSpPr>
            <a:spLocks/>
          </p:cNvSpPr>
          <p:nvPr/>
        </p:nvSpPr>
        <p:spPr bwMode="auto">
          <a:xfrm rot="21399556">
            <a:off x="1455048" y="5679300"/>
            <a:ext cx="339725" cy="182562"/>
          </a:xfrm>
          <a:custGeom>
            <a:avLst/>
            <a:gdLst>
              <a:gd name="T0" fmla="*/ 2147483647 w 540"/>
              <a:gd name="T1" fmla="*/ 2147483647 h 315"/>
              <a:gd name="T2" fmla="*/ 2147483647 w 540"/>
              <a:gd name="T3" fmla="*/ 2147483647 h 315"/>
              <a:gd name="T4" fmla="*/ 2147483647 w 540"/>
              <a:gd name="T5" fmla="*/ 2147483647 h 315"/>
              <a:gd name="T6" fmla="*/ 2147483647 w 540"/>
              <a:gd name="T7" fmla="*/ 2147483647 h 315"/>
              <a:gd name="T8" fmla="*/ 2147483647 w 540"/>
              <a:gd name="T9" fmla="*/ 2147483647 h 315"/>
              <a:gd name="T10" fmla="*/ 2147483647 w 540"/>
              <a:gd name="T11" fmla="*/ 2147483647 h 315"/>
              <a:gd name="T12" fmla="*/ 2147483647 w 540"/>
              <a:gd name="T13" fmla="*/ 2147483647 h 315"/>
              <a:gd name="T14" fmla="*/ 2147483647 w 540"/>
              <a:gd name="T15" fmla="*/ 2147483647 h 315"/>
              <a:gd name="T16" fmla="*/ 2147483647 w 540"/>
              <a:gd name="T17" fmla="*/ 2147483647 h 315"/>
              <a:gd name="T18" fmla="*/ 2147483647 w 540"/>
              <a:gd name="T19" fmla="*/ 2147483647 h 315"/>
              <a:gd name="T20" fmla="*/ 2147483647 w 540"/>
              <a:gd name="T21" fmla="*/ 2147483647 h 315"/>
              <a:gd name="T22" fmla="*/ 2147483647 w 540"/>
              <a:gd name="T23" fmla="*/ 2147483647 h 315"/>
              <a:gd name="T24" fmla="*/ 2147483647 w 540"/>
              <a:gd name="T25" fmla="*/ 2147483647 h 315"/>
              <a:gd name="T26" fmla="*/ 2147483647 w 540"/>
              <a:gd name="T27" fmla="*/ 2147483647 h 315"/>
              <a:gd name="T28" fmla="*/ 2147483647 w 540"/>
              <a:gd name="T29" fmla="*/ 2147483647 h 315"/>
              <a:gd name="T30" fmla="*/ 2147483647 w 540"/>
              <a:gd name="T31" fmla="*/ 2147483647 h 315"/>
              <a:gd name="T32" fmla="*/ 2147483647 w 540"/>
              <a:gd name="T33" fmla="*/ 2147483647 h 315"/>
              <a:gd name="T34" fmla="*/ 2147483647 w 540"/>
              <a:gd name="T35" fmla="*/ 2147483647 h 315"/>
              <a:gd name="T36" fmla="*/ 2147483647 w 540"/>
              <a:gd name="T37" fmla="*/ 2147483647 h 315"/>
              <a:gd name="T38" fmla="*/ 2147483647 w 540"/>
              <a:gd name="T39" fmla="*/ 2147483647 h 315"/>
              <a:gd name="T40" fmla="*/ 2147483647 w 540"/>
              <a:gd name="T41" fmla="*/ 2147483647 h 315"/>
              <a:gd name="T42" fmla="*/ 2147483647 w 540"/>
              <a:gd name="T43" fmla="*/ 2147483647 h 315"/>
              <a:gd name="T44" fmla="*/ 2147483647 w 540"/>
              <a:gd name="T45" fmla="*/ 2147483647 h 315"/>
              <a:gd name="T46" fmla="*/ 2147483647 w 540"/>
              <a:gd name="T47" fmla="*/ 2147483647 h 315"/>
              <a:gd name="T48" fmla="*/ 2147483647 w 540"/>
              <a:gd name="T49" fmla="*/ 2147483647 h 315"/>
              <a:gd name="T50" fmla="*/ 2147483647 w 540"/>
              <a:gd name="T51" fmla="*/ 2147483647 h 315"/>
              <a:gd name="T52" fmla="*/ 2147483647 w 540"/>
              <a:gd name="T53" fmla="*/ 2147483647 h 315"/>
              <a:gd name="T54" fmla="*/ 2147483647 w 540"/>
              <a:gd name="T55" fmla="*/ 2147483647 h 315"/>
              <a:gd name="T56" fmla="*/ 2147483647 w 540"/>
              <a:gd name="T57" fmla="*/ 2147483647 h 315"/>
              <a:gd name="T58" fmla="*/ 2147483647 w 540"/>
              <a:gd name="T59" fmla="*/ 2147483647 h 315"/>
              <a:gd name="T60" fmla="*/ 2147483647 w 540"/>
              <a:gd name="T61" fmla="*/ 2147483647 h 315"/>
              <a:gd name="T62" fmla="*/ 2147483647 w 540"/>
              <a:gd name="T63" fmla="*/ 2147483647 h 315"/>
              <a:gd name="T64" fmla="*/ 2147483647 w 540"/>
              <a:gd name="T65" fmla="*/ 2147483647 h 315"/>
              <a:gd name="T66" fmla="*/ 2147483647 w 540"/>
              <a:gd name="T67" fmla="*/ 2147483647 h 315"/>
              <a:gd name="T68" fmla="*/ 2147483647 w 540"/>
              <a:gd name="T69" fmla="*/ 2147483647 h 315"/>
              <a:gd name="T70" fmla="*/ 2147483647 w 540"/>
              <a:gd name="T71" fmla="*/ 2147483647 h 315"/>
              <a:gd name="T72" fmla="*/ 2147483647 w 540"/>
              <a:gd name="T73" fmla="*/ 2147483647 h 315"/>
              <a:gd name="T74" fmla="*/ 2147483647 w 540"/>
              <a:gd name="T75" fmla="*/ 2147483647 h 315"/>
              <a:gd name="T76" fmla="*/ 2147483647 w 540"/>
              <a:gd name="T77" fmla="*/ 2147483647 h 315"/>
              <a:gd name="T78" fmla="*/ 2147483647 w 540"/>
              <a:gd name="T79" fmla="*/ 2147483647 h 315"/>
              <a:gd name="T80" fmla="*/ 2147483647 w 540"/>
              <a:gd name="T81" fmla="*/ 2147483647 h 315"/>
              <a:gd name="T82" fmla="*/ 2147483647 w 540"/>
              <a:gd name="T83" fmla="*/ 2147483647 h 315"/>
              <a:gd name="T84" fmla="*/ 2147483647 w 540"/>
              <a:gd name="T85" fmla="*/ 2147483647 h 315"/>
              <a:gd name="T86" fmla="*/ 2147483647 w 540"/>
              <a:gd name="T87" fmla="*/ 2147483647 h 315"/>
              <a:gd name="T88" fmla="*/ 2147483647 w 540"/>
              <a:gd name="T89" fmla="*/ 2147483647 h 315"/>
              <a:gd name="T90" fmla="*/ 2147483647 w 540"/>
              <a:gd name="T91" fmla="*/ 2147483647 h 315"/>
              <a:gd name="T92" fmla="*/ 2147483647 w 540"/>
              <a:gd name="T93" fmla="*/ 2147483647 h 315"/>
              <a:gd name="T94" fmla="*/ 2147483647 w 540"/>
              <a:gd name="T95" fmla="*/ 2147483647 h 315"/>
              <a:gd name="T96" fmla="*/ 2147483647 w 540"/>
              <a:gd name="T97" fmla="*/ 2147483647 h 315"/>
              <a:gd name="T98" fmla="*/ 2147483647 w 540"/>
              <a:gd name="T99" fmla="*/ 2147483647 h 315"/>
              <a:gd name="T100" fmla="*/ 2147483647 w 540"/>
              <a:gd name="T101" fmla="*/ 2147483647 h 315"/>
              <a:gd name="T102" fmla="*/ 2147483647 w 540"/>
              <a:gd name="T103" fmla="*/ 2147483647 h 315"/>
              <a:gd name="T104" fmla="*/ 2147483647 w 540"/>
              <a:gd name="T105" fmla="*/ 2147483647 h 315"/>
              <a:gd name="T106" fmla="*/ 2147483647 w 540"/>
              <a:gd name="T107" fmla="*/ 2147483647 h 315"/>
              <a:gd name="T108" fmla="*/ 2147483647 w 540"/>
              <a:gd name="T109" fmla="*/ 2147483647 h 315"/>
              <a:gd name="T110" fmla="*/ 2147483647 w 540"/>
              <a:gd name="T111" fmla="*/ 2147483647 h 315"/>
              <a:gd name="T112" fmla="*/ 2147483647 w 540"/>
              <a:gd name="T113" fmla="*/ 2147483647 h 3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40"/>
              <a:gd name="T172" fmla="*/ 0 h 315"/>
              <a:gd name="T173" fmla="*/ 540 w 540"/>
              <a:gd name="T174" fmla="*/ 315 h 31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40" h="315">
                <a:moveTo>
                  <a:pt x="305" y="298"/>
                </a:moveTo>
                <a:lnTo>
                  <a:pt x="305" y="298"/>
                </a:lnTo>
                <a:lnTo>
                  <a:pt x="304" y="300"/>
                </a:lnTo>
                <a:lnTo>
                  <a:pt x="304" y="298"/>
                </a:lnTo>
                <a:lnTo>
                  <a:pt x="305" y="296"/>
                </a:lnTo>
                <a:lnTo>
                  <a:pt x="304" y="294"/>
                </a:lnTo>
                <a:lnTo>
                  <a:pt x="306" y="292"/>
                </a:lnTo>
                <a:lnTo>
                  <a:pt x="307" y="287"/>
                </a:lnTo>
                <a:lnTo>
                  <a:pt x="308" y="283"/>
                </a:lnTo>
                <a:lnTo>
                  <a:pt x="310" y="276"/>
                </a:lnTo>
                <a:lnTo>
                  <a:pt x="311" y="273"/>
                </a:lnTo>
                <a:lnTo>
                  <a:pt x="311" y="269"/>
                </a:lnTo>
                <a:lnTo>
                  <a:pt x="311" y="265"/>
                </a:lnTo>
                <a:lnTo>
                  <a:pt x="310" y="261"/>
                </a:lnTo>
                <a:lnTo>
                  <a:pt x="308" y="231"/>
                </a:lnTo>
                <a:lnTo>
                  <a:pt x="307" y="216"/>
                </a:lnTo>
                <a:lnTo>
                  <a:pt x="307" y="200"/>
                </a:lnTo>
                <a:lnTo>
                  <a:pt x="291" y="239"/>
                </a:lnTo>
                <a:lnTo>
                  <a:pt x="283" y="258"/>
                </a:lnTo>
                <a:lnTo>
                  <a:pt x="274" y="277"/>
                </a:lnTo>
                <a:lnTo>
                  <a:pt x="273" y="285"/>
                </a:lnTo>
                <a:lnTo>
                  <a:pt x="273" y="289"/>
                </a:lnTo>
                <a:lnTo>
                  <a:pt x="271" y="293"/>
                </a:lnTo>
                <a:lnTo>
                  <a:pt x="272" y="297"/>
                </a:lnTo>
                <a:lnTo>
                  <a:pt x="274" y="302"/>
                </a:lnTo>
                <a:lnTo>
                  <a:pt x="276" y="306"/>
                </a:lnTo>
                <a:lnTo>
                  <a:pt x="276" y="310"/>
                </a:lnTo>
                <a:lnTo>
                  <a:pt x="261" y="309"/>
                </a:lnTo>
                <a:lnTo>
                  <a:pt x="254" y="308"/>
                </a:lnTo>
                <a:lnTo>
                  <a:pt x="251" y="307"/>
                </a:lnTo>
                <a:lnTo>
                  <a:pt x="249" y="305"/>
                </a:lnTo>
                <a:lnTo>
                  <a:pt x="247" y="296"/>
                </a:lnTo>
                <a:lnTo>
                  <a:pt x="246" y="292"/>
                </a:lnTo>
                <a:lnTo>
                  <a:pt x="244" y="289"/>
                </a:lnTo>
                <a:lnTo>
                  <a:pt x="246" y="285"/>
                </a:lnTo>
                <a:lnTo>
                  <a:pt x="249" y="281"/>
                </a:lnTo>
                <a:lnTo>
                  <a:pt x="254" y="273"/>
                </a:lnTo>
                <a:lnTo>
                  <a:pt x="256" y="268"/>
                </a:lnTo>
                <a:lnTo>
                  <a:pt x="258" y="264"/>
                </a:lnTo>
                <a:lnTo>
                  <a:pt x="259" y="259"/>
                </a:lnTo>
                <a:lnTo>
                  <a:pt x="259" y="255"/>
                </a:lnTo>
                <a:lnTo>
                  <a:pt x="262" y="250"/>
                </a:lnTo>
                <a:lnTo>
                  <a:pt x="264" y="243"/>
                </a:lnTo>
                <a:lnTo>
                  <a:pt x="266" y="236"/>
                </a:lnTo>
                <a:lnTo>
                  <a:pt x="270" y="230"/>
                </a:lnTo>
                <a:lnTo>
                  <a:pt x="268" y="224"/>
                </a:lnTo>
                <a:lnTo>
                  <a:pt x="270" y="219"/>
                </a:lnTo>
                <a:lnTo>
                  <a:pt x="271" y="214"/>
                </a:lnTo>
                <a:lnTo>
                  <a:pt x="273" y="208"/>
                </a:lnTo>
                <a:lnTo>
                  <a:pt x="278" y="198"/>
                </a:lnTo>
                <a:lnTo>
                  <a:pt x="279" y="192"/>
                </a:lnTo>
                <a:lnTo>
                  <a:pt x="280" y="185"/>
                </a:lnTo>
                <a:lnTo>
                  <a:pt x="247" y="186"/>
                </a:lnTo>
                <a:lnTo>
                  <a:pt x="228" y="185"/>
                </a:lnTo>
                <a:lnTo>
                  <a:pt x="210" y="182"/>
                </a:lnTo>
                <a:lnTo>
                  <a:pt x="202" y="180"/>
                </a:lnTo>
                <a:lnTo>
                  <a:pt x="193" y="177"/>
                </a:lnTo>
                <a:lnTo>
                  <a:pt x="184" y="174"/>
                </a:lnTo>
                <a:lnTo>
                  <a:pt x="179" y="174"/>
                </a:lnTo>
                <a:lnTo>
                  <a:pt x="175" y="174"/>
                </a:lnTo>
                <a:lnTo>
                  <a:pt x="172" y="175"/>
                </a:lnTo>
                <a:lnTo>
                  <a:pt x="169" y="178"/>
                </a:lnTo>
                <a:lnTo>
                  <a:pt x="164" y="185"/>
                </a:lnTo>
                <a:lnTo>
                  <a:pt x="159" y="192"/>
                </a:lnTo>
                <a:lnTo>
                  <a:pt x="156" y="194"/>
                </a:lnTo>
                <a:lnTo>
                  <a:pt x="151" y="195"/>
                </a:lnTo>
                <a:lnTo>
                  <a:pt x="151" y="199"/>
                </a:lnTo>
                <a:lnTo>
                  <a:pt x="151" y="203"/>
                </a:lnTo>
                <a:lnTo>
                  <a:pt x="151" y="207"/>
                </a:lnTo>
                <a:lnTo>
                  <a:pt x="150" y="208"/>
                </a:lnTo>
                <a:lnTo>
                  <a:pt x="149" y="209"/>
                </a:lnTo>
                <a:lnTo>
                  <a:pt x="146" y="209"/>
                </a:lnTo>
                <a:lnTo>
                  <a:pt x="143" y="208"/>
                </a:lnTo>
                <a:lnTo>
                  <a:pt x="141" y="205"/>
                </a:lnTo>
                <a:lnTo>
                  <a:pt x="139" y="203"/>
                </a:lnTo>
                <a:lnTo>
                  <a:pt x="138" y="204"/>
                </a:lnTo>
                <a:lnTo>
                  <a:pt x="138" y="207"/>
                </a:lnTo>
                <a:lnTo>
                  <a:pt x="137" y="209"/>
                </a:lnTo>
                <a:lnTo>
                  <a:pt x="135" y="210"/>
                </a:lnTo>
                <a:lnTo>
                  <a:pt x="131" y="209"/>
                </a:lnTo>
                <a:lnTo>
                  <a:pt x="129" y="208"/>
                </a:lnTo>
                <a:lnTo>
                  <a:pt x="129" y="206"/>
                </a:lnTo>
                <a:lnTo>
                  <a:pt x="126" y="208"/>
                </a:lnTo>
                <a:lnTo>
                  <a:pt x="124" y="209"/>
                </a:lnTo>
                <a:lnTo>
                  <a:pt x="121" y="209"/>
                </a:lnTo>
                <a:lnTo>
                  <a:pt x="122" y="218"/>
                </a:lnTo>
                <a:lnTo>
                  <a:pt x="125" y="226"/>
                </a:lnTo>
                <a:lnTo>
                  <a:pt x="131" y="240"/>
                </a:lnTo>
                <a:lnTo>
                  <a:pt x="132" y="240"/>
                </a:lnTo>
                <a:lnTo>
                  <a:pt x="133" y="240"/>
                </a:lnTo>
                <a:lnTo>
                  <a:pt x="134" y="245"/>
                </a:lnTo>
                <a:lnTo>
                  <a:pt x="135" y="249"/>
                </a:lnTo>
                <a:lnTo>
                  <a:pt x="140" y="257"/>
                </a:lnTo>
                <a:lnTo>
                  <a:pt x="145" y="265"/>
                </a:lnTo>
                <a:lnTo>
                  <a:pt x="147" y="269"/>
                </a:lnTo>
                <a:lnTo>
                  <a:pt x="148" y="275"/>
                </a:lnTo>
                <a:lnTo>
                  <a:pt x="156" y="283"/>
                </a:lnTo>
                <a:lnTo>
                  <a:pt x="159" y="287"/>
                </a:lnTo>
                <a:lnTo>
                  <a:pt x="162" y="291"/>
                </a:lnTo>
                <a:lnTo>
                  <a:pt x="161" y="291"/>
                </a:lnTo>
                <a:lnTo>
                  <a:pt x="160" y="291"/>
                </a:lnTo>
                <a:lnTo>
                  <a:pt x="161" y="295"/>
                </a:lnTo>
                <a:lnTo>
                  <a:pt x="156" y="295"/>
                </a:lnTo>
                <a:lnTo>
                  <a:pt x="151" y="295"/>
                </a:lnTo>
                <a:lnTo>
                  <a:pt x="144" y="293"/>
                </a:lnTo>
                <a:lnTo>
                  <a:pt x="139" y="289"/>
                </a:lnTo>
                <a:lnTo>
                  <a:pt x="134" y="283"/>
                </a:lnTo>
                <a:lnTo>
                  <a:pt x="131" y="277"/>
                </a:lnTo>
                <a:lnTo>
                  <a:pt x="128" y="270"/>
                </a:lnTo>
                <a:lnTo>
                  <a:pt x="120" y="257"/>
                </a:lnTo>
                <a:lnTo>
                  <a:pt x="119" y="258"/>
                </a:lnTo>
                <a:lnTo>
                  <a:pt x="118" y="257"/>
                </a:lnTo>
                <a:lnTo>
                  <a:pt x="118" y="256"/>
                </a:lnTo>
                <a:lnTo>
                  <a:pt x="116" y="257"/>
                </a:lnTo>
                <a:lnTo>
                  <a:pt x="103" y="237"/>
                </a:lnTo>
                <a:lnTo>
                  <a:pt x="89" y="216"/>
                </a:lnTo>
                <a:lnTo>
                  <a:pt x="88" y="210"/>
                </a:lnTo>
                <a:lnTo>
                  <a:pt x="89" y="204"/>
                </a:lnTo>
                <a:lnTo>
                  <a:pt x="90" y="198"/>
                </a:lnTo>
                <a:lnTo>
                  <a:pt x="91" y="191"/>
                </a:lnTo>
                <a:lnTo>
                  <a:pt x="85" y="196"/>
                </a:lnTo>
                <a:lnTo>
                  <a:pt x="78" y="203"/>
                </a:lnTo>
                <a:lnTo>
                  <a:pt x="65" y="217"/>
                </a:lnTo>
                <a:lnTo>
                  <a:pt x="63" y="219"/>
                </a:lnTo>
                <a:lnTo>
                  <a:pt x="65" y="221"/>
                </a:lnTo>
                <a:lnTo>
                  <a:pt x="66" y="222"/>
                </a:lnTo>
                <a:lnTo>
                  <a:pt x="66" y="224"/>
                </a:lnTo>
                <a:lnTo>
                  <a:pt x="65" y="224"/>
                </a:lnTo>
                <a:lnTo>
                  <a:pt x="63" y="225"/>
                </a:lnTo>
                <a:lnTo>
                  <a:pt x="62" y="228"/>
                </a:lnTo>
                <a:lnTo>
                  <a:pt x="60" y="235"/>
                </a:lnTo>
                <a:lnTo>
                  <a:pt x="60" y="240"/>
                </a:lnTo>
                <a:lnTo>
                  <a:pt x="60" y="248"/>
                </a:lnTo>
                <a:lnTo>
                  <a:pt x="59" y="255"/>
                </a:lnTo>
                <a:lnTo>
                  <a:pt x="58" y="261"/>
                </a:lnTo>
                <a:lnTo>
                  <a:pt x="59" y="262"/>
                </a:lnTo>
                <a:lnTo>
                  <a:pt x="60" y="262"/>
                </a:lnTo>
                <a:lnTo>
                  <a:pt x="60" y="261"/>
                </a:lnTo>
                <a:lnTo>
                  <a:pt x="61" y="262"/>
                </a:lnTo>
                <a:lnTo>
                  <a:pt x="61" y="264"/>
                </a:lnTo>
                <a:lnTo>
                  <a:pt x="60" y="267"/>
                </a:lnTo>
                <a:lnTo>
                  <a:pt x="59" y="268"/>
                </a:lnTo>
                <a:lnTo>
                  <a:pt x="58" y="272"/>
                </a:lnTo>
                <a:lnTo>
                  <a:pt x="59" y="277"/>
                </a:lnTo>
                <a:lnTo>
                  <a:pt x="62" y="282"/>
                </a:lnTo>
                <a:lnTo>
                  <a:pt x="63" y="287"/>
                </a:lnTo>
                <a:lnTo>
                  <a:pt x="65" y="290"/>
                </a:lnTo>
                <a:lnTo>
                  <a:pt x="63" y="292"/>
                </a:lnTo>
                <a:lnTo>
                  <a:pt x="61" y="295"/>
                </a:lnTo>
                <a:lnTo>
                  <a:pt x="57" y="297"/>
                </a:lnTo>
                <a:lnTo>
                  <a:pt x="53" y="297"/>
                </a:lnTo>
                <a:lnTo>
                  <a:pt x="48" y="297"/>
                </a:lnTo>
                <a:lnTo>
                  <a:pt x="38" y="295"/>
                </a:lnTo>
                <a:lnTo>
                  <a:pt x="29" y="292"/>
                </a:lnTo>
                <a:lnTo>
                  <a:pt x="30" y="286"/>
                </a:lnTo>
                <a:lnTo>
                  <a:pt x="31" y="281"/>
                </a:lnTo>
                <a:lnTo>
                  <a:pt x="34" y="269"/>
                </a:lnTo>
                <a:lnTo>
                  <a:pt x="38" y="257"/>
                </a:lnTo>
                <a:lnTo>
                  <a:pt x="39" y="251"/>
                </a:lnTo>
                <a:lnTo>
                  <a:pt x="39" y="245"/>
                </a:lnTo>
                <a:lnTo>
                  <a:pt x="39" y="237"/>
                </a:lnTo>
                <a:lnTo>
                  <a:pt x="39" y="229"/>
                </a:lnTo>
                <a:lnTo>
                  <a:pt x="40" y="211"/>
                </a:lnTo>
                <a:lnTo>
                  <a:pt x="40" y="202"/>
                </a:lnTo>
                <a:lnTo>
                  <a:pt x="41" y="198"/>
                </a:lnTo>
                <a:lnTo>
                  <a:pt x="41" y="194"/>
                </a:lnTo>
                <a:lnTo>
                  <a:pt x="45" y="186"/>
                </a:lnTo>
                <a:lnTo>
                  <a:pt x="49" y="179"/>
                </a:lnTo>
                <a:lnTo>
                  <a:pt x="53" y="172"/>
                </a:lnTo>
                <a:lnTo>
                  <a:pt x="54" y="169"/>
                </a:lnTo>
                <a:lnTo>
                  <a:pt x="55" y="165"/>
                </a:lnTo>
                <a:lnTo>
                  <a:pt x="55" y="157"/>
                </a:lnTo>
                <a:lnTo>
                  <a:pt x="55" y="149"/>
                </a:lnTo>
                <a:lnTo>
                  <a:pt x="54" y="139"/>
                </a:lnTo>
                <a:lnTo>
                  <a:pt x="53" y="128"/>
                </a:lnTo>
                <a:lnTo>
                  <a:pt x="49" y="107"/>
                </a:lnTo>
                <a:lnTo>
                  <a:pt x="45" y="84"/>
                </a:lnTo>
                <a:lnTo>
                  <a:pt x="44" y="72"/>
                </a:lnTo>
                <a:lnTo>
                  <a:pt x="43" y="59"/>
                </a:lnTo>
                <a:lnTo>
                  <a:pt x="39" y="83"/>
                </a:lnTo>
                <a:lnTo>
                  <a:pt x="36" y="108"/>
                </a:lnTo>
                <a:lnTo>
                  <a:pt x="31" y="157"/>
                </a:lnTo>
                <a:lnTo>
                  <a:pt x="30" y="180"/>
                </a:lnTo>
                <a:lnTo>
                  <a:pt x="29" y="193"/>
                </a:lnTo>
                <a:lnTo>
                  <a:pt x="28" y="198"/>
                </a:lnTo>
                <a:lnTo>
                  <a:pt x="26" y="203"/>
                </a:lnTo>
                <a:lnTo>
                  <a:pt x="22" y="209"/>
                </a:lnTo>
                <a:lnTo>
                  <a:pt x="18" y="215"/>
                </a:lnTo>
                <a:lnTo>
                  <a:pt x="13" y="220"/>
                </a:lnTo>
                <a:lnTo>
                  <a:pt x="12" y="223"/>
                </a:lnTo>
                <a:lnTo>
                  <a:pt x="10" y="226"/>
                </a:lnTo>
                <a:lnTo>
                  <a:pt x="7" y="222"/>
                </a:lnTo>
                <a:lnTo>
                  <a:pt x="4" y="217"/>
                </a:lnTo>
                <a:lnTo>
                  <a:pt x="0" y="206"/>
                </a:lnTo>
                <a:lnTo>
                  <a:pt x="3" y="192"/>
                </a:lnTo>
                <a:lnTo>
                  <a:pt x="7" y="178"/>
                </a:lnTo>
                <a:lnTo>
                  <a:pt x="12" y="167"/>
                </a:lnTo>
                <a:lnTo>
                  <a:pt x="16" y="157"/>
                </a:lnTo>
                <a:lnTo>
                  <a:pt x="20" y="151"/>
                </a:lnTo>
                <a:lnTo>
                  <a:pt x="21" y="148"/>
                </a:lnTo>
                <a:lnTo>
                  <a:pt x="22" y="145"/>
                </a:lnTo>
                <a:lnTo>
                  <a:pt x="24" y="135"/>
                </a:lnTo>
                <a:lnTo>
                  <a:pt x="25" y="124"/>
                </a:lnTo>
                <a:lnTo>
                  <a:pt x="25" y="105"/>
                </a:lnTo>
                <a:lnTo>
                  <a:pt x="28" y="78"/>
                </a:lnTo>
                <a:lnTo>
                  <a:pt x="29" y="65"/>
                </a:lnTo>
                <a:lnTo>
                  <a:pt x="32" y="53"/>
                </a:lnTo>
                <a:lnTo>
                  <a:pt x="36" y="42"/>
                </a:lnTo>
                <a:lnTo>
                  <a:pt x="41" y="31"/>
                </a:lnTo>
                <a:lnTo>
                  <a:pt x="46" y="22"/>
                </a:lnTo>
                <a:lnTo>
                  <a:pt x="53" y="15"/>
                </a:lnTo>
                <a:lnTo>
                  <a:pt x="60" y="9"/>
                </a:lnTo>
                <a:lnTo>
                  <a:pt x="70" y="4"/>
                </a:lnTo>
                <a:lnTo>
                  <a:pt x="80" y="1"/>
                </a:lnTo>
                <a:lnTo>
                  <a:pt x="86" y="0"/>
                </a:lnTo>
                <a:lnTo>
                  <a:pt x="91" y="0"/>
                </a:lnTo>
                <a:lnTo>
                  <a:pt x="130" y="2"/>
                </a:lnTo>
                <a:lnTo>
                  <a:pt x="168" y="5"/>
                </a:lnTo>
                <a:lnTo>
                  <a:pt x="187" y="6"/>
                </a:lnTo>
                <a:lnTo>
                  <a:pt x="206" y="7"/>
                </a:lnTo>
                <a:lnTo>
                  <a:pt x="228" y="8"/>
                </a:lnTo>
                <a:lnTo>
                  <a:pt x="250" y="9"/>
                </a:lnTo>
                <a:lnTo>
                  <a:pt x="262" y="10"/>
                </a:lnTo>
                <a:lnTo>
                  <a:pt x="276" y="10"/>
                </a:lnTo>
                <a:lnTo>
                  <a:pt x="305" y="10"/>
                </a:lnTo>
                <a:lnTo>
                  <a:pt x="334" y="11"/>
                </a:lnTo>
                <a:lnTo>
                  <a:pt x="348" y="13"/>
                </a:lnTo>
                <a:lnTo>
                  <a:pt x="363" y="15"/>
                </a:lnTo>
                <a:lnTo>
                  <a:pt x="373" y="17"/>
                </a:lnTo>
                <a:lnTo>
                  <a:pt x="382" y="20"/>
                </a:lnTo>
                <a:lnTo>
                  <a:pt x="393" y="23"/>
                </a:lnTo>
                <a:lnTo>
                  <a:pt x="402" y="25"/>
                </a:lnTo>
                <a:lnTo>
                  <a:pt x="411" y="26"/>
                </a:lnTo>
                <a:lnTo>
                  <a:pt x="422" y="25"/>
                </a:lnTo>
                <a:lnTo>
                  <a:pt x="431" y="24"/>
                </a:lnTo>
                <a:lnTo>
                  <a:pt x="439" y="23"/>
                </a:lnTo>
                <a:lnTo>
                  <a:pt x="456" y="19"/>
                </a:lnTo>
                <a:lnTo>
                  <a:pt x="471" y="13"/>
                </a:lnTo>
                <a:lnTo>
                  <a:pt x="478" y="9"/>
                </a:lnTo>
                <a:lnTo>
                  <a:pt x="483" y="6"/>
                </a:lnTo>
                <a:lnTo>
                  <a:pt x="486" y="5"/>
                </a:lnTo>
                <a:lnTo>
                  <a:pt x="490" y="4"/>
                </a:lnTo>
                <a:lnTo>
                  <a:pt x="494" y="4"/>
                </a:lnTo>
                <a:lnTo>
                  <a:pt x="500" y="5"/>
                </a:lnTo>
                <a:lnTo>
                  <a:pt x="505" y="7"/>
                </a:lnTo>
                <a:lnTo>
                  <a:pt x="510" y="10"/>
                </a:lnTo>
                <a:lnTo>
                  <a:pt x="512" y="11"/>
                </a:lnTo>
                <a:lnTo>
                  <a:pt x="513" y="14"/>
                </a:lnTo>
                <a:lnTo>
                  <a:pt x="514" y="17"/>
                </a:lnTo>
                <a:lnTo>
                  <a:pt x="519" y="20"/>
                </a:lnTo>
                <a:lnTo>
                  <a:pt x="525" y="23"/>
                </a:lnTo>
                <a:lnTo>
                  <a:pt x="531" y="26"/>
                </a:lnTo>
                <a:lnTo>
                  <a:pt x="540" y="28"/>
                </a:lnTo>
                <a:lnTo>
                  <a:pt x="539" y="32"/>
                </a:lnTo>
                <a:lnTo>
                  <a:pt x="538" y="35"/>
                </a:lnTo>
                <a:lnTo>
                  <a:pt x="534" y="39"/>
                </a:lnTo>
                <a:lnTo>
                  <a:pt x="523" y="47"/>
                </a:lnTo>
                <a:lnTo>
                  <a:pt x="521" y="56"/>
                </a:lnTo>
                <a:lnTo>
                  <a:pt x="521" y="63"/>
                </a:lnTo>
                <a:lnTo>
                  <a:pt x="523" y="72"/>
                </a:lnTo>
                <a:lnTo>
                  <a:pt x="525" y="79"/>
                </a:lnTo>
                <a:lnTo>
                  <a:pt x="529" y="92"/>
                </a:lnTo>
                <a:lnTo>
                  <a:pt x="530" y="100"/>
                </a:lnTo>
                <a:lnTo>
                  <a:pt x="529" y="107"/>
                </a:lnTo>
                <a:lnTo>
                  <a:pt x="527" y="112"/>
                </a:lnTo>
                <a:lnTo>
                  <a:pt x="524" y="116"/>
                </a:lnTo>
                <a:lnTo>
                  <a:pt x="518" y="119"/>
                </a:lnTo>
                <a:lnTo>
                  <a:pt x="515" y="120"/>
                </a:lnTo>
                <a:lnTo>
                  <a:pt x="512" y="120"/>
                </a:lnTo>
                <a:lnTo>
                  <a:pt x="508" y="119"/>
                </a:lnTo>
                <a:lnTo>
                  <a:pt x="504" y="116"/>
                </a:lnTo>
                <a:lnTo>
                  <a:pt x="500" y="113"/>
                </a:lnTo>
                <a:lnTo>
                  <a:pt x="496" y="110"/>
                </a:lnTo>
                <a:lnTo>
                  <a:pt x="488" y="108"/>
                </a:lnTo>
                <a:lnTo>
                  <a:pt x="479" y="107"/>
                </a:lnTo>
                <a:lnTo>
                  <a:pt x="470" y="105"/>
                </a:lnTo>
                <a:lnTo>
                  <a:pt x="466" y="103"/>
                </a:lnTo>
                <a:lnTo>
                  <a:pt x="462" y="101"/>
                </a:lnTo>
                <a:lnTo>
                  <a:pt x="453" y="107"/>
                </a:lnTo>
                <a:lnTo>
                  <a:pt x="444" y="114"/>
                </a:lnTo>
                <a:lnTo>
                  <a:pt x="428" y="129"/>
                </a:lnTo>
                <a:lnTo>
                  <a:pt x="419" y="136"/>
                </a:lnTo>
                <a:lnTo>
                  <a:pt x="410" y="142"/>
                </a:lnTo>
                <a:lnTo>
                  <a:pt x="401" y="149"/>
                </a:lnTo>
                <a:lnTo>
                  <a:pt x="394" y="157"/>
                </a:lnTo>
                <a:lnTo>
                  <a:pt x="387" y="166"/>
                </a:lnTo>
                <a:lnTo>
                  <a:pt x="381" y="175"/>
                </a:lnTo>
                <a:lnTo>
                  <a:pt x="377" y="186"/>
                </a:lnTo>
                <a:lnTo>
                  <a:pt x="371" y="196"/>
                </a:lnTo>
                <a:lnTo>
                  <a:pt x="369" y="198"/>
                </a:lnTo>
                <a:lnTo>
                  <a:pt x="366" y="201"/>
                </a:lnTo>
                <a:lnTo>
                  <a:pt x="359" y="205"/>
                </a:lnTo>
                <a:lnTo>
                  <a:pt x="350" y="207"/>
                </a:lnTo>
                <a:lnTo>
                  <a:pt x="341" y="209"/>
                </a:lnTo>
                <a:lnTo>
                  <a:pt x="333" y="261"/>
                </a:lnTo>
                <a:lnTo>
                  <a:pt x="332" y="269"/>
                </a:lnTo>
                <a:lnTo>
                  <a:pt x="329" y="278"/>
                </a:lnTo>
                <a:lnTo>
                  <a:pt x="327" y="286"/>
                </a:lnTo>
                <a:lnTo>
                  <a:pt x="326" y="290"/>
                </a:lnTo>
                <a:lnTo>
                  <a:pt x="327" y="294"/>
                </a:lnTo>
                <a:lnTo>
                  <a:pt x="329" y="298"/>
                </a:lnTo>
                <a:lnTo>
                  <a:pt x="332" y="303"/>
                </a:lnTo>
                <a:lnTo>
                  <a:pt x="334" y="307"/>
                </a:lnTo>
                <a:lnTo>
                  <a:pt x="335" y="311"/>
                </a:lnTo>
                <a:lnTo>
                  <a:pt x="333" y="312"/>
                </a:lnTo>
                <a:lnTo>
                  <a:pt x="332" y="312"/>
                </a:lnTo>
                <a:lnTo>
                  <a:pt x="331" y="312"/>
                </a:lnTo>
                <a:lnTo>
                  <a:pt x="329" y="312"/>
                </a:lnTo>
                <a:lnTo>
                  <a:pt x="327" y="315"/>
                </a:lnTo>
                <a:lnTo>
                  <a:pt x="324" y="314"/>
                </a:lnTo>
                <a:lnTo>
                  <a:pt x="319" y="314"/>
                </a:lnTo>
                <a:lnTo>
                  <a:pt x="314" y="314"/>
                </a:lnTo>
                <a:lnTo>
                  <a:pt x="310" y="313"/>
                </a:lnTo>
                <a:lnTo>
                  <a:pt x="308" y="312"/>
                </a:lnTo>
                <a:lnTo>
                  <a:pt x="306" y="310"/>
                </a:lnTo>
                <a:lnTo>
                  <a:pt x="305" y="308"/>
                </a:lnTo>
                <a:lnTo>
                  <a:pt x="303" y="307"/>
                </a:lnTo>
                <a:lnTo>
                  <a:pt x="304" y="305"/>
                </a:lnTo>
                <a:lnTo>
                  <a:pt x="304" y="303"/>
                </a:lnTo>
                <a:lnTo>
                  <a:pt x="305" y="301"/>
                </a:lnTo>
                <a:lnTo>
                  <a:pt x="305" y="29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2" name="Freeform 31"/>
          <p:cNvSpPr>
            <a:spLocks/>
          </p:cNvSpPr>
          <p:nvPr/>
        </p:nvSpPr>
        <p:spPr bwMode="auto">
          <a:xfrm rot="21399556">
            <a:off x="2169423" y="5679300"/>
            <a:ext cx="339725" cy="182562"/>
          </a:xfrm>
          <a:custGeom>
            <a:avLst/>
            <a:gdLst>
              <a:gd name="T0" fmla="*/ 2147483647 w 540"/>
              <a:gd name="T1" fmla="*/ 2147483647 h 315"/>
              <a:gd name="T2" fmla="*/ 2147483647 w 540"/>
              <a:gd name="T3" fmla="*/ 2147483647 h 315"/>
              <a:gd name="T4" fmla="*/ 2147483647 w 540"/>
              <a:gd name="T5" fmla="*/ 2147483647 h 315"/>
              <a:gd name="T6" fmla="*/ 2147483647 w 540"/>
              <a:gd name="T7" fmla="*/ 2147483647 h 315"/>
              <a:gd name="T8" fmla="*/ 2147483647 w 540"/>
              <a:gd name="T9" fmla="*/ 2147483647 h 315"/>
              <a:gd name="T10" fmla="*/ 2147483647 w 540"/>
              <a:gd name="T11" fmla="*/ 2147483647 h 315"/>
              <a:gd name="T12" fmla="*/ 2147483647 w 540"/>
              <a:gd name="T13" fmla="*/ 2147483647 h 315"/>
              <a:gd name="T14" fmla="*/ 2147483647 w 540"/>
              <a:gd name="T15" fmla="*/ 2147483647 h 315"/>
              <a:gd name="T16" fmla="*/ 2147483647 w 540"/>
              <a:gd name="T17" fmla="*/ 2147483647 h 315"/>
              <a:gd name="T18" fmla="*/ 2147483647 w 540"/>
              <a:gd name="T19" fmla="*/ 2147483647 h 315"/>
              <a:gd name="T20" fmla="*/ 2147483647 w 540"/>
              <a:gd name="T21" fmla="*/ 2147483647 h 315"/>
              <a:gd name="T22" fmla="*/ 2147483647 w 540"/>
              <a:gd name="T23" fmla="*/ 2147483647 h 315"/>
              <a:gd name="T24" fmla="*/ 2147483647 w 540"/>
              <a:gd name="T25" fmla="*/ 2147483647 h 315"/>
              <a:gd name="T26" fmla="*/ 2147483647 w 540"/>
              <a:gd name="T27" fmla="*/ 2147483647 h 315"/>
              <a:gd name="T28" fmla="*/ 2147483647 w 540"/>
              <a:gd name="T29" fmla="*/ 2147483647 h 315"/>
              <a:gd name="T30" fmla="*/ 2147483647 w 540"/>
              <a:gd name="T31" fmla="*/ 2147483647 h 315"/>
              <a:gd name="T32" fmla="*/ 2147483647 w 540"/>
              <a:gd name="T33" fmla="*/ 2147483647 h 315"/>
              <a:gd name="T34" fmla="*/ 2147483647 w 540"/>
              <a:gd name="T35" fmla="*/ 2147483647 h 315"/>
              <a:gd name="T36" fmla="*/ 2147483647 w 540"/>
              <a:gd name="T37" fmla="*/ 2147483647 h 315"/>
              <a:gd name="T38" fmla="*/ 2147483647 w 540"/>
              <a:gd name="T39" fmla="*/ 2147483647 h 315"/>
              <a:gd name="T40" fmla="*/ 2147483647 w 540"/>
              <a:gd name="T41" fmla="*/ 2147483647 h 315"/>
              <a:gd name="T42" fmla="*/ 2147483647 w 540"/>
              <a:gd name="T43" fmla="*/ 2147483647 h 315"/>
              <a:gd name="T44" fmla="*/ 2147483647 w 540"/>
              <a:gd name="T45" fmla="*/ 2147483647 h 315"/>
              <a:gd name="T46" fmla="*/ 2147483647 w 540"/>
              <a:gd name="T47" fmla="*/ 2147483647 h 315"/>
              <a:gd name="T48" fmla="*/ 2147483647 w 540"/>
              <a:gd name="T49" fmla="*/ 2147483647 h 315"/>
              <a:gd name="T50" fmla="*/ 2147483647 w 540"/>
              <a:gd name="T51" fmla="*/ 2147483647 h 315"/>
              <a:gd name="T52" fmla="*/ 2147483647 w 540"/>
              <a:gd name="T53" fmla="*/ 2147483647 h 315"/>
              <a:gd name="T54" fmla="*/ 2147483647 w 540"/>
              <a:gd name="T55" fmla="*/ 2147483647 h 315"/>
              <a:gd name="T56" fmla="*/ 2147483647 w 540"/>
              <a:gd name="T57" fmla="*/ 2147483647 h 315"/>
              <a:gd name="T58" fmla="*/ 2147483647 w 540"/>
              <a:gd name="T59" fmla="*/ 2147483647 h 315"/>
              <a:gd name="T60" fmla="*/ 2147483647 w 540"/>
              <a:gd name="T61" fmla="*/ 2147483647 h 315"/>
              <a:gd name="T62" fmla="*/ 2147483647 w 540"/>
              <a:gd name="T63" fmla="*/ 2147483647 h 315"/>
              <a:gd name="T64" fmla="*/ 2147483647 w 540"/>
              <a:gd name="T65" fmla="*/ 2147483647 h 315"/>
              <a:gd name="T66" fmla="*/ 2147483647 w 540"/>
              <a:gd name="T67" fmla="*/ 2147483647 h 315"/>
              <a:gd name="T68" fmla="*/ 2147483647 w 540"/>
              <a:gd name="T69" fmla="*/ 2147483647 h 315"/>
              <a:gd name="T70" fmla="*/ 2147483647 w 540"/>
              <a:gd name="T71" fmla="*/ 2147483647 h 315"/>
              <a:gd name="T72" fmla="*/ 2147483647 w 540"/>
              <a:gd name="T73" fmla="*/ 2147483647 h 315"/>
              <a:gd name="T74" fmla="*/ 2147483647 w 540"/>
              <a:gd name="T75" fmla="*/ 2147483647 h 315"/>
              <a:gd name="T76" fmla="*/ 2147483647 w 540"/>
              <a:gd name="T77" fmla="*/ 2147483647 h 315"/>
              <a:gd name="T78" fmla="*/ 2147483647 w 540"/>
              <a:gd name="T79" fmla="*/ 2147483647 h 315"/>
              <a:gd name="T80" fmla="*/ 2147483647 w 540"/>
              <a:gd name="T81" fmla="*/ 2147483647 h 315"/>
              <a:gd name="T82" fmla="*/ 2147483647 w 540"/>
              <a:gd name="T83" fmla="*/ 2147483647 h 315"/>
              <a:gd name="T84" fmla="*/ 2147483647 w 540"/>
              <a:gd name="T85" fmla="*/ 2147483647 h 315"/>
              <a:gd name="T86" fmla="*/ 2147483647 w 540"/>
              <a:gd name="T87" fmla="*/ 2147483647 h 315"/>
              <a:gd name="T88" fmla="*/ 2147483647 w 540"/>
              <a:gd name="T89" fmla="*/ 2147483647 h 315"/>
              <a:gd name="T90" fmla="*/ 2147483647 w 540"/>
              <a:gd name="T91" fmla="*/ 2147483647 h 315"/>
              <a:gd name="T92" fmla="*/ 2147483647 w 540"/>
              <a:gd name="T93" fmla="*/ 2147483647 h 315"/>
              <a:gd name="T94" fmla="*/ 2147483647 w 540"/>
              <a:gd name="T95" fmla="*/ 2147483647 h 315"/>
              <a:gd name="T96" fmla="*/ 2147483647 w 540"/>
              <a:gd name="T97" fmla="*/ 2147483647 h 315"/>
              <a:gd name="T98" fmla="*/ 2147483647 w 540"/>
              <a:gd name="T99" fmla="*/ 2147483647 h 315"/>
              <a:gd name="T100" fmla="*/ 2147483647 w 540"/>
              <a:gd name="T101" fmla="*/ 2147483647 h 315"/>
              <a:gd name="T102" fmla="*/ 2147483647 w 540"/>
              <a:gd name="T103" fmla="*/ 2147483647 h 315"/>
              <a:gd name="T104" fmla="*/ 2147483647 w 540"/>
              <a:gd name="T105" fmla="*/ 2147483647 h 315"/>
              <a:gd name="T106" fmla="*/ 2147483647 w 540"/>
              <a:gd name="T107" fmla="*/ 2147483647 h 315"/>
              <a:gd name="T108" fmla="*/ 2147483647 w 540"/>
              <a:gd name="T109" fmla="*/ 2147483647 h 315"/>
              <a:gd name="T110" fmla="*/ 2147483647 w 540"/>
              <a:gd name="T111" fmla="*/ 2147483647 h 315"/>
              <a:gd name="T112" fmla="*/ 2147483647 w 540"/>
              <a:gd name="T113" fmla="*/ 2147483647 h 3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40"/>
              <a:gd name="T172" fmla="*/ 0 h 315"/>
              <a:gd name="T173" fmla="*/ 540 w 540"/>
              <a:gd name="T174" fmla="*/ 315 h 31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40" h="315">
                <a:moveTo>
                  <a:pt x="305" y="298"/>
                </a:moveTo>
                <a:lnTo>
                  <a:pt x="305" y="298"/>
                </a:lnTo>
                <a:lnTo>
                  <a:pt x="304" y="300"/>
                </a:lnTo>
                <a:lnTo>
                  <a:pt x="304" y="298"/>
                </a:lnTo>
                <a:lnTo>
                  <a:pt x="305" y="296"/>
                </a:lnTo>
                <a:lnTo>
                  <a:pt x="304" y="294"/>
                </a:lnTo>
                <a:lnTo>
                  <a:pt x="306" y="292"/>
                </a:lnTo>
                <a:lnTo>
                  <a:pt x="307" y="287"/>
                </a:lnTo>
                <a:lnTo>
                  <a:pt x="308" y="283"/>
                </a:lnTo>
                <a:lnTo>
                  <a:pt x="310" y="276"/>
                </a:lnTo>
                <a:lnTo>
                  <a:pt x="311" y="273"/>
                </a:lnTo>
                <a:lnTo>
                  <a:pt x="311" y="269"/>
                </a:lnTo>
                <a:lnTo>
                  <a:pt x="311" y="265"/>
                </a:lnTo>
                <a:lnTo>
                  <a:pt x="310" y="261"/>
                </a:lnTo>
                <a:lnTo>
                  <a:pt x="308" y="231"/>
                </a:lnTo>
                <a:lnTo>
                  <a:pt x="307" y="216"/>
                </a:lnTo>
                <a:lnTo>
                  <a:pt x="307" y="200"/>
                </a:lnTo>
                <a:lnTo>
                  <a:pt x="291" y="239"/>
                </a:lnTo>
                <a:lnTo>
                  <a:pt x="283" y="258"/>
                </a:lnTo>
                <a:lnTo>
                  <a:pt x="274" y="277"/>
                </a:lnTo>
                <a:lnTo>
                  <a:pt x="273" y="285"/>
                </a:lnTo>
                <a:lnTo>
                  <a:pt x="273" y="289"/>
                </a:lnTo>
                <a:lnTo>
                  <a:pt x="271" y="293"/>
                </a:lnTo>
                <a:lnTo>
                  <a:pt x="272" y="297"/>
                </a:lnTo>
                <a:lnTo>
                  <a:pt x="274" y="302"/>
                </a:lnTo>
                <a:lnTo>
                  <a:pt x="276" y="306"/>
                </a:lnTo>
                <a:lnTo>
                  <a:pt x="276" y="310"/>
                </a:lnTo>
                <a:lnTo>
                  <a:pt x="261" y="309"/>
                </a:lnTo>
                <a:lnTo>
                  <a:pt x="254" y="308"/>
                </a:lnTo>
                <a:lnTo>
                  <a:pt x="251" y="307"/>
                </a:lnTo>
                <a:lnTo>
                  <a:pt x="249" y="305"/>
                </a:lnTo>
                <a:lnTo>
                  <a:pt x="247" y="296"/>
                </a:lnTo>
                <a:lnTo>
                  <a:pt x="246" y="292"/>
                </a:lnTo>
                <a:lnTo>
                  <a:pt x="244" y="289"/>
                </a:lnTo>
                <a:lnTo>
                  <a:pt x="246" y="285"/>
                </a:lnTo>
                <a:lnTo>
                  <a:pt x="249" y="281"/>
                </a:lnTo>
                <a:lnTo>
                  <a:pt x="254" y="273"/>
                </a:lnTo>
                <a:lnTo>
                  <a:pt x="256" y="268"/>
                </a:lnTo>
                <a:lnTo>
                  <a:pt x="258" y="264"/>
                </a:lnTo>
                <a:lnTo>
                  <a:pt x="259" y="259"/>
                </a:lnTo>
                <a:lnTo>
                  <a:pt x="259" y="255"/>
                </a:lnTo>
                <a:lnTo>
                  <a:pt x="262" y="250"/>
                </a:lnTo>
                <a:lnTo>
                  <a:pt x="264" y="243"/>
                </a:lnTo>
                <a:lnTo>
                  <a:pt x="266" y="236"/>
                </a:lnTo>
                <a:lnTo>
                  <a:pt x="270" y="230"/>
                </a:lnTo>
                <a:lnTo>
                  <a:pt x="268" y="224"/>
                </a:lnTo>
                <a:lnTo>
                  <a:pt x="270" y="219"/>
                </a:lnTo>
                <a:lnTo>
                  <a:pt x="271" y="214"/>
                </a:lnTo>
                <a:lnTo>
                  <a:pt x="273" y="208"/>
                </a:lnTo>
                <a:lnTo>
                  <a:pt x="278" y="198"/>
                </a:lnTo>
                <a:lnTo>
                  <a:pt x="279" y="192"/>
                </a:lnTo>
                <a:lnTo>
                  <a:pt x="280" y="185"/>
                </a:lnTo>
                <a:lnTo>
                  <a:pt x="247" y="186"/>
                </a:lnTo>
                <a:lnTo>
                  <a:pt x="228" y="185"/>
                </a:lnTo>
                <a:lnTo>
                  <a:pt x="210" y="182"/>
                </a:lnTo>
                <a:lnTo>
                  <a:pt x="202" y="180"/>
                </a:lnTo>
                <a:lnTo>
                  <a:pt x="193" y="177"/>
                </a:lnTo>
                <a:lnTo>
                  <a:pt x="184" y="174"/>
                </a:lnTo>
                <a:lnTo>
                  <a:pt x="179" y="174"/>
                </a:lnTo>
                <a:lnTo>
                  <a:pt x="175" y="174"/>
                </a:lnTo>
                <a:lnTo>
                  <a:pt x="172" y="175"/>
                </a:lnTo>
                <a:lnTo>
                  <a:pt x="169" y="178"/>
                </a:lnTo>
                <a:lnTo>
                  <a:pt x="164" y="185"/>
                </a:lnTo>
                <a:lnTo>
                  <a:pt x="159" y="192"/>
                </a:lnTo>
                <a:lnTo>
                  <a:pt x="156" y="194"/>
                </a:lnTo>
                <a:lnTo>
                  <a:pt x="151" y="195"/>
                </a:lnTo>
                <a:lnTo>
                  <a:pt x="151" y="199"/>
                </a:lnTo>
                <a:lnTo>
                  <a:pt x="151" y="203"/>
                </a:lnTo>
                <a:lnTo>
                  <a:pt x="151" y="207"/>
                </a:lnTo>
                <a:lnTo>
                  <a:pt x="150" y="208"/>
                </a:lnTo>
                <a:lnTo>
                  <a:pt x="149" y="209"/>
                </a:lnTo>
                <a:lnTo>
                  <a:pt x="146" y="209"/>
                </a:lnTo>
                <a:lnTo>
                  <a:pt x="143" y="208"/>
                </a:lnTo>
                <a:lnTo>
                  <a:pt x="141" y="205"/>
                </a:lnTo>
                <a:lnTo>
                  <a:pt x="139" y="203"/>
                </a:lnTo>
                <a:lnTo>
                  <a:pt x="138" y="204"/>
                </a:lnTo>
                <a:lnTo>
                  <a:pt x="138" y="207"/>
                </a:lnTo>
                <a:lnTo>
                  <a:pt x="137" y="209"/>
                </a:lnTo>
                <a:lnTo>
                  <a:pt x="135" y="210"/>
                </a:lnTo>
                <a:lnTo>
                  <a:pt x="131" y="209"/>
                </a:lnTo>
                <a:lnTo>
                  <a:pt x="129" y="208"/>
                </a:lnTo>
                <a:lnTo>
                  <a:pt x="129" y="206"/>
                </a:lnTo>
                <a:lnTo>
                  <a:pt x="126" y="208"/>
                </a:lnTo>
                <a:lnTo>
                  <a:pt x="124" y="209"/>
                </a:lnTo>
                <a:lnTo>
                  <a:pt x="121" y="209"/>
                </a:lnTo>
                <a:lnTo>
                  <a:pt x="122" y="218"/>
                </a:lnTo>
                <a:lnTo>
                  <a:pt x="125" y="226"/>
                </a:lnTo>
                <a:lnTo>
                  <a:pt x="131" y="240"/>
                </a:lnTo>
                <a:lnTo>
                  <a:pt x="132" y="240"/>
                </a:lnTo>
                <a:lnTo>
                  <a:pt x="133" y="240"/>
                </a:lnTo>
                <a:lnTo>
                  <a:pt x="134" y="245"/>
                </a:lnTo>
                <a:lnTo>
                  <a:pt x="135" y="249"/>
                </a:lnTo>
                <a:lnTo>
                  <a:pt x="140" y="257"/>
                </a:lnTo>
                <a:lnTo>
                  <a:pt x="145" y="265"/>
                </a:lnTo>
                <a:lnTo>
                  <a:pt x="147" y="269"/>
                </a:lnTo>
                <a:lnTo>
                  <a:pt x="148" y="275"/>
                </a:lnTo>
                <a:lnTo>
                  <a:pt x="156" y="283"/>
                </a:lnTo>
                <a:lnTo>
                  <a:pt x="159" y="287"/>
                </a:lnTo>
                <a:lnTo>
                  <a:pt x="162" y="291"/>
                </a:lnTo>
                <a:lnTo>
                  <a:pt x="161" y="291"/>
                </a:lnTo>
                <a:lnTo>
                  <a:pt x="160" y="291"/>
                </a:lnTo>
                <a:lnTo>
                  <a:pt x="161" y="295"/>
                </a:lnTo>
                <a:lnTo>
                  <a:pt x="156" y="295"/>
                </a:lnTo>
                <a:lnTo>
                  <a:pt x="151" y="295"/>
                </a:lnTo>
                <a:lnTo>
                  <a:pt x="144" y="293"/>
                </a:lnTo>
                <a:lnTo>
                  <a:pt x="139" y="289"/>
                </a:lnTo>
                <a:lnTo>
                  <a:pt x="134" y="283"/>
                </a:lnTo>
                <a:lnTo>
                  <a:pt x="131" y="277"/>
                </a:lnTo>
                <a:lnTo>
                  <a:pt x="128" y="270"/>
                </a:lnTo>
                <a:lnTo>
                  <a:pt x="120" y="257"/>
                </a:lnTo>
                <a:lnTo>
                  <a:pt x="119" y="258"/>
                </a:lnTo>
                <a:lnTo>
                  <a:pt x="118" y="257"/>
                </a:lnTo>
                <a:lnTo>
                  <a:pt x="118" y="256"/>
                </a:lnTo>
                <a:lnTo>
                  <a:pt x="116" y="257"/>
                </a:lnTo>
                <a:lnTo>
                  <a:pt x="103" y="237"/>
                </a:lnTo>
                <a:lnTo>
                  <a:pt x="89" y="216"/>
                </a:lnTo>
                <a:lnTo>
                  <a:pt x="88" y="210"/>
                </a:lnTo>
                <a:lnTo>
                  <a:pt x="89" y="204"/>
                </a:lnTo>
                <a:lnTo>
                  <a:pt x="90" y="198"/>
                </a:lnTo>
                <a:lnTo>
                  <a:pt x="91" y="191"/>
                </a:lnTo>
                <a:lnTo>
                  <a:pt x="85" y="196"/>
                </a:lnTo>
                <a:lnTo>
                  <a:pt x="78" y="203"/>
                </a:lnTo>
                <a:lnTo>
                  <a:pt x="65" y="217"/>
                </a:lnTo>
                <a:lnTo>
                  <a:pt x="63" y="219"/>
                </a:lnTo>
                <a:lnTo>
                  <a:pt x="65" y="221"/>
                </a:lnTo>
                <a:lnTo>
                  <a:pt x="66" y="222"/>
                </a:lnTo>
                <a:lnTo>
                  <a:pt x="66" y="224"/>
                </a:lnTo>
                <a:lnTo>
                  <a:pt x="65" y="224"/>
                </a:lnTo>
                <a:lnTo>
                  <a:pt x="63" y="225"/>
                </a:lnTo>
                <a:lnTo>
                  <a:pt x="62" y="228"/>
                </a:lnTo>
                <a:lnTo>
                  <a:pt x="60" y="235"/>
                </a:lnTo>
                <a:lnTo>
                  <a:pt x="60" y="240"/>
                </a:lnTo>
                <a:lnTo>
                  <a:pt x="60" y="248"/>
                </a:lnTo>
                <a:lnTo>
                  <a:pt x="59" y="255"/>
                </a:lnTo>
                <a:lnTo>
                  <a:pt x="58" y="261"/>
                </a:lnTo>
                <a:lnTo>
                  <a:pt x="59" y="262"/>
                </a:lnTo>
                <a:lnTo>
                  <a:pt x="60" y="262"/>
                </a:lnTo>
                <a:lnTo>
                  <a:pt x="60" y="261"/>
                </a:lnTo>
                <a:lnTo>
                  <a:pt x="61" y="262"/>
                </a:lnTo>
                <a:lnTo>
                  <a:pt x="61" y="264"/>
                </a:lnTo>
                <a:lnTo>
                  <a:pt x="60" y="267"/>
                </a:lnTo>
                <a:lnTo>
                  <a:pt x="59" y="268"/>
                </a:lnTo>
                <a:lnTo>
                  <a:pt x="58" y="272"/>
                </a:lnTo>
                <a:lnTo>
                  <a:pt x="59" y="277"/>
                </a:lnTo>
                <a:lnTo>
                  <a:pt x="62" y="282"/>
                </a:lnTo>
                <a:lnTo>
                  <a:pt x="63" y="287"/>
                </a:lnTo>
                <a:lnTo>
                  <a:pt x="65" y="290"/>
                </a:lnTo>
                <a:lnTo>
                  <a:pt x="63" y="292"/>
                </a:lnTo>
                <a:lnTo>
                  <a:pt x="61" y="295"/>
                </a:lnTo>
                <a:lnTo>
                  <a:pt x="57" y="297"/>
                </a:lnTo>
                <a:lnTo>
                  <a:pt x="53" y="297"/>
                </a:lnTo>
                <a:lnTo>
                  <a:pt x="48" y="297"/>
                </a:lnTo>
                <a:lnTo>
                  <a:pt x="38" y="295"/>
                </a:lnTo>
                <a:lnTo>
                  <a:pt x="29" y="292"/>
                </a:lnTo>
                <a:lnTo>
                  <a:pt x="30" y="286"/>
                </a:lnTo>
                <a:lnTo>
                  <a:pt x="31" y="281"/>
                </a:lnTo>
                <a:lnTo>
                  <a:pt x="34" y="269"/>
                </a:lnTo>
                <a:lnTo>
                  <a:pt x="38" y="257"/>
                </a:lnTo>
                <a:lnTo>
                  <a:pt x="39" y="251"/>
                </a:lnTo>
                <a:lnTo>
                  <a:pt x="39" y="245"/>
                </a:lnTo>
                <a:lnTo>
                  <a:pt x="39" y="237"/>
                </a:lnTo>
                <a:lnTo>
                  <a:pt x="39" y="229"/>
                </a:lnTo>
                <a:lnTo>
                  <a:pt x="40" y="211"/>
                </a:lnTo>
                <a:lnTo>
                  <a:pt x="40" y="202"/>
                </a:lnTo>
                <a:lnTo>
                  <a:pt x="41" y="198"/>
                </a:lnTo>
                <a:lnTo>
                  <a:pt x="41" y="194"/>
                </a:lnTo>
                <a:lnTo>
                  <a:pt x="45" y="186"/>
                </a:lnTo>
                <a:lnTo>
                  <a:pt x="49" y="179"/>
                </a:lnTo>
                <a:lnTo>
                  <a:pt x="53" y="172"/>
                </a:lnTo>
                <a:lnTo>
                  <a:pt x="54" y="169"/>
                </a:lnTo>
                <a:lnTo>
                  <a:pt x="55" y="165"/>
                </a:lnTo>
                <a:lnTo>
                  <a:pt x="55" y="157"/>
                </a:lnTo>
                <a:lnTo>
                  <a:pt x="55" y="149"/>
                </a:lnTo>
                <a:lnTo>
                  <a:pt x="54" y="139"/>
                </a:lnTo>
                <a:lnTo>
                  <a:pt x="53" y="128"/>
                </a:lnTo>
                <a:lnTo>
                  <a:pt x="49" y="107"/>
                </a:lnTo>
                <a:lnTo>
                  <a:pt x="45" y="84"/>
                </a:lnTo>
                <a:lnTo>
                  <a:pt x="44" y="72"/>
                </a:lnTo>
                <a:lnTo>
                  <a:pt x="43" y="59"/>
                </a:lnTo>
                <a:lnTo>
                  <a:pt x="39" y="83"/>
                </a:lnTo>
                <a:lnTo>
                  <a:pt x="36" y="108"/>
                </a:lnTo>
                <a:lnTo>
                  <a:pt x="31" y="157"/>
                </a:lnTo>
                <a:lnTo>
                  <a:pt x="30" y="180"/>
                </a:lnTo>
                <a:lnTo>
                  <a:pt x="29" y="193"/>
                </a:lnTo>
                <a:lnTo>
                  <a:pt x="28" y="198"/>
                </a:lnTo>
                <a:lnTo>
                  <a:pt x="26" y="203"/>
                </a:lnTo>
                <a:lnTo>
                  <a:pt x="22" y="209"/>
                </a:lnTo>
                <a:lnTo>
                  <a:pt x="18" y="215"/>
                </a:lnTo>
                <a:lnTo>
                  <a:pt x="13" y="220"/>
                </a:lnTo>
                <a:lnTo>
                  <a:pt x="12" y="223"/>
                </a:lnTo>
                <a:lnTo>
                  <a:pt x="10" y="226"/>
                </a:lnTo>
                <a:lnTo>
                  <a:pt x="7" y="222"/>
                </a:lnTo>
                <a:lnTo>
                  <a:pt x="4" y="217"/>
                </a:lnTo>
                <a:lnTo>
                  <a:pt x="0" y="206"/>
                </a:lnTo>
                <a:lnTo>
                  <a:pt x="3" y="192"/>
                </a:lnTo>
                <a:lnTo>
                  <a:pt x="7" y="178"/>
                </a:lnTo>
                <a:lnTo>
                  <a:pt x="12" y="167"/>
                </a:lnTo>
                <a:lnTo>
                  <a:pt x="16" y="157"/>
                </a:lnTo>
                <a:lnTo>
                  <a:pt x="20" y="151"/>
                </a:lnTo>
                <a:lnTo>
                  <a:pt x="21" y="148"/>
                </a:lnTo>
                <a:lnTo>
                  <a:pt x="22" y="145"/>
                </a:lnTo>
                <a:lnTo>
                  <a:pt x="24" y="135"/>
                </a:lnTo>
                <a:lnTo>
                  <a:pt x="25" y="124"/>
                </a:lnTo>
                <a:lnTo>
                  <a:pt x="25" y="105"/>
                </a:lnTo>
                <a:lnTo>
                  <a:pt x="28" y="78"/>
                </a:lnTo>
                <a:lnTo>
                  <a:pt x="29" y="65"/>
                </a:lnTo>
                <a:lnTo>
                  <a:pt x="32" y="53"/>
                </a:lnTo>
                <a:lnTo>
                  <a:pt x="36" y="42"/>
                </a:lnTo>
                <a:lnTo>
                  <a:pt x="41" y="31"/>
                </a:lnTo>
                <a:lnTo>
                  <a:pt x="46" y="22"/>
                </a:lnTo>
                <a:lnTo>
                  <a:pt x="53" y="15"/>
                </a:lnTo>
                <a:lnTo>
                  <a:pt x="60" y="9"/>
                </a:lnTo>
                <a:lnTo>
                  <a:pt x="70" y="4"/>
                </a:lnTo>
                <a:lnTo>
                  <a:pt x="80" y="1"/>
                </a:lnTo>
                <a:lnTo>
                  <a:pt x="86" y="0"/>
                </a:lnTo>
                <a:lnTo>
                  <a:pt x="91" y="0"/>
                </a:lnTo>
                <a:lnTo>
                  <a:pt x="130" y="2"/>
                </a:lnTo>
                <a:lnTo>
                  <a:pt x="168" y="5"/>
                </a:lnTo>
                <a:lnTo>
                  <a:pt x="187" y="6"/>
                </a:lnTo>
                <a:lnTo>
                  <a:pt x="206" y="7"/>
                </a:lnTo>
                <a:lnTo>
                  <a:pt x="228" y="8"/>
                </a:lnTo>
                <a:lnTo>
                  <a:pt x="250" y="9"/>
                </a:lnTo>
                <a:lnTo>
                  <a:pt x="262" y="10"/>
                </a:lnTo>
                <a:lnTo>
                  <a:pt x="276" y="10"/>
                </a:lnTo>
                <a:lnTo>
                  <a:pt x="305" y="10"/>
                </a:lnTo>
                <a:lnTo>
                  <a:pt x="334" y="11"/>
                </a:lnTo>
                <a:lnTo>
                  <a:pt x="348" y="13"/>
                </a:lnTo>
                <a:lnTo>
                  <a:pt x="363" y="15"/>
                </a:lnTo>
                <a:lnTo>
                  <a:pt x="373" y="17"/>
                </a:lnTo>
                <a:lnTo>
                  <a:pt x="382" y="20"/>
                </a:lnTo>
                <a:lnTo>
                  <a:pt x="393" y="23"/>
                </a:lnTo>
                <a:lnTo>
                  <a:pt x="402" y="25"/>
                </a:lnTo>
                <a:lnTo>
                  <a:pt x="411" y="26"/>
                </a:lnTo>
                <a:lnTo>
                  <a:pt x="422" y="25"/>
                </a:lnTo>
                <a:lnTo>
                  <a:pt x="431" y="24"/>
                </a:lnTo>
                <a:lnTo>
                  <a:pt x="439" y="23"/>
                </a:lnTo>
                <a:lnTo>
                  <a:pt x="456" y="19"/>
                </a:lnTo>
                <a:lnTo>
                  <a:pt x="471" y="13"/>
                </a:lnTo>
                <a:lnTo>
                  <a:pt x="478" y="9"/>
                </a:lnTo>
                <a:lnTo>
                  <a:pt x="483" y="6"/>
                </a:lnTo>
                <a:lnTo>
                  <a:pt x="486" y="5"/>
                </a:lnTo>
                <a:lnTo>
                  <a:pt x="490" y="4"/>
                </a:lnTo>
                <a:lnTo>
                  <a:pt x="494" y="4"/>
                </a:lnTo>
                <a:lnTo>
                  <a:pt x="500" y="5"/>
                </a:lnTo>
                <a:lnTo>
                  <a:pt x="505" y="7"/>
                </a:lnTo>
                <a:lnTo>
                  <a:pt x="510" y="10"/>
                </a:lnTo>
                <a:lnTo>
                  <a:pt x="512" y="11"/>
                </a:lnTo>
                <a:lnTo>
                  <a:pt x="513" y="14"/>
                </a:lnTo>
                <a:lnTo>
                  <a:pt x="514" y="17"/>
                </a:lnTo>
                <a:lnTo>
                  <a:pt x="519" y="20"/>
                </a:lnTo>
                <a:lnTo>
                  <a:pt x="525" y="23"/>
                </a:lnTo>
                <a:lnTo>
                  <a:pt x="531" y="26"/>
                </a:lnTo>
                <a:lnTo>
                  <a:pt x="540" y="28"/>
                </a:lnTo>
                <a:lnTo>
                  <a:pt x="539" y="32"/>
                </a:lnTo>
                <a:lnTo>
                  <a:pt x="538" y="35"/>
                </a:lnTo>
                <a:lnTo>
                  <a:pt x="534" y="39"/>
                </a:lnTo>
                <a:lnTo>
                  <a:pt x="523" y="47"/>
                </a:lnTo>
                <a:lnTo>
                  <a:pt x="521" y="56"/>
                </a:lnTo>
                <a:lnTo>
                  <a:pt x="521" y="63"/>
                </a:lnTo>
                <a:lnTo>
                  <a:pt x="523" y="72"/>
                </a:lnTo>
                <a:lnTo>
                  <a:pt x="525" y="79"/>
                </a:lnTo>
                <a:lnTo>
                  <a:pt x="529" y="92"/>
                </a:lnTo>
                <a:lnTo>
                  <a:pt x="530" y="100"/>
                </a:lnTo>
                <a:lnTo>
                  <a:pt x="529" y="107"/>
                </a:lnTo>
                <a:lnTo>
                  <a:pt x="527" y="112"/>
                </a:lnTo>
                <a:lnTo>
                  <a:pt x="524" y="116"/>
                </a:lnTo>
                <a:lnTo>
                  <a:pt x="518" y="119"/>
                </a:lnTo>
                <a:lnTo>
                  <a:pt x="515" y="120"/>
                </a:lnTo>
                <a:lnTo>
                  <a:pt x="512" y="120"/>
                </a:lnTo>
                <a:lnTo>
                  <a:pt x="508" y="119"/>
                </a:lnTo>
                <a:lnTo>
                  <a:pt x="504" y="116"/>
                </a:lnTo>
                <a:lnTo>
                  <a:pt x="500" y="113"/>
                </a:lnTo>
                <a:lnTo>
                  <a:pt x="496" y="110"/>
                </a:lnTo>
                <a:lnTo>
                  <a:pt x="488" y="108"/>
                </a:lnTo>
                <a:lnTo>
                  <a:pt x="479" y="107"/>
                </a:lnTo>
                <a:lnTo>
                  <a:pt x="470" y="105"/>
                </a:lnTo>
                <a:lnTo>
                  <a:pt x="466" y="103"/>
                </a:lnTo>
                <a:lnTo>
                  <a:pt x="462" y="101"/>
                </a:lnTo>
                <a:lnTo>
                  <a:pt x="453" y="107"/>
                </a:lnTo>
                <a:lnTo>
                  <a:pt x="444" y="114"/>
                </a:lnTo>
                <a:lnTo>
                  <a:pt x="428" y="129"/>
                </a:lnTo>
                <a:lnTo>
                  <a:pt x="419" y="136"/>
                </a:lnTo>
                <a:lnTo>
                  <a:pt x="410" y="142"/>
                </a:lnTo>
                <a:lnTo>
                  <a:pt x="401" y="149"/>
                </a:lnTo>
                <a:lnTo>
                  <a:pt x="394" y="157"/>
                </a:lnTo>
                <a:lnTo>
                  <a:pt x="387" y="166"/>
                </a:lnTo>
                <a:lnTo>
                  <a:pt x="381" y="175"/>
                </a:lnTo>
                <a:lnTo>
                  <a:pt x="377" y="186"/>
                </a:lnTo>
                <a:lnTo>
                  <a:pt x="371" y="196"/>
                </a:lnTo>
                <a:lnTo>
                  <a:pt x="369" y="198"/>
                </a:lnTo>
                <a:lnTo>
                  <a:pt x="366" y="201"/>
                </a:lnTo>
                <a:lnTo>
                  <a:pt x="359" y="205"/>
                </a:lnTo>
                <a:lnTo>
                  <a:pt x="350" y="207"/>
                </a:lnTo>
                <a:lnTo>
                  <a:pt x="341" y="209"/>
                </a:lnTo>
                <a:lnTo>
                  <a:pt x="333" y="261"/>
                </a:lnTo>
                <a:lnTo>
                  <a:pt x="332" y="269"/>
                </a:lnTo>
                <a:lnTo>
                  <a:pt x="329" y="278"/>
                </a:lnTo>
                <a:lnTo>
                  <a:pt x="327" y="286"/>
                </a:lnTo>
                <a:lnTo>
                  <a:pt x="326" y="290"/>
                </a:lnTo>
                <a:lnTo>
                  <a:pt x="327" y="294"/>
                </a:lnTo>
                <a:lnTo>
                  <a:pt x="329" y="298"/>
                </a:lnTo>
                <a:lnTo>
                  <a:pt x="332" y="303"/>
                </a:lnTo>
                <a:lnTo>
                  <a:pt x="334" y="307"/>
                </a:lnTo>
                <a:lnTo>
                  <a:pt x="335" y="311"/>
                </a:lnTo>
                <a:lnTo>
                  <a:pt x="333" y="312"/>
                </a:lnTo>
                <a:lnTo>
                  <a:pt x="332" y="312"/>
                </a:lnTo>
                <a:lnTo>
                  <a:pt x="331" y="312"/>
                </a:lnTo>
                <a:lnTo>
                  <a:pt x="329" y="312"/>
                </a:lnTo>
                <a:lnTo>
                  <a:pt x="327" y="315"/>
                </a:lnTo>
                <a:lnTo>
                  <a:pt x="324" y="314"/>
                </a:lnTo>
                <a:lnTo>
                  <a:pt x="319" y="314"/>
                </a:lnTo>
                <a:lnTo>
                  <a:pt x="314" y="314"/>
                </a:lnTo>
                <a:lnTo>
                  <a:pt x="310" y="313"/>
                </a:lnTo>
                <a:lnTo>
                  <a:pt x="308" y="312"/>
                </a:lnTo>
                <a:lnTo>
                  <a:pt x="306" y="310"/>
                </a:lnTo>
                <a:lnTo>
                  <a:pt x="305" y="308"/>
                </a:lnTo>
                <a:lnTo>
                  <a:pt x="303" y="307"/>
                </a:lnTo>
                <a:lnTo>
                  <a:pt x="304" y="305"/>
                </a:lnTo>
                <a:lnTo>
                  <a:pt x="304" y="303"/>
                </a:lnTo>
                <a:lnTo>
                  <a:pt x="305" y="301"/>
                </a:lnTo>
                <a:lnTo>
                  <a:pt x="305" y="298"/>
                </a:lnTo>
                <a:close/>
              </a:path>
            </a:pathLst>
          </a:custGeom>
          <a:solidFill>
            <a:srgbClr val="92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13" name="Grupo 1"/>
          <p:cNvGrpSpPr>
            <a:grpSpLocks/>
          </p:cNvGrpSpPr>
          <p:nvPr/>
        </p:nvGrpSpPr>
        <p:grpSpPr bwMode="auto">
          <a:xfrm>
            <a:off x="798983" y="1833616"/>
            <a:ext cx="7656512" cy="3427413"/>
            <a:chOff x="1424915" y="1611087"/>
            <a:chExt cx="8296027" cy="3428216"/>
          </a:xfrm>
        </p:grpSpPr>
        <p:sp>
          <p:nvSpPr>
            <p:cNvPr id="1014" name="Freeform 5"/>
            <p:cNvSpPr>
              <a:spLocks/>
            </p:cNvSpPr>
            <p:nvPr/>
          </p:nvSpPr>
          <p:spPr bwMode="auto">
            <a:xfrm>
              <a:off x="9461208" y="1965183"/>
              <a:ext cx="6880" cy="31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015" name="Freeform 6"/>
            <p:cNvSpPr>
              <a:spLocks/>
            </p:cNvSpPr>
            <p:nvPr/>
          </p:nvSpPr>
          <p:spPr bwMode="auto">
            <a:xfrm>
              <a:off x="9124069" y="2128733"/>
              <a:ext cx="27522" cy="47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16" y="1"/>
                </a:cxn>
                <a:cxn ang="0">
                  <a:pos x="0" y="0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2" y="3"/>
                  </a:lnTo>
                  <a:lnTo>
                    <a:pt x="5" y="1"/>
                  </a:lnTo>
                  <a:lnTo>
                    <a:pt x="1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21" name="Freeform 7"/>
            <p:cNvSpPr>
              <a:spLocks/>
            </p:cNvSpPr>
            <p:nvPr/>
          </p:nvSpPr>
          <p:spPr bwMode="auto">
            <a:xfrm>
              <a:off x="8683724" y="1895317"/>
              <a:ext cx="37842" cy="793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2" y="0"/>
                </a:cxn>
                <a:cxn ang="0">
                  <a:pos x="13" y="4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22" y="2"/>
                </a:cxn>
                <a:cxn ang="0">
                  <a:pos x="23" y="0"/>
                </a:cxn>
              </a:cxnLst>
              <a:rect l="0" t="0" r="r" b="b"/>
              <a:pathLst>
                <a:path w="23" h="5">
                  <a:moveTo>
                    <a:pt x="23" y="0"/>
                  </a:moveTo>
                  <a:lnTo>
                    <a:pt x="22" y="0"/>
                  </a:lnTo>
                  <a:lnTo>
                    <a:pt x="13" y="4"/>
                  </a:lnTo>
                  <a:lnTo>
                    <a:pt x="0" y="5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22" name="Freeform 8"/>
            <p:cNvSpPr>
              <a:spLocks/>
            </p:cNvSpPr>
            <p:nvPr/>
          </p:nvSpPr>
          <p:spPr bwMode="auto">
            <a:xfrm>
              <a:off x="8250260" y="1865147"/>
              <a:ext cx="27522" cy="49225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10" y="3"/>
                </a:cxn>
                <a:cxn ang="0">
                  <a:pos x="5" y="0"/>
                </a:cxn>
                <a:cxn ang="0">
                  <a:pos x="5" y="7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8" y="19"/>
                </a:cxn>
                <a:cxn ang="0">
                  <a:pos x="16" y="28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16" y="1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6" h="28">
                  <a:moveTo>
                    <a:pt x="8" y="8"/>
                  </a:moveTo>
                  <a:lnTo>
                    <a:pt x="8" y="8"/>
                  </a:lnTo>
                  <a:lnTo>
                    <a:pt x="10" y="3"/>
                  </a:lnTo>
                  <a:lnTo>
                    <a:pt x="5" y="0"/>
                  </a:lnTo>
                  <a:lnTo>
                    <a:pt x="5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19"/>
                  </a:lnTo>
                  <a:lnTo>
                    <a:pt x="16" y="28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23" name="Freeform 9"/>
            <p:cNvSpPr>
              <a:spLocks/>
            </p:cNvSpPr>
            <p:nvPr/>
          </p:nvSpPr>
          <p:spPr bwMode="auto">
            <a:xfrm>
              <a:off x="8260580" y="1858795"/>
              <a:ext cx="60203" cy="28582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6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0" y="16"/>
                </a:cxn>
                <a:cxn ang="0">
                  <a:pos x="10" y="13"/>
                </a:cxn>
                <a:cxn ang="0">
                  <a:pos x="13" y="13"/>
                </a:cxn>
                <a:cxn ang="0">
                  <a:pos x="18" y="13"/>
                </a:cxn>
                <a:cxn ang="0">
                  <a:pos x="32" y="10"/>
                </a:cxn>
                <a:cxn ang="0">
                  <a:pos x="36" y="6"/>
                </a:cxn>
                <a:cxn ang="0">
                  <a:pos x="33" y="5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4" y="6"/>
                </a:cxn>
              </a:cxnLst>
              <a:rect l="0" t="0" r="r" b="b"/>
              <a:pathLst>
                <a:path w="36" h="16">
                  <a:moveTo>
                    <a:pt x="4" y="6"/>
                  </a:moveTo>
                  <a:lnTo>
                    <a:pt x="4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8" y="13"/>
                  </a:lnTo>
                  <a:lnTo>
                    <a:pt x="32" y="10"/>
                  </a:lnTo>
                  <a:lnTo>
                    <a:pt x="36" y="6"/>
                  </a:lnTo>
                  <a:lnTo>
                    <a:pt x="33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24" name="Freeform 10"/>
            <p:cNvSpPr>
              <a:spLocks/>
            </p:cNvSpPr>
            <p:nvPr/>
          </p:nvSpPr>
          <p:spPr bwMode="auto">
            <a:xfrm>
              <a:off x="8176295" y="1852444"/>
              <a:ext cx="82565" cy="36522"/>
            </a:xfrm>
            <a:custGeom>
              <a:avLst/>
              <a:gdLst/>
              <a:ahLst/>
              <a:cxnLst>
                <a:cxn ang="0">
                  <a:pos x="50" y="14"/>
                </a:cxn>
                <a:cxn ang="0">
                  <a:pos x="50" y="7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9" y="1"/>
                </a:cxn>
                <a:cxn ang="0">
                  <a:pos x="19" y="1"/>
                </a:cxn>
                <a:cxn ang="0">
                  <a:pos x="16" y="4"/>
                </a:cxn>
                <a:cxn ang="0">
                  <a:pos x="11" y="9"/>
                </a:cxn>
                <a:cxn ang="0">
                  <a:pos x="0" y="14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22" y="17"/>
                </a:cxn>
                <a:cxn ang="0">
                  <a:pos x="22" y="17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31" y="20"/>
                </a:cxn>
                <a:cxn ang="0">
                  <a:pos x="31" y="20"/>
                </a:cxn>
                <a:cxn ang="0">
                  <a:pos x="47" y="21"/>
                </a:cxn>
                <a:cxn ang="0">
                  <a:pos x="45" y="18"/>
                </a:cxn>
                <a:cxn ang="0">
                  <a:pos x="50" y="14"/>
                </a:cxn>
              </a:cxnLst>
              <a:rect l="0" t="0" r="r" b="b"/>
              <a:pathLst>
                <a:path w="50" h="21">
                  <a:moveTo>
                    <a:pt x="50" y="14"/>
                  </a:moveTo>
                  <a:lnTo>
                    <a:pt x="50" y="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0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47" y="21"/>
                  </a:lnTo>
                  <a:lnTo>
                    <a:pt x="45" y="18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25" name="Freeform 11"/>
            <p:cNvSpPr>
              <a:spLocks/>
            </p:cNvSpPr>
            <p:nvPr/>
          </p:nvSpPr>
          <p:spPr bwMode="auto">
            <a:xfrm>
              <a:off x="7790993" y="1833389"/>
              <a:ext cx="149649" cy="3493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1" y="2"/>
                </a:cxn>
                <a:cxn ang="0">
                  <a:pos x="57" y="2"/>
                </a:cxn>
                <a:cxn ang="0">
                  <a:pos x="57" y="2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40" y="8"/>
                </a:cxn>
                <a:cxn ang="0">
                  <a:pos x="31" y="13"/>
                </a:cxn>
                <a:cxn ang="0">
                  <a:pos x="12" y="14"/>
                </a:cxn>
                <a:cxn ang="0">
                  <a:pos x="8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17" y="19"/>
                </a:cxn>
                <a:cxn ang="0">
                  <a:pos x="48" y="17"/>
                </a:cxn>
                <a:cxn ang="0">
                  <a:pos x="48" y="17"/>
                </a:cxn>
                <a:cxn ang="0">
                  <a:pos x="64" y="10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74" y="10"/>
                </a:cxn>
                <a:cxn ang="0">
                  <a:pos x="74" y="10"/>
                </a:cxn>
                <a:cxn ang="0">
                  <a:pos x="82" y="10"/>
                </a:cxn>
                <a:cxn ang="0">
                  <a:pos x="82" y="10"/>
                </a:cxn>
                <a:cxn ang="0">
                  <a:pos x="90" y="11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85" y="8"/>
                </a:cxn>
                <a:cxn ang="0">
                  <a:pos x="85" y="8"/>
                </a:cxn>
                <a:cxn ang="0">
                  <a:pos x="79" y="5"/>
                </a:cxn>
                <a:cxn ang="0">
                  <a:pos x="79" y="5"/>
                </a:cxn>
                <a:cxn ang="0">
                  <a:pos x="76" y="5"/>
                </a:cxn>
                <a:cxn ang="0">
                  <a:pos x="76" y="5"/>
                </a:cxn>
                <a:cxn ang="0">
                  <a:pos x="73" y="3"/>
                </a:cxn>
                <a:cxn ang="0">
                  <a:pos x="73" y="3"/>
                </a:cxn>
                <a:cxn ang="0">
                  <a:pos x="74" y="3"/>
                </a:cxn>
                <a:cxn ang="0">
                  <a:pos x="73" y="0"/>
                </a:cxn>
              </a:cxnLst>
              <a:rect l="0" t="0" r="r" b="b"/>
              <a:pathLst>
                <a:path w="90" h="19">
                  <a:moveTo>
                    <a:pt x="73" y="0"/>
                  </a:moveTo>
                  <a:lnTo>
                    <a:pt x="71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40" y="8"/>
                  </a:lnTo>
                  <a:lnTo>
                    <a:pt x="31" y="13"/>
                  </a:lnTo>
                  <a:lnTo>
                    <a:pt x="12" y="14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7" y="19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64" y="10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90" y="11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26" name="Freeform 12"/>
            <p:cNvSpPr>
              <a:spLocks/>
            </p:cNvSpPr>
            <p:nvPr/>
          </p:nvSpPr>
          <p:spPr bwMode="auto">
            <a:xfrm>
              <a:off x="7043195" y="2353444"/>
              <a:ext cx="1403738" cy="817307"/>
            </a:xfrm>
            <a:custGeom>
              <a:avLst/>
              <a:gdLst>
                <a:gd name="T0" fmla="*/ 2147483647 w 844"/>
                <a:gd name="T1" fmla="*/ 2147483647 h 458"/>
                <a:gd name="T2" fmla="*/ 2147483647 w 844"/>
                <a:gd name="T3" fmla="*/ 2147483647 h 458"/>
                <a:gd name="T4" fmla="*/ 2147483647 w 844"/>
                <a:gd name="T5" fmla="*/ 2147483647 h 458"/>
                <a:gd name="T6" fmla="*/ 2147483647 w 844"/>
                <a:gd name="T7" fmla="*/ 2147483647 h 458"/>
                <a:gd name="T8" fmla="*/ 2147483647 w 844"/>
                <a:gd name="T9" fmla="*/ 2147483647 h 458"/>
                <a:gd name="T10" fmla="*/ 2147483647 w 844"/>
                <a:gd name="T11" fmla="*/ 2147483647 h 458"/>
                <a:gd name="T12" fmla="*/ 2147483647 w 844"/>
                <a:gd name="T13" fmla="*/ 2147483647 h 458"/>
                <a:gd name="T14" fmla="*/ 2147483647 w 844"/>
                <a:gd name="T15" fmla="*/ 2147483647 h 458"/>
                <a:gd name="T16" fmla="*/ 2147483647 w 844"/>
                <a:gd name="T17" fmla="*/ 2147483647 h 458"/>
                <a:gd name="T18" fmla="*/ 2147483647 w 844"/>
                <a:gd name="T19" fmla="*/ 2147483647 h 458"/>
                <a:gd name="T20" fmla="*/ 2147483647 w 844"/>
                <a:gd name="T21" fmla="*/ 2147483647 h 458"/>
                <a:gd name="T22" fmla="*/ 2147483647 w 844"/>
                <a:gd name="T23" fmla="*/ 2147483647 h 458"/>
                <a:gd name="T24" fmla="*/ 2147483647 w 844"/>
                <a:gd name="T25" fmla="*/ 2147483647 h 458"/>
                <a:gd name="T26" fmla="*/ 2147483647 w 844"/>
                <a:gd name="T27" fmla="*/ 2147483647 h 458"/>
                <a:gd name="T28" fmla="*/ 2147483647 w 844"/>
                <a:gd name="T29" fmla="*/ 2147483647 h 458"/>
                <a:gd name="T30" fmla="*/ 2147483647 w 844"/>
                <a:gd name="T31" fmla="*/ 2147483647 h 458"/>
                <a:gd name="T32" fmla="*/ 2147483647 w 844"/>
                <a:gd name="T33" fmla="*/ 2147483647 h 458"/>
                <a:gd name="T34" fmla="*/ 2147483647 w 844"/>
                <a:gd name="T35" fmla="*/ 2147483647 h 458"/>
                <a:gd name="T36" fmla="*/ 2147483647 w 844"/>
                <a:gd name="T37" fmla="*/ 2147483647 h 458"/>
                <a:gd name="T38" fmla="*/ 2147483647 w 844"/>
                <a:gd name="T39" fmla="*/ 2147483647 h 458"/>
                <a:gd name="T40" fmla="*/ 2147483647 w 844"/>
                <a:gd name="T41" fmla="*/ 2147483647 h 458"/>
                <a:gd name="T42" fmla="*/ 2147483647 w 844"/>
                <a:gd name="T43" fmla="*/ 2147483647 h 458"/>
                <a:gd name="T44" fmla="*/ 2147483647 w 844"/>
                <a:gd name="T45" fmla="*/ 2147483647 h 458"/>
                <a:gd name="T46" fmla="*/ 2147483647 w 844"/>
                <a:gd name="T47" fmla="*/ 2147483647 h 458"/>
                <a:gd name="T48" fmla="*/ 2147483647 w 844"/>
                <a:gd name="T49" fmla="*/ 2147483647 h 458"/>
                <a:gd name="T50" fmla="*/ 2147483647 w 844"/>
                <a:gd name="T51" fmla="*/ 2147483647 h 458"/>
                <a:gd name="T52" fmla="*/ 2147483647 w 844"/>
                <a:gd name="T53" fmla="*/ 2147483647 h 458"/>
                <a:gd name="T54" fmla="*/ 2147483647 w 844"/>
                <a:gd name="T55" fmla="*/ 2147483647 h 458"/>
                <a:gd name="T56" fmla="*/ 2147483647 w 844"/>
                <a:gd name="T57" fmla="*/ 2147483647 h 458"/>
                <a:gd name="T58" fmla="*/ 2147483647 w 844"/>
                <a:gd name="T59" fmla="*/ 2147483647 h 458"/>
                <a:gd name="T60" fmla="*/ 2147483647 w 844"/>
                <a:gd name="T61" fmla="*/ 2147483647 h 458"/>
                <a:gd name="T62" fmla="*/ 2147483647 w 844"/>
                <a:gd name="T63" fmla="*/ 2147483647 h 458"/>
                <a:gd name="T64" fmla="*/ 2147483647 w 844"/>
                <a:gd name="T65" fmla="*/ 2147483647 h 458"/>
                <a:gd name="T66" fmla="*/ 2147483647 w 844"/>
                <a:gd name="T67" fmla="*/ 2147483647 h 458"/>
                <a:gd name="T68" fmla="*/ 2147483647 w 844"/>
                <a:gd name="T69" fmla="*/ 2147483647 h 458"/>
                <a:gd name="T70" fmla="*/ 2147483647 w 844"/>
                <a:gd name="T71" fmla="*/ 2147483647 h 458"/>
                <a:gd name="T72" fmla="*/ 2147483647 w 844"/>
                <a:gd name="T73" fmla="*/ 2147483647 h 458"/>
                <a:gd name="T74" fmla="*/ 2147483647 w 844"/>
                <a:gd name="T75" fmla="*/ 2147483647 h 458"/>
                <a:gd name="T76" fmla="*/ 2147483647 w 844"/>
                <a:gd name="T77" fmla="*/ 2147483647 h 458"/>
                <a:gd name="T78" fmla="*/ 2147483647 w 844"/>
                <a:gd name="T79" fmla="*/ 2147483647 h 458"/>
                <a:gd name="T80" fmla="*/ 2147483647 w 844"/>
                <a:gd name="T81" fmla="*/ 2147483647 h 458"/>
                <a:gd name="T82" fmla="*/ 2147483647 w 844"/>
                <a:gd name="T83" fmla="*/ 2147483647 h 458"/>
                <a:gd name="T84" fmla="*/ 2147483647 w 844"/>
                <a:gd name="T85" fmla="*/ 2147483647 h 458"/>
                <a:gd name="T86" fmla="*/ 2147483647 w 844"/>
                <a:gd name="T87" fmla="*/ 2147483647 h 458"/>
                <a:gd name="T88" fmla="*/ 2147483647 w 844"/>
                <a:gd name="T89" fmla="*/ 2147483647 h 458"/>
                <a:gd name="T90" fmla="*/ 2147483647 w 844"/>
                <a:gd name="T91" fmla="*/ 2147483647 h 458"/>
                <a:gd name="T92" fmla="*/ 2147483647 w 844"/>
                <a:gd name="T93" fmla="*/ 2147483647 h 458"/>
                <a:gd name="T94" fmla="*/ 2147483647 w 844"/>
                <a:gd name="T95" fmla="*/ 2147483647 h 458"/>
                <a:gd name="T96" fmla="*/ 2147483647 w 844"/>
                <a:gd name="T97" fmla="*/ 2147483647 h 458"/>
                <a:gd name="T98" fmla="*/ 2147483647 w 844"/>
                <a:gd name="T99" fmla="*/ 2147483647 h 458"/>
                <a:gd name="T100" fmla="*/ 2147483647 w 844"/>
                <a:gd name="T101" fmla="*/ 2147483647 h 458"/>
                <a:gd name="T102" fmla="*/ 2147483647 w 844"/>
                <a:gd name="T103" fmla="*/ 2147483647 h 458"/>
                <a:gd name="T104" fmla="*/ 2147483647 w 844"/>
                <a:gd name="T105" fmla="*/ 2147483647 h 458"/>
                <a:gd name="T106" fmla="*/ 2147483647 w 844"/>
                <a:gd name="T107" fmla="*/ 2147483647 h 458"/>
                <a:gd name="T108" fmla="*/ 2147483647 w 844"/>
                <a:gd name="T109" fmla="*/ 2147483647 h 458"/>
                <a:gd name="T110" fmla="*/ 2147483647 w 844"/>
                <a:gd name="T111" fmla="*/ 2147483647 h 458"/>
                <a:gd name="T112" fmla="*/ 2147483647 w 844"/>
                <a:gd name="T113" fmla="*/ 2147483647 h 458"/>
                <a:gd name="T114" fmla="*/ 2147483647 w 844"/>
                <a:gd name="T115" fmla="*/ 2147483647 h 458"/>
                <a:gd name="T116" fmla="*/ 2147483647 w 844"/>
                <a:gd name="T117" fmla="*/ 2147483647 h 4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4"/>
                <a:gd name="T178" fmla="*/ 0 h 458"/>
                <a:gd name="T179" fmla="*/ 844 w 844"/>
                <a:gd name="T180" fmla="*/ 458 h 4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4" h="458">
                  <a:moveTo>
                    <a:pt x="781" y="63"/>
                  </a:moveTo>
                  <a:lnTo>
                    <a:pt x="771" y="55"/>
                  </a:lnTo>
                  <a:lnTo>
                    <a:pt x="762" y="55"/>
                  </a:lnTo>
                  <a:lnTo>
                    <a:pt x="753" y="54"/>
                  </a:lnTo>
                  <a:lnTo>
                    <a:pt x="745" y="51"/>
                  </a:lnTo>
                  <a:lnTo>
                    <a:pt x="743" y="43"/>
                  </a:lnTo>
                  <a:lnTo>
                    <a:pt x="732" y="26"/>
                  </a:lnTo>
                  <a:lnTo>
                    <a:pt x="729" y="17"/>
                  </a:lnTo>
                  <a:lnTo>
                    <a:pt x="722" y="7"/>
                  </a:lnTo>
                  <a:lnTo>
                    <a:pt x="717" y="4"/>
                  </a:lnTo>
                  <a:lnTo>
                    <a:pt x="714" y="4"/>
                  </a:lnTo>
                  <a:lnTo>
                    <a:pt x="708" y="4"/>
                  </a:lnTo>
                  <a:lnTo>
                    <a:pt x="694" y="0"/>
                  </a:lnTo>
                  <a:lnTo>
                    <a:pt x="670" y="0"/>
                  </a:lnTo>
                  <a:lnTo>
                    <a:pt x="663" y="3"/>
                  </a:lnTo>
                  <a:lnTo>
                    <a:pt x="656" y="1"/>
                  </a:lnTo>
                  <a:lnTo>
                    <a:pt x="649" y="3"/>
                  </a:lnTo>
                  <a:lnTo>
                    <a:pt x="646" y="6"/>
                  </a:lnTo>
                  <a:lnTo>
                    <a:pt x="641" y="10"/>
                  </a:lnTo>
                  <a:lnTo>
                    <a:pt x="642" y="12"/>
                  </a:lnTo>
                  <a:lnTo>
                    <a:pt x="647" y="12"/>
                  </a:lnTo>
                  <a:lnTo>
                    <a:pt x="652" y="14"/>
                  </a:lnTo>
                  <a:lnTo>
                    <a:pt x="652" y="20"/>
                  </a:lnTo>
                  <a:lnTo>
                    <a:pt x="647" y="23"/>
                  </a:lnTo>
                  <a:lnTo>
                    <a:pt x="642" y="26"/>
                  </a:lnTo>
                  <a:lnTo>
                    <a:pt x="633" y="37"/>
                  </a:lnTo>
                  <a:lnTo>
                    <a:pt x="630" y="40"/>
                  </a:lnTo>
                  <a:lnTo>
                    <a:pt x="632" y="45"/>
                  </a:lnTo>
                  <a:lnTo>
                    <a:pt x="632" y="46"/>
                  </a:lnTo>
                  <a:lnTo>
                    <a:pt x="625" y="48"/>
                  </a:lnTo>
                  <a:lnTo>
                    <a:pt x="619" y="51"/>
                  </a:lnTo>
                  <a:lnTo>
                    <a:pt x="611" y="54"/>
                  </a:lnTo>
                  <a:lnTo>
                    <a:pt x="604" y="52"/>
                  </a:lnTo>
                  <a:lnTo>
                    <a:pt x="599" y="51"/>
                  </a:lnTo>
                  <a:lnTo>
                    <a:pt x="597" y="51"/>
                  </a:lnTo>
                  <a:lnTo>
                    <a:pt x="594" y="49"/>
                  </a:lnTo>
                  <a:lnTo>
                    <a:pt x="585" y="63"/>
                  </a:lnTo>
                  <a:lnTo>
                    <a:pt x="582" y="66"/>
                  </a:lnTo>
                  <a:lnTo>
                    <a:pt x="585" y="71"/>
                  </a:lnTo>
                  <a:lnTo>
                    <a:pt x="579" y="74"/>
                  </a:lnTo>
                  <a:lnTo>
                    <a:pt x="579" y="77"/>
                  </a:lnTo>
                  <a:lnTo>
                    <a:pt x="585" y="80"/>
                  </a:lnTo>
                  <a:lnTo>
                    <a:pt x="590" y="77"/>
                  </a:lnTo>
                  <a:lnTo>
                    <a:pt x="599" y="77"/>
                  </a:lnTo>
                  <a:lnTo>
                    <a:pt x="602" y="79"/>
                  </a:lnTo>
                  <a:lnTo>
                    <a:pt x="605" y="79"/>
                  </a:lnTo>
                  <a:lnTo>
                    <a:pt x="607" y="74"/>
                  </a:lnTo>
                  <a:lnTo>
                    <a:pt x="621" y="74"/>
                  </a:lnTo>
                  <a:lnTo>
                    <a:pt x="635" y="83"/>
                  </a:lnTo>
                  <a:lnTo>
                    <a:pt x="641" y="90"/>
                  </a:lnTo>
                  <a:lnTo>
                    <a:pt x="638" y="96"/>
                  </a:lnTo>
                  <a:lnTo>
                    <a:pt x="632" y="91"/>
                  </a:lnTo>
                  <a:lnTo>
                    <a:pt x="625" y="93"/>
                  </a:lnTo>
                  <a:lnTo>
                    <a:pt x="621" y="91"/>
                  </a:lnTo>
                  <a:lnTo>
                    <a:pt x="613" y="91"/>
                  </a:lnTo>
                  <a:lnTo>
                    <a:pt x="610" y="96"/>
                  </a:lnTo>
                  <a:lnTo>
                    <a:pt x="608" y="94"/>
                  </a:lnTo>
                  <a:lnTo>
                    <a:pt x="605" y="96"/>
                  </a:lnTo>
                  <a:lnTo>
                    <a:pt x="594" y="97"/>
                  </a:lnTo>
                  <a:lnTo>
                    <a:pt x="591" y="104"/>
                  </a:lnTo>
                  <a:lnTo>
                    <a:pt x="582" y="110"/>
                  </a:lnTo>
                  <a:lnTo>
                    <a:pt x="574" y="110"/>
                  </a:lnTo>
                  <a:lnTo>
                    <a:pt x="565" y="113"/>
                  </a:lnTo>
                  <a:lnTo>
                    <a:pt x="555" y="119"/>
                  </a:lnTo>
                  <a:lnTo>
                    <a:pt x="546" y="119"/>
                  </a:lnTo>
                  <a:lnTo>
                    <a:pt x="537" y="116"/>
                  </a:lnTo>
                  <a:lnTo>
                    <a:pt x="527" y="116"/>
                  </a:lnTo>
                  <a:lnTo>
                    <a:pt x="524" y="121"/>
                  </a:lnTo>
                  <a:lnTo>
                    <a:pt x="524" y="127"/>
                  </a:lnTo>
                  <a:lnTo>
                    <a:pt x="529" y="130"/>
                  </a:lnTo>
                  <a:lnTo>
                    <a:pt x="529" y="135"/>
                  </a:lnTo>
                  <a:lnTo>
                    <a:pt x="517" y="139"/>
                  </a:lnTo>
                  <a:lnTo>
                    <a:pt x="510" y="147"/>
                  </a:lnTo>
                  <a:lnTo>
                    <a:pt x="503" y="150"/>
                  </a:lnTo>
                  <a:lnTo>
                    <a:pt x="489" y="152"/>
                  </a:lnTo>
                  <a:lnTo>
                    <a:pt x="468" y="150"/>
                  </a:lnTo>
                  <a:lnTo>
                    <a:pt x="461" y="152"/>
                  </a:lnTo>
                  <a:lnTo>
                    <a:pt x="441" y="161"/>
                  </a:lnTo>
                  <a:lnTo>
                    <a:pt x="431" y="163"/>
                  </a:lnTo>
                  <a:lnTo>
                    <a:pt x="430" y="161"/>
                  </a:lnTo>
                  <a:lnTo>
                    <a:pt x="428" y="158"/>
                  </a:lnTo>
                  <a:lnTo>
                    <a:pt x="420" y="160"/>
                  </a:lnTo>
                  <a:lnTo>
                    <a:pt x="417" y="163"/>
                  </a:lnTo>
                  <a:lnTo>
                    <a:pt x="406" y="156"/>
                  </a:lnTo>
                  <a:lnTo>
                    <a:pt x="394" y="153"/>
                  </a:lnTo>
                  <a:lnTo>
                    <a:pt x="388" y="150"/>
                  </a:lnTo>
                  <a:lnTo>
                    <a:pt x="377" y="147"/>
                  </a:lnTo>
                  <a:lnTo>
                    <a:pt x="364" y="150"/>
                  </a:lnTo>
                  <a:lnTo>
                    <a:pt x="352" y="150"/>
                  </a:lnTo>
                  <a:lnTo>
                    <a:pt x="333" y="147"/>
                  </a:lnTo>
                  <a:lnTo>
                    <a:pt x="313" y="147"/>
                  </a:lnTo>
                  <a:lnTo>
                    <a:pt x="312" y="141"/>
                  </a:lnTo>
                  <a:lnTo>
                    <a:pt x="304" y="135"/>
                  </a:lnTo>
                  <a:lnTo>
                    <a:pt x="302" y="127"/>
                  </a:lnTo>
                  <a:lnTo>
                    <a:pt x="287" y="122"/>
                  </a:lnTo>
                  <a:lnTo>
                    <a:pt x="281" y="118"/>
                  </a:lnTo>
                  <a:lnTo>
                    <a:pt x="274" y="118"/>
                  </a:lnTo>
                  <a:lnTo>
                    <a:pt x="262" y="116"/>
                  </a:lnTo>
                  <a:lnTo>
                    <a:pt x="246" y="114"/>
                  </a:lnTo>
                  <a:lnTo>
                    <a:pt x="237" y="113"/>
                  </a:lnTo>
                  <a:lnTo>
                    <a:pt x="237" y="108"/>
                  </a:lnTo>
                  <a:lnTo>
                    <a:pt x="239" y="104"/>
                  </a:lnTo>
                  <a:lnTo>
                    <a:pt x="242" y="90"/>
                  </a:lnTo>
                  <a:lnTo>
                    <a:pt x="234" y="85"/>
                  </a:lnTo>
                  <a:lnTo>
                    <a:pt x="231" y="80"/>
                  </a:lnTo>
                  <a:lnTo>
                    <a:pt x="225" y="76"/>
                  </a:lnTo>
                  <a:lnTo>
                    <a:pt x="215" y="76"/>
                  </a:lnTo>
                  <a:lnTo>
                    <a:pt x="206" y="73"/>
                  </a:lnTo>
                  <a:lnTo>
                    <a:pt x="200" y="66"/>
                  </a:lnTo>
                  <a:lnTo>
                    <a:pt x="198" y="62"/>
                  </a:lnTo>
                  <a:lnTo>
                    <a:pt x="197" y="62"/>
                  </a:lnTo>
                  <a:lnTo>
                    <a:pt x="187" y="60"/>
                  </a:lnTo>
                  <a:lnTo>
                    <a:pt x="187" y="59"/>
                  </a:lnTo>
                  <a:lnTo>
                    <a:pt x="181" y="62"/>
                  </a:lnTo>
                  <a:lnTo>
                    <a:pt x="181" y="68"/>
                  </a:lnTo>
                  <a:lnTo>
                    <a:pt x="172" y="68"/>
                  </a:lnTo>
                  <a:lnTo>
                    <a:pt x="166" y="74"/>
                  </a:lnTo>
                  <a:lnTo>
                    <a:pt x="169" y="87"/>
                  </a:lnTo>
                  <a:lnTo>
                    <a:pt x="164" y="88"/>
                  </a:lnTo>
                  <a:lnTo>
                    <a:pt x="156" y="91"/>
                  </a:lnTo>
                  <a:lnTo>
                    <a:pt x="152" y="88"/>
                  </a:lnTo>
                  <a:lnTo>
                    <a:pt x="141" y="88"/>
                  </a:lnTo>
                  <a:lnTo>
                    <a:pt x="132" y="87"/>
                  </a:lnTo>
                  <a:lnTo>
                    <a:pt x="127" y="88"/>
                  </a:lnTo>
                  <a:lnTo>
                    <a:pt x="125" y="97"/>
                  </a:lnTo>
                  <a:lnTo>
                    <a:pt x="121" y="108"/>
                  </a:lnTo>
                  <a:lnTo>
                    <a:pt x="125" y="113"/>
                  </a:lnTo>
                  <a:lnTo>
                    <a:pt x="124" y="114"/>
                  </a:lnTo>
                  <a:lnTo>
                    <a:pt x="114" y="113"/>
                  </a:lnTo>
                  <a:lnTo>
                    <a:pt x="111" y="110"/>
                  </a:lnTo>
                  <a:lnTo>
                    <a:pt x="107" y="113"/>
                  </a:lnTo>
                  <a:lnTo>
                    <a:pt x="94" y="116"/>
                  </a:lnTo>
                  <a:lnTo>
                    <a:pt x="88" y="118"/>
                  </a:lnTo>
                  <a:lnTo>
                    <a:pt x="90" y="119"/>
                  </a:lnTo>
                  <a:lnTo>
                    <a:pt x="96" y="119"/>
                  </a:lnTo>
                  <a:lnTo>
                    <a:pt x="94" y="125"/>
                  </a:lnTo>
                  <a:lnTo>
                    <a:pt x="96" y="132"/>
                  </a:lnTo>
                  <a:lnTo>
                    <a:pt x="99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93" y="152"/>
                  </a:lnTo>
                  <a:lnTo>
                    <a:pt x="93" y="155"/>
                  </a:lnTo>
                  <a:lnTo>
                    <a:pt x="88" y="158"/>
                  </a:lnTo>
                  <a:lnTo>
                    <a:pt x="77" y="161"/>
                  </a:lnTo>
                  <a:lnTo>
                    <a:pt x="73" y="164"/>
                  </a:lnTo>
                  <a:lnTo>
                    <a:pt x="68" y="167"/>
                  </a:lnTo>
                  <a:lnTo>
                    <a:pt x="65" y="170"/>
                  </a:lnTo>
                  <a:lnTo>
                    <a:pt x="57" y="170"/>
                  </a:lnTo>
                  <a:lnTo>
                    <a:pt x="48" y="170"/>
                  </a:lnTo>
                  <a:lnTo>
                    <a:pt x="45" y="177"/>
                  </a:lnTo>
                  <a:lnTo>
                    <a:pt x="40" y="180"/>
                  </a:lnTo>
                  <a:lnTo>
                    <a:pt x="31" y="180"/>
                  </a:lnTo>
                  <a:lnTo>
                    <a:pt x="28" y="177"/>
                  </a:lnTo>
                  <a:lnTo>
                    <a:pt x="24" y="177"/>
                  </a:lnTo>
                  <a:lnTo>
                    <a:pt x="20" y="178"/>
                  </a:lnTo>
                  <a:lnTo>
                    <a:pt x="18" y="177"/>
                  </a:lnTo>
                  <a:lnTo>
                    <a:pt x="17" y="181"/>
                  </a:lnTo>
                  <a:lnTo>
                    <a:pt x="12" y="183"/>
                  </a:lnTo>
                  <a:lnTo>
                    <a:pt x="7" y="183"/>
                  </a:lnTo>
                  <a:lnTo>
                    <a:pt x="4" y="187"/>
                  </a:lnTo>
                  <a:lnTo>
                    <a:pt x="6" y="191"/>
                  </a:lnTo>
                  <a:lnTo>
                    <a:pt x="4" y="194"/>
                  </a:lnTo>
                  <a:lnTo>
                    <a:pt x="1" y="194"/>
                  </a:lnTo>
                  <a:lnTo>
                    <a:pt x="0" y="194"/>
                  </a:lnTo>
                  <a:lnTo>
                    <a:pt x="4" y="201"/>
                  </a:lnTo>
                  <a:lnTo>
                    <a:pt x="7" y="205"/>
                  </a:lnTo>
                  <a:lnTo>
                    <a:pt x="9" y="205"/>
                  </a:lnTo>
                  <a:lnTo>
                    <a:pt x="17" y="205"/>
                  </a:lnTo>
                  <a:lnTo>
                    <a:pt x="21" y="206"/>
                  </a:lnTo>
                  <a:lnTo>
                    <a:pt x="23" y="212"/>
                  </a:lnTo>
                  <a:lnTo>
                    <a:pt x="21" y="218"/>
                  </a:lnTo>
                  <a:lnTo>
                    <a:pt x="20" y="220"/>
                  </a:lnTo>
                  <a:lnTo>
                    <a:pt x="20" y="226"/>
                  </a:lnTo>
                  <a:lnTo>
                    <a:pt x="28" y="228"/>
                  </a:lnTo>
                  <a:lnTo>
                    <a:pt x="34" y="231"/>
                  </a:lnTo>
                  <a:lnTo>
                    <a:pt x="34" y="236"/>
                  </a:lnTo>
                  <a:lnTo>
                    <a:pt x="35" y="240"/>
                  </a:lnTo>
                  <a:lnTo>
                    <a:pt x="57" y="246"/>
                  </a:lnTo>
                  <a:lnTo>
                    <a:pt x="62" y="245"/>
                  </a:lnTo>
                  <a:lnTo>
                    <a:pt x="69" y="243"/>
                  </a:lnTo>
                  <a:lnTo>
                    <a:pt x="74" y="240"/>
                  </a:lnTo>
                  <a:lnTo>
                    <a:pt x="87" y="240"/>
                  </a:lnTo>
                  <a:lnTo>
                    <a:pt x="90" y="245"/>
                  </a:lnTo>
                  <a:lnTo>
                    <a:pt x="94" y="248"/>
                  </a:lnTo>
                  <a:lnTo>
                    <a:pt x="93" y="253"/>
                  </a:lnTo>
                  <a:lnTo>
                    <a:pt x="91" y="259"/>
                  </a:lnTo>
                  <a:lnTo>
                    <a:pt x="83" y="262"/>
                  </a:lnTo>
                  <a:lnTo>
                    <a:pt x="82" y="268"/>
                  </a:lnTo>
                  <a:lnTo>
                    <a:pt x="73" y="268"/>
                  </a:lnTo>
                  <a:lnTo>
                    <a:pt x="74" y="274"/>
                  </a:lnTo>
                  <a:lnTo>
                    <a:pt x="80" y="277"/>
                  </a:lnTo>
                  <a:lnTo>
                    <a:pt x="83" y="287"/>
                  </a:lnTo>
                  <a:lnTo>
                    <a:pt x="74" y="290"/>
                  </a:lnTo>
                  <a:lnTo>
                    <a:pt x="73" y="288"/>
                  </a:lnTo>
                  <a:lnTo>
                    <a:pt x="69" y="288"/>
                  </a:lnTo>
                  <a:lnTo>
                    <a:pt x="69" y="290"/>
                  </a:lnTo>
                  <a:lnTo>
                    <a:pt x="69" y="295"/>
                  </a:lnTo>
                  <a:lnTo>
                    <a:pt x="73" y="301"/>
                  </a:lnTo>
                  <a:lnTo>
                    <a:pt x="73" y="305"/>
                  </a:lnTo>
                  <a:lnTo>
                    <a:pt x="77" y="302"/>
                  </a:lnTo>
                  <a:lnTo>
                    <a:pt x="80" y="305"/>
                  </a:lnTo>
                  <a:lnTo>
                    <a:pt x="94" y="315"/>
                  </a:lnTo>
                  <a:lnTo>
                    <a:pt x="96" y="319"/>
                  </a:lnTo>
                  <a:lnTo>
                    <a:pt x="104" y="319"/>
                  </a:lnTo>
                  <a:lnTo>
                    <a:pt x="111" y="318"/>
                  </a:lnTo>
                  <a:lnTo>
                    <a:pt x="116" y="316"/>
                  </a:lnTo>
                  <a:lnTo>
                    <a:pt x="125" y="326"/>
                  </a:lnTo>
                  <a:lnTo>
                    <a:pt x="133" y="329"/>
                  </a:lnTo>
                  <a:lnTo>
                    <a:pt x="136" y="329"/>
                  </a:lnTo>
                  <a:lnTo>
                    <a:pt x="138" y="330"/>
                  </a:lnTo>
                  <a:lnTo>
                    <a:pt x="138" y="335"/>
                  </a:lnTo>
                  <a:lnTo>
                    <a:pt x="144" y="330"/>
                  </a:lnTo>
                  <a:lnTo>
                    <a:pt x="149" y="333"/>
                  </a:lnTo>
                  <a:lnTo>
                    <a:pt x="149" y="338"/>
                  </a:lnTo>
                  <a:lnTo>
                    <a:pt x="153" y="341"/>
                  </a:lnTo>
                  <a:lnTo>
                    <a:pt x="161" y="341"/>
                  </a:lnTo>
                  <a:lnTo>
                    <a:pt x="161" y="346"/>
                  </a:lnTo>
                  <a:lnTo>
                    <a:pt x="167" y="346"/>
                  </a:lnTo>
                  <a:lnTo>
                    <a:pt x="169" y="346"/>
                  </a:lnTo>
                  <a:lnTo>
                    <a:pt x="170" y="346"/>
                  </a:lnTo>
                  <a:lnTo>
                    <a:pt x="172" y="352"/>
                  </a:lnTo>
                  <a:lnTo>
                    <a:pt x="175" y="349"/>
                  </a:lnTo>
                  <a:lnTo>
                    <a:pt x="180" y="350"/>
                  </a:lnTo>
                  <a:lnTo>
                    <a:pt x="180" y="347"/>
                  </a:lnTo>
                  <a:lnTo>
                    <a:pt x="181" y="347"/>
                  </a:lnTo>
                  <a:lnTo>
                    <a:pt x="187" y="350"/>
                  </a:lnTo>
                  <a:lnTo>
                    <a:pt x="195" y="350"/>
                  </a:lnTo>
                  <a:lnTo>
                    <a:pt x="201" y="350"/>
                  </a:lnTo>
                  <a:lnTo>
                    <a:pt x="206" y="347"/>
                  </a:lnTo>
                  <a:lnTo>
                    <a:pt x="212" y="347"/>
                  </a:lnTo>
                  <a:lnTo>
                    <a:pt x="214" y="354"/>
                  </a:lnTo>
                  <a:lnTo>
                    <a:pt x="218" y="352"/>
                  </a:lnTo>
                  <a:lnTo>
                    <a:pt x="220" y="347"/>
                  </a:lnTo>
                  <a:lnTo>
                    <a:pt x="225" y="344"/>
                  </a:lnTo>
                  <a:lnTo>
                    <a:pt x="229" y="344"/>
                  </a:lnTo>
                  <a:lnTo>
                    <a:pt x="232" y="349"/>
                  </a:lnTo>
                  <a:lnTo>
                    <a:pt x="236" y="347"/>
                  </a:lnTo>
                  <a:lnTo>
                    <a:pt x="242" y="349"/>
                  </a:lnTo>
                  <a:lnTo>
                    <a:pt x="248" y="349"/>
                  </a:lnTo>
                  <a:lnTo>
                    <a:pt x="250" y="350"/>
                  </a:lnTo>
                  <a:lnTo>
                    <a:pt x="250" y="352"/>
                  </a:lnTo>
                  <a:lnTo>
                    <a:pt x="257" y="352"/>
                  </a:lnTo>
                  <a:lnTo>
                    <a:pt x="264" y="349"/>
                  </a:lnTo>
                  <a:lnTo>
                    <a:pt x="267" y="346"/>
                  </a:lnTo>
                  <a:lnTo>
                    <a:pt x="273" y="341"/>
                  </a:lnTo>
                  <a:lnTo>
                    <a:pt x="279" y="340"/>
                  </a:lnTo>
                  <a:lnTo>
                    <a:pt x="282" y="335"/>
                  </a:lnTo>
                  <a:lnTo>
                    <a:pt x="287" y="332"/>
                  </a:lnTo>
                  <a:lnTo>
                    <a:pt x="291" y="330"/>
                  </a:lnTo>
                  <a:lnTo>
                    <a:pt x="296" y="335"/>
                  </a:lnTo>
                  <a:lnTo>
                    <a:pt x="302" y="335"/>
                  </a:lnTo>
                  <a:lnTo>
                    <a:pt x="305" y="329"/>
                  </a:lnTo>
                  <a:lnTo>
                    <a:pt x="310" y="329"/>
                  </a:lnTo>
                  <a:lnTo>
                    <a:pt x="316" y="330"/>
                  </a:lnTo>
                  <a:lnTo>
                    <a:pt x="318" y="335"/>
                  </a:lnTo>
                  <a:lnTo>
                    <a:pt x="316" y="341"/>
                  </a:lnTo>
                  <a:lnTo>
                    <a:pt x="315" y="344"/>
                  </a:lnTo>
                  <a:lnTo>
                    <a:pt x="319" y="346"/>
                  </a:lnTo>
                  <a:lnTo>
                    <a:pt x="321" y="346"/>
                  </a:lnTo>
                  <a:lnTo>
                    <a:pt x="326" y="344"/>
                  </a:lnTo>
                  <a:lnTo>
                    <a:pt x="330" y="340"/>
                  </a:lnTo>
                  <a:lnTo>
                    <a:pt x="335" y="343"/>
                  </a:lnTo>
                  <a:lnTo>
                    <a:pt x="343" y="354"/>
                  </a:lnTo>
                  <a:lnTo>
                    <a:pt x="347" y="357"/>
                  </a:lnTo>
                  <a:lnTo>
                    <a:pt x="349" y="364"/>
                  </a:lnTo>
                  <a:lnTo>
                    <a:pt x="349" y="375"/>
                  </a:lnTo>
                  <a:lnTo>
                    <a:pt x="340" y="386"/>
                  </a:lnTo>
                  <a:lnTo>
                    <a:pt x="335" y="388"/>
                  </a:lnTo>
                  <a:lnTo>
                    <a:pt x="333" y="392"/>
                  </a:lnTo>
                  <a:lnTo>
                    <a:pt x="335" y="394"/>
                  </a:lnTo>
                  <a:lnTo>
                    <a:pt x="332" y="399"/>
                  </a:lnTo>
                  <a:lnTo>
                    <a:pt x="335" y="402"/>
                  </a:lnTo>
                  <a:lnTo>
                    <a:pt x="332" y="406"/>
                  </a:lnTo>
                  <a:lnTo>
                    <a:pt x="341" y="403"/>
                  </a:lnTo>
                  <a:lnTo>
                    <a:pt x="346" y="402"/>
                  </a:lnTo>
                  <a:lnTo>
                    <a:pt x="349" y="405"/>
                  </a:lnTo>
                  <a:lnTo>
                    <a:pt x="349" y="409"/>
                  </a:lnTo>
                  <a:lnTo>
                    <a:pt x="352" y="416"/>
                  </a:lnTo>
                  <a:lnTo>
                    <a:pt x="357" y="416"/>
                  </a:lnTo>
                  <a:lnTo>
                    <a:pt x="360" y="419"/>
                  </a:lnTo>
                  <a:lnTo>
                    <a:pt x="355" y="422"/>
                  </a:lnTo>
                  <a:lnTo>
                    <a:pt x="357" y="428"/>
                  </a:lnTo>
                  <a:lnTo>
                    <a:pt x="358" y="431"/>
                  </a:lnTo>
                  <a:lnTo>
                    <a:pt x="366" y="433"/>
                  </a:lnTo>
                  <a:lnTo>
                    <a:pt x="368" y="437"/>
                  </a:lnTo>
                  <a:lnTo>
                    <a:pt x="369" y="440"/>
                  </a:lnTo>
                  <a:lnTo>
                    <a:pt x="374" y="442"/>
                  </a:lnTo>
                  <a:lnTo>
                    <a:pt x="375" y="436"/>
                  </a:lnTo>
                  <a:lnTo>
                    <a:pt x="380" y="437"/>
                  </a:lnTo>
                  <a:lnTo>
                    <a:pt x="383" y="442"/>
                  </a:lnTo>
                  <a:lnTo>
                    <a:pt x="386" y="444"/>
                  </a:lnTo>
                  <a:lnTo>
                    <a:pt x="391" y="442"/>
                  </a:lnTo>
                  <a:lnTo>
                    <a:pt x="389" y="434"/>
                  </a:lnTo>
                  <a:lnTo>
                    <a:pt x="388" y="428"/>
                  </a:lnTo>
                  <a:lnTo>
                    <a:pt x="389" y="425"/>
                  </a:lnTo>
                  <a:lnTo>
                    <a:pt x="394" y="427"/>
                  </a:lnTo>
                  <a:lnTo>
                    <a:pt x="402" y="422"/>
                  </a:lnTo>
                  <a:lnTo>
                    <a:pt x="406" y="425"/>
                  </a:lnTo>
                  <a:lnTo>
                    <a:pt x="413" y="422"/>
                  </a:lnTo>
                  <a:lnTo>
                    <a:pt x="419" y="422"/>
                  </a:lnTo>
                  <a:lnTo>
                    <a:pt x="420" y="425"/>
                  </a:lnTo>
                  <a:lnTo>
                    <a:pt x="430" y="420"/>
                  </a:lnTo>
                  <a:lnTo>
                    <a:pt x="433" y="414"/>
                  </a:lnTo>
                  <a:lnTo>
                    <a:pt x="437" y="413"/>
                  </a:lnTo>
                  <a:lnTo>
                    <a:pt x="442" y="416"/>
                  </a:lnTo>
                  <a:lnTo>
                    <a:pt x="445" y="420"/>
                  </a:lnTo>
                  <a:lnTo>
                    <a:pt x="455" y="420"/>
                  </a:lnTo>
                  <a:lnTo>
                    <a:pt x="459" y="420"/>
                  </a:lnTo>
                  <a:lnTo>
                    <a:pt x="462" y="425"/>
                  </a:lnTo>
                  <a:lnTo>
                    <a:pt x="456" y="428"/>
                  </a:lnTo>
                  <a:lnTo>
                    <a:pt x="458" y="431"/>
                  </a:lnTo>
                  <a:lnTo>
                    <a:pt x="465" y="436"/>
                  </a:lnTo>
                  <a:lnTo>
                    <a:pt x="472" y="437"/>
                  </a:lnTo>
                  <a:lnTo>
                    <a:pt x="476" y="439"/>
                  </a:lnTo>
                  <a:lnTo>
                    <a:pt x="486" y="437"/>
                  </a:lnTo>
                  <a:lnTo>
                    <a:pt x="492" y="440"/>
                  </a:lnTo>
                  <a:lnTo>
                    <a:pt x="493" y="442"/>
                  </a:lnTo>
                  <a:lnTo>
                    <a:pt x="500" y="439"/>
                  </a:lnTo>
                  <a:lnTo>
                    <a:pt x="501" y="440"/>
                  </a:lnTo>
                  <a:lnTo>
                    <a:pt x="501" y="447"/>
                  </a:lnTo>
                  <a:lnTo>
                    <a:pt x="501" y="451"/>
                  </a:lnTo>
                  <a:lnTo>
                    <a:pt x="504" y="458"/>
                  </a:lnTo>
                  <a:lnTo>
                    <a:pt x="510" y="456"/>
                  </a:lnTo>
                  <a:lnTo>
                    <a:pt x="514" y="453"/>
                  </a:lnTo>
                  <a:lnTo>
                    <a:pt x="510" y="448"/>
                  </a:lnTo>
                  <a:lnTo>
                    <a:pt x="512" y="447"/>
                  </a:lnTo>
                  <a:lnTo>
                    <a:pt x="515" y="442"/>
                  </a:lnTo>
                  <a:lnTo>
                    <a:pt x="548" y="436"/>
                  </a:lnTo>
                  <a:lnTo>
                    <a:pt x="552" y="431"/>
                  </a:lnTo>
                  <a:lnTo>
                    <a:pt x="555" y="425"/>
                  </a:lnTo>
                  <a:lnTo>
                    <a:pt x="557" y="423"/>
                  </a:lnTo>
                  <a:lnTo>
                    <a:pt x="562" y="425"/>
                  </a:lnTo>
                  <a:lnTo>
                    <a:pt x="568" y="423"/>
                  </a:lnTo>
                  <a:lnTo>
                    <a:pt x="576" y="420"/>
                  </a:lnTo>
                  <a:lnTo>
                    <a:pt x="583" y="423"/>
                  </a:lnTo>
                  <a:lnTo>
                    <a:pt x="590" y="422"/>
                  </a:lnTo>
                  <a:lnTo>
                    <a:pt x="594" y="414"/>
                  </a:lnTo>
                  <a:lnTo>
                    <a:pt x="602" y="411"/>
                  </a:lnTo>
                  <a:lnTo>
                    <a:pt x="608" y="402"/>
                  </a:lnTo>
                  <a:lnTo>
                    <a:pt x="614" y="397"/>
                  </a:lnTo>
                  <a:lnTo>
                    <a:pt x="622" y="397"/>
                  </a:lnTo>
                  <a:lnTo>
                    <a:pt x="621" y="392"/>
                  </a:lnTo>
                  <a:lnTo>
                    <a:pt x="624" y="392"/>
                  </a:lnTo>
                  <a:lnTo>
                    <a:pt x="628" y="392"/>
                  </a:lnTo>
                  <a:lnTo>
                    <a:pt x="635" y="386"/>
                  </a:lnTo>
                  <a:lnTo>
                    <a:pt x="644" y="369"/>
                  </a:lnTo>
                  <a:lnTo>
                    <a:pt x="647" y="361"/>
                  </a:lnTo>
                  <a:lnTo>
                    <a:pt x="652" y="358"/>
                  </a:lnTo>
                  <a:lnTo>
                    <a:pt x="652" y="355"/>
                  </a:lnTo>
                  <a:lnTo>
                    <a:pt x="661" y="349"/>
                  </a:lnTo>
                  <a:lnTo>
                    <a:pt x="663" y="346"/>
                  </a:lnTo>
                  <a:lnTo>
                    <a:pt x="658" y="338"/>
                  </a:lnTo>
                  <a:lnTo>
                    <a:pt x="666" y="340"/>
                  </a:lnTo>
                  <a:lnTo>
                    <a:pt x="663" y="333"/>
                  </a:lnTo>
                  <a:lnTo>
                    <a:pt x="667" y="332"/>
                  </a:lnTo>
                  <a:lnTo>
                    <a:pt x="670" y="324"/>
                  </a:lnTo>
                  <a:lnTo>
                    <a:pt x="670" y="319"/>
                  </a:lnTo>
                  <a:lnTo>
                    <a:pt x="664" y="323"/>
                  </a:lnTo>
                  <a:lnTo>
                    <a:pt x="658" y="323"/>
                  </a:lnTo>
                  <a:lnTo>
                    <a:pt x="652" y="321"/>
                  </a:lnTo>
                  <a:lnTo>
                    <a:pt x="649" y="319"/>
                  </a:lnTo>
                  <a:lnTo>
                    <a:pt x="656" y="316"/>
                  </a:lnTo>
                  <a:lnTo>
                    <a:pt x="667" y="310"/>
                  </a:lnTo>
                  <a:lnTo>
                    <a:pt x="667" y="305"/>
                  </a:lnTo>
                  <a:lnTo>
                    <a:pt x="661" y="302"/>
                  </a:lnTo>
                  <a:lnTo>
                    <a:pt x="656" y="299"/>
                  </a:lnTo>
                  <a:lnTo>
                    <a:pt x="649" y="298"/>
                  </a:lnTo>
                  <a:lnTo>
                    <a:pt x="663" y="299"/>
                  </a:lnTo>
                  <a:lnTo>
                    <a:pt x="667" y="298"/>
                  </a:lnTo>
                  <a:lnTo>
                    <a:pt x="661" y="293"/>
                  </a:lnTo>
                  <a:lnTo>
                    <a:pt x="656" y="288"/>
                  </a:lnTo>
                  <a:lnTo>
                    <a:pt x="656" y="287"/>
                  </a:lnTo>
                  <a:lnTo>
                    <a:pt x="653" y="284"/>
                  </a:lnTo>
                  <a:lnTo>
                    <a:pt x="655" y="279"/>
                  </a:lnTo>
                  <a:lnTo>
                    <a:pt x="653" y="274"/>
                  </a:lnTo>
                  <a:lnTo>
                    <a:pt x="649" y="270"/>
                  </a:lnTo>
                  <a:lnTo>
                    <a:pt x="647" y="264"/>
                  </a:lnTo>
                  <a:lnTo>
                    <a:pt x="641" y="262"/>
                  </a:lnTo>
                  <a:lnTo>
                    <a:pt x="632" y="259"/>
                  </a:lnTo>
                  <a:lnTo>
                    <a:pt x="630" y="254"/>
                  </a:lnTo>
                  <a:lnTo>
                    <a:pt x="636" y="248"/>
                  </a:lnTo>
                  <a:lnTo>
                    <a:pt x="644" y="239"/>
                  </a:lnTo>
                  <a:lnTo>
                    <a:pt x="652" y="236"/>
                  </a:lnTo>
                  <a:lnTo>
                    <a:pt x="653" y="231"/>
                  </a:lnTo>
                  <a:lnTo>
                    <a:pt x="656" y="234"/>
                  </a:lnTo>
                  <a:lnTo>
                    <a:pt x="666" y="229"/>
                  </a:lnTo>
                  <a:lnTo>
                    <a:pt x="669" y="226"/>
                  </a:lnTo>
                  <a:lnTo>
                    <a:pt x="673" y="228"/>
                  </a:lnTo>
                  <a:lnTo>
                    <a:pt x="678" y="226"/>
                  </a:lnTo>
                  <a:lnTo>
                    <a:pt x="680" y="223"/>
                  </a:lnTo>
                  <a:lnTo>
                    <a:pt x="678" y="222"/>
                  </a:lnTo>
                  <a:lnTo>
                    <a:pt x="673" y="218"/>
                  </a:lnTo>
                  <a:lnTo>
                    <a:pt x="670" y="222"/>
                  </a:lnTo>
                  <a:lnTo>
                    <a:pt x="666" y="220"/>
                  </a:lnTo>
                  <a:lnTo>
                    <a:pt x="663" y="222"/>
                  </a:lnTo>
                  <a:lnTo>
                    <a:pt x="661" y="218"/>
                  </a:lnTo>
                  <a:lnTo>
                    <a:pt x="658" y="218"/>
                  </a:lnTo>
                  <a:lnTo>
                    <a:pt x="656" y="215"/>
                  </a:lnTo>
                  <a:lnTo>
                    <a:pt x="653" y="215"/>
                  </a:lnTo>
                  <a:lnTo>
                    <a:pt x="649" y="217"/>
                  </a:lnTo>
                  <a:lnTo>
                    <a:pt x="646" y="218"/>
                  </a:lnTo>
                  <a:lnTo>
                    <a:pt x="642" y="222"/>
                  </a:lnTo>
                  <a:lnTo>
                    <a:pt x="636" y="225"/>
                  </a:lnTo>
                  <a:lnTo>
                    <a:pt x="630" y="223"/>
                  </a:lnTo>
                  <a:lnTo>
                    <a:pt x="628" y="218"/>
                  </a:lnTo>
                  <a:lnTo>
                    <a:pt x="632" y="218"/>
                  </a:lnTo>
                  <a:lnTo>
                    <a:pt x="632" y="214"/>
                  </a:lnTo>
                  <a:lnTo>
                    <a:pt x="630" y="211"/>
                  </a:lnTo>
                  <a:lnTo>
                    <a:pt x="625" y="209"/>
                  </a:lnTo>
                  <a:lnTo>
                    <a:pt x="619" y="211"/>
                  </a:lnTo>
                  <a:lnTo>
                    <a:pt x="611" y="208"/>
                  </a:lnTo>
                  <a:lnTo>
                    <a:pt x="610" y="201"/>
                  </a:lnTo>
                  <a:lnTo>
                    <a:pt x="613" y="198"/>
                  </a:lnTo>
                  <a:lnTo>
                    <a:pt x="616" y="197"/>
                  </a:lnTo>
                  <a:lnTo>
                    <a:pt x="619" y="200"/>
                  </a:lnTo>
                  <a:lnTo>
                    <a:pt x="647" y="177"/>
                  </a:lnTo>
                  <a:lnTo>
                    <a:pt x="658" y="170"/>
                  </a:lnTo>
                  <a:lnTo>
                    <a:pt x="669" y="172"/>
                  </a:lnTo>
                  <a:lnTo>
                    <a:pt x="673" y="178"/>
                  </a:lnTo>
                  <a:lnTo>
                    <a:pt x="669" y="183"/>
                  </a:lnTo>
                  <a:lnTo>
                    <a:pt x="664" y="187"/>
                  </a:lnTo>
                  <a:lnTo>
                    <a:pt x="659" y="192"/>
                  </a:lnTo>
                  <a:lnTo>
                    <a:pt x="663" y="194"/>
                  </a:lnTo>
                  <a:lnTo>
                    <a:pt x="664" y="195"/>
                  </a:lnTo>
                  <a:lnTo>
                    <a:pt x="663" y="198"/>
                  </a:lnTo>
                  <a:lnTo>
                    <a:pt x="658" y="200"/>
                  </a:lnTo>
                  <a:lnTo>
                    <a:pt x="656" y="205"/>
                  </a:lnTo>
                  <a:lnTo>
                    <a:pt x="663" y="201"/>
                  </a:lnTo>
                  <a:lnTo>
                    <a:pt x="667" y="200"/>
                  </a:lnTo>
                  <a:lnTo>
                    <a:pt x="670" y="195"/>
                  </a:lnTo>
                  <a:lnTo>
                    <a:pt x="681" y="192"/>
                  </a:lnTo>
                  <a:lnTo>
                    <a:pt x="694" y="186"/>
                  </a:lnTo>
                  <a:lnTo>
                    <a:pt x="703" y="184"/>
                  </a:lnTo>
                  <a:lnTo>
                    <a:pt x="708" y="178"/>
                  </a:lnTo>
                  <a:lnTo>
                    <a:pt x="715" y="177"/>
                  </a:lnTo>
                  <a:lnTo>
                    <a:pt x="723" y="172"/>
                  </a:lnTo>
                  <a:lnTo>
                    <a:pt x="729" y="170"/>
                  </a:lnTo>
                  <a:lnTo>
                    <a:pt x="734" y="164"/>
                  </a:lnTo>
                  <a:lnTo>
                    <a:pt x="739" y="161"/>
                  </a:lnTo>
                  <a:lnTo>
                    <a:pt x="743" y="164"/>
                  </a:lnTo>
                  <a:lnTo>
                    <a:pt x="748" y="167"/>
                  </a:lnTo>
                  <a:lnTo>
                    <a:pt x="753" y="167"/>
                  </a:lnTo>
                  <a:lnTo>
                    <a:pt x="753" y="158"/>
                  </a:lnTo>
                  <a:lnTo>
                    <a:pt x="759" y="156"/>
                  </a:lnTo>
                  <a:lnTo>
                    <a:pt x="764" y="158"/>
                  </a:lnTo>
                  <a:lnTo>
                    <a:pt x="767" y="158"/>
                  </a:lnTo>
                  <a:lnTo>
                    <a:pt x="771" y="150"/>
                  </a:lnTo>
                  <a:lnTo>
                    <a:pt x="774" y="150"/>
                  </a:lnTo>
                  <a:lnTo>
                    <a:pt x="776" y="146"/>
                  </a:lnTo>
                  <a:lnTo>
                    <a:pt x="779" y="144"/>
                  </a:lnTo>
                  <a:lnTo>
                    <a:pt x="785" y="146"/>
                  </a:lnTo>
                  <a:lnTo>
                    <a:pt x="785" y="147"/>
                  </a:lnTo>
                  <a:lnTo>
                    <a:pt x="793" y="144"/>
                  </a:lnTo>
                  <a:lnTo>
                    <a:pt x="796" y="133"/>
                  </a:lnTo>
                  <a:lnTo>
                    <a:pt x="795" y="121"/>
                  </a:lnTo>
                  <a:lnTo>
                    <a:pt x="791" y="118"/>
                  </a:lnTo>
                  <a:lnTo>
                    <a:pt x="801" y="114"/>
                  </a:lnTo>
                  <a:lnTo>
                    <a:pt x="801" y="111"/>
                  </a:lnTo>
                  <a:lnTo>
                    <a:pt x="802" y="111"/>
                  </a:lnTo>
                  <a:lnTo>
                    <a:pt x="810" y="113"/>
                  </a:lnTo>
                  <a:lnTo>
                    <a:pt x="818" y="116"/>
                  </a:lnTo>
                  <a:lnTo>
                    <a:pt x="823" y="114"/>
                  </a:lnTo>
                  <a:lnTo>
                    <a:pt x="823" y="110"/>
                  </a:lnTo>
                  <a:lnTo>
                    <a:pt x="829" y="107"/>
                  </a:lnTo>
                  <a:lnTo>
                    <a:pt x="829" y="102"/>
                  </a:lnTo>
                  <a:lnTo>
                    <a:pt x="833" y="94"/>
                  </a:lnTo>
                  <a:lnTo>
                    <a:pt x="835" y="88"/>
                  </a:lnTo>
                  <a:lnTo>
                    <a:pt x="835" y="82"/>
                  </a:lnTo>
                  <a:lnTo>
                    <a:pt x="843" y="82"/>
                  </a:lnTo>
                  <a:lnTo>
                    <a:pt x="844" y="79"/>
                  </a:lnTo>
                  <a:lnTo>
                    <a:pt x="843" y="76"/>
                  </a:lnTo>
                  <a:lnTo>
                    <a:pt x="843" y="73"/>
                  </a:lnTo>
                  <a:lnTo>
                    <a:pt x="843" y="69"/>
                  </a:lnTo>
                  <a:lnTo>
                    <a:pt x="837" y="69"/>
                  </a:lnTo>
                  <a:lnTo>
                    <a:pt x="830" y="71"/>
                  </a:lnTo>
                  <a:lnTo>
                    <a:pt x="824" y="74"/>
                  </a:lnTo>
                  <a:lnTo>
                    <a:pt x="819" y="74"/>
                  </a:lnTo>
                  <a:lnTo>
                    <a:pt x="815" y="77"/>
                  </a:lnTo>
                  <a:lnTo>
                    <a:pt x="807" y="80"/>
                  </a:lnTo>
                  <a:lnTo>
                    <a:pt x="798" y="80"/>
                  </a:lnTo>
                  <a:lnTo>
                    <a:pt x="791" y="79"/>
                  </a:lnTo>
                  <a:lnTo>
                    <a:pt x="788" y="69"/>
                  </a:lnTo>
                  <a:lnTo>
                    <a:pt x="785" y="65"/>
                  </a:lnTo>
                  <a:lnTo>
                    <a:pt x="781" y="6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27" name="Freeform 13"/>
            <p:cNvSpPr>
              <a:spLocks/>
            </p:cNvSpPr>
            <p:nvPr/>
          </p:nvSpPr>
          <p:spPr bwMode="auto">
            <a:xfrm>
              <a:off x="8212418" y="2609859"/>
              <a:ext cx="153088" cy="130205"/>
            </a:xfrm>
            <a:custGeom>
              <a:avLst/>
              <a:gdLst/>
              <a:ahLst/>
              <a:cxnLst>
                <a:cxn ang="0">
                  <a:pos x="20" y="28"/>
                </a:cxn>
                <a:cxn ang="0">
                  <a:pos x="12" y="33"/>
                </a:cxn>
                <a:cxn ang="0">
                  <a:pos x="5" y="34"/>
                </a:cxn>
                <a:cxn ang="0">
                  <a:pos x="0" y="40"/>
                </a:cxn>
                <a:cxn ang="0">
                  <a:pos x="2" y="40"/>
                </a:cxn>
                <a:cxn ang="0">
                  <a:pos x="9" y="43"/>
                </a:cxn>
                <a:cxn ang="0">
                  <a:pos x="12" y="50"/>
                </a:cxn>
                <a:cxn ang="0">
                  <a:pos x="9" y="54"/>
                </a:cxn>
                <a:cxn ang="0">
                  <a:pos x="15" y="59"/>
                </a:cxn>
                <a:cxn ang="0">
                  <a:pos x="11" y="62"/>
                </a:cxn>
                <a:cxn ang="0">
                  <a:pos x="5" y="65"/>
                </a:cxn>
                <a:cxn ang="0">
                  <a:pos x="2" y="70"/>
                </a:cxn>
                <a:cxn ang="0">
                  <a:pos x="3" y="73"/>
                </a:cxn>
                <a:cxn ang="0">
                  <a:pos x="5" y="70"/>
                </a:cxn>
                <a:cxn ang="0">
                  <a:pos x="9" y="67"/>
                </a:cxn>
                <a:cxn ang="0">
                  <a:pos x="15" y="70"/>
                </a:cxn>
                <a:cxn ang="0">
                  <a:pos x="15" y="71"/>
                </a:cxn>
                <a:cxn ang="0">
                  <a:pos x="20" y="73"/>
                </a:cxn>
                <a:cxn ang="0">
                  <a:pos x="25" y="71"/>
                </a:cxn>
                <a:cxn ang="0">
                  <a:pos x="25" y="71"/>
                </a:cxn>
                <a:cxn ang="0">
                  <a:pos x="31" y="70"/>
                </a:cxn>
                <a:cxn ang="0">
                  <a:pos x="36" y="65"/>
                </a:cxn>
                <a:cxn ang="0">
                  <a:pos x="43" y="64"/>
                </a:cxn>
                <a:cxn ang="0">
                  <a:pos x="48" y="64"/>
                </a:cxn>
                <a:cxn ang="0">
                  <a:pos x="53" y="62"/>
                </a:cxn>
                <a:cxn ang="0">
                  <a:pos x="50" y="53"/>
                </a:cxn>
                <a:cxn ang="0">
                  <a:pos x="45" y="50"/>
                </a:cxn>
                <a:cxn ang="0">
                  <a:pos x="42" y="45"/>
                </a:cxn>
                <a:cxn ang="0">
                  <a:pos x="62" y="36"/>
                </a:cxn>
                <a:cxn ang="0">
                  <a:pos x="64" y="33"/>
                </a:cxn>
                <a:cxn ang="0">
                  <a:pos x="70" y="31"/>
                </a:cxn>
                <a:cxn ang="0">
                  <a:pos x="73" y="19"/>
                </a:cxn>
                <a:cxn ang="0">
                  <a:pos x="78" y="14"/>
                </a:cxn>
                <a:cxn ang="0">
                  <a:pos x="90" y="11"/>
                </a:cxn>
                <a:cxn ang="0">
                  <a:pos x="92" y="6"/>
                </a:cxn>
                <a:cxn ang="0">
                  <a:pos x="84" y="6"/>
                </a:cxn>
                <a:cxn ang="0">
                  <a:pos x="82" y="3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3" y="2"/>
                </a:cxn>
                <a:cxn ang="0">
                  <a:pos x="71" y="6"/>
                </a:cxn>
                <a:cxn ang="0">
                  <a:pos x="68" y="6"/>
                </a:cxn>
                <a:cxn ang="0">
                  <a:pos x="68" y="6"/>
                </a:cxn>
                <a:cxn ang="0">
                  <a:pos x="64" y="14"/>
                </a:cxn>
                <a:cxn ang="0">
                  <a:pos x="64" y="14"/>
                </a:cxn>
                <a:cxn ang="0">
                  <a:pos x="61" y="14"/>
                </a:cxn>
                <a:cxn ang="0">
                  <a:pos x="56" y="12"/>
                </a:cxn>
                <a:cxn ang="0">
                  <a:pos x="50" y="14"/>
                </a:cxn>
                <a:cxn ang="0">
                  <a:pos x="50" y="23"/>
                </a:cxn>
                <a:cxn ang="0">
                  <a:pos x="45" y="23"/>
                </a:cxn>
                <a:cxn ang="0">
                  <a:pos x="45" y="23"/>
                </a:cxn>
                <a:cxn ang="0">
                  <a:pos x="40" y="20"/>
                </a:cxn>
                <a:cxn ang="0">
                  <a:pos x="36" y="17"/>
                </a:cxn>
                <a:cxn ang="0">
                  <a:pos x="31" y="20"/>
                </a:cxn>
                <a:cxn ang="0">
                  <a:pos x="26" y="26"/>
                </a:cxn>
                <a:cxn ang="0">
                  <a:pos x="20" y="28"/>
                </a:cxn>
              </a:cxnLst>
              <a:rect l="0" t="0" r="r" b="b"/>
              <a:pathLst>
                <a:path w="92" h="73">
                  <a:moveTo>
                    <a:pt x="20" y="28"/>
                  </a:moveTo>
                  <a:lnTo>
                    <a:pt x="12" y="33"/>
                  </a:lnTo>
                  <a:lnTo>
                    <a:pt x="5" y="34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9" y="43"/>
                  </a:lnTo>
                  <a:lnTo>
                    <a:pt x="12" y="50"/>
                  </a:lnTo>
                  <a:lnTo>
                    <a:pt x="9" y="54"/>
                  </a:lnTo>
                  <a:lnTo>
                    <a:pt x="15" y="59"/>
                  </a:lnTo>
                  <a:lnTo>
                    <a:pt x="11" y="62"/>
                  </a:lnTo>
                  <a:lnTo>
                    <a:pt x="5" y="65"/>
                  </a:lnTo>
                  <a:lnTo>
                    <a:pt x="2" y="70"/>
                  </a:lnTo>
                  <a:lnTo>
                    <a:pt x="3" y="73"/>
                  </a:lnTo>
                  <a:lnTo>
                    <a:pt x="5" y="70"/>
                  </a:lnTo>
                  <a:lnTo>
                    <a:pt x="9" y="67"/>
                  </a:lnTo>
                  <a:lnTo>
                    <a:pt x="15" y="70"/>
                  </a:lnTo>
                  <a:lnTo>
                    <a:pt x="15" y="71"/>
                  </a:lnTo>
                  <a:lnTo>
                    <a:pt x="20" y="73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31" y="70"/>
                  </a:lnTo>
                  <a:lnTo>
                    <a:pt x="36" y="65"/>
                  </a:lnTo>
                  <a:lnTo>
                    <a:pt x="43" y="64"/>
                  </a:lnTo>
                  <a:lnTo>
                    <a:pt x="48" y="64"/>
                  </a:lnTo>
                  <a:lnTo>
                    <a:pt x="53" y="62"/>
                  </a:lnTo>
                  <a:lnTo>
                    <a:pt x="50" y="53"/>
                  </a:lnTo>
                  <a:lnTo>
                    <a:pt x="45" y="50"/>
                  </a:lnTo>
                  <a:lnTo>
                    <a:pt x="42" y="45"/>
                  </a:lnTo>
                  <a:lnTo>
                    <a:pt x="62" y="36"/>
                  </a:lnTo>
                  <a:lnTo>
                    <a:pt x="64" y="33"/>
                  </a:lnTo>
                  <a:lnTo>
                    <a:pt x="70" y="31"/>
                  </a:lnTo>
                  <a:lnTo>
                    <a:pt x="73" y="19"/>
                  </a:lnTo>
                  <a:lnTo>
                    <a:pt x="78" y="14"/>
                  </a:lnTo>
                  <a:lnTo>
                    <a:pt x="90" y="11"/>
                  </a:lnTo>
                  <a:lnTo>
                    <a:pt x="92" y="6"/>
                  </a:lnTo>
                  <a:lnTo>
                    <a:pt x="84" y="6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3" y="2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1" y="14"/>
                  </a:lnTo>
                  <a:lnTo>
                    <a:pt x="56" y="12"/>
                  </a:lnTo>
                  <a:lnTo>
                    <a:pt x="50" y="14"/>
                  </a:lnTo>
                  <a:lnTo>
                    <a:pt x="50" y="23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0" y="20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28" name="Freeform 14"/>
            <p:cNvSpPr>
              <a:spLocks/>
            </p:cNvSpPr>
            <p:nvPr/>
          </p:nvSpPr>
          <p:spPr bwMode="auto">
            <a:xfrm>
              <a:off x="7371290" y="2385969"/>
              <a:ext cx="737922" cy="258824"/>
            </a:xfrm>
            <a:custGeom>
              <a:avLst/>
              <a:gdLst/>
              <a:ahLst/>
              <a:cxnLst>
                <a:cxn ang="0">
                  <a:pos x="428" y="75"/>
                </a:cxn>
                <a:cxn ang="0">
                  <a:pos x="444" y="72"/>
                </a:cxn>
                <a:cxn ang="0">
                  <a:pos x="410" y="56"/>
                </a:cxn>
                <a:cxn ang="0">
                  <a:pos x="402" y="59"/>
                </a:cxn>
                <a:cxn ang="0">
                  <a:pos x="382" y="59"/>
                </a:cxn>
                <a:cxn ang="0">
                  <a:pos x="385" y="48"/>
                </a:cxn>
                <a:cxn ang="0">
                  <a:pos x="394" y="28"/>
                </a:cxn>
                <a:cxn ang="0">
                  <a:pos x="377" y="27"/>
                </a:cxn>
                <a:cxn ang="0">
                  <a:pos x="365" y="27"/>
                </a:cxn>
                <a:cxn ang="0">
                  <a:pos x="357" y="28"/>
                </a:cxn>
                <a:cxn ang="0">
                  <a:pos x="344" y="36"/>
                </a:cxn>
                <a:cxn ang="0">
                  <a:pos x="315" y="42"/>
                </a:cxn>
                <a:cxn ang="0">
                  <a:pos x="293" y="39"/>
                </a:cxn>
                <a:cxn ang="0">
                  <a:pos x="276" y="33"/>
                </a:cxn>
                <a:cxn ang="0">
                  <a:pos x="273" y="30"/>
                </a:cxn>
                <a:cxn ang="0">
                  <a:pos x="244" y="24"/>
                </a:cxn>
                <a:cxn ang="0">
                  <a:pos x="222" y="28"/>
                </a:cxn>
                <a:cxn ang="0">
                  <a:pos x="202" y="22"/>
                </a:cxn>
                <a:cxn ang="0">
                  <a:pos x="199" y="16"/>
                </a:cxn>
                <a:cxn ang="0">
                  <a:pos x="197" y="11"/>
                </a:cxn>
                <a:cxn ang="0">
                  <a:pos x="177" y="6"/>
                </a:cxn>
                <a:cxn ang="0">
                  <a:pos x="157" y="2"/>
                </a:cxn>
                <a:cxn ang="0">
                  <a:pos x="144" y="5"/>
                </a:cxn>
                <a:cxn ang="0">
                  <a:pos x="140" y="13"/>
                </a:cxn>
                <a:cxn ang="0">
                  <a:pos x="141" y="20"/>
                </a:cxn>
                <a:cxn ang="0">
                  <a:pos x="132" y="31"/>
                </a:cxn>
                <a:cxn ang="0">
                  <a:pos x="108" y="30"/>
                </a:cxn>
                <a:cxn ang="0">
                  <a:pos x="99" y="30"/>
                </a:cxn>
                <a:cxn ang="0">
                  <a:pos x="79" y="20"/>
                </a:cxn>
                <a:cxn ang="0">
                  <a:pos x="59" y="20"/>
                </a:cxn>
                <a:cxn ang="0">
                  <a:pos x="39" y="25"/>
                </a:cxn>
                <a:cxn ang="0">
                  <a:pos x="28" y="30"/>
                </a:cxn>
                <a:cxn ang="0">
                  <a:pos x="12" y="37"/>
                </a:cxn>
                <a:cxn ang="0">
                  <a:pos x="3" y="37"/>
                </a:cxn>
                <a:cxn ang="0">
                  <a:pos x="3" y="48"/>
                </a:cxn>
                <a:cxn ang="0">
                  <a:pos x="28" y="58"/>
                </a:cxn>
                <a:cxn ang="0">
                  <a:pos x="45" y="72"/>
                </a:cxn>
                <a:cxn ang="0">
                  <a:pos x="40" y="95"/>
                </a:cxn>
                <a:cxn ang="0">
                  <a:pos x="77" y="100"/>
                </a:cxn>
                <a:cxn ang="0">
                  <a:pos x="105" y="109"/>
                </a:cxn>
                <a:cxn ang="0">
                  <a:pos x="116" y="129"/>
                </a:cxn>
                <a:cxn ang="0">
                  <a:pos x="167" y="132"/>
                </a:cxn>
                <a:cxn ang="0">
                  <a:pos x="197" y="135"/>
                </a:cxn>
                <a:cxn ang="0">
                  <a:pos x="223" y="142"/>
                </a:cxn>
                <a:cxn ang="0">
                  <a:pos x="233" y="143"/>
                </a:cxn>
                <a:cxn ang="0">
                  <a:pos x="244" y="143"/>
                </a:cxn>
                <a:cxn ang="0">
                  <a:pos x="292" y="134"/>
                </a:cxn>
                <a:cxn ang="0">
                  <a:pos x="320" y="121"/>
                </a:cxn>
                <a:cxn ang="0">
                  <a:pos x="327" y="109"/>
                </a:cxn>
                <a:cxn ang="0">
                  <a:pos x="340" y="98"/>
                </a:cxn>
                <a:cxn ang="0">
                  <a:pos x="368" y="95"/>
                </a:cxn>
                <a:cxn ang="0">
                  <a:pos x="394" y="86"/>
                </a:cxn>
                <a:cxn ang="0">
                  <a:pos x="411" y="76"/>
                </a:cxn>
              </a:cxnLst>
              <a:rect l="0" t="0" r="r" b="b"/>
              <a:pathLst>
                <a:path w="444" h="145">
                  <a:moveTo>
                    <a:pt x="416" y="73"/>
                  </a:moveTo>
                  <a:lnTo>
                    <a:pt x="424" y="73"/>
                  </a:lnTo>
                  <a:lnTo>
                    <a:pt x="428" y="75"/>
                  </a:lnTo>
                  <a:lnTo>
                    <a:pt x="435" y="73"/>
                  </a:lnTo>
                  <a:lnTo>
                    <a:pt x="441" y="78"/>
                  </a:lnTo>
                  <a:lnTo>
                    <a:pt x="444" y="72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10" y="56"/>
                  </a:lnTo>
                  <a:lnTo>
                    <a:pt x="408" y="61"/>
                  </a:lnTo>
                  <a:lnTo>
                    <a:pt x="405" y="61"/>
                  </a:lnTo>
                  <a:lnTo>
                    <a:pt x="402" y="59"/>
                  </a:lnTo>
                  <a:lnTo>
                    <a:pt x="393" y="59"/>
                  </a:lnTo>
                  <a:lnTo>
                    <a:pt x="388" y="62"/>
                  </a:lnTo>
                  <a:lnTo>
                    <a:pt x="382" y="59"/>
                  </a:lnTo>
                  <a:lnTo>
                    <a:pt x="382" y="56"/>
                  </a:lnTo>
                  <a:lnTo>
                    <a:pt x="388" y="53"/>
                  </a:lnTo>
                  <a:lnTo>
                    <a:pt x="385" y="48"/>
                  </a:lnTo>
                  <a:lnTo>
                    <a:pt x="388" y="45"/>
                  </a:lnTo>
                  <a:lnTo>
                    <a:pt x="397" y="31"/>
                  </a:lnTo>
                  <a:lnTo>
                    <a:pt x="394" y="28"/>
                  </a:lnTo>
                  <a:lnTo>
                    <a:pt x="386" y="30"/>
                  </a:lnTo>
                  <a:lnTo>
                    <a:pt x="382" y="31"/>
                  </a:lnTo>
                  <a:lnTo>
                    <a:pt x="377" y="27"/>
                  </a:lnTo>
                  <a:lnTo>
                    <a:pt x="369" y="25"/>
                  </a:lnTo>
                  <a:lnTo>
                    <a:pt x="365" y="27"/>
                  </a:lnTo>
                  <a:lnTo>
                    <a:pt x="365" y="27"/>
                  </a:lnTo>
                  <a:lnTo>
                    <a:pt x="358" y="27"/>
                  </a:lnTo>
                  <a:lnTo>
                    <a:pt x="357" y="28"/>
                  </a:lnTo>
                  <a:lnTo>
                    <a:pt x="357" y="28"/>
                  </a:lnTo>
                  <a:lnTo>
                    <a:pt x="349" y="33"/>
                  </a:lnTo>
                  <a:lnTo>
                    <a:pt x="349" y="33"/>
                  </a:lnTo>
                  <a:lnTo>
                    <a:pt x="344" y="36"/>
                  </a:lnTo>
                  <a:lnTo>
                    <a:pt x="344" y="36"/>
                  </a:lnTo>
                  <a:lnTo>
                    <a:pt x="332" y="36"/>
                  </a:lnTo>
                  <a:lnTo>
                    <a:pt x="315" y="42"/>
                  </a:lnTo>
                  <a:lnTo>
                    <a:pt x="315" y="42"/>
                  </a:lnTo>
                  <a:lnTo>
                    <a:pt x="304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84" y="37"/>
                  </a:lnTo>
                  <a:lnTo>
                    <a:pt x="276" y="33"/>
                  </a:lnTo>
                  <a:lnTo>
                    <a:pt x="276" y="33"/>
                  </a:lnTo>
                  <a:lnTo>
                    <a:pt x="273" y="30"/>
                  </a:lnTo>
                  <a:lnTo>
                    <a:pt x="273" y="30"/>
                  </a:lnTo>
                  <a:lnTo>
                    <a:pt x="265" y="27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31" y="27"/>
                  </a:lnTo>
                  <a:lnTo>
                    <a:pt x="231" y="27"/>
                  </a:lnTo>
                  <a:lnTo>
                    <a:pt x="222" y="28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2" y="22"/>
                  </a:lnTo>
                  <a:lnTo>
                    <a:pt x="200" y="20"/>
                  </a:lnTo>
                  <a:lnTo>
                    <a:pt x="200" y="20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9" y="10"/>
                  </a:lnTo>
                  <a:lnTo>
                    <a:pt x="189" y="10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61" y="3"/>
                  </a:lnTo>
                  <a:lnTo>
                    <a:pt x="157" y="2"/>
                  </a:lnTo>
                  <a:lnTo>
                    <a:pt x="152" y="0"/>
                  </a:lnTo>
                  <a:lnTo>
                    <a:pt x="149" y="5"/>
                  </a:lnTo>
                  <a:lnTo>
                    <a:pt x="144" y="5"/>
                  </a:lnTo>
                  <a:lnTo>
                    <a:pt x="141" y="11"/>
                  </a:lnTo>
                  <a:lnTo>
                    <a:pt x="141" y="11"/>
                  </a:lnTo>
                  <a:lnTo>
                    <a:pt x="140" y="13"/>
                  </a:lnTo>
                  <a:lnTo>
                    <a:pt x="138" y="14"/>
                  </a:lnTo>
                  <a:lnTo>
                    <a:pt x="138" y="14"/>
                  </a:lnTo>
                  <a:lnTo>
                    <a:pt x="141" y="20"/>
                  </a:lnTo>
                  <a:lnTo>
                    <a:pt x="146" y="24"/>
                  </a:lnTo>
                  <a:lnTo>
                    <a:pt x="141" y="28"/>
                  </a:lnTo>
                  <a:lnTo>
                    <a:pt x="132" y="31"/>
                  </a:lnTo>
                  <a:lnTo>
                    <a:pt x="126" y="31"/>
                  </a:lnTo>
                  <a:lnTo>
                    <a:pt x="118" y="31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0" y="27"/>
                  </a:lnTo>
                  <a:lnTo>
                    <a:pt x="90" y="19"/>
                  </a:lnTo>
                  <a:lnTo>
                    <a:pt x="79" y="2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46" y="22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3" y="48"/>
                  </a:lnTo>
                  <a:lnTo>
                    <a:pt x="9" y="55"/>
                  </a:lnTo>
                  <a:lnTo>
                    <a:pt x="18" y="58"/>
                  </a:lnTo>
                  <a:lnTo>
                    <a:pt x="28" y="58"/>
                  </a:lnTo>
                  <a:lnTo>
                    <a:pt x="34" y="62"/>
                  </a:lnTo>
                  <a:lnTo>
                    <a:pt x="37" y="67"/>
                  </a:lnTo>
                  <a:lnTo>
                    <a:pt x="45" y="72"/>
                  </a:lnTo>
                  <a:lnTo>
                    <a:pt x="42" y="86"/>
                  </a:lnTo>
                  <a:lnTo>
                    <a:pt x="40" y="90"/>
                  </a:lnTo>
                  <a:lnTo>
                    <a:pt x="40" y="95"/>
                  </a:lnTo>
                  <a:lnTo>
                    <a:pt x="49" y="96"/>
                  </a:lnTo>
                  <a:lnTo>
                    <a:pt x="65" y="98"/>
                  </a:lnTo>
                  <a:lnTo>
                    <a:pt x="77" y="100"/>
                  </a:lnTo>
                  <a:lnTo>
                    <a:pt x="84" y="100"/>
                  </a:lnTo>
                  <a:lnTo>
                    <a:pt x="90" y="104"/>
                  </a:lnTo>
                  <a:lnTo>
                    <a:pt x="105" y="109"/>
                  </a:lnTo>
                  <a:lnTo>
                    <a:pt x="107" y="117"/>
                  </a:lnTo>
                  <a:lnTo>
                    <a:pt x="115" y="123"/>
                  </a:lnTo>
                  <a:lnTo>
                    <a:pt x="116" y="129"/>
                  </a:lnTo>
                  <a:lnTo>
                    <a:pt x="136" y="129"/>
                  </a:lnTo>
                  <a:lnTo>
                    <a:pt x="155" y="132"/>
                  </a:lnTo>
                  <a:lnTo>
                    <a:pt x="167" y="132"/>
                  </a:lnTo>
                  <a:lnTo>
                    <a:pt x="180" y="129"/>
                  </a:lnTo>
                  <a:lnTo>
                    <a:pt x="191" y="132"/>
                  </a:lnTo>
                  <a:lnTo>
                    <a:pt x="197" y="135"/>
                  </a:lnTo>
                  <a:lnTo>
                    <a:pt x="209" y="138"/>
                  </a:lnTo>
                  <a:lnTo>
                    <a:pt x="220" y="145"/>
                  </a:lnTo>
                  <a:lnTo>
                    <a:pt x="223" y="142"/>
                  </a:lnTo>
                  <a:lnTo>
                    <a:pt x="231" y="140"/>
                  </a:lnTo>
                  <a:lnTo>
                    <a:pt x="231" y="140"/>
                  </a:lnTo>
                  <a:lnTo>
                    <a:pt x="233" y="143"/>
                  </a:lnTo>
                  <a:lnTo>
                    <a:pt x="234" y="145"/>
                  </a:lnTo>
                  <a:lnTo>
                    <a:pt x="234" y="145"/>
                  </a:lnTo>
                  <a:lnTo>
                    <a:pt x="244" y="143"/>
                  </a:lnTo>
                  <a:lnTo>
                    <a:pt x="264" y="134"/>
                  </a:lnTo>
                  <a:lnTo>
                    <a:pt x="271" y="132"/>
                  </a:lnTo>
                  <a:lnTo>
                    <a:pt x="292" y="134"/>
                  </a:lnTo>
                  <a:lnTo>
                    <a:pt x="306" y="132"/>
                  </a:lnTo>
                  <a:lnTo>
                    <a:pt x="313" y="129"/>
                  </a:lnTo>
                  <a:lnTo>
                    <a:pt x="320" y="121"/>
                  </a:lnTo>
                  <a:lnTo>
                    <a:pt x="332" y="117"/>
                  </a:lnTo>
                  <a:lnTo>
                    <a:pt x="332" y="112"/>
                  </a:lnTo>
                  <a:lnTo>
                    <a:pt x="327" y="109"/>
                  </a:lnTo>
                  <a:lnTo>
                    <a:pt x="327" y="103"/>
                  </a:lnTo>
                  <a:lnTo>
                    <a:pt x="330" y="98"/>
                  </a:lnTo>
                  <a:lnTo>
                    <a:pt x="340" y="98"/>
                  </a:lnTo>
                  <a:lnTo>
                    <a:pt x="349" y="101"/>
                  </a:lnTo>
                  <a:lnTo>
                    <a:pt x="358" y="101"/>
                  </a:lnTo>
                  <a:lnTo>
                    <a:pt x="368" y="95"/>
                  </a:lnTo>
                  <a:lnTo>
                    <a:pt x="377" y="92"/>
                  </a:lnTo>
                  <a:lnTo>
                    <a:pt x="385" y="92"/>
                  </a:lnTo>
                  <a:lnTo>
                    <a:pt x="394" y="86"/>
                  </a:lnTo>
                  <a:lnTo>
                    <a:pt x="397" y="79"/>
                  </a:lnTo>
                  <a:lnTo>
                    <a:pt x="408" y="78"/>
                  </a:lnTo>
                  <a:lnTo>
                    <a:pt x="411" y="76"/>
                  </a:lnTo>
                  <a:lnTo>
                    <a:pt x="413" y="78"/>
                  </a:lnTo>
                  <a:lnTo>
                    <a:pt x="416" y="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29" name="Freeform 15"/>
            <p:cNvSpPr>
              <a:spLocks/>
            </p:cNvSpPr>
            <p:nvPr/>
          </p:nvSpPr>
          <p:spPr bwMode="auto">
            <a:xfrm>
              <a:off x="8248539" y="2721010"/>
              <a:ext cx="79124" cy="104800"/>
            </a:xfrm>
            <a:custGeom>
              <a:avLst/>
              <a:gdLst/>
              <a:ahLst/>
              <a:cxnLst>
                <a:cxn ang="0">
                  <a:pos x="46" y="34"/>
                </a:cxn>
                <a:cxn ang="0">
                  <a:pos x="48" y="22"/>
                </a:cxn>
                <a:cxn ang="0">
                  <a:pos x="45" y="16"/>
                </a:cxn>
                <a:cxn ang="0">
                  <a:pos x="32" y="2"/>
                </a:cxn>
                <a:cxn ang="0">
                  <a:pos x="31" y="0"/>
                </a:cxn>
                <a:cxn ang="0">
                  <a:pos x="26" y="2"/>
                </a:cxn>
                <a:cxn ang="0">
                  <a:pos x="21" y="2"/>
                </a:cxn>
                <a:cxn ang="0">
                  <a:pos x="14" y="3"/>
                </a:cxn>
                <a:cxn ang="0">
                  <a:pos x="9" y="8"/>
                </a:cxn>
                <a:cxn ang="0">
                  <a:pos x="3" y="9"/>
                </a:cxn>
                <a:cxn ang="0">
                  <a:pos x="7" y="11"/>
                </a:cxn>
                <a:cxn ang="0">
                  <a:pos x="11" y="16"/>
                </a:cxn>
                <a:cxn ang="0">
                  <a:pos x="11" y="22"/>
                </a:cxn>
                <a:cxn ang="0">
                  <a:pos x="7" y="39"/>
                </a:cxn>
                <a:cxn ang="0">
                  <a:pos x="3" y="44"/>
                </a:cxn>
                <a:cxn ang="0">
                  <a:pos x="0" y="50"/>
                </a:cxn>
                <a:cxn ang="0">
                  <a:pos x="1" y="53"/>
                </a:cxn>
                <a:cxn ang="0">
                  <a:pos x="0" y="56"/>
                </a:cxn>
                <a:cxn ang="0">
                  <a:pos x="1" y="59"/>
                </a:cxn>
                <a:cxn ang="0">
                  <a:pos x="7" y="54"/>
                </a:cxn>
                <a:cxn ang="0">
                  <a:pos x="14" y="53"/>
                </a:cxn>
                <a:cxn ang="0">
                  <a:pos x="25" y="51"/>
                </a:cxn>
                <a:cxn ang="0">
                  <a:pos x="25" y="51"/>
                </a:cxn>
                <a:cxn ang="0">
                  <a:pos x="26" y="47"/>
                </a:cxn>
                <a:cxn ang="0">
                  <a:pos x="28" y="45"/>
                </a:cxn>
                <a:cxn ang="0">
                  <a:pos x="28" y="45"/>
                </a:cxn>
                <a:cxn ang="0">
                  <a:pos x="34" y="47"/>
                </a:cxn>
                <a:cxn ang="0">
                  <a:pos x="37" y="44"/>
                </a:cxn>
                <a:cxn ang="0">
                  <a:pos x="42" y="47"/>
                </a:cxn>
                <a:cxn ang="0">
                  <a:pos x="45" y="42"/>
                </a:cxn>
                <a:cxn ang="0">
                  <a:pos x="46" y="34"/>
                </a:cxn>
              </a:cxnLst>
              <a:rect l="0" t="0" r="r" b="b"/>
              <a:pathLst>
                <a:path w="48" h="59">
                  <a:moveTo>
                    <a:pt x="46" y="34"/>
                  </a:moveTo>
                  <a:lnTo>
                    <a:pt x="48" y="22"/>
                  </a:lnTo>
                  <a:lnTo>
                    <a:pt x="45" y="16"/>
                  </a:lnTo>
                  <a:lnTo>
                    <a:pt x="32" y="2"/>
                  </a:lnTo>
                  <a:lnTo>
                    <a:pt x="31" y="0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14" y="3"/>
                  </a:lnTo>
                  <a:lnTo>
                    <a:pt x="9" y="8"/>
                  </a:lnTo>
                  <a:lnTo>
                    <a:pt x="3" y="9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1" y="22"/>
                  </a:lnTo>
                  <a:lnTo>
                    <a:pt x="7" y="39"/>
                  </a:lnTo>
                  <a:lnTo>
                    <a:pt x="3" y="44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7" y="54"/>
                  </a:lnTo>
                  <a:lnTo>
                    <a:pt x="14" y="53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26" y="47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34" y="47"/>
                  </a:lnTo>
                  <a:lnTo>
                    <a:pt x="37" y="44"/>
                  </a:lnTo>
                  <a:lnTo>
                    <a:pt x="42" y="47"/>
                  </a:lnTo>
                  <a:lnTo>
                    <a:pt x="45" y="42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30" name="Freeform 16"/>
            <p:cNvSpPr>
              <a:spLocks/>
            </p:cNvSpPr>
            <p:nvPr/>
          </p:nvSpPr>
          <p:spPr bwMode="auto">
            <a:xfrm>
              <a:off x="8595999" y="2358975"/>
              <a:ext cx="0" cy="158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31" name="Rectangle 17"/>
            <p:cNvSpPr>
              <a:spLocks noChangeArrowheads="1"/>
            </p:cNvSpPr>
            <p:nvPr/>
          </p:nvSpPr>
          <p:spPr bwMode="auto">
            <a:xfrm>
              <a:off x="7811634" y="1765111"/>
              <a:ext cx="1721" cy="1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32" name="Freeform 18"/>
            <p:cNvSpPr>
              <a:spLocks/>
            </p:cNvSpPr>
            <p:nvPr/>
          </p:nvSpPr>
          <p:spPr bwMode="auto">
            <a:xfrm>
              <a:off x="7625864" y="1787341"/>
              <a:ext cx="29242" cy="34933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4" y="15"/>
                </a:cxn>
                <a:cxn ang="0">
                  <a:pos x="11" y="19"/>
                </a:cxn>
                <a:cxn ang="0">
                  <a:pos x="18" y="17"/>
                </a:cxn>
                <a:cxn ang="0">
                  <a:pos x="14" y="9"/>
                </a:cxn>
                <a:cxn ang="0">
                  <a:pos x="10" y="5"/>
                </a:cxn>
                <a:cxn ang="0">
                  <a:pos x="4" y="1"/>
                </a:cxn>
              </a:cxnLst>
              <a:rect l="0" t="0" r="r" b="b"/>
              <a:pathLst>
                <a:path w="18" h="19">
                  <a:moveTo>
                    <a:pt x="4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2" y="9"/>
                  </a:lnTo>
                  <a:lnTo>
                    <a:pt x="4" y="15"/>
                  </a:lnTo>
                  <a:lnTo>
                    <a:pt x="11" y="19"/>
                  </a:lnTo>
                  <a:lnTo>
                    <a:pt x="18" y="17"/>
                  </a:lnTo>
                  <a:lnTo>
                    <a:pt x="14" y="9"/>
                  </a:lnTo>
                  <a:lnTo>
                    <a:pt x="10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33" name="Rectangle 19"/>
            <p:cNvSpPr>
              <a:spLocks noChangeArrowheads="1"/>
            </p:cNvSpPr>
            <p:nvPr/>
          </p:nvSpPr>
          <p:spPr bwMode="auto">
            <a:xfrm>
              <a:off x="7670586" y="1784166"/>
              <a:ext cx="3440" cy="1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34" name="Rectangle 20"/>
            <p:cNvSpPr>
              <a:spLocks noChangeArrowheads="1"/>
            </p:cNvSpPr>
            <p:nvPr/>
          </p:nvSpPr>
          <p:spPr bwMode="auto">
            <a:xfrm>
              <a:off x="7790993" y="1868322"/>
              <a:ext cx="1721" cy="15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35" name="Freeform 21"/>
            <p:cNvSpPr>
              <a:spLocks/>
            </p:cNvSpPr>
            <p:nvPr/>
          </p:nvSpPr>
          <p:spPr bwMode="auto">
            <a:xfrm>
              <a:off x="7090914" y="1901668"/>
              <a:ext cx="65364" cy="22230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31" y="9"/>
                </a:cxn>
                <a:cxn ang="0">
                  <a:pos x="39" y="12"/>
                </a:cxn>
                <a:cxn ang="0">
                  <a:pos x="33" y="7"/>
                </a:cxn>
                <a:cxn ang="0">
                  <a:pos x="22" y="6"/>
                </a:cxn>
                <a:cxn ang="0">
                  <a:pos x="11" y="6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39" h="12">
                  <a:moveTo>
                    <a:pt x="11" y="7"/>
                  </a:moveTo>
                  <a:lnTo>
                    <a:pt x="11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31" y="9"/>
                  </a:lnTo>
                  <a:lnTo>
                    <a:pt x="39" y="12"/>
                  </a:lnTo>
                  <a:lnTo>
                    <a:pt x="33" y="7"/>
                  </a:lnTo>
                  <a:lnTo>
                    <a:pt x="22" y="6"/>
                  </a:lnTo>
                  <a:lnTo>
                    <a:pt x="11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36" name="Freeform 22"/>
            <p:cNvSpPr>
              <a:spLocks/>
            </p:cNvSpPr>
            <p:nvPr/>
          </p:nvSpPr>
          <p:spPr bwMode="auto">
            <a:xfrm>
              <a:off x="7089194" y="1962007"/>
              <a:ext cx="61923" cy="444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24" y="12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23" y="21"/>
                </a:cxn>
                <a:cxn ang="0">
                  <a:pos x="24" y="23"/>
                </a:cxn>
                <a:cxn ang="0">
                  <a:pos x="24" y="23"/>
                </a:cxn>
                <a:cxn ang="0">
                  <a:pos x="26" y="23"/>
                </a:cxn>
                <a:cxn ang="0">
                  <a:pos x="26" y="23"/>
                </a:cxn>
                <a:cxn ang="0">
                  <a:pos x="37" y="25"/>
                </a:cxn>
                <a:cxn ang="0">
                  <a:pos x="37" y="23"/>
                </a:cxn>
                <a:cxn ang="0">
                  <a:pos x="27" y="20"/>
                </a:cxn>
                <a:cxn ang="0">
                  <a:pos x="27" y="20"/>
                </a:cxn>
                <a:cxn ang="0">
                  <a:pos x="29" y="12"/>
                </a:cxn>
                <a:cxn ang="0">
                  <a:pos x="29" y="12"/>
                </a:cxn>
                <a:cxn ang="0">
                  <a:pos x="27" y="4"/>
                </a:cxn>
                <a:cxn ang="0">
                  <a:pos x="23" y="3"/>
                </a:cxn>
                <a:cxn ang="0">
                  <a:pos x="12" y="0"/>
                </a:cxn>
                <a:cxn ang="0">
                  <a:pos x="0" y="1"/>
                </a:cxn>
              </a:cxnLst>
              <a:rect l="0" t="0" r="r" b="b"/>
              <a:pathLst>
                <a:path w="37" h="25">
                  <a:moveTo>
                    <a:pt x="0" y="1"/>
                  </a:moveTo>
                  <a:lnTo>
                    <a:pt x="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4" y="12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7" y="4"/>
                  </a:lnTo>
                  <a:lnTo>
                    <a:pt x="23" y="3"/>
                  </a:lnTo>
                  <a:lnTo>
                    <a:pt x="1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37" name="Freeform 23"/>
            <p:cNvSpPr>
              <a:spLocks/>
            </p:cNvSpPr>
            <p:nvPr/>
          </p:nvSpPr>
          <p:spPr bwMode="auto">
            <a:xfrm>
              <a:off x="7319687" y="1852444"/>
              <a:ext cx="5161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38" name="Freeform 24"/>
            <p:cNvSpPr>
              <a:spLocks/>
            </p:cNvSpPr>
            <p:nvPr/>
          </p:nvSpPr>
          <p:spPr bwMode="auto">
            <a:xfrm>
              <a:off x="6960187" y="1858795"/>
              <a:ext cx="13761" cy="1746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0"/>
                </a:cxn>
                <a:cxn ang="0">
                  <a:pos x="5" y="6"/>
                </a:cxn>
                <a:cxn ang="0">
                  <a:pos x="8" y="0"/>
                </a:cxn>
                <a:cxn ang="0">
                  <a:pos x="0" y="10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1" y="10"/>
                  </a:lnTo>
                  <a:lnTo>
                    <a:pt x="5" y="6"/>
                  </a:lnTo>
                  <a:lnTo>
                    <a:pt x="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39" name="Freeform 25"/>
            <p:cNvSpPr>
              <a:spLocks/>
            </p:cNvSpPr>
            <p:nvPr/>
          </p:nvSpPr>
          <p:spPr bwMode="auto">
            <a:xfrm>
              <a:off x="6942986" y="2028698"/>
              <a:ext cx="46442" cy="95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9" y="5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9" y="5"/>
                </a:cxn>
                <a:cxn ang="0">
                  <a:pos x="29" y="3"/>
                </a:cxn>
                <a:cxn ang="0">
                  <a:pos x="3" y="0"/>
                </a:cxn>
              </a:cxnLst>
              <a:rect l="0" t="0" r="r" b="b"/>
              <a:pathLst>
                <a:path w="29" h="5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9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40" name="Freeform 26"/>
            <p:cNvSpPr>
              <a:spLocks/>
            </p:cNvSpPr>
            <p:nvPr/>
          </p:nvSpPr>
          <p:spPr bwMode="auto">
            <a:xfrm>
              <a:off x="6423517" y="2304988"/>
              <a:ext cx="930572" cy="363622"/>
            </a:xfrm>
            <a:custGeom>
              <a:avLst/>
              <a:gdLst/>
              <a:ahLst/>
              <a:cxnLst>
                <a:cxn ang="0">
                  <a:pos x="220" y="22"/>
                </a:cxn>
                <a:cxn ang="0">
                  <a:pos x="205" y="19"/>
                </a:cxn>
                <a:cxn ang="0">
                  <a:pos x="203" y="27"/>
                </a:cxn>
                <a:cxn ang="0">
                  <a:pos x="202" y="36"/>
                </a:cxn>
                <a:cxn ang="0">
                  <a:pos x="189" y="47"/>
                </a:cxn>
                <a:cxn ang="0">
                  <a:pos x="206" y="56"/>
                </a:cxn>
                <a:cxn ang="0">
                  <a:pos x="200" y="65"/>
                </a:cxn>
                <a:cxn ang="0">
                  <a:pos x="183" y="65"/>
                </a:cxn>
                <a:cxn ang="0">
                  <a:pos x="154" y="62"/>
                </a:cxn>
                <a:cxn ang="0">
                  <a:pos x="141" y="59"/>
                </a:cxn>
                <a:cxn ang="0">
                  <a:pos x="129" y="67"/>
                </a:cxn>
                <a:cxn ang="0">
                  <a:pos x="113" y="59"/>
                </a:cxn>
                <a:cxn ang="0">
                  <a:pos x="85" y="55"/>
                </a:cxn>
                <a:cxn ang="0">
                  <a:pos x="64" y="50"/>
                </a:cxn>
                <a:cxn ang="0">
                  <a:pos x="37" y="62"/>
                </a:cxn>
                <a:cxn ang="0">
                  <a:pos x="25" y="78"/>
                </a:cxn>
                <a:cxn ang="0">
                  <a:pos x="6" y="79"/>
                </a:cxn>
                <a:cxn ang="0">
                  <a:pos x="1" y="84"/>
                </a:cxn>
                <a:cxn ang="0">
                  <a:pos x="9" y="100"/>
                </a:cxn>
                <a:cxn ang="0">
                  <a:pos x="34" y="117"/>
                </a:cxn>
                <a:cxn ang="0">
                  <a:pos x="65" y="115"/>
                </a:cxn>
                <a:cxn ang="0">
                  <a:pos x="95" y="124"/>
                </a:cxn>
                <a:cxn ang="0">
                  <a:pos x="70" y="137"/>
                </a:cxn>
                <a:cxn ang="0">
                  <a:pos x="64" y="149"/>
                </a:cxn>
                <a:cxn ang="0">
                  <a:pos x="60" y="154"/>
                </a:cxn>
                <a:cxn ang="0">
                  <a:pos x="67" y="169"/>
                </a:cxn>
                <a:cxn ang="0">
                  <a:pos x="85" y="179"/>
                </a:cxn>
                <a:cxn ang="0">
                  <a:pos x="90" y="182"/>
                </a:cxn>
                <a:cxn ang="0">
                  <a:pos x="112" y="180"/>
                </a:cxn>
                <a:cxn ang="0">
                  <a:pos x="132" y="194"/>
                </a:cxn>
                <a:cxn ang="0">
                  <a:pos x="177" y="140"/>
                </a:cxn>
                <a:cxn ang="0">
                  <a:pos x="186" y="132"/>
                </a:cxn>
                <a:cxn ang="0">
                  <a:pos x="203" y="137"/>
                </a:cxn>
                <a:cxn ang="0">
                  <a:pos x="203" y="154"/>
                </a:cxn>
                <a:cxn ang="0">
                  <a:pos x="241" y="163"/>
                </a:cxn>
                <a:cxn ang="0">
                  <a:pos x="270" y="180"/>
                </a:cxn>
                <a:cxn ang="0">
                  <a:pos x="290" y="196"/>
                </a:cxn>
                <a:cxn ang="0">
                  <a:pos x="307" y="204"/>
                </a:cxn>
                <a:cxn ang="0">
                  <a:pos x="328" y="187"/>
                </a:cxn>
                <a:cxn ang="0">
                  <a:pos x="345" y="173"/>
                </a:cxn>
                <a:cxn ang="0">
                  <a:pos x="376" y="168"/>
                </a:cxn>
                <a:cxn ang="0">
                  <a:pos x="410" y="171"/>
                </a:cxn>
                <a:cxn ang="0">
                  <a:pos x="446" y="173"/>
                </a:cxn>
                <a:cxn ang="0">
                  <a:pos x="466" y="174"/>
                </a:cxn>
                <a:cxn ang="0">
                  <a:pos x="467" y="152"/>
                </a:cxn>
                <a:cxn ang="0">
                  <a:pos x="461" y="145"/>
                </a:cxn>
                <a:cxn ang="0">
                  <a:pos x="484" y="137"/>
                </a:cxn>
                <a:cxn ang="0">
                  <a:pos x="494" y="135"/>
                </a:cxn>
                <a:cxn ang="0">
                  <a:pos x="514" y="115"/>
                </a:cxn>
                <a:cxn ang="0">
                  <a:pos x="542" y="114"/>
                </a:cxn>
                <a:cxn ang="0">
                  <a:pos x="554" y="89"/>
                </a:cxn>
                <a:cxn ang="0">
                  <a:pos x="546" y="81"/>
                </a:cxn>
                <a:cxn ang="0">
                  <a:pos x="519" y="69"/>
                </a:cxn>
                <a:cxn ang="0">
                  <a:pos x="487" y="64"/>
                </a:cxn>
                <a:cxn ang="0">
                  <a:pos x="466" y="62"/>
                </a:cxn>
                <a:cxn ang="0">
                  <a:pos x="433" y="30"/>
                </a:cxn>
                <a:cxn ang="0">
                  <a:pos x="414" y="13"/>
                </a:cxn>
                <a:cxn ang="0">
                  <a:pos x="387" y="28"/>
                </a:cxn>
                <a:cxn ang="0">
                  <a:pos x="373" y="19"/>
                </a:cxn>
                <a:cxn ang="0">
                  <a:pos x="354" y="16"/>
                </a:cxn>
                <a:cxn ang="0">
                  <a:pos x="338" y="8"/>
                </a:cxn>
                <a:cxn ang="0">
                  <a:pos x="310" y="0"/>
                </a:cxn>
                <a:cxn ang="0">
                  <a:pos x="264" y="10"/>
                </a:cxn>
              </a:cxnLst>
              <a:rect l="0" t="0" r="r" b="b"/>
              <a:pathLst>
                <a:path w="560" h="204">
                  <a:moveTo>
                    <a:pt x="237" y="17"/>
                  </a:moveTo>
                  <a:lnTo>
                    <a:pt x="237" y="17"/>
                  </a:lnTo>
                  <a:lnTo>
                    <a:pt x="223" y="17"/>
                  </a:lnTo>
                  <a:lnTo>
                    <a:pt x="220" y="22"/>
                  </a:lnTo>
                  <a:lnTo>
                    <a:pt x="220" y="22"/>
                  </a:lnTo>
                  <a:lnTo>
                    <a:pt x="210" y="19"/>
                  </a:lnTo>
                  <a:lnTo>
                    <a:pt x="205" y="19"/>
                  </a:lnTo>
                  <a:lnTo>
                    <a:pt x="205" y="19"/>
                  </a:lnTo>
                  <a:lnTo>
                    <a:pt x="202" y="19"/>
                  </a:lnTo>
                  <a:lnTo>
                    <a:pt x="202" y="20"/>
                  </a:lnTo>
                  <a:lnTo>
                    <a:pt x="202" y="20"/>
                  </a:lnTo>
                  <a:lnTo>
                    <a:pt x="203" y="27"/>
                  </a:lnTo>
                  <a:lnTo>
                    <a:pt x="208" y="33"/>
                  </a:lnTo>
                  <a:lnTo>
                    <a:pt x="211" y="33"/>
                  </a:lnTo>
                  <a:lnTo>
                    <a:pt x="210" y="34"/>
                  </a:lnTo>
                  <a:lnTo>
                    <a:pt x="202" y="36"/>
                  </a:lnTo>
                  <a:lnTo>
                    <a:pt x="197" y="44"/>
                  </a:lnTo>
                  <a:lnTo>
                    <a:pt x="200" y="44"/>
                  </a:lnTo>
                  <a:lnTo>
                    <a:pt x="197" y="47"/>
                  </a:lnTo>
                  <a:lnTo>
                    <a:pt x="189" y="47"/>
                  </a:lnTo>
                  <a:lnTo>
                    <a:pt x="191" y="53"/>
                  </a:lnTo>
                  <a:lnTo>
                    <a:pt x="191" y="53"/>
                  </a:lnTo>
                  <a:lnTo>
                    <a:pt x="199" y="56"/>
                  </a:lnTo>
                  <a:lnTo>
                    <a:pt x="206" y="56"/>
                  </a:lnTo>
                  <a:lnTo>
                    <a:pt x="208" y="61"/>
                  </a:lnTo>
                  <a:lnTo>
                    <a:pt x="206" y="62"/>
                  </a:lnTo>
                  <a:lnTo>
                    <a:pt x="206" y="62"/>
                  </a:lnTo>
                  <a:lnTo>
                    <a:pt x="200" y="65"/>
                  </a:lnTo>
                  <a:lnTo>
                    <a:pt x="200" y="65"/>
                  </a:lnTo>
                  <a:lnTo>
                    <a:pt x="192" y="67"/>
                  </a:lnTo>
                  <a:lnTo>
                    <a:pt x="189" y="59"/>
                  </a:lnTo>
                  <a:lnTo>
                    <a:pt x="183" y="65"/>
                  </a:lnTo>
                  <a:lnTo>
                    <a:pt x="172" y="64"/>
                  </a:lnTo>
                  <a:lnTo>
                    <a:pt x="164" y="59"/>
                  </a:lnTo>
                  <a:lnTo>
                    <a:pt x="157" y="58"/>
                  </a:lnTo>
                  <a:lnTo>
                    <a:pt x="154" y="62"/>
                  </a:lnTo>
                  <a:lnTo>
                    <a:pt x="147" y="62"/>
                  </a:lnTo>
                  <a:lnTo>
                    <a:pt x="147" y="62"/>
                  </a:lnTo>
                  <a:lnTo>
                    <a:pt x="144" y="59"/>
                  </a:lnTo>
                  <a:lnTo>
                    <a:pt x="141" y="59"/>
                  </a:lnTo>
                  <a:lnTo>
                    <a:pt x="141" y="59"/>
                  </a:lnTo>
                  <a:lnTo>
                    <a:pt x="133" y="62"/>
                  </a:lnTo>
                  <a:lnTo>
                    <a:pt x="129" y="67"/>
                  </a:lnTo>
                  <a:lnTo>
                    <a:pt x="129" y="67"/>
                  </a:lnTo>
                  <a:lnTo>
                    <a:pt x="118" y="59"/>
                  </a:lnTo>
                  <a:lnTo>
                    <a:pt x="115" y="58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10" y="65"/>
                  </a:lnTo>
                  <a:lnTo>
                    <a:pt x="107" y="62"/>
                  </a:lnTo>
                  <a:lnTo>
                    <a:pt x="96" y="51"/>
                  </a:lnTo>
                  <a:lnTo>
                    <a:pt x="85" y="55"/>
                  </a:lnTo>
                  <a:lnTo>
                    <a:pt x="81" y="51"/>
                  </a:lnTo>
                  <a:lnTo>
                    <a:pt x="74" y="51"/>
                  </a:lnTo>
                  <a:lnTo>
                    <a:pt x="68" y="55"/>
                  </a:lnTo>
                  <a:lnTo>
                    <a:pt x="64" y="50"/>
                  </a:lnTo>
                  <a:lnTo>
                    <a:pt x="56" y="51"/>
                  </a:lnTo>
                  <a:lnTo>
                    <a:pt x="51" y="58"/>
                  </a:lnTo>
                  <a:lnTo>
                    <a:pt x="45" y="58"/>
                  </a:lnTo>
                  <a:lnTo>
                    <a:pt x="37" y="62"/>
                  </a:lnTo>
                  <a:lnTo>
                    <a:pt x="29" y="65"/>
                  </a:lnTo>
                  <a:lnTo>
                    <a:pt x="32" y="73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5" y="67"/>
                  </a:lnTo>
                  <a:lnTo>
                    <a:pt x="9" y="72"/>
                  </a:lnTo>
                  <a:lnTo>
                    <a:pt x="9" y="75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1" y="82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6" y="87"/>
                  </a:lnTo>
                  <a:lnTo>
                    <a:pt x="0" y="95"/>
                  </a:lnTo>
                  <a:lnTo>
                    <a:pt x="9" y="100"/>
                  </a:lnTo>
                  <a:lnTo>
                    <a:pt x="11" y="106"/>
                  </a:lnTo>
                  <a:lnTo>
                    <a:pt x="23" y="106"/>
                  </a:lnTo>
                  <a:lnTo>
                    <a:pt x="26" y="112"/>
                  </a:lnTo>
                  <a:lnTo>
                    <a:pt x="34" y="117"/>
                  </a:lnTo>
                  <a:lnTo>
                    <a:pt x="31" y="124"/>
                  </a:lnTo>
                  <a:lnTo>
                    <a:pt x="36" y="126"/>
                  </a:lnTo>
                  <a:lnTo>
                    <a:pt x="39" y="124"/>
                  </a:lnTo>
                  <a:lnTo>
                    <a:pt x="65" y="115"/>
                  </a:lnTo>
                  <a:lnTo>
                    <a:pt x="74" y="117"/>
                  </a:lnTo>
                  <a:lnTo>
                    <a:pt x="84" y="117"/>
                  </a:lnTo>
                  <a:lnTo>
                    <a:pt x="91" y="117"/>
                  </a:lnTo>
                  <a:lnTo>
                    <a:pt x="95" y="124"/>
                  </a:lnTo>
                  <a:lnTo>
                    <a:pt x="91" y="134"/>
                  </a:lnTo>
                  <a:lnTo>
                    <a:pt x="90" y="138"/>
                  </a:lnTo>
                  <a:lnTo>
                    <a:pt x="76" y="135"/>
                  </a:lnTo>
                  <a:lnTo>
                    <a:pt x="70" y="137"/>
                  </a:lnTo>
                  <a:lnTo>
                    <a:pt x="67" y="140"/>
                  </a:lnTo>
                  <a:lnTo>
                    <a:pt x="65" y="145"/>
                  </a:lnTo>
                  <a:lnTo>
                    <a:pt x="70" y="149"/>
                  </a:lnTo>
                  <a:lnTo>
                    <a:pt x="64" y="149"/>
                  </a:lnTo>
                  <a:lnTo>
                    <a:pt x="57" y="148"/>
                  </a:lnTo>
                  <a:lnTo>
                    <a:pt x="54" y="148"/>
                  </a:lnTo>
                  <a:lnTo>
                    <a:pt x="53" y="151"/>
                  </a:lnTo>
                  <a:lnTo>
                    <a:pt x="60" y="154"/>
                  </a:lnTo>
                  <a:lnTo>
                    <a:pt x="64" y="160"/>
                  </a:lnTo>
                  <a:lnTo>
                    <a:pt x="67" y="163"/>
                  </a:lnTo>
                  <a:lnTo>
                    <a:pt x="68" y="166"/>
                  </a:lnTo>
                  <a:lnTo>
                    <a:pt x="67" y="169"/>
                  </a:lnTo>
                  <a:lnTo>
                    <a:pt x="68" y="168"/>
                  </a:lnTo>
                  <a:lnTo>
                    <a:pt x="71" y="169"/>
                  </a:lnTo>
                  <a:lnTo>
                    <a:pt x="84" y="174"/>
                  </a:lnTo>
                  <a:lnTo>
                    <a:pt x="85" y="179"/>
                  </a:lnTo>
                  <a:lnTo>
                    <a:pt x="82" y="182"/>
                  </a:lnTo>
                  <a:lnTo>
                    <a:pt x="82" y="188"/>
                  </a:lnTo>
                  <a:lnTo>
                    <a:pt x="87" y="190"/>
                  </a:lnTo>
                  <a:lnTo>
                    <a:pt x="90" y="182"/>
                  </a:lnTo>
                  <a:lnTo>
                    <a:pt x="99" y="182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12" y="180"/>
                  </a:lnTo>
                  <a:lnTo>
                    <a:pt x="118" y="185"/>
                  </a:lnTo>
                  <a:lnTo>
                    <a:pt x="123" y="193"/>
                  </a:lnTo>
                  <a:lnTo>
                    <a:pt x="126" y="196"/>
                  </a:lnTo>
                  <a:lnTo>
                    <a:pt x="132" y="194"/>
                  </a:lnTo>
                  <a:lnTo>
                    <a:pt x="132" y="141"/>
                  </a:lnTo>
                  <a:lnTo>
                    <a:pt x="168" y="135"/>
                  </a:lnTo>
                  <a:lnTo>
                    <a:pt x="171" y="138"/>
                  </a:lnTo>
                  <a:lnTo>
                    <a:pt x="177" y="140"/>
                  </a:lnTo>
                  <a:lnTo>
                    <a:pt x="180" y="140"/>
                  </a:lnTo>
                  <a:lnTo>
                    <a:pt x="180" y="135"/>
                  </a:lnTo>
                  <a:lnTo>
                    <a:pt x="183" y="132"/>
                  </a:lnTo>
                  <a:lnTo>
                    <a:pt x="186" y="132"/>
                  </a:lnTo>
                  <a:lnTo>
                    <a:pt x="189" y="129"/>
                  </a:lnTo>
                  <a:lnTo>
                    <a:pt x="194" y="128"/>
                  </a:lnTo>
                  <a:lnTo>
                    <a:pt x="199" y="132"/>
                  </a:lnTo>
                  <a:lnTo>
                    <a:pt x="203" y="137"/>
                  </a:lnTo>
                  <a:lnTo>
                    <a:pt x="202" y="141"/>
                  </a:lnTo>
                  <a:lnTo>
                    <a:pt x="199" y="149"/>
                  </a:lnTo>
                  <a:lnTo>
                    <a:pt x="199" y="151"/>
                  </a:lnTo>
                  <a:lnTo>
                    <a:pt x="203" y="154"/>
                  </a:lnTo>
                  <a:lnTo>
                    <a:pt x="208" y="160"/>
                  </a:lnTo>
                  <a:lnTo>
                    <a:pt x="220" y="165"/>
                  </a:lnTo>
                  <a:lnTo>
                    <a:pt x="228" y="163"/>
                  </a:lnTo>
                  <a:lnTo>
                    <a:pt x="241" y="163"/>
                  </a:lnTo>
                  <a:lnTo>
                    <a:pt x="255" y="162"/>
                  </a:lnTo>
                  <a:lnTo>
                    <a:pt x="256" y="165"/>
                  </a:lnTo>
                  <a:lnTo>
                    <a:pt x="265" y="168"/>
                  </a:lnTo>
                  <a:lnTo>
                    <a:pt x="270" y="180"/>
                  </a:lnTo>
                  <a:lnTo>
                    <a:pt x="273" y="183"/>
                  </a:lnTo>
                  <a:lnTo>
                    <a:pt x="276" y="185"/>
                  </a:lnTo>
                  <a:lnTo>
                    <a:pt x="281" y="196"/>
                  </a:lnTo>
                  <a:lnTo>
                    <a:pt x="290" y="196"/>
                  </a:lnTo>
                  <a:lnTo>
                    <a:pt x="295" y="194"/>
                  </a:lnTo>
                  <a:lnTo>
                    <a:pt x="298" y="197"/>
                  </a:lnTo>
                  <a:lnTo>
                    <a:pt x="301" y="204"/>
                  </a:lnTo>
                  <a:lnTo>
                    <a:pt x="307" y="204"/>
                  </a:lnTo>
                  <a:lnTo>
                    <a:pt x="309" y="200"/>
                  </a:lnTo>
                  <a:lnTo>
                    <a:pt x="309" y="193"/>
                  </a:lnTo>
                  <a:lnTo>
                    <a:pt x="326" y="187"/>
                  </a:lnTo>
                  <a:lnTo>
                    <a:pt x="328" y="187"/>
                  </a:lnTo>
                  <a:lnTo>
                    <a:pt x="335" y="182"/>
                  </a:lnTo>
                  <a:lnTo>
                    <a:pt x="338" y="182"/>
                  </a:lnTo>
                  <a:lnTo>
                    <a:pt x="338" y="176"/>
                  </a:lnTo>
                  <a:lnTo>
                    <a:pt x="345" y="173"/>
                  </a:lnTo>
                  <a:lnTo>
                    <a:pt x="352" y="173"/>
                  </a:lnTo>
                  <a:lnTo>
                    <a:pt x="373" y="180"/>
                  </a:lnTo>
                  <a:lnTo>
                    <a:pt x="373" y="173"/>
                  </a:lnTo>
                  <a:lnTo>
                    <a:pt x="376" y="168"/>
                  </a:lnTo>
                  <a:lnTo>
                    <a:pt x="388" y="169"/>
                  </a:lnTo>
                  <a:lnTo>
                    <a:pt x="391" y="171"/>
                  </a:lnTo>
                  <a:lnTo>
                    <a:pt x="399" y="173"/>
                  </a:lnTo>
                  <a:lnTo>
                    <a:pt x="410" y="171"/>
                  </a:lnTo>
                  <a:lnTo>
                    <a:pt x="418" y="173"/>
                  </a:lnTo>
                  <a:lnTo>
                    <a:pt x="425" y="171"/>
                  </a:lnTo>
                  <a:lnTo>
                    <a:pt x="435" y="173"/>
                  </a:lnTo>
                  <a:lnTo>
                    <a:pt x="446" y="173"/>
                  </a:lnTo>
                  <a:lnTo>
                    <a:pt x="450" y="176"/>
                  </a:lnTo>
                  <a:lnTo>
                    <a:pt x="458" y="179"/>
                  </a:lnTo>
                  <a:lnTo>
                    <a:pt x="466" y="179"/>
                  </a:lnTo>
                  <a:lnTo>
                    <a:pt x="466" y="174"/>
                  </a:lnTo>
                  <a:lnTo>
                    <a:pt x="472" y="169"/>
                  </a:lnTo>
                  <a:lnTo>
                    <a:pt x="472" y="165"/>
                  </a:lnTo>
                  <a:lnTo>
                    <a:pt x="469" y="159"/>
                  </a:lnTo>
                  <a:lnTo>
                    <a:pt x="467" y="152"/>
                  </a:lnTo>
                  <a:lnTo>
                    <a:pt x="469" y="146"/>
                  </a:lnTo>
                  <a:lnTo>
                    <a:pt x="463" y="146"/>
                  </a:lnTo>
                  <a:lnTo>
                    <a:pt x="461" y="145"/>
                  </a:lnTo>
                  <a:lnTo>
                    <a:pt x="461" y="145"/>
                  </a:lnTo>
                  <a:lnTo>
                    <a:pt x="467" y="143"/>
                  </a:lnTo>
                  <a:lnTo>
                    <a:pt x="467" y="143"/>
                  </a:lnTo>
                  <a:lnTo>
                    <a:pt x="480" y="140"/>
                  </a:lnTo>
                  <a:lnTo>
                    <a:pt x="484" y="137"/>
                  </a:lnTo>
                  <a:lnTo>
                    <a:pt x="487" y="140"/>
                  </a:lnTo>
                  <a:lnTo>
                    <a:pt x="497" y="141"/>
                  </a:lnTo>
                  <a:lnTo>
                    <a:pt x="498" y="140"/>
                  </a:lnTo>
                  <a:lnTo>
                    <a:pt x="494" y="135"/>
                  </a:lnTo>
                  <a:lnTo>
                    <a:pt x="498" y="124"/>
                  </a:lnTo>
                  <a:lnTo>
                    <a:pt x="500" y="115"/>
                  </a:lnTo>
                  <a:lnTo>
                    <a:pt x="505" y="114"/>
                  </a:lnTo>
                  <a:lnTo>
                    <a:pt x="514" y="115"/>
                  </a:lnTo>
                  <a:lnTo>
                    <a:pt x="525" y="115"/>
                  </a:lnTo>
                  <a:lnTo>
                    <a:pt x="529" y="118"/>
                  </a:lnTo>
                  <a:lnTo>
                    <a:pt x="537" y="115"/>
                  </a:lnTo>
                  <a:lnTo>
                    <a:pt x="542" y="114"/>
                  </a:lnTo>
                  <a:lnTo>
                    <a:pt x="539" y="101"/>
                  </a:lnTo>
                  <a:lnTo>
                    <a:pt x="545" y="95"/>
                  </a:lnTo>
                  <a:lnTo>
                    <a:pt x="554" y="95"/>
                  </a:lnTo>
                  <a:lnTo>
                    <a:pt x="554" y="89"/>
                  </a:lnTo>
                  <a:lnTo>
                    <a:pt x="560" y="86"/>
                  </a:lnTo>
                  <a:lnTo>
                    <a:pt x="556" y="79"/>
                  </a:lnTo>
                  <a:lnTo>
                    <a:pt x="553" y="76"/>
                  </a:lnTo>
                  <a:lnTo>
                    <a:pt x="546" y="81"/>
                  </a:lnTo>
                  <a:lnTo>
                    <a:pt x="537" y="81"/>
                  </a:lnTo>
                  <a:lnTo>
                    <a:pt x="529" y="76"/>
                  </a:lnTo>
                  <a:lnTo>
                    <a:pt x="525" y="72"/>
                  </a:lnTo>
                  <a:lnTo>
                    <a:pt x="519" y="69"/>
                  </a:lnTo>
                  <a:lnTo>
                    <a:pt x="515" y="62"/>
                  </a:lnTo>
                  <a:lnTo>
                    <a:pt x="506" y="59"/>
                  </a:lnTo>
                  <a:lnTo>
                    <a:pt x="498" y="64"/>
                  </a:lnTo>
                  <a:lnTo>
                    <a:pt x="487" y="64"/>
                  </a:lnTo>
                  <a:lnTo>
                    <a:pt x="477" y="59"/>
                  </a:lnTo>
                  <a:lnTo>
                    <a:pt x="472" y="56"/>
                  </a:lnTo>
                  <a:lnTo>
                    <a:pt x="466" y="59"/>
                  </a:lnTo>
                  <a:lnTo>
                    <a:pt x="466" y="62"/>
                  </a:lnTo>
                  <a:lnTo>
                    <a:pt x="461" y="65"/>
                  </a:lnTo>
                  <a:lnTo>
                    <a:pt x="456" y="56"/>
                  </a:lnTo>
                  <a:lnTo>
                    <a:pt x="441" y="37"/>
                  </a:lnTo>
                  <a:lnTo>
                    <a:pt x="433" y="30"/>
                  </a:lnTo>
                  <a:lnTo>
                    <a:pt x="425" y="27"/>
                  </a:lnTo>
                  <a:lnTo>
                    <a:pt x="416" y="22"/>
                  </a:lnTo>
                  <a:lnTo>
                    <a:pt x="416" y="16"/>
                  </a:lnTo>
                  <a:lnTo>
                    <a:pt x="414" y="13"/>
                  </a:lnTo>
                  <a:lnTo>
                    <a:pt x="401" y="19"/>
                  </a:lnTo>
                  <a:lnTo>
                    <a:pt x="394" y="20"/>
                  </a:lnTo>
                  <a:lnTo>
                    <a:pt x="388" y="23"/>
                  </a:lnTo>
                  <a:lnTo>
                    <a:pt x="387" y="28"/>
                  </a:lnTo>
                  <a:lnTo>
                    <a:pt x="379" y="25"/>
                  </a:lnTo>
                  <a:lnTo>
                    <a:pt x="373" y="27"/>
                  </a:lnTo>
                  <a:lnTo>
                    <a:pt x="369" y="22"/>
                  </a:lnTo>
                  <a:lnTo>
                    <a:pt x="373" y="19"/>
                  </a:lnTo>
                  <a:lnTo>
                    <a:pt x="365" y="17"/>
                  </a:lnTo>
                  <a:lnTo>
                    <a:pt x="362" y="19"/>
                  </a:lnTo>
                  <a:lnTo>
                    <a:pt x="357" y="20"/>
                  </a:lnTo>
                  <a:lnTo>
                    <a:pt x="354" y="16"/>
                  </a:lnTo>
                  <a:lnTo>
                    <a:pt x="346" y="14"/>
                  </a:lnTo>
                  <a:lnTo>
                    <a:pt x="341" y="17"/>
                  </a:lnTo>
                  <a:lnTo>
                    <a:pt x="338" y="11"/>
                  </a:lnTo>
                  <a:lnTo>
                    <a:pt x="338" y="8"/>
                  </a:lnTo>
                  <a:lnTo>
                    <a:pt x="331" y="0"/>
                  </a:lnTo>
                  <a:lnTo>
                    <a:pt x="326" y="3"/>
                  </a:lnTo>
                  <a:lnTo>
                    <a:pt x="320" y="0"/>
                  </a:lnTo>
                  <a:lnTo>
                    <a:pt x="310" y="0"/>
                  </a:lnTo>
                  <a:lnTo>
                    <a:pt x="296" y="8"/>
                  </a:lnTo>
                  <a:lnTo>
                    <a:pt x="286" y="8"/>
                  </a:lnTo>
                  <a:lnTo>
                    <a:pt x="275" y="11"/>
                  </a:lnTo>
                  <a:lnTo>
                    <a:pt x="264" y="10"/>
                  </a:lnTo>
                  <a:lnTo>
                    <a:pt x="258" y="14"/>
                  </a:lnTo>
                  <a:lnTo>
                    <a:pt x="248" y="17"/>
                  </a:lnTo>
                  <a:lnTo>
                    <a:pt x="237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41" name="Freeform 27"/>
            <p:cNvSpPr>
              <a:spLocks/>
            </p:cNvSpPr>
            <p:nvPr/>
          </p:nvSpPr>
          <p:spPr bwMode="auto">
            <a:xfrm>
              <a:off x="7151117" y="2003292"/>
              <a:ext cx="15481" cy="3176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9" y="2"/>
                </a:cxn>
              </a:cxnLst>
              <a:rect l="0" t="0" r="r" b="b"/>
              <a:pathLst>
                <a:path w="9" h="2">
                  <a:moveTo>
                    <a:pt x="9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42" name="Freeform 28"/>
            <p:cNvSpPr>
              <a:spLocks/>
            </p:cNvSpPr>
            <p:nvPr/>
          </p:nvSpPr>
          <p:spPr bwMode="auto">
            <a:xfrm>
              <a:off x="7109835" y="2328805"/>
              <a:ext cx="15481" cy="47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43" name="Freeform 29"/>
            <p:cNvSpPr>
              <a:spLocks/>
            </p:cNvSpPr>
            <p:nvPr/>
          </p:nvSpPr>
          <p:spPr bwMode="auto">
            <a:xfrm>
              <a:off x="6946426" y="2605095"/>
              <a:ext cx="251134" cy="100036"/>
            </a:xfrm>
            <a:custGeom>
              <a:avLst/>
              <a:gdLst/>
              <a:ahLst/>
              <a:cxnLst>
                <a:cxn ang="0">
                  <a:pos x="89" y="39"/>
                </a:cxn>
                <a:cxn ang="0">
                  <a:pos x="103" y="36"/>
                </a:cxn>
                <a:cxn ang="0">
                  <a:pos x="106" y="29"/>
                </a:cxn>
                <a:cxn ang="0">
                  <a:pos x="123" y="29"/>
                </a:cxn>
                <a:cxn ang="0">
                  <a:pos x="131" y="23"/>
                </a:cxn>
                <a:cxn ang="0">
                  <a:pos x="146" y="17"/>
                </a:cxn>
                <a:cxn ang="0">
                  <a:pos x="151" y="11"/>
                </a:cxn>
                <a:cxn ang="0">
                  <a:pos x="143" y="11"/>
                </a:cxn>
                <a:cxn ang="0">
                  <a:pos x="131" y="5"/>
                </a:cxn>
                <a:cxn ang="0">
                  <a:pos x="110" y="3"/>
                </a:cxn>
                <a:cxn ang="0">
                  <a:pos x="95" y="3"/>
                </a:cxn>
                <a:cxn ang="0">
                  <a:pos x="76" y="3"/>
                </a:cxn>
                <a:cxn ang="0">
                  <a:pos x="61" y="0"/>
                </a:cxn>
                <a:cxn ang="0">
                  <a:pos x="58" y="12"/>
                </a:cxn>
                <a:cxn ang="0">
                  <a:pos x="30" y="5"/>
                </a:cxn>
                <a:cxn ang="0">
                  <a:pos x="23" y="14"/>
                </a:cxn>
                <a:cxn ang="0">
                  <a:pos x="13" y="19"/>
                </a:cxn>
                <a:cxn ang="0">
                  <a:pos x="17" y="25"/>
                </a:cxn>
                <a:cxn ang="0">
                  <a:pos x="30" y="26"/>
                </a:cxn>
                <a:cxn ang="0">
                  <a:pos x="33" y="25"/>
                </a:cxn>
                <a:cxn ang="0">
                  <a:pos x="39" y="26"/>
                </a:cxn>
                <a:cxn ang="0">
                  <a:pos x="48" y="36"/>
                </a:cxn>
                <a:cxn ang="0">
                  <a:pos x="33" y="42"/>
                </a:cxn>
                <a:cxn ang="0">
                  <a:pos x="25" y="40"/>
                </a:cxn>
                <a:cxn ang="0">
                  <a:pos x="8" y="40"/>
                </a:cxn>
                <a:cxn ang="0">
                  <a:pos x="0" y="46"/>
                </a:cxn>
                <a:cxn ang="0">
                  <a:pos x="6" y="53"/>
                </a:cxn>
                <a:cxn ang="0">
                  <a:pos x="20" y="51"/>
                </a:cxn>
                <a:cxn ang="0">
                  <a:pos x="28" y="50"/>
                </a:cxn>
                <a:cxn ang="0">
                  <a:pos x="42" y="53"/>
                </a:cxn>
                <a:cxn ang="0">
                  <a:pos x="53" y="54"/>
                </a:cxn>
                <a:cxn ang="0">
                  <a:pos x="58" y="53"/>
                </a:cxn>
                <a:cxn ang="0">
                  <a:pos x="62" y="53"/>
                </a:cxn>
                <a:cxn ang="0">
                  <a:pos x="62" y="46"/>
                </a:cxn>
                <a:cxn ang="0">
                  <a:pos x="70" y="42"/>
                </a:cxn>
                <a:cxn ang="0">
                  <a:pos x="76" y="36"/>
                </a:cxn>
                <a:cxn ang="0">
                  <a:pos x="82" y="36"/>
                </a:cxn>
              </a:cxnLst>
              <a:rect l="0" t="0" r="r" b="b"/>
              <a:pathLst>
                <a:path w="151" h="56">
                  <a:moveTo>
                    <a:pt x="86" y="36"/>
                  </a:moveTo>
                  <a:lnTo>
                    <a:pt x="89" y="39"/>
                  </a:lnTo>
                  <a:lnTo>
                    <a:pt x="98" y="39"/>
                  </a:lnTo>
                  <a:lnTo>
                    <a:pt x="103" y="36"/>
                  </a:lnTo>
                  <a:lnTo>
                    <a:pt x="106" y="29"/>
                  </a:lnTo>
                  <a:lnTo>
                    <a:pt x="106" y="29"/>
                  </a:lnTo>
                  <a:lnTo>
                    <a:pt x="115" y="29"/>
                  </a:lnTo>
                  <a:lnTo>
                    <a:pt x="123" y="29"/>
                  </a:lnTo>
                  <a:lnTo>
                    <a:pt x="126" y="26"/>
                  </a:lnTo>
                  <a:lnTo>
                    <a:pt x="131" y="23"/>
                  </a:lnTo>
                  <a:lnTo>
                    <a:pt x="135" y="20"/>
                  </a:lnTo>
                  <a:lnTo>
                    <a:pt x="146" y="17"/>
                  </a:lnTo>
                  <a:lnTo>
                    <a:pt x="151" y="14"/>
                  </a:lnTo>
                  <a:lnTo>
                    <a:pt x="151" y="11"/>
                  </a:lnTo>
                  <a:lnTo>
                    <a:pt x="151" y="11"/>
                  </a:lnTo>
                  <a:lnTo>
                    <a:pt x="143" y="11"/>
                  </a:lnTo>
                  <a:lnTo>
                    <a:pt x="135" y="8"/>
                  </a:lnTo>
                  <a:lnTo>
                    <a:pt x="131" y="5"/>
                  </a:lnTo>
                  <a:lnTo>
                    <a:pt x="120" y="5"/>
                  </a:lnTo>
                  <a:lnTo>
                    <a:pt x="110" y="3"/>
                  </a:lnTo>
                  <a:lnTo>
                    <a:pt x="103" y="5"/>
                  </a:lnTo>
                  <a:lnTo>
                    <a:pt x="95" y="3"/>
                  </a:lnTo>
                  <a:lnTo>
                    <a:pt x="84" y="5"/>
                  </a:lnTo>
                  <a:lnTo>
                    <a:pt x="76" y="3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58" y="5"/>
                  </a:lnTo>
                  <a:lnTo>
                    <a:pt x="58" y="12"/>
                  </a:lnTo>
                  <a:lnTo>
                    <a:pt x="37" y="5"/>
                  </a:lnTo>
                  <a:lnTo>
                    <a:pt x="30" y="5"/>
                  </a:lnTo>
                  <a:lnTo>
                    <a:pt x="23" y="8"/>
                  </a:lnTo>
                  <a:lnTo>
                    <a:pt x="23" y="14"/>
                  </a:lnTo>
                  <a:lnTo>
                    <a:pt x="20" y="14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7" y="25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9" y="26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0" y="39"/>
                  </a:lnTo>
                  <a:lnTo>
                    <a:pt x="33" y="42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6" y="53"/>
                  </a:lnTo>
                  <a:lnTo>
                    <a:pt x="16" y="50"/>
                  </a:lnTo>
                  <a:lnTo>
                    <a:pt x="20" y="51"/>
                  </a:lnTo>
                  <a:lnTo>
                    <a:pt x="22" y="53"/>
                  </a:lnTo>
                  <a:lnTo>
                    <a:pt x="28" y="50"/>
                  </a:lnTo>
                  <a:lnTo>
                    <a:pt x="37" y="56"/>
                  </a:lnTo>
                  <a:lnTo>
                    <a:pt x="42" y="53"/>
                  </a:lnTo>
                  <a:lnTo>
                    <a:pt x="50" y="51"/>
                  </a:lnTo>
                  <a:lnTo>
                    <a:pt x="53" y="54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59" y="53"/>
                  </a:lnTo>
                  <a:lnTo>
                    <a:pt x="62" y="53"/>
                  </a:lnTo>
                  <a:lnTo>
                    <a:pt x="64" y="50"/>
                  </a:lnTo>
                  <a:lnTo>
                    <a:pt x="62" y="46"/>
                  </a:lnTo>
                  <a:lnTo>
                    <a:pt x="65" y="42"/>
                  </a:lnTo>
                  <a:lnTo>
                    <a:pt x="70" y="42"/>
                  </a:lnTo>
                  <a:lnTo>
                    <a:pt x="75" y="40"/>
                  </a:lnTo>
                  <a:lnTo>
                    <a:pt x="76" y="36"/>
                  </a:lnTo>
                  <a:lnTo>
                    <a:pt x="78" y="37"/>
                  </a:lnTo>
                  <a:lnTo>
                    <a:pt x="82" y="36"/>
                  </a:lnTo>
                  <a:lnTo>
                    <a:pt x="86" y="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44" name="Freeform 30"/>
            <p:cNvSpPr>
              <a:spLocks/>
            </p:cNvSpPr>
            <p:nvPr/>
          </p:nvSpPr>
          <p:spPr bwMode="auto">
            <a:xfrm>
              <a:off x="6641968" y="2546344"/>
              <a:ext cx="387022" cy="204835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96" y="28"/>
                </a:cxn>
                <a:cxn ang="0">
                  <a:pos x="76" y="25"/>
                </a:cxn>
                <a:cxn ang="0">
                  <a:pos x="67" y="16"/>
                </a:cxn>
                <a:cxn ang="0">
                  <a:pos x="53" y="22"/>
                </a:cxn>
                <a:cxn ang="0">
                  <a:pos x="43" y="19"/>
                </a:cxn>
                <a:cxn ang="0">
                  <a:pos x="39" y="10"/>
                </a:cxn>
                <a:cxn ang="0">
                  <a:pos x="45" y="5"/>
                </a:cxn>
                <a:cxn ang="0">
                  <a:pos x="36" y="0"/>
                </a:cxn>
                <a:cxn ang="0">
                  <a:pos x="0" y="59"/>
                </a:cxn>
                <a:cxn ang="0">
                  <a:pos x="9" y="59"/>
                </a:cxn>
                <a:cxn ang="0">
                  <a:pos x="14" y="52"/>
                </a:cxn>
                <a:cxn ang="0">
                  <a:pos x="17" y="47"/>
                </a:cxn>
                <a:cxn ang="0">
                  <a:pos x="25" y="47"/>
                </a:cxn>
                <a:cxn ang="0">
                  <a:pos x="29" y="41"/>
                </a:cxn>
                <a:cxn ang="0">
                  <a:pos x="36" y="39"/>
                </a:cxn>
                <a:cxn ang="0">
                  <a:pos x="54" y="47"/>
                </a:cxn>
                <a:cxn ang="0">
                  <a:pos x="54" y="56"/>
                </a:cxn>
                <a:cxn ang="0">
                  <a:pos x="73" y="59"/>
                </a:cxn>
                <a:cxn ang="0">
                  <a:pos x="84" y="69"/>
                </a:cxn>
                <a:cxn ang="0">
                  <a:pos x="88" y="78"/>
                </a:cxn>
                <a:cxn ang="0">
                  <a:pos x="105" y="86"/>
                </a:cxn>
                <a:cxn ang="0">
                  <a:pos x="124" y="95"/>
                </a:cxn>
                <a:cxn ang="0">
                  <a:pos x="147" y="104"/>
                </a:cxn>
                <a:cxn ang="0">
                  <a:pos x="144" y="112"/>
                </a:cxn>
                <a:cxn ang="0">
                  <a:pos x="160" y="115"/>
                </a:cxn>
                <a:cxn ang="0">
                  <a:pos x="164" y="107"/>
                </a:cxn>
                <a:cxn ang="0">
                  <a:pos x="169" y="100"/>
                </a:cxn>
                <a:cxn ang="0">
                  <a:pos x="169" y="93"/>
                </a:cxn>
                <a:cxn ang="0">
                  <a:pos x="160" y="90"/>
                </a:cxn>
                <a:cxn ang="0">
                  <a:pos x="160" y="83"/>
                </a:cxn>
                <a:cxn ang="0">
                  <a:pos x="171" y="83"/>
                </a:cxn>
                <a:cxn ang="0">
                  <a:pos x="180" y="73"/>
                </a:cxn>
                <a:cxn ang="0">
                  <a:pos x="183" y="69"/>
                </a:cxn>
                <a:cxn ang="0">
                  <a:pos x="191" y="65"/>
                </a:cxn>
                <a:cxn ang="0">
                  <a:pos x="197" y="67"/>
                </a:cxn>
                <a:cxn ang="0">
                  <a:pos x="200" y="62"/>
                </a:cxn>
                <a:cxn ang="0">
                  <a:pos x="202" y="70"/>
                </a:cxn>
                <a:cxn ang="0">
                  <a:pos x="208" y="73"/>
                </a:cxn>
                <a:cxn ang="0">
                  <a:pos x="223" y="72"/>
                </a:cxn>
                <a:cxn ang="0">
                  <a:pos x="233" y="67"/>
                </a:cxn>
                <a:cxn ang="0">
                  <a:pos x="217" y="58"/>
                </a:cxn>
                <a:cxn ang="0">
                  <a:pos x="216" y="58"/>
                </a:cxn>
                <a:cxn ang="0">
                  <a:pos x="206" y="61"/>
                </a:cxn>
                <a:cxn ang="0">
                  <a:pos x="197" y="53"/>
                </a:cxn>
                <a:cxn ang="0">
                  <a:pos x="194" y="52"/>
                </a:cxn>
                <a:cxn ang="0">
                  <a:pos x="177" y="65"/>
                </a:cxn>
                <a:cxn ang="0">
                  <a:pos x="169" y="69"/>
                </a:cxn>
                <a:cxn ang="0">
                  <a:pos x="163" y="59"/>
                </a:cxn>
                <a:cxn ang="0">
                  <a:pos x="149" y="61"/>
                </a:cxn>
                <a:cxn ang="0">
                  <a:pos x="141" y="48"/>
                </a:cxn>
                <a:cxn ang="0">
                  <a:pos x="133" y="33"/>
                </a:cxn>
              </a:cxnLst>
              <a:rect l="0" t="0" r="r" b="b"/>
              <a:pathLst>
                <a:path w="233" h="115">
                  <a:moveTo>
                    <a:pt x="124" y="30"/>
                  </a:moveTo>
                  <a:lnTo>
                    <a:pt x="123" y="27"/>
                  </a:lnTo>
                  <a:lnTo>
                    <a:pt x="109" y="28"/>
                  </a:lnTo>
                  <a:lnTo>
                    <a:pt x="96" y="28"/>
                  </a:lnTo>
                  <a:lnTo>
                    <a:pt x="88" y="30"/>
                  </a:lnTo>
                  <a:lnTo>
                    <a:pt x="76" y="25"/>
                  </a:lnTo>
                  <a:lnTo>
                    <a:pt x="71" y="19"/>
                  </a:lnTo>
                  <a:lnTo>
                    <a:pt x="67" y="16"/>
                  </a:lnTo>
                  <a:lnTo>
                    <a:pt x="64" y="20"/>
                  </a:lnTo>
                  <a:lnTo>
                    <a:pt x="53" y="22"/>
                  </a:lnTo>
                  <a:lnTo>
                    <a:pt x="48" y="19"/>
                  </a:lnTo>
                  <a:lnTo>
                    <a:pt x="43" y="19"/>
                  </a:lnTo>
                  <a:lnTo>
                    <a:pt x="40" y="16"/>
                  </a:lnTo>
                  <a:lnTo>
                    <a:pt x="39" y="10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39" y="3"/>
                  </a:lnTo>
                  <a:lnTo>
                    <a:pt x="36" y="0"/>
                  </a:lnTo>
                  <a:lnTo>
                    <a:pt x="0" y="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9" y="59"/>
                  </a:lnTo>
                  <a:lnTo>
                    <a:pt x="14" y="59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5" y="47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4" y="47"/>
                  </a:lnTo>
                  <a:lnTo>
                    <a:pt x="59" y="52"/>
                  </a:lnTo>
                  <a:lnTo>
                    <a:pt x="54" y="56"/>
                  </a:lnTo>
                  <a:lnTo>
                    <a:pt x="60" y="61"/>
                  </a:lnTo>
                  <a:lnTo>
                    <a:pt x="73" y="59"/>
                  </a:lnTo>
                  <a:lnTo>
                    <a:pt x="79" y="61"/>
                  </a:lnTo>
                  <a:lnTo>
                    <a:pt x="84" y="69"/>
                  </a:lnTo>
                  <a:lnTo>
                    <a:pt x="88" y="75"/>
                  </a:lnTo>
                  <a:lnTo>
                    <a:pt x="88" y="78"/>
                  </a:lnTo>
                  <a:lnTo>
                    <a:pt x="98" y="83"/>
                  </a:lnTo>
                  <a:lnTo>
                    <a:pt x="105" y="86"/>
                  </a:lnTo>
                  <a:lnTo>
                    <a:pt x="113" y="92"/>
                  </a:lnTo>
                  <a:lnTo>
                    <a:pt x="124" y="95"/>
                  </a:lnTo>
                  <a:lnTo>
                    <a:pt x="132" y="100"/>
                  </a:lnTo>
                  <a:lnTo>
                    <a:pt x="147" y="104"/>
                  </a:lnTo>
                  <a:lnTo>
                    <a:pt x="144" y="110"/>
                  </a:lnTo>
                  <a:lnTo>
                    <a:pt x="144" y="112"/>
                  </a:lnTo>
                  <a:lnTo>
                    <a:pt x="154" y="114"/>
                  </a:lnTo>
                  <a:lnTo>
                    <a:pt x="160" y="115"/>
                  </a:lnTo>
                  <a:lnTo>
                    <a:pt x="160" y="115"/>
                  </a:lnTo>
                  <a:lnTo>
                    <a:pt x="164" y="107"/>
                  </a:lnTo>
                  <a:lnTo>
                    <a:pt x="169" y="104"/>
                  </a:lnTo>
                  <a:lnTo>
                    <a:pt x="169" y="100"/>
                  </a:lnTo>
                  <a:lnTo>
                    <a:pt x="164" y="97"/>
                  </a:lnTo>
                  <a:lnTo>
                    <a:pt x="169" y="93"/>
                  </a:lnTo>
                  <a:lnTo>
                    <a:pt x="164" y="90"/>
                  </a:lnTo>
                  <a:lnTo>
                    <a:pt x="160" y="90"/>
                  </a:lnTo>
                  <a:lnTo>
                    <a:pt x="157" y="87"/>
                  </a:lnTo>
                  <a:lnTo>
                    <a:pt x="160" y="83"/>
                  </a:lnTo>
                  <a:lnTo>
                    <a:pt x="168" y="83"/>
                  </a:lnTo>
                  <a:lnTo>
                    <a:pt x="171" y="83"/>
                  </a:lnTo>
                  <a:lnTo>
                    <a:pt x="175" y="76"/>
                  </a:lnTo>
                  <a:lnTo>
                    <a:pt x="180" y="73"/>
                  </a:lnTo>
                  <a:lnTo>
                    <a:pt x="182" y="73"/>
                  </a:lnTo>
                  <a:lnTo>
                    <a:pt x="183" y="69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96" y="67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200" y="62"/>
                  </a:lnTo>
                  <a:lnTo>
                    <a:pt x="205" y="67"/>
                  </a:lnTo>
                  <a:lnTo>
                    <a:pt x="202" y="70"/>
                  </a:lnTo>
                  <a:lnTo>
                    <a:pt x="208" y="73"/>
                  </a:lnTo>
                  <a:lnTo>
                    <a:pt x="208" y="73"/>
                  </a:lnTo>
                  <a:lnTo>
                    <a:pt x="216" y="75"/>
                  </a:lnTo>
                  <a:lnTo>
                    <a:pt x="223" y="72"/>
                  </a:lnTo>
                  <a:lnTo>
                    <a:pt x="231" y="69"/>
                  </a:lnTo>
                  <a:lnTo>
                    <a:pt x="233" y="67"/>
                  </a:lnTo>
                  <a:lnTo>
                    <a:pt x="222" y="59"/>
                  </a:lnTo>
                  <a:lnTo>
                    <a:pt x="217" y="58"/>
                  </a:lnTo>
                  <a:lnTo>
                    <a:pt x="217" y="58"/>
                  </a:lnTo>
                  <a:lnTo>
                    <a:pt x="216" y="58"/>
                  </a:lnTo>
                  <a:lnTo>
                    <a:pt x="213" y="59"/>
                  </a:lnTo>
                  <a:lnTo>
                    <a:pt x="206" y="61"/>
                  </a:lnTo>
                  <a:lnTo>
                    <a:pt x="200" y="58"/>
                  </a:lnTo>
                  <a:lnTo>
                    <a:pt x="197" y="53"/>
                  </a:lnTo>
                  <a:lnTo>
                    <a:pt x="196" y="52"/>
                  </a:lnTo>
                  <a:lnTo>
                    <a:pt x="194" y="52"/>
                  </a:lnTo>
                  <a:lnTo>
                    <a:pt x="177" y="58"/>
                  </a:lnTo>
                  <a:lnTo>
                    <a:pt x="177" y="65"/>
                  </a:lnTo>
                  <a:lnTo>
                    <a:pt x="175" y="69"/>
                  </a:lnTo>
                  <a:lnTo>
                    <a:pt x="169" y="69"/>
                  </a:lnTo>
                  <a:lnTo>
                    <a:pt x="166" y="62"/>
                  </a:lnTo>
                  <a:lnTo>
                    <a:pt x="163" y="59"/>
                  </a:lnTo>
                  <a:lnTo>
                    <a:pt x="158" y="61"/>
                  </a:lnTo>
                  <a:lnTo>
                    <a:pt x="149" y="61"/>
                  </a:lnTo>
                  <a:lnTo>
                    <a:pt x="144" y="50"/>
                  </a:lnTo>
                  <a:lnTo>
                    <a:pt x="141" y="48"/>
                  </a:lnTo>
                  <a:lnTo>
                    <a:pt x="138" y="45"/>
                  </a:lnTo>
                  <a:lnTo>
                    <a:pt x="133" y="33"/>
                  </a:lnTo>
                  <a:lnTo>
                    <a:pt x="124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45" name="Freeform 31"/>
            <p:cNvSpPr>
              <a:spLocks/>
            </p:cNvSpPr>
            <p:nvPr/>
          </p:nvSpPr>
          <p:spPr bwMode="auto">
            <a:xfrm>
              <a:off x="6569724" y="2616210"/>
              <a:ext cx="316498" cy="182605"/>
            </a:xfrm>
            <a:custGeom>
              <a:avLst/>
              <a:gdLst/>
              <a:ahLst/>
              <a:cxnLst>
                <a:cxn ang="0">
                  <a:pos x="142" y="44"/>
                </a:cxn>
                <a:cxn ang="0">
                  <a:pos x="132" y="36"/>
                </a:cxn>
                <a:cxn ang="0">
                  <a:pos x="123" y="22"/>
                </a:cxn>
                <a:cxn ang="0">
                  <a:pos x="104" y="22"/>
                </a:cxn>
                <a:cxn ang="0">
                  <a:pos x="103" y="13"/>
                </a:cxn>
                <a:cxn ang="0">
                  <a:pos x="89" y="3"/>
                </a:cxn>
                <a:cxn ang="0">
                  <a:pos x="80" y="0"/>
                </a:cxn>
                <a:cxn ang="0">
                  <a:pos x="73" y="2"/>
                </a:cxn>
                <a:cxn ang="0">
                  <a:pos x="63" y="8"/>
                </a:cxn>
                <a:cxn ang="0">
                  <a:pos x="61" y="8"/>
                </a:cxn>
                <a:cxn ang="0">
                  <a:pos x="58" y="20"/>
                </a:cxn>
                <a:cxn ang="0">
                  <a:pos x="44" y="19"/>
                </a:cxn>
                <a:cxn ang="0">
                  <a:pos x="38" y="22"/>
                </a:cxn>
                <a:cxn ang="0">
                  <a:pos x="30" y="11"/>
                </a:cxn>
                <a:cxn ang="0">
                  <a:pos x="16" y="5"/>
                </a:cxn>
                <a:cxn ang="0">
                  <a:pos x="16" y="9"/>
                </a:cxn>
                <a:cxn ang="0">
                  <a:pos x="22" y="20"/>
                </a:cxn>
                <a:cxn ang="0">
                  <a:pos x="25" y="26"/>
                </a:cxn>
                <a:cxn ang="0">
                  <a:pos x="24" y="26"/>
                </a:cxn>
                <a:cxn ang="0">
                  <a:pos x="16" y="30"/>
                </a:cxn>
                <a:cxn ang="0">
                  <a:pos x="0" y="28"/>
                </a:cxn>
                <a:cxn ang="0">
                  <a:pos x="0" y="36"/>
                </a:cxn>
                <a:cxn ang="0">
                  <a:pos x="7" y="39"/>
                </a:cxn>
                <a:cxn ang="0">
                  <a:pos x="7" y="44"/>
                </a:cxn>
                <a:cxn ang="0">
                  <a:pos x="2" y="51"/>
                </a:cxn>
                <a:cxn ang="0">
                  <a:pos x="14" y="50"/>
                </a:cxn>
                <a:cxn ang="0">
                  <a:pos x="14" y="71"/>
                </a:cxn>
                <a:cxn ang="0">
                  <a:pos x="24" y="73"/>
                </a:cxn>
                <a:cxn ang="0">
                  <a:pos x="33" y="64"/>
                </a:cxn>
                <a:cxn ang="0">
                  <a:pos x="50" y="62"/>
                </a:cxn>
                <a:cxn ang="0">
                  <a:pos x="75" y="71"/>
                </a:cxn>
                <a:cxn ang="0">
                  <a:pos x="89" y="73"/>
                </a:cxn>
                <a:cxn ang="0">
                  <a:pos x="98" y="79"/>
                </a:cxn>
                <a:cxn ang="0">
                  <a:pos x="114" y="84"/>
                </a:cxn>
                <a:cxn ang="0">
                  <a:pos x="117" y="99"/>
                </a:cxn>
                <a:cxn ang="0">
                  <a:pos x="129" y="103"/>
                </a:cxn>
                <a:cxn ang="0">
                  <a:pos x="142" y="103"/>
                </a:cxn>
                <a:cxn ang="0">
                  <a:pos x="142" y="95"/>
                </a:cxn>
                <a:cxn ang="0">
                  <a:pos x="143" y="95"/>
                </a:cxn>
                <a:cxn ang="0">
                  <a:pos x="157" y="92"/>
                </a:cxn>
                <a:cxn ang="0">
                  <a:pos x="163" y="84"/>
                </a:cxn>
                <a:cxn ang="0">
                  <a:pos x="171" y="78"/>
                </a:cxn>
                <a:cxn ang="0">
                  <a:pos x="181" y="71"/>
                </a:cxn>
                <a:cxn ang="0">
                  <a:pos x="188" y="76"/>
                </a:cxn>
                <a:cxn ang="0">
                  <a:pos x="188" y="71"/>
                </a:cxn>
                <a:cxn ang="0">
                  <a:pos x="176" y="61"/>
                </a:cxn>
                <a:cxn ang="0">
                  <a:pos x="157" y="53"/>
                </a:cxn>
              </a:cxnLst>
              <a:rect l="0" t="0" r="r" b="b"/>
              <a:pathLst>
                <a:path w="191" h="103">
                  <a:moveTo>
                    <a:pt x="149" y="47"/>
                  </a:moveTo>
                  <a:lnTo>
                    <a:pt x="142" y="44"/>
                  </a:lnTo>
                  <a:lnTo>
                    <a:pt x="132" y="39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2"/>
                  </a:lnTo>
                  <a:lnTo>
                    <a:pt x="117" y="20"/>
                  </a:lnTo>
                  <a:lnTo>
                    <a:pt x="104" y="22"/>
                  </a:lnTo>
                  <a:lnTo>
                    <a:pt x="98" y="17"/>
                  </a:lnTo>
                  <a:lnTo>
                    <a:pt x="103" y="13"/>
                  </a:lnTo>
                  <a:lnTo>
                    <a:pt x="98" y="8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3" y="2"/>
                  </a:lnTo>
                  <a:lnTo>
                    <a:pt x="69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58" y="13"/>
                  </a:lnTo>
                  <a:lnTo>
                    <a:pt x="58" y="20"/>
                  </a:lnTo>
                  <a:lnTo>
                    <a:pt x="53" y="20"/>
                  </a:lnTo>
                  <a:lnTo>
                    <a:pt x="44" y="19"/>
                  </a:lnTo>
                  <a:lnTo>
                    <a:pt x="44" y="20"/>
                  </a:lnTo>
                  <a:lnTo>
                    <a:pt x="38" y="22"/>
                  </a:lnTo>
                  <a:lnTo>
                    <a:pt x="35" y="19"/>
                  </a:lnTo>
                  <a:lnTo>
                    <a:pt x="30" y="11"/>
                  </a:lnTo>
                  <a:lnTo>
                    <a:pt x="24" y="6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16" y="9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7" y="22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8" y="30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7" y="44"/>
                  </a:lnTo>
                  <a:lnTo>
                    <a:pt x="2" y="47"/>
                  </a:lnTo>
                  <a:lnTo>
                    <a:pt x="2" y="51"/>
                  </a:lnTo>
                  <a:lnTo>
                    <a:pt x="7" y="48"/>
                  </a:lnTo>
                  <a:lnTo>
                    <a:pt x="14" y="50"/>
                  </a:lnTo>
                  <a:lnTo>
                    <a:pt x="16" y="64"/>
                  </a:lnTo>
                  <a:lnTo>
                    <a:pt x="14" y="71"/>
                  </a:lnTo>
                  <a:lnTo>
                    <a:pt x="14" y="75"/>
                  </a:lnTo>
                  <a:lnTo>
                    <a:pt x="24" y="73"/>
                  </a:lnTo>
                  <a:lnTo>
                    <a:pt x="30" y="68"/>
                  </a:lnTo>
                  <a:lnTo>
                    <a:pt x="33" y="64"/>
                  </a:lnTo>
                  <a:lnTo>
                    <a:pt x="44" y="65"/>
                  </a:lnTo>
                  <a:lnTo>
                    <a:pt x="50" y="62"/>
                  </a:lnTo>
                  <a:lnTo>
                    <a:pt x="58" y="62"/>
                  </a:lnTo>
                  <a:lnTo>
                    <a:pt x="75" y="71"/>
                  </a:lnTo>
                  <a:lnTo>
                    <a:pt x="81" y="70"/>
                  </a:lnTo>
                  <a:lnTo>
                    <a:pt x="89" y="73"/>
                  </a:lnTo>
                  <a:lnTo>
                    <a:pt x="92" y="78"/>
                  </a:lnTo>
                  <a:lnTo>
                    <a:pt x="98" y="79"/>
                  </a:lnTo>
                  <a:lnTo>
                    <a:pt x="104" y="82"/>
                  </a:lnTo>
                  <a:lnTo>
                    <a:pt x="114" y="84"/>
                  </a:lnTo>
                  <a:lnTo>
                    <a:pt x="117" y="99"/>
                  </a:lnTo>
                  <a:lnTo>
                    <a:pt x="117" y="99"/>
                  </a:lnTo>
                  <a:lnTo>
                    <a:pt x="123" y="101"/>
                  </a:lnTo>
                  <a:lnTo>
                    <a:pt x="129" y="103"/>
                  </a:lnTo>
                  <a:lnTo>
                    <a:pt x="135" y="103"/>
                  </a:lnTo>
                  <a:lnTo>
                    <a:pt x="142" y="103"/>
                  </a:lnTo>
                  <a:lnTo>
                    <a:pt x="142" y="103"/>
                  </a:lnTo>
                  <a:lnTo>
                    <a:pt x="142" y="95"/>
                  </a:lnTo>
                  <a:lnTo>
                    <a:pt x="142" y="95"/>
                  </a:lnTo>
                  <a:lnTo>
                    <a:pt x="143" y="95"/>
                  </a:lnTo>
                  <a:lnTo>
                    <a:pt x="148" y="95"/>
                  </a:lnTo>
                  <a:lnTo>
                    <a:pt x="157" y="92"/>
                  </a:lnTo>
                  <a:lnTo>
                    <a:pt x="163" y="89"/>
                  </a:lnTo>
                  <a:lnTo>
                    <a:pt x="163" y="84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7" y="75"/>
                  </a:lnTo>
                  <a:lnTo>
                    <a:pt x="181" y="71"/>
                  </a:lnTo>
                  <a:lnTo>
                    <a:pt x="184" y="75"/>
                  </a:lnTo>
                  <a:lnTo>
                    <a:pt x="188" y="76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91" y="65"/>
                  </a:lnTo>
                  <a:lnTo>
                    <a:pt x="176" y="61"/>
                  </a:lnTo>
                  <a:lnTo>
                    <a:pt x="168" y="56"/>
                  </a:lnTo>
                  <a:lnTo>
                    <a:pt x="157" y="53"/>
                  </a:lnTo>
                  <a:lnTo>
                    <a:pt x="149" y="4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46" name="Freeform 32"/>
            <p:cNvSpPr>
              <a:spLocks/>
            </p:cNvSpPr>
            <p:nvPr/>
          </p:nvSpPr>
          <p:spPr bwMode="auto">
            <a:xfrm>
              <a:off x="6903423" y="2676550"/>
              <a:ext cx="178890" cy="93684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0" y="14"/>
                </a:cxn>
                <a:cxn ang="0">
                  <a:pos x="7" y="17"/>
                </a:cxn>
                <a:cxn ang="0">
                  <a:pos x="7" y="24"/>
                </a:cxn>
                <a:cxn ang="0">
                  <a:pos x="12" y="31"/>
                </a:cxn>
                <a:cxn ang="0">
                  <a:pos x="3" y="42"/>
                </a:cxn>
                <a:cxn ang="0">
                  <a:pos x="7" y="47"/>
                </a:cxn>
                <a:cxn ang="0">
                  <a:pos x="21" y="41"/>
                </a:cxn>
                <a:cxn ang="0">
                  <a:pos x="26" y="44"/>
                </a:cxn>
                <a:cxn ang="0">
                  <a:pos x="32" y="36"/>
                </a:cxn>
                <a:cxn ang="0">
                  <a:pos x="43" y="27"/>
                </a:cxn>
                <a:cxn ang="0">
                  <a:pos x="60" y="25"/>
                </a:cxn>
                <a:cxn ang="0">
                  <a:pos x="54" y="36"/>
                </a:cxn>
                <a:cxn ang="0">
                  <a:pos x="57" y="41"/>
                </a:cxn>
                <a:cxn ang="0">
                  <a:pos x="57" y="42"/>
                </a:cxn>
                <a:cxn ang="0">
                  <a:pos x="59" y="50"/>
                </a:cxn>
                <a:cxn ang="0">
                  <a:pos x="66" y="48"/>
                </a:cxn>
                <a:cxn ang="0">
                  <a:pos x="79" y="47"/>
                </a:cxn>
                <a:cxn ang="0">
                  <a:pos x="90" y="47"/>
                </a:cxn>
                <a:cxn ang="0">
                  <a:pos x="96" y="45"/>
                </a:cxn>
                <a:cxn ang="0">
                  <a:pos x="104" y="39"/>
                </a:cxn>
                <a:cxn ang="0">
                  <a:pos x="88" y="39"/>
                </a:cxn>
                <a:cxn ang="0">
                  <a:pos x="76" y="41"/>
                </a:cxn>
                <a:cxn ang="0">
                  <a:pos x="73" y="42"/>
                </a:cxn>
                <a:cxn ang="0">
                  <a:pos x="62" y="50"/>
                </a:cxn>
                <a:cxn ang="0">
                  <a:pos x="73" y="42"/>
                </a:cxn>
                <a:cxn ang="0">
                  <a:pos x="76" y="41"/>
                </a:cxn>
                <a:cxn ang="0">
                  <a:pos x="88" y="39"/>
                </a:cxn>
                <a:cxn ang="0">
                  <a:pos x="105" y="37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3" y="24"/>
                </a:cxn>
                <a:cxn ang="0">
                  <a:pos x="88" y="20"/>
                </a:cxn>
                <a:cxn ang="0">
                  <a:pos x="79" y="14"/>
                </a:cxn>
                <a:cxn ang="0">
                  <a:pos x="68" y="13"/>
                </a:cxn>
                <a:cxn ang="0">
                  <a:pos x="54" y="10"/>
                </a:cxn>
                <a:cxn ang="0">
                  <a:pos x="46" y="11"/>
                </a:cxn>
                <a:cxn ang="0">
                  <a:pos x="32" y="13"/>
                </a:cxn>
                <a:cxn ang="0">
                  <a:pos x="26" y="6"/>
                </a:cxn>
                <a:cxn ang="0">
                  <a:pos x="25" y="0"/>
                </a:cxn>
                <a:cxn ang="0">
                  <a:pos x="18" y="3"/>
                </a:cxn>
              </a:cxnLst>
              <a:rect l="0" t="0" r="r" b="b"/>
              <a:pathLst>
                <a:path w="107" h="53">
                  <a:moveTo>
                    <a:pt x="14" y="10"/>
                  </a:moveTo>
                  <a:lnTo>
                    <a:pt x="11" y="10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12" y="20"/>
                  </a:lnTo>
                  <a:lnTo>
                    <a:pt x="7" y="24"/>
                  </a:lnTo>
                  <a:lnTo>
                    <a:pt x="12" y="27"/>
                  </a:lnTo>
                  <a:lnTo>
                    <a:pt x="12" y="31"/>
                  </a:lnTo>
                  <a:lnTo>
                    <a:pt x="7" y="34"/>
                  </a:lnTo>
                  <a:lnTo>
                    <a:pt x="3" y="42"/>
                  </a:lnTo>
                  <a:lnTo>
                    <a:pt x="7" y="44"/>
                  </a:lnTo>
                  <a:lnTo>
                    <a:pt x="7" y="47"/>
                  </a:lnTo>
                  <a:lnTo>
                    <a:pt x="14" y="45"/>
                  </a:lnTo>
                  <a:lnTo>
                    <a:pt x="21" y="41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8" y="37"/>
                  </a:lnTo>
                  <a:lnTo>
                    <a:pt x="32" y="36"/>
                  </a:lnTo>
                  <a:lnTo>
                    <a:pt x="39" y="36"/>
                  </a:lnTo>
                  <a:lnTo>
                    <a:pt x="43" y="27"/>
                  </a:lnTo>
                  <a:lnTo>
                    <a:pt x="48" y="25"/>
                  </a:lnTo>
                  <a:lnTo>
                    <a:pt x="60" y="25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4" y="47"/>
                  </a:lnTo>
                  <a:lnTo>
                    <a:pt x="59" y="50"/>
                  </a:lnTo>
                  <a:lnTo>
                    <a:pt x="60" y="53"/>
                  </a:lnTo>
                  <a:lnTo>
                    <a:pt x="66" y="48"/>
                  </a:lnTo>
                  <a:lnTo>
                    <a:pt x="74" y="48"/>
                  </a:lnTo>
                  <a:lnTo>
                    <a:pt x="79" y="47"/>
                  </a:lnTo>
                  <a:lnTo>
                    <a:pt x="82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6" y="45"/>
                  </a:lnTo>
                  <a:lnTo>
                    <a:pt x="101" y="41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3" y="42"/>
                  </a:lnTo>
                  <a:lnTo>
                    <a:pt x="66" y="45"/>
                  </a:lnTo>
                  <a:lnTo>
                    <a:pt x="62" y="50"/>
                  </a:lnTo>
                  <a:lnTo>
                    <a:pt x="66" y="45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88" y="39"/>
                  </a:lnTo>
                  <a:lnTo>
                    <a:pt x="104" y="39"/>
                  </a:lnTo>
                  <a:lnTo>
                    <a:pt x="105" y="37"/>
                  </a:lnTo>
                  <a:lnTo>
                    <a:pt x="107" y="31"/>
                  </a:lnTo>
                  <a:lnTo>
                    <a:pt x="105" y="25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1" y="24"/>
                  </a:lnTo>
                  <a:lnTo>
                    <a:pt x="88" y="20"/>
                  </a:lnTo>
                  <a:lnTo>
                    <a:pt x="84" y="13"/>
                  </a:lnTo>
                  <a:lnTo>
                    <a:pt x="79" y="14"/>
                  </a:lnTo>
                  <a:lnTo>
                    <a:pt x="76" y="11"/>
                  </a:lnTo>
                  <a:lnTo>
                    <a:pt x="68" y="13"/>
                  </a:lnTo>
                  <a:lnTo>
                    <a:pt x="63" y="16"/>
                  </a:lnTo>
                  <a:lnTo>
                    <a:pt x="54" y="10"/>
                  </a:lnTo>
                  <a:lnTo>
                    <a:pt x="48" y="13"/>
                  </a:lnTo>
                  <a:lnTo>
                    <a:pt x="46" y="11"/>
                  </a:lnTo>
                  <a:lnTo>
                    <a:pt x="42" y="10"/>
                  </a:lnTo>
                  <a:lnTo>
                    <a:pt x="32" y="13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8" y="3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47" name="Freeform 33"/>
            <p:cNvSpPr>
              <a:spLocks/>
            </p:cNvSpPr>
            <p:nvPr/>
          </p:nvSpPr>
          <p:spPr bwMode="auto">
            <a:xfrm>
              <a:off x="6944706" y="2657495"/>
              <a:ext cx="43003" cy="22230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9" y="11"/>
                </a:cxn>
                <a:cxn ang="0">
                  <a:pos x="15" y="13"/>
                </a:cxn>
                <a:cxn ang="0">
                  <a:pos x="26" y="11"/>
                </a:cxn>
                <a:cxn ang="0">
                  <a:pos x="20" y="8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4" y="5"/>
                </a:cxn>
                <a:cxn ang="0">
                  <a:pos x="9" y="3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6" y="11"/>
                </a:cxn>
              </a:cxnLst>
              <a:rect l="0" t="0" r="r" b="b"/>
              <a:pathLst>
                <a:path w="26" h="13">
                  <a:moveTo>
                    <a:pt x="6" y="11"/>
                  </a:moveTo>
                  <a:lnTo>
                    <a:pt x="9" y="11"/>
                  </a:lnTo>
                  <a:lnTo>
                    <a:pt x="15" y="13"/>
                  </a:lnTo>
                  <a:lnTo>
                    <a:pt x="26" y="11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9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48" name="Freeform 34"/>
            <p:cNvSpPr>
              <a:spLocks/>
            </p:cNvSpPr>
            <p:nvPr/>
          </p:nvSpPr>
          <p:spPr bwMode="auto">
            <a:xfrm>
              <a:off x="7044471" y="2700367"/>
              <a:ext cx="1721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49" name="Freeform 35"/>
            <p:cNvSpPr>
              <a:spLocks/>
            </p:cNvSpPr>
            <p:nvPr/>
          </p:nvSpPr>
          <p:spPr bwMode="auto">
            <a:xfrm>
              <a:off x="7027270" y="2746416"/>
              <a:ext cx="110086" cy="10480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7"/>
                </a:cxn>
                <a:cxn ang="0">
                  <a:pos x="13" y="26"/>
                </a:cxn>
                <a:cxn ang="0">
                  <a:pos x="13" y="33"/>
                </a:cxn>
                <a:cxn ang="0">
                  <a:pos x="8" y="34"/>
                </a:cxn>
                <a:cxn ang="0">
                  <a:pos x="10" y="50"/>
                </a:cxn>
                <a:cxn ang="0">
                  <a:pos x="11" y="54"/>
                </a:cxn>
                <a:cxn ang="0">
                  <a:pos x="14" y="59"/>
                </a:cxn>
                <a:cxn ang="0">
                  <a:pos x="19" y="56"/>
                </a:cxn>
                <a:cxn ang="0">
                  <a:pos x="20" y="50"/>
                </a:cxn>
                <a:cxn ang="0">
                  <a:pos x="17" y="45"/>
                </a:cxn>
                <a:cxn ang="0">
                  <a:pos x="16" y="39"/>
                </a:cxn>
                <a:cxn ang="0">
                  <a:pos x="22" y="37"/>
                </a:cxn>
                <a:cxn ang="0">
                  <a:pos x="41" y="39"/>
                </a:cxn>
                <a:cxn ang="0">
                  <a:pos x="51" y="37"/>
                </a:cxn>
                <a:cxn ang="0">
                  <a:pos x="58" y="34"/>
                </a:cxn>
                <a:cxn ang="0">
                  <a:pos x="61" y="31"/>
                </a:cxn>
                <a:cxn ang="0">
                  <a:pos x="65" y="30"/>
                </a:cxn>
                <a:cxn ang="0">
                  <a:pos x="67" y="26"/>
                </a:cxn>
                <a:cxn ang="0">
                  <a:pos x="45" y="20"/>
                </a:cxn>
                <a:cxn ang="0">
                  <a:pos x="44" y="16"/>
                </a:cxn>
                <a:cxn ang="0">
                  <a:pos x="44" y="11"/>
                </a:cxn>
                <a:cxn ang="0">
                  <a:pos x="38" y="8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27" y="2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2" y="14"/>
                </a:cxn>
              </a:cxnLst>
              <a:rect l="0" t="0" r="r" b="b"/>
              <a:pathLst>
                <a:path w="67" h="59">
                  <a:moveTo>
                    <a:pt x="2" y="14"/>
                  </a:moveTo>
                  <a:lnTo>
                    <a:pt x="0" y="17"/>
                  </a:lnTo>
                  <a:lnTo>
                    <a:pt x="13" y="26"/>
                  </a:lnTo>
                  <a:lnTo>
                    <a:pt x="13" y="33"/>
                  </a:lnTo>
                  <a:lnTo>
                    <a:pt x="8" y="34"/>
                  </a:lnTo>
                  <a:lnTo>
                    <a:pt x="10" y="50"/>
                  </a:lnTo>
                  <a:lnTo>
                    <a:pt x="11" y="54"/>
                  </a:lnTo>
                  <a:lnTo>
                    <a:pt x="14" y="59"/>
                  </a:lnTo>
                  <a:lnTo>
                    <a:pt x="19" y="56"/>
                  </a:lnTo>
                  <a:lnTo>
                    <a:pt x="20" y="50"/>
                  </a:lnTo>
                  <a:lnTo>
                    <a:pt x="17" y="45"/>
                  </a:lnTo>
                  <a:lnTo>
                    <a:pt x="16" y="39"/>
                  </a:lnTo>
                  <a:lnTo>
                    <a:pt x="22" y="37"/>
                  </a:lnTo>
                  <a:lnTo>
                    <a:pt x="41" y="39"/>
                  </a:lnTo>
                  <a:lnTo>
                    <a:pt x="51" y="37"/>
                  </a:lnTo>
                  <a:lnTo>
                    <a:pt x="58" y="34"/>
                  </a:lnTo>
                  <a:lnTo>
                    <a:pt x="61" y="31"/>
                  </a:lnTo>
                  <a:lnTo>
                    <a:pt x="65" y="30"/>
                  </a:lnTo>
                  <a:lnTo>
                    <a:pt x="67" y="26"/>
                  </a:lnTo>
                  <a:lnTo>
                    <a:pt x="45" y="20"/>
                  </a:lnTo>
                  <a:lnTo>
                    <a:pt x="44" y="16"/>
                  </a:lnTo>
                  <a:lnTo>
                    <a:pt x="44" y="11"/>
                  </a:lnTo>
                  <a:lnTo>
                    <a:pt x="38" y="8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27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50" name="Freeform 36"/>
            <p:cNvSpPr>
              <a:spLocks/>
            </p:cNvSpPr>
            <p:nvPr/>
          </p:nvSpPr>
          <p:spPr bwMode="auto">
            <a:xfrm>
              <a:off x="6758935" y="2760706"/>
              <a:ext cx="328539" cy="322339"/>
            </a:xfrm>
            <a:custGeom>
              <a:avLst/>
              <a:gdLst/>
              <a:ahLst/>
              <a:cxnLst>
                <a:cxn ang="0">
                  <a:pos x="163" y="6"/>
                </a:cxn>
                <a:cxn ang="0">
                  <a:pos x="169" y="0"/>
                </a:cxn>
                <a:cxn ang="0">
                  <a:pos x="161" y="1"/>
                </a:cxn>
                <a:cxn ang="0">
                  <a:pos x="147" y="6"/>
                </a:cxn>
                <a:cxn ang="0">
                  <a:pos x="138" y="14"/>
                </a:cxn>
                <a:cxn ang="0">
                  <a:pos x="146" y="25"/>
                </a:cxn>
                <a:cxn ang="0">
                  <a:pos x="143" y="26"/>
                </a:cxn>
                <a:cxn ang="0">
                  <a:pos x="136" y="31"/>
                </a:cxn>
                <a:cxn ang="0">
                  <a:pos x="136" y="37"/>
                </a:cxn>
                <a:cxn ang="0">
                  <a:pos x="130" y="40"/>
                </a:cxn>
                <a:cxn ang="0">
                  <a:pos x="124" y="46"/>
                </a:cxn>
                <a:cxn ang="0">
                  <a:pos x="116" y="54"/>
                </a:cxn>
                <a:cxn ang="0">
                  <a:pos x="113" y="67"/>
                </a:cxn>
                <a:cxn ang="0">
                  <a:pos x="107" y="73"/>
                </a:cxn>
                <a:cxn ang="0">
                  <a:pos x="91" y="73"/>
                </a:cxn>
                <a:cxn ang="0">
                  <a:pos x="85" y="77"/>
                </a:cxn>
                <a:cxn ang="0">
                  <a:pos x="73" y="84"/>
                </a:cxn>
                <a:cxn ang="0">
                  <a:pos x="73" y="96"/>
                </a:cxn>
                <a:cxn ang="0">
                  <a:pos x="62" y="98"/>
                </a:cxn>
                <a:cxn ang="0">
                  <a:pos x="45" y="99"/>
                </a:cxn>
                <a:cxn ang="0">
                  <a:pos x="20" y="102"/>
                </a:cxn>
                <a:cxn ang="0">
                  <a:pos x="0" y="98"/>
                </a:cxn>
                <a:cxn ang="0">
                  <a:pos x="20" y="116"/>
                </a:cxn>
                <a:cxn ang="0">
                  <a:pos x="23" y="132"/>
                </a:cxn>
                <a:cxn ang="0">
                  <a:pos x="31" y="135"/>
                </a:cxn>
                <a:cxn ang="0">
                  <a:pos x="18" y="143"/>
                </a:cxn>
                <a:cxn ang="0">
                  <a:pos x="9" y="150"/>
                </a:cxn>
                <a:cxn ang="0">
                  <a:pos x="29" y="160"/>
                </a:cxn>
                <a:cxn ang="0">
                  <a:pos x="48" y="160"/>
                </a:cxn>
                <a:cxn ang="0">
                  <a:pos x="76" y="160"/>
                </a:cxn>
                <a:cxn ang="0">
                  <a:pos x="85" y="175"/>
                </a:cxn>
                <a:cxn ang="0">
                  <a:pos x="96" y="181"/>
                </a:cxn>
                <a:cxn ang="0">
                  <a:pos x="105" y="177"/>
                </a:cxn>
                <a:cxn ang="0">
                  <a:pos x="122" y="175"/>
                </a:cxn>
                <a:cxn ang="0">
                  <a:pos x="133" y="174"/>
                </a:cxn>
                <a:cxn ang="0">
                  <a:pos x="136" y="163"/>
                </a:cxn>
                <a:cxn ang="0">
                  <a:pos x="129" y="153"/>
                </a:cxn>
                <a:cxn ang="0">
                  <a:pos x="122" y="147"/>
                </a:cxn>
                <a:cxn ang="0">
                  <a:pos x="116" y="140"/>
                </a:cxn>
                <a:cxn ang="0">
                  <a:pos x="116" y="135"/>
                </a:cxn>
                <a:cxn ang="0">
                  <a:pos x="124" y="127"/>
                </a:cxn>
                <a:cxn ang="0">
                  <a:pos x="132" y="122"/>
                </a:cxn>
                <a:cxn ang="0">
                  <a:pos x="139" y="124"/>
                </a:cxn>
                <a:cxn ang="0">
                  <a:pos x="152" y="113"/>
                </a:cxn>
                <a:cxn ang="0">
                  <a:pos x="167" y="101"/>
                </a:cxn>
                <a:cxn ang="0">
                  <a:pos x="175" y="93"/>
                </a:cxn>
                <a:cxn ang="0">
                  <a:pos x="185" y="81"/>
                </a:cxn>
                <a:cxn ang="0">
                  <a:pos x="194" y="67"/>
                </a:cxn>
                <a:cxn ang="0">
                  <a:pos x="192" y="63"/>
                </a:cxn>
                <a:cxn ang="0">
                  <a:pos x="191" y="54"/>
                </a:cxn>
                <a:cxn ang="0">
                  <a:pos x="178" y="54"/>
                </a:cxn>
                <a:cxn ang="0">
                  <a:pos x="172" y="46"/>
                </a:cxn>
                <a:cxn ang="0">
                  <a:pos x="169" y="26"/>
                </a:cxn>
                <a:cxn ang="0">
                  <a:pos x="174" y="18"/>
                </a:cxn>
              </a:cxnLst>
              <a:rect l="0" t="0" r="r" b="b"/>
              <a:pathLst>
                <a:path w="197" h="181">
                  <a:moveTo>
                    <a:pt x="161" y="9"/>
                  </a:moveTo>
                  <a:lnTo>
                    <a:pt x="163" y="6"/>
                  </a:lnTo>
                  <a:lnTo>
                    <a:pt x="167" y="4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61" y="1"/>
                  </a:lnTo>
                  <a:lnTo>
                    <a:pt x="153" y="1"/>
                  </a:lnTo>
                  <a:lnTo>
                    <a:pt x="147" y="6"/>
                  </a:lnTo>
                  <a:lnTo>
                    <a:pt x="141" y="8"/>
                  </a:lnTo>
                  <a:lnTo>
                    <a:pt x="138" y="14"/>
                  </a:lnTo>
                  <a:lnTo>
                    <a:pt x="144" y="17"/>
                  </a:lnTo>
                  <a:lnTo>
                    <a:pt x="146" y="25"/>
                  </a:lnTo>
                  <a:lnTo>
                    <a:pt x="143" y="26"/>
                  </a:lnTo>
                  <a:lnTo>
                    <a:pt x="143" y="26"/>
                  </a:lnTo>
                  <a:lnTo>
                    <a:pt x="138" y="29"/>
                  </a:lnTo>
                  <a:lnTo>
                    <a:pt x="136" y="31"/>
                  </a:lnTo>
                  <a:lnTo>
                    <a:pt x="136" y="31"/>
                  </a:lnTo>
                  <a:lnTo>
                    <a:pt x="136" y="37"/>
                  </a:lnTo>
                  <a:lnTo>
                    <a:pt x="135" y="42"/>
                  </a:lnTo>
                  <a:lnTo>
                    <a:pt x="130" y="40"/>
                  </a:lnTo>
                  <a:lnTo>
                    <a:pt x="124" y="40"/>
                  </a:lnTo>
                  <a:lnTo>
                    <a:pt x="124" y="46"/>
                  </a:lnTo>
                  <a:lnTo>
                    <a:pt x="122" y="51"/>
                  </a:lnTo>
                  <a:lnTo>
                    <a:pt x="116" y="54"/>
                  </a:lnTo>
                  <a:lnTo>
                    <a:pt x="113" y="57"/>
                  </a:lnTo>
                  <a:lnTo>
                    <a:pt x="113" y="67"/>
                  </a:lnTo>
                  <a:lnTo>
                    <a:pt x="110" y="70"/>
                  </a:lnTo>
                  <a:lnTo>
                    <a:pt x="107" y="73"/>
                  </a:lnTo>
                  <a:lnTo>
                    <a:pt x="98" y="71"/>
                  </a:lnTo>
                  <a:lnTo>
                    <a:pt x="91" y="73"/>
                  </a:lnTo>
                  <a:lnTo>
                    <a:pt x="90" y="77"/>
                  </a:lnTo>
                  <a:lnTo>
                    <a:pt x="85" y="77"/>
                  </a:lnTo>
                  <a:lnTo>
                    <a:pt x="80" y="77"/>
                  </a:lnTo>
                  <a:lnTo>
                    <a:pt x="73" y="84"/>
                  </a:lnTo>
                  <a:lnTo>
                    <a:pt x="73" y="91"/>
                  </a:lnTo>
                  <a:lnTo>
                    <a:pt x="73" y="96"/>
                  </a:lnTo>
                  <a:lnTo>
                    <a:pt x="68" y="98"/>
                  </a:lnTo>
                  <a:lnTo>
                    <a:pt x="62" y="98"/>
                  </a:lnTo>
                  <a:lnTo>
                    <a:pt x="56" y="101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20" y="102"/>
                  </a:lnTo>
                  <a:lnTo>
                    <a:pt x="18" y="104"/>
                  </a:lnTo>
                  <a:lnTo>
                    <a:pt x="0" y="98"/>
                  </a:lnTo>
                  <a:lnTo>
                    <a:pt x="8" y="112"/>
                  </a:lnTo>
                  <a:lnTo>
                    <a:pt x="20" y="116"/>
                  </a:lnTo>
                  <a:lnTo>
                    <a:pt x="21" y="121"/>
                  </a:lnTo>
                  <a:lnTo>
                    <a:pt x="23" y="132"/>
                  </a:lnTo>
                  <a:lnTo>
                    <a:pt x="26" y="132"/>
                  </a:lnTo>
                  <a:lnTo>
                    <a:pt x="31" y="135"/>
                  </a:lnTo>
                  <a:lnTo>
                    <a:pt x="28" y="141"/>
                  </a:lnTo>
                  <a:lnTo>
                    <a:pt x="18" y="143"/>
                  </a:lnTo>
                  <a:lnTo>
                    <a:pt x="11" y="146"/>
                  </a:lnTo>
                  <a:lnTo>
                    <a:pt x="9" y="150"/>
                  </a:lnTo>
                  <a:lnTo>
                    <a:pt x="8" y="161"/>
                  </a:lnTo>
                  <a:lnTo>
                    <a:pt x="29" y="160"/>
                  </a:lnTo>
                  <a:lnTo>
                    <a:pt x="42" y="157"/>
                  </a:lnTo>
                  <a:lnTo>
                    <a:pt x="48" y="160"/>
                  </a:lnTo>
                  <a:lnTo>
                    <a:pt x="73" y="155"/>
                  </a:lnTo>
                  <a:lnTo>
                    <a:pt x="76" y="160"/>
                  </a:lnTo>
                  <a:lnTo>
                    <a:pt x="80" y="167"/>
                  </a:lnTo>
                  <a:lnTo>
                    <a:pt x="85" y="175"/>
                  </a:lnTo>
                  <a:lnTo>
                    <a:pt x="88" y="178"/>
                  </a:lnTo>
                  <a:lnTo>
                    <a:pt x="96" y="181"/>
                  </a:lnTo>
                  <a:lnTo>
                    <a:pt x="101" y="177"/>
                  </a:lnTo>
                  <a:lnTo>
                    <a:pt x="105" y="177"/>
                  </a:lnTo>
                  <a:lnTo>
                    <a:pt x="107" y="172"/>
                  </a:lnTo>
                  <a:lnTo>
                    <a:pt x="122" y="175"/>
                  </a:lnTo>
                  <a:lnTo>
                    <a:pt x="130" y="171"/>
                  </a:lnTo>
                  <a:lnTo>
                    <a:pt x="133" y="174"/>
                  </a:lnTo>
                  <a:lnTo>
                    <a:pt x="136" y="171"/>
                  </a:lnTo>
                  <a:lnTo>
                    <a:pt x="136" y="163"/>
                  </a:lnTo>
                  <a:lnTo>
                    <a:pt x="132" y="157"/>
                  </a:lnTo>
                  <a:lnTo>
                    <a:pt x="129" y="153"/>
                  </a:lnTo>
                  <a:lnTo>
                    <a:pt x="124" y="153"/>
                  </a:lnTo>
                  <a:lnTo>
                    <a:pt x="122" y="147"/>
                  </a:lnTo>
                  <a:lnTo>
                    <a:pt x="124" y="141"/>
                  </a:lnTo>
                  <a:lnTo>
                    <a:pt x="116" y="140"/>
                  </a:lnTo>
                  <a:lnTo>
                    <a:pt x="115" y="138"/>
                  </a:lnTo>
                  <a:lnTo>
                    <a:pt x="116" y="135"/>
                  </a:lnTo>
                  <a:lnTo>
                    <a:pt x="119" y="129"/>
                  </a:lnTo>
                  <a:lnTo>
                    <a:pt x="124" y="127"/>
                  </a:lnTo>
                  <a:lnTo>
                    <a:pt x="127" y="121"/>
                  </a:lnTo>
                  <a:lnTo>
                    <a:pt x="132" y="122"/>
                  </a:lnTo>
                  <a:lnTo>
                    <a:pt x="133" y="127"/>
                  </a:lnTo>
                  <a:lnTo>
                    <a:pt x="139" y="124"/>
                  </a:lnTo>
                  <a:lnTo>
                    <a:pt x="152" y="121"/>
                  </a:lnTo>
                  <a:lnTo>
                    <a:pt x="152" y="113"/>
                  </a:lnTo>
                  <a:lnTo>
                    <a:pt x="164" y="105"/>
                  </a:lnTo>
                  <a:lnTo>
                    <a:pt x="167" y="101"/>
                  </a:lnTo>
                  <a:lnTo>
                    <a:pt x="169" y="95"/>
                  </a:lnTo>
                  <a:lnTo>
                    <a:pt x="175" y="93"/>
                  </a:lnTo>
                  <a:lnTo>
                    <a:pt x="178" y="87"/>
                  </a:lnTo>
                  <a:lnTo>
                    <a:pt x="185" y="81"/>
                  </a:lnTo>
                  <a:lnTo>
                    <a:pt x="186" y="67"/>
                  </a:lnTo>
                  <a:lnTo>
                    <a:pt x="194" y="67"/>
                  </a:lnTo>
                  <a:lnTo>
                    <a:pt x="197" y="63"/>
                  </a:lnTo>
                  <a:lnTo>
                    <a:pt x="192" y="63"/>
                  </a:lnTo>
                  <a:lnTo>
                    <a:pt x="191" y="60"/>
                  </a:lnTo>
                  <a:lnTo>
                    <a:pt x="191" y="54"/>
                  </a:lnTo>
                  <a:lnTo>
                    <a:pt x="188" y="57"/>
                  </a:lnTo>
                  <a:lnTo>
                    <a:pt x="178" y="54"/>
                  </a:lnTo>
                  <a:lnTo>
                    <a:pt x="175" y="51"/>
                  </a:lnTo>
                  <a:lnTo>
                    <a:pt x="172" y="46"/>
                  </a:lnTo>
                  <a:lnTo>
                    <a:pt x="171" y="42"/>
                  </a:lnTo>
                  <a:lnTo>
                    <a:pt x="169" y="26"/>
                  </a:lnTo>
                  <a:lnTo>
                    <a:pt x="174" y="25"/>
                  </a:lnTo>
                  <a:lnTo>
                    <a:pt x="174" y="18"/>
                  </a:lnTo>
                  <a:lnTo>
                    <a:pt x="161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51" name="Freeform 37"/>
            <p:cNvSpPr>
              <a:spLocks/>
            </p:cNvSpPr>
            <p:nvPr/>
          </p:nvSpPr>
          <p:spPr bwMode="auto">
            <a:xfrm>
              <a:off x="6745174" y="2721010"/>
              <a:ext cx="258015" cy="225478"/>
            </a:xfrm>
            <a:custGeom>
              <a:avLst/>
              <a:gdLst/>
              <a:ahLst/>
              <a:cxnLst>
                <a:cxn ang="0">
                  <a:pos x="154" y="25"/>
                </a:cxn>
                <a:cxn ang="0">
                  <a:pos x="149" y="22"/>
                </a:cxn>
                <a:cxn ang="0">
                  <a:pos x="152" y="17"/>
                </a:cxn>
                <a:cxn ang="0">
                  <a:pos x="149" y="11"/>
                </a:cxn>
                <a:cxn ang="0">
                  <a:pos x="155" y="0"/>
                </a:cxn>
                <a:cxn ang="0">
                  <a:pos x="138" y="2"/>
                </a:cxn>
                <a:cxn ang="0">
                  <a:pos x="127" y="11"/>
                </a:cxn>
                <a:cxn ang="0">
                  <a:pos x="121" y="19"/>
                </a:cxn>
                <a:cxn ang="0">
                  <a:pos x="116" y="16"/>
                </a:cxn>
                <a:cxn ang="0">
                  <a:pos x="102" y="22"/>
                </a:cxn>
                <a:cxn ang="0">
                  <a:pos x="98" y="17"/>
                </a:cxn>
                <a:cxn ang="0">
                  <a:pos x="92" y="16"/>
                </a:cxn>
                <a:cxn ang="0">
                  <a:pos x="82" y="17"/>
                </a:cxn>
                <a:cxn ang="0">
                  <a:pos x="75" y="12"/>
                </a:cxn>
                <a:cxn ang="0">
                  <a:pos x="65" y="19"/>
                </a:cxn>
                <a:cxn ang="0">
                  <a:pos x="57" y="25"/>
                </a:cxn>
                <a:cxn ang="0">
                  <a:pos x="51" y="33"/>
                </a:cxn>
                <a:cxn ang="0">
                  <a:pos x="42" y="36"/>
                </a:cxn>
                <a:cxn ang="0">
                  <a:pos x="36" y="36"/>
                </a:cxn>
                <a:cxn ang="0">
                  <a:pos x="36" y="44"/>
                </a:cxn>
                <a:cxn ang="0">
                  <a:pos x="23" y="44"/>
                </a:cxn>
                <a:cxn ang="0">
                  <a:pos x="11" y="40"/>
                </a:cxn>
                <a:cxn ang="0">
                  <a:pos x="6" y="47"/>
                </a:cxn>
                <a:cxn ang="0">
                  <a:pos x="0" y="58"/>
                </a:cxn>
                <a:cxn ang="0">
                  <a:pos x="5" y="65"/>
                </a:cxn>
                <a:cxn ang="0">
                  <a:pos x="0" y="76"/>
                </a:cxn>
                <a:cxn ang="0">
                  <a:pos x="3" y="93"/>
                </a:cxn>
                <a:cxn ang="0">
                  <a:pos x="14" y="96"/>
                </a:cxn>
                <a:cxn ang="0">
                  <a:pos x="16" y="107"/>
                </a:cxn>
                <a:cxn ang="0">
                  <a:pos x="8" y="120"/>
                </a:cxn>
                <a:cxn ang="0">
                  <a:pos x="28" y="124"/>
                </a:cxn>
                <a:cxn ang="0">
                  <a:pos x="53" y="121"/>
                </a:cxn>
                <a:cxn ang="0">
                  <a:pos x="70" y="120"/>
                </a:cxn>
                <a:cxn ang="0">
                  <a:pos x="81" y="118"/>
                </a:cxn>
                <a:cxn ang="0">
                  <a:pos x="81" y="106"/>
                </a:cxn>
                <a:cxn ang="0">
                  <a:pos x="93" y="99"/>
                </a:cxn>
                <a:cxn ang="0">
                  <a:pos x="99" y="95"/>
                </a:cxn>
                <a:cxn ang="0">
                  <a:pos x="115" y="95"/>
                </a:cxn>
                <a:cxn ang="0">
                  <a:pos x="121" y="89"/>
                </a:cxn>
                <a:cxn ang="0">
                  <a:pos x="124" y="76"/>
                </a:cxn>
                <a:cxn ang="0">
                  <a:pos x="132" y="68"/>
                </a:cxn>
                <a:cxn ang="0">
                  <a:pos x="138" y="62"/>
                </a:cxn>
                <a:cxn ang="0">
                  <a:pos x="144" y="59"/>
                </a:cxn>
                <a:cxn ang="0">
                  <a:pos x="144" y="53"/>
                </a:cxn>
                <a:cxn ang="0">
                  <a:pos x="146" y="51"/>
                </a:cxn>
                <a:cxn ang="0">
                  <a:pos x="154" y="47"/>
                </a:cxn>
                <a:cxn ang="0">
                  <a:pos x="146" y="36"/>
                </a:cxn>
                <a:cxn ang="0">
                  <a:pos x="155" y="28"/>
                </a:cxn>
              </a:cxnLst>
              <a:rect l="0" t="0" r="r" b="b"/>
              <a:pathLst>
                <a:path w="155" h="126">
                  <a:moveTo>
                    <a:pt x="155" y="28"/>
                  </a:moveTo>
                  <a:lnTo>
                    <a:pt x="154" y="25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9" y="5"/>
                  </a:lnTo>
                  <a:lnTo>
                    <a:pt x="155" y="0"/>
                  </a:lnTo>
                  <a:lnTo>
                    <a:pt x="143" y="0"/>
                  </a:lnTo>
                  <a:lnTo>
                    <a:pt x="138" y="2"/>
                  </a:lnTo>
                  <a:lnTo>
                    <a:pt x="134" y="11"/>
                  </a:lnTo>
                  <a:lnTo>
                    <a:pt x="127" y="11"/>
                  </a:lnTo>
                  <a:lnTo>
                    <a:pt x="123" y="12"/>
                  </a:lnTo>
                  <a:lnTo>
                    <a:pt x="121" y="19"/>
                  </a:lnTo>
                  <a:lnTo>
                    <a:pt x="118" y="19"/>
                  </a:lnTo>
                  <a:lnTo>
                    <a:pt x="116" y="16"/>
                  </a:lnTo>
                  <a:lnTo>
                    <a:pt x="109" y="20"/>
                  </a:lnTo>
                  <a:lnTo>
                    <a:pt x="102" y="22"/>
                  </a:lnTo>
                  <a:lnTo>
                    <a:pt x="102" y="19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92" y="16"/>
                  </a:lnTo>
                  <a:lnTo>
                    <a:pt x="82" y="14"/>
                  </a:lnTo>
                  <a:lnTo>
                    <a:pt x="82" y="17"/>
                  </a:lnTo>
                  <a:lnTo>
                    <a:pt x="78" y="16"/>
                  </a:lnTo>
                  <a:lnTo>
                    <a:pt x="75" y="12"/>
                  </a:lnTo>
                  <a:lnTo>
                    <a:pt x="71" y="16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57" y="25"/>
                  </a:lnTo>
                  <a:lnTo>
                    <a:pt x="57" y="30"/>
                  </a:lnTo>
                  <a:lnTo>
                    <a:pt x="51" y="33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7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4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17" y="4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6" y="47"/>
                  </a:lnTo>
                  <a:lnTo>
                    <a:pt x="5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5" y="65"/>
                  </a:lnTo>
                  <a:lnTo>
                    <a:pt x="3" y="70"/>
                  </a:lnTo>
                  <a:lnTo>
                    <a:pt x="0" y="76"/>
                  </a:lnTo>
                  <a:lnTo>
                    <a:pt x="3" y="82"/>
                  </a:lnTo>
                  <a:lnTo>
                    <a:pt x="3" y="93"/>
                  </a:lnTo>
                  <a:lnTo>
                    <a:pt x="6" y="96"/>
                  </a:lnTo>
                  <a:lnTo>
                    <a:pt x="14" y="96"/>
                  </a:lnTo>
                  <a:lnTo>
                    <a:pt x="19" y="103"/>
                  </a:lnTo>
                  <a:lnTo>
                    <a:pt x="16" y="107"/>
                  </a:lnTo>
                  <a:lnTo>
                    <a:pt x="6" y="117"/>
                  </a:lnTo>
                  <a:lnTo>
                    <a:pt x="8" y="120"/>
                  </a:lnTo>
                  <a:lnTo>
                    <a:pt x="26" y="126"/>
                  </a:lnTo>
                  <a:lnTo>
                    <a:pt x="28" y="124"/>
                  </a:lnTo>
                  <a:lnTo>
                    <a:pt x="50" y="124"/>
                  </a:lnTo>
                  <a:lnTo>
                    <a:pt x="53" y="121"/>
                  </a:lnTo>
                  <a:lnTo>
                    <a:pt x="64" y="123"/>
                  </a:lnTo>
                  <a:lnTo>
                    <a:pt x="70" y="120"/>
                  </a:lnTo>
                  <a:lnTo>
                    <a:pt x="76" y="120"/>
                  </a:lnTo>
                  <a:lnTo>
                    <a:pt x="81" y="118"/>
                  </a:lnTo>
                  <a:lnTo>
                    <a:pt x="81" y="113"/>
                  </a:lnTo>
                  <a:lnTo>
                    <a:pt x="81" y="106"/>
                  </a:lnTo>
                  <a:lnTo>
                    <a:pt x="88" y="99"/>
                  </a:lnTo>
                  <a:lnTo>
                    <a:pt x="93" y="99"/>
                  </a:lnTo>
                  <a:lnTo>
                    <a:pt x="98" y="99"/>
                  </a:lnTo>
                  <a:lnTo>
                    <a:pt x="99" y="95"/>
                  </a:lnTo>
                  <a:lnTo>
                    <a:pt x="106" y="93"/>
                  </a:lnTo>
                  <a:lnTo>
                    <a:pt x="115" y="95"/>
                  </a:lnTo>
                  <a:lnTo>
                    <a:pt x="118" y="92"/>
                  </a:lnTo>
                  <a:lnTo>
                    <a:pt x="121" y="89"/>
                  </a:lnTo>
                  <a:lnTo>
                    <a:pt x="121" y="79"/>
                  </a:lnTo>
                  <a:lnTo>
                    <a:pt x="124" y="76"/>
                  </a:lnTo>
                  <a:lnTo>
                    <a:pt x="130" y="73"/>
                  </a:lnTo>
                  <a:lnTo>
                    <a:pt x="132" y="68"/>
                  </a:lnTo>
                  <a:lnTo>
                    <a:pt x="132" y="62"/>
                  </a:lnTo>
                  <a:lnTo>
                    <a:pt x="138" y="62"/>
                  </a:lnTo>
                  <a:lnTo>
                    <a:pt x="143" y="64"/>
                  </a:lnTo>
                  <a:lnTo>
                    <a:pt x="144" y="59"/>
                  </a:lnTo>
                  <a:lnTo>
                    <a:pt x="144" y="59"/>
                  </a:lnTo>
                  <a:lnTo>
                    <a:pt x="144" y="53"/>
                  </a:lnTo>
                  <a:lnTo>
                    <a:pt x="144" y="53"/>
                  </a:lnTo>
                  <a:lnTo>
                    <a:pt x="146" y="51"/>
                  </a:lnTo>
                  <a:lnTo>
                    <a:pt x="151" y="48"/>
                  </a:lnTo>
                  <a:lnTo>
                    <a:pt x="154" y="47"/>
                  </a:lnTo>
                  <a:lnTo>
                    <a:pt x="152" y="39"/>
                  </a:lnTo>
                  <a:lnTo>
                    <a:pt x="146" y="36"/>
                  </a:lnTo>
                  <a:lnTo>
                    <a:pt x="149" y="30"/>
                  </a:lnTo>
                  <a:lnTo>
                    <a:pt x="155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52" name="Freeform 38"/>
            <p:cNvSpPr>
              <a:spLocks/>
            </p:cNvSpPr>
            <p:nvPr/>
          </p:nvSpPr>
          <p:spPr bwMode="auto">
            <a:xfrm>
              <a:off x="7049632" y="2790876"/>
              <a:ext cx="130727" cy="82569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6" y="25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3" y="37"/>
                </a:cxn>
                <a:cxn ang="0">
                  <a:pos x="13" y="40"/>
                </a:cxn>
                <a:cxn ang="0">
                  <a:pos x="16" y="37"/>
                </a:cxn>
                <a:cxn ang="0">
                  <a:pos x="16" y="43"/>
                </a:cxn>
                <a:cxn ang="0">
                  <a:pos x="17" y="46"/>
                </a:cxn>
                <a:cxn ang="0">
                  <a:pos x="22" y="46"/>
                </a:cxn>
                <a:cxn ang="0">
                  <a:pos x="25" y="43"/>
                </a:cxn>
                <a:cxn ang="0">
                  <a:pos x="28" y="45"/>
                </a:cxn>
                <a:cxn ang="0">
                  <a:pos x="34" y="39"/>
                </a:cxn>
                <a:cxn ang="0">
                  <a:pos x="39" y="37"/>
                </a:cxn>
                <a:cxn ang="0">
                  <a:pos x="42" y="32"/>
                </a:cxn>
                <a:cxn ang="0">
                  <a:pos x="48" y="39"/>
                </a:cxn>
                <a:cxn ang="0">
                  <a:pos x="58" y="39"/>
                </a:cxn>
                <a:cxn ang="0">
                  <a:pos x="65" y="43"/>
                </a:cxn>
                <a:cxn ang="0">
                  <a:pos x="69" y="43"/>
                </a:cxn>
                <a:cxn ang="0">
                  <a:pos x="70" y="45"/>
                </a:cxn>
                <a:cxn ang="0">
                  <a:pos x="79" y="42"/>
                </a:cxn>
                <a:cxn ang="0">
                  <a:pos x="76" y="32"/>
                </a:cxn>
                <a:cxn ang="0">
                  <a:pos x="70" y="29"/>
                </a:cxn>
                <a:cxn ang="0">
                  <a:pos x="69" y="23"/>
                </a:cxn>
                <a:cxn ang="0">
                  <a:pos x="69" y="23"/>
                </a:cxn>
                <a:cxn ang="0">
                  <a:pos x="72" y="19"/>
                </a:cxn>
                <a:cxn ang="0">
                  <a:pos x="69" y="15"/>
                </a:cxn>
                <a:cxn ang="0">
                  <a:pos x="62" y="14"/>
                </a:cxn>
                <a:cxn ang="0">
                  <a:pos x="59" y="11"/>
                </a:cxn>
                <a:cxn ang="0">
                  <a:pos x="58" y="0"/>
                </a:cxn>
                <a:cxn ang="0">
                  <a:pos x="53" y="1"/>
                </a:cxn>
                <a:cxn ang="0">
                  <a:pos x="53" y="1"/>
                </a:cxn>
                <a:cxn ang="0">
                  <a:pos x="51" y="5"/>
                </a:cxn>
                <a:cxn ang="0">
                  <a:pos x="47" y="6"/>
                </a:cxn>
                <a:cxn ang="0">
                  <a:pos x="44" y="9"/>
                </a:cxn>
                <a:cxn ang="0">
                  <a:pos x="37" y="12"/>
                </a:cxn>
                <a:cxn ang="0">
                  <a:pos x="27" y="14"/>
                </a:cxn>
                <a:cxn ang="0">
                  <a:pos x="8" y="12"/>
                </a:cxn>
                <a:cxn ang="0">
                  <a:pos x="2" y="14"/>
                </a:cxn>
                <a:cxn ang="0">
                  <a:pos x="3" y="20"/>
                </a:cxn>
              </a:cxnLst>
              <a:rect l="0" t="0" r="r" b="b"/>
              <a:pathLst>
                <a:path w="79" h="46">
                  <a:moveTo>
                    <a:pt x="3" y="20"/>
                  </a:moveTo>
                  <a:lnTo>
                    <a:pt x="6" y="25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3" y="37"/>
                  </a:lnTo>
                  <a:lnTo>
                    <a:pt x="13" y="40"/>
                  </a:lnTo>
                  <a:lnTo>
                    <a:pt x="16" y="37"/>
                  </a:lnTo>
                  <a:lnTo>
                    <a:pt x="16" y="43"/>
                  </a:lnTo>
                  <a:lnTo>
                    <a:pt x="17" y="46"/>
                  </a:lnTo>
                  <a:lnTo>
                    <a:pt x="22" y="46"/>
                  </a:lnTo>
                  <a:lnTo>
                    <a:pt x="25" y="43"/>
                  </a:lnTo>
                  <a:lnTo>
                    <a:pt x="28" y="45"/>
                  </a:lnTo>
                  <a:lnTo>
                    <a:pt x="34" y="39"/>
                  </a:lnTo>
                  <a:lnTo>
                    <a:pt x="39" y="37"/>
                  </a:lnTo>
                  <a:lnTo>
                    <a:pt x="42" y="32"/>
                  </a:lnTo>
                  <a:lnTo>
                    <a:pt x="48" y="39"/>
                  </a:lnTo>
                  <a:lnTo>
                    <a:pt x="58" y="39"/>
                  </a:lnTo>
                  <a:lnTo>
                    <a:pt x="65" y="43"/>
                  </a:lnTo>
                  <a:lnTo>
                    <a:pt x="69" y="43"/>
                  </a:lnTo>
                  <a:lnTo>
                    <a:pt x="70" y="45"/>
                  </a:lnTo>
                  <a:lnTo>
                    <a:pt x="79" y="42"/>
                  </a:lnTo>
                  <a:lnTo>
                    <a:pt x="76" y="32"/>
                  </a:lnTo>
                  <a:lnTo>
                    <a:pt x="70" y="29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72" y="19"/>
                  </a:lnTo>
                  <a:lnTo>
                    <a:pt x="69" y="15"/>
                  </a:lnTo>
                  <a:lnTo>
                    <a:pt x="62" y="14"/>
                  </a:lnTo>
                  <a:lnTo>
                    <a:pt x="59" y="11"/>
                  </a:lnTo>
                  <a:lnTo>
                    <a:pt x="58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1" y="5"/>
                  </a:lnTo>
                  <a:lnTo>
                    <a:pt x="47" y="6"/>
                  </a:lnTo>
                  <a:lnTo>
                    <a:pt x="44" y="9"/>
                  </a:lnTo>
                  <a:lnTo>
                    <a:pt x="37" y="12"/>
                  </a:lnTo>
                  <a:lnTo>
                    <a:pt x="27" y="14"/>
                  </a:lnTo>
                  <a:lnTo>
                    <a:pt x="8" y="12"/>
                  </a:lnTo>
                  <a:lnTo>
                    <a:pt x="2" y="14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53" name="Freeform 39"/>
            <p:cNvSpPr>
              <a:spLocks/>
            </p:cNvSpPr>
            <p:nvPr/>
          </p:nvSpPr>
          <p:spPr bwMode="auto">
            <a:xfrm>
              <a:off x="6366753" y="2686077"/>
              <a:ext cx="443785" cy="362035"/>
            </a:xfrm>
            <a:custGeom>
              <a:avLst/>
              <a:gdLst/>
              <a:ahLst/>
              <a:cxnLst>
                <a:cxn ang="0">
                  <a:pos x="267" y="177"/>
                </a:cxn>
                <a:cxn ang="0">
                  <a:pos x="259" y="174"/>
                </a:cxn>
                <a:cxn ang="0">
                  <a:pos x="256" y="158"/>
                </a:cxn>
                <a:cxn ang="0">
                  <a:pos x="236" y="140"/>
                </a:cxn>
                <a:cxn ang="0">
                  <a:pos x="244" y="127"/>
                </a:cxn>
                <a:cxn ang="0">
                  <a:pos x="242" y="116"/>
                </a:cxn>
                <a:cxn ang="0">
                  <a:pos x="231" y="113"/>
                </a:cxn>
                <a:cxn ang="0">
                  <a:pos x="228" y="96"/>
                </a:cxn>
                <a:cxn ang="0">
                  <a:pos x="233" y="85"/>
                </a:cxn>
                <a:cxn ang="0">
                  <a:pos x="228" y="78"/>
                </a:cxn>
                <a:cxn ang="0">
                  <a:pos x="234" y="67"/>
                </a:cxn>
                <a:cxn ang="0">
                  <a:pos x="239" y="60"/>
                </a:cxn>
                <a:cxn ang="0">
                  <a:pos x="226" y="43"/>
                </a:cxn>
                <a:cxn ang="0">
                  <a:pos x="214" y="39"/>
                </a:cxn>
                <a:cxn ang="0">
                  <a:pos x="203" y="31"/>
                </a:cxn>
                <a:cxn ang="0">
                  <a:pos x="180" y="23"/>
                </a:cxn>
                <a:cxn ang="0">
                  <a:pos x="166" y="26"/>
                </a:cxn>
                <a:cxn ang="0">
                  <a:pos x="152" y="29"/>
                </a:cxn>
                <a:cxn ang="0">
                  <a:pos x="136" y="36"/>
                </a:cxn>
                <a:cxn ang="0">
                  <a:pos x="135" y="42"/>
                </a:cxn>
                <a:cxn ang="0">
                  <a:pos x="96" y="43"/>
                </a:cxn>
                <a:cxn ang="0">
                  <a:pos x="70" y="31"/>
                </a:cxn>
                <a:cxn ang="0">
                  <a:pos x="68" y="22"/>
                </a:cxn>
                <a:cxn ang="0">
                  <a:pos x="63" y="23"/>
                </a:cxn>
                <a:cxn ang="0">
                  <a:pos x="57" y="11"/>
                </a:cxn>
                <a:cxn ang="0">
                  <a:pos x="56" y="3"/>
                </a:cxn>
                <a:cxn ang="0">
                  <a:pos x="48" y="6"/>
                </a:cxn>
                <a:cxn ang="0">
                  <a:pos x="35" y="12"/>
                </a:cxn>
                <a:cxn ang="0">
                  <a:pos x="26" y="15"/>
                </a:cxn>
                <a:cxn ang="0">
                  <a:pos x="12" y="5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4" y="19"/>
                </a:cxn>
                <a:cxn ang="0">
                  <a:pos x="4" y="28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7" y="50"/>
                </a:cxn>
                <a:cxn ang="0">
                  <a:pos x="25" y="57"/>
                </a:cxn>
                <a:cxn ang="0">
                  <a:pos x="34" y="57"/>
                </a:cxn>
                <a:cxn ang="0">
                  <a:pos x="29" y="65"/>
                </a:cxn>
                <a:cxn ang="0">
                  <a:pos x="25" y="68"/>
                </a:cxn>
                <a:cxn ang="0">
                  <a:pos x="20" y="79"/>
                </a:cxn>
                <a:cxn ang="0">
                  <a:pos x="28" y="88"/>
                </a:cxn>
                <a:cxn ang="0">
                  <a:pos x="28" y="96"/>
                </a:cxn>
                <a:cxn ang="0">
                  <a:pos x="43" y="101"/>
                </a:cxn>
                <a:cxn ang="0">
                  <a:pos x="49" y="107"/>
                </a:cxn>
                <a:cxn ang="0">
                  <a:pos x="51" y="123"/>
                </a:cxn>
                <a:cxn ang="0">
                  <a:pos x="56" y="132"/>
                </a:cxn>
                <a:cxn ang="0">
                  <a:pos x="65" y="137"/>
                </a:cxn>
                <a:cxn ang="0">
                  <a:pos x="74" y="133"/>
                </a:cxn>
                <a:cxn ang="0">
                  <a:pos x="91" y="146"/>
                </a:cxn>
                <a:cxn ang="0">
                  <a:pos x="96" y="152"/>
                </a:cxn>
                <a:cxn ang="0">
                  <a:pos x="98" y="160"/>
                </a:cxn>
                <a:cxn ang="0">
                  <a:pos x="127" y="175"/>
                </a:cxn>
                <a:cxn ang="0">
                  <a:pos x="139" y="185"/>
                </a:cxn>
                <a:cxn ang="0">
                  <a:pos x="157" y="182"/>
                </a:cxn>
                <a:cxn ang="0">
                  <a:pos x="178" y="175"/>
                </a:cxn>
                <a:cxn ang="0">
                  <a:pos x="180" y="191"/>
                </a:cxn>
                <a:cxn ang="0">
                  <a:pos x="192" y="199"/>
                </a:cxn>
                <a:cxn ang="0">
                  <a:pos x="228" y="197"/>
                </a:cxn>
                <a:cxn ang="0">
                  <a:pos x="244" y="203"/>
                </a:cxn>
                <a:cxn ang="0">
                  <a:pos x="247" y="188"/>
                </a:cxn>
                <a:cxn ang="0">
                  <a:pos x="264" y="183"/>
                </a:cxn>
              </a:cxnLst>
              <a:rect l="0" t="0" r="r" b="b"/>
              <a:pathLst>
                <a:path w="267" h="203">
                  <a:moveTo>
                    <a:pt x="264" y="183"/>
                  </a:moveTo>
                  <a:lnTo>
                    <a:pt x="267" y="177"/>
                  </a:lnTo>
                  <a:lnTo>
                    <a:pt x="262" y="174"/>
                  </a:lnTo>
                  <a:lnTo>
                    <a:pt x="259" y="174"/>
                  </a:lnTo>
                  <a:lnTo>
                    <a:pt x="257" y="163"/>
                  </a:lnTo>
                  <a:lnTo>
                    <a:pt x="256" y="158"/>
                  </a:lnTo>
                  <a:lnTo>
                    <a:pt x="244" y="154"/>
                  </a:lnTo>
                  <a:lnTo>
                    <a:pt x="236" y="140"/>
                  </a:lnTo>
                  <a:lnTo>
                    <a:pt x="234" y="137"/>
                  </a:lnTo>
                  <a:lnTo>
                    <a:pt x="244" y="127"/>
                  </a:lnTo>
                  <a:lnTo>
                    <a:pt x="247" y="123"/>
                  </a:lnTo>
                  <a:lnTo>
                    <a:pt x="242" y="116"/>
                  </a:lnTo>
                  <a:lnTo>
                    <a:pt x="234" y="116"/>
                  </a:lnTo>
                  <a:lnTo>
                    <a:pt x="231" y="113"/>
                  </a:lnTo>
                  <a:lnTo>
                    <a:pt x="231" y="102"/>
                  </a:lnTo>
                  <a:lnTo>
                    <a:pt x="228" y="96"/>
                  </a:lnTo>
                  <a:lnTo>
                    <a:pt x="231" y="90"/>
                  </a:lnTo>
                  <a:lnTo>
                    <a:pt x="233" y="85"/>
                  </a:lnTo>
                  <a:lnTo>
                    <a:pt x="228" y="84"/>
                  </a:lnTo>
                  <a:lnTo>
                    <a:pt x="228" y="78"/>
                  </a:lnTo>
                  <a:lnTo>
                    <a:pt x="233" y="74"/>
                  </a:lnTo>
                  <a:lnTo>
                    <a:pt x="234" y="67"/>
                  </a:lnTo>
                  <a:lnTo>
                    <a:pt x="239" y="60"/>
                  </a:lnTo>
                  <a:lnTo>
                    <a:pt x="239" y="60"/>
                  </a:lnTo>
                  <a:lnTo>
                    <a:pt x="236" y="45"/>
                  </a:lnTo>
                  <a:lnTo>
                    <a:pt x="226" y="43"/>
                  </a:lnTo>
                  <a:lnTo>
                    <a:pt x="220" y="40"/>
                  </a:lnTo>
                  <a:lnTo>
                    <a:pt x="214" y="39"/>
                  </a:lnTo>
                  <a:lnTo>
                    <a:pt x="211" y="34"/>
                  </a:lnTo>
                  <a:lnTo>
                    <a:pt x="203" y="31"/>
                  </a:lnTo>
                  <a:lnTo>
                    <a:pt x="197" y="32"/>
                  </a:lnTo>
                  <a:lnTo>
                    <a:pt x="180" y="23"/>
                  </a:lnTo>
                  <a:lnTo>
                    <a:pt x="172" y="23"/>
                  </a:lnTo>
                  <a:lnTo>
                    <a:pt x="166" y="26"/>
                  </a:lnTo>
                  <a:lnTo>
                    <a:pt x="155" y="25"/>
                  </a:lnTo>
                  <a:lnTo>
                    <a:pt x="152" y="29"/>
                  </a:lnTo>
                  <a:lnTo>
                    <a:pt x="146" y="34"/>
                  </a:lnTo>
                  <a:lnTo>
                    <a:pt x="136" y="36"/>
                  </a:lnTo>
                  <a:lnTo>
                    <a:pt x="138" y="42"/>
                  </a:lnTo>
                  <a:lnTo>
                    <a:pt x="135" y="42"/>
                  </a:lnTo>
                  <a:lnTo>
                    <a:pt x="108" y="46"/>
                  </a:lnTo>
                  <a:lnTo>
                    <a:pt x="96" y="43"/>
                  </a:lnTo>
                  <a:lnTo>
                    <a:pt x="90" y="36"/>
                  </a:lnTo>
                  <a:lnTo>
                    <a:pt x="70" y="31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2"/>
                  </a:lnTo>
                  <a:lnTo>
                    <a:pt x="63" y="23"/>
                  </a:lnTo>
                  <a:lnTo>
                    <a:pt x="56" y="14"/>
                  </a:lnTo>
                  <a:lnTo>
                    <a:pt x="57" y="11"/>
                  </a:lnTo>
                  <a:lnTo>
                    <a:pt x="59" y="5"/>
                  </a:lnTo>
                  <a:lnTo>
                    <a:pt x="56" y="3"/>
                  </a:lnTo>
                  <a:lnTo>
                    <a:pt x="51" y="3"/>
                  </a:lnTo>
                  <a:lnTo>
                    <a:pt x="48" y="6"/>
                  </a:lnTo>
                  <a:lnTo>
                    <a:pt x="42" y="9"/>
                  </a:lnTo>
                  <a:lnTo>
                    <a:pt x="35" y="12"/>
                  </a:lnTo>
                  <a:lnTo>
                    <a:pt x="32" y="15"/>
                  </a:lnTo>
                  <a:lnTo>
                    <a:pt x="26" y="15"/>
                  </a:lnTo>
                  <a:lnTo>
                    <a:pt x="17" y="12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19"/>
                  </a:lnTo>
                  <a:lnTo>
                    <a:pt x="6" y="22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4" y="45"/>
                  </a:lnTo>
                  <a:lnTo>
                    <a:pt x="17" y="50"/>
                  </a:lnTo>
                  <a:lnTo>
                    <a:pt x="21" y="53"/>
                  </a:lnTo>
                  <a:lnTo>
                    <a:pt x="25" y="57"/>
                  </a:lnTo>
                  <a:lnTo>
                    <a:pt x="32" y="54"/>
                  </a:lnTo>
                  <a:lnTo>
                    <a:pt x="34" y="57"/>
                  </a:lnTo>
                  <a:lnTo>
                    <a:pt x="29" y="60"/>
                  </a:lnTo>
                  <a:lnTo>
                    <a:pt x="29" y="65"/>
                  </a:lnTo>
                  <a:lnTo>
                    <a:pt x="31" y="68"/>
                  </a:lnTo>
                  <a:lnTo>
                    <a:pt x="25" y="68"/>
                  </a:lnTo>
                  <a:lnTo>
                    <a:pt x="23" y="74"/>
                  </a:lnTo>
                  <a:lnTo>
                    <a:pt x="20" y="79"/>
                  </a:lnTo>
                  <a:lnTo>
                    <a:pt x="25" y="85"/>
                  </a:lnTo>
                  <a:lnTo>
                    <a:pt x="28" y="88"/>
                  </a:lnTo>
                  <a:lnTo>
                    <a:pt x="32" y="95"/>
                  </a:lnTo>
                  <a:lnTo>
                    <a:pt x="28" y="96"/>
                  </a:lnTo>
                  <a:lnTo>
                    <a:pt x="37" y="96"/>
                  </a:lnTo>
                  <a:lnTo>
                    <a:pt x="43" y="101"/>
                  </a:lnTo>
                  <a:lnTo>
                    <a:pt x="49" y="102"/>
                  </a:lnTo>
                  <a:lnTo>
                    <a:pt x="49" y="107"/>
                  </a:lnTo>
                  <a:lnTo>
                    <a:pt x="54" y="112"/>
                  </a:lnTo>
                  <a:lnTo>
                    <a:pt x="51" y="123"/>
                  </a:lnTo>
                  <a:lnTo>
                    <a:pt x="56" y="124"/>
                  </a:lnTo>
                  <a:lnTo>
                    <a:pt x="56" y="132"/>
                  </a:lnTo>
                  <a:lnTo>
                    <a:pt x="60" y="132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74" y="133"/>
                  </a:lnTo>
                  <a:lnTo>
                    <a:pt x="84" y="135"/>
                  </a:lnTo>
                  <a:lnTo>
                    <a:pt x="91" y="146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98" y="160"/>
                  </a:lnTo>
                  <a:lnTo>
                    <a:pt x="98" y="160"/>
                  </a:lnTo>
                  <a:lnTo>
                    <a:pt x="102" y="164"/>
                  </a:lnTo>
                  <a:lnTo>
                    <a:pt x="127" y="175"/>
                  </a:lnTo>
                  <a:lnTo>
                    <a:pt x="132" y="180"/>
                  </a:lnTo>
                  <a:lnTo>
                    <a:pt x="139" y="185"/>
                  </a:lnTo>
                  <a:lnTo>
                    <a:pt x="150" y="186"/>
                  </a:lnTo>
                  <a:lnTo>
                    <a:pt x="157" y="182"/>
                  </a:lnTo>
                  <a:lnTo>
                    <a:pt x="171" y="177"/>
                  </a:lnTo>
                  <a:lnTo>
                    <a:pt x="178" y="175"/>
                  </a:lnTo>
                  <a:lnTo>
                    <a:pt x="181" y="183"/>
                  </a:lnTo>
                  <a:lnTo>
                    <a:pt x="180" y="191"/>
                  </a:lnTo>
                  <a:lnTo>
                    <a:pt x="185" y="195"/>
                  </a:lnTo>
                  <a:lnTo>
                    <a:pt x="192" y="199"/>
                  </a:lnTo>
                  <a:lnTo>
                    <a:pt x="216" y="200"/>
                  </a:lnTo>
                  <a:lnTo>
                    <a:pt x="228" y="197"/>
                  </a:lnTo>
                  <a:lnTo>
                    <a:pt x="242" y="203"/>
                  </a:lnTo>
                  <a:lnTo>
                    <a:pt x="244" y="203"/>
                  </a:lnTo>
                  <a:lnTo>
                    <a:pt x="245" y="192"/>
                  </a:lnTo>
                  <a:lnTo>
                    <a:pt x="247" y="188"/>
                  </a:lnTo>
                  <a:lnTo>
                    <a:pt x="254" y="185"/>
                  </a:lnTo>
                  <a:lnTo>
                    <a:pt x="264" y="1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54" name="Freeform 40"/>
            <p:cNvSpPr>
              <a:spLocks/>
            </p:cNvSpPr>
            <p:nvPr/>
          </p:nvSpPr>
          <p:spPr bwMode="auto">
            <a:xfrm>
              <a:off x="6918455" y="2847754"/>
              <a:ext cx="482326" cy="613873"/>
            </a:xfrm>
            <a:custGeom>
              <a:avLst/>
              <a:gdLst>
                <a:gd name="T0" fmla="*/ 2147483647 w 290"/>
                <a:gd name="T1" fmla="*/ 2147483647 h 344"/>
                <a:gd name="T2" fmla="*/ 2147483647 w 290"/>
                <a:gd name="T3" fmla="*/ 2147483647 h 344"/>
                <a:gd name="T4" fmla="*/ 2147483647 w 290"/>
                <a:gd name="T5" fmla="*/ 2147483647 h 344"/>
                <a:gd name="T6" fmla="*/ 2147483647 w 290"/>
                <a:gd name="T7" fmla="*/ 2147483647 h 344"/>
                <a:gd name="T8" fmla="*/ 2147483647 w 290"/>
                <a:gd name="T9" fmla="*/ 2147483647 h 344"/>
                <a:gd name="T10" fmla="*/ 2147483647 w 290"/>
                <a:gd name="T11" fmla="*/ 2147483647 h 344"/>
                <a:gd name="T12" fmla="*/ 2147483647 w 290"/>
                <a:gd name="T13" fmla="*/ 2147483647 h 344"/>
                <a:gd name="T14" fmla="*/ 2147483647 w 290"/>
                <a:gd name="T15" fmla="*/ 2147483647 h 344"/>
                <a:gd name="T16" fmla="*/ 2147483647 w 290"/>
                <a:gd name="T17" fmla="*/ 2147483647 h 344"/>
                <a:gd name="T18" fmla="*/ 2147483647 w 290"/>
                <a:gd name="T19" fmla="*/ 2147483647 h 344"/>
                <a:gd name="T20" fmla="*/ 2147483647 w 290"/>
                <a:gd name="T21" fmla="*/ 2147483647 h 344"/>
                <a:gd name="T22" fmla="*/ 2147483647 w 290"/>
                <a:gd name="T23" fmla="*/ 2147483647 h 344"/>
                <a:gd name="T24" fmla="*/ 2147483647 w 290"/>
                <a:gd name="T25" fmla="*/ 2147483647 h 344"/>
                <a:gd name="T26" fmla="*/ 2147483647 w 290"/>
                <a:gd name="T27" fmla="*/ 2147483647 h 344"/>
                <a:gd name="T28" fmla="*/ 2147483647 w 290"/>
                <a:gd name="T29" fmla="*/ 2147483647 h 344"/>
                <a:gd name="T30" fmla="*/ 2147483647 w 290"/>
                <a:gd name="T31" fmla="*/ 2147483647 h 344"/>
                <a:gd name="T32" fmla="*/ 2147483647 w 290"/>
                <a:gd name="T33" fmla="*/ 2147483647 h 344"/>
                <a:gd name="T34" fmla="*/ 2147483647 w 290"/>
                <a:gd name="T35" fmla="*/ 2147483647 h 344"/>
                <a:gd name="T36" fmla="*/ 2147483647 w 290"/>
                <a:gd name="T37" fmla="*/ 2147483647 h 344"/>
                <a:gd name="T38" fmla="*/ 2147483647 w 290"/>
                <a:gd name="T39" fmla="*/ 2147483647 h 344"/>
                <a:gd name="T40" fmla="*/ 2147483647 w 290"/>
                <a:gd name="T41" fmla="*/ 2147483647 h 344"/>
                <a:gd name="T42" fmla="*/ 2147483647 w 290"/>
                <a:gd name="T43" fmla="*/ 2147483647 h 344"/>
                <a:gd name="T44" fmla="*/ 2147483647 w 290"/>
                <a:gd name="T45" fmla="*/ 2147483647 h 344"/>
                <a:gd name="T46" fmla="*/ 2147483647 w 290"/>
                <a:gd name="T47" fmla="*/ 2147483647 h 344"/>
                <a:gd name="T48" fmla="*/ 2147483647 w 290"/>
                <a:gd name="T49" fmla="*/ 2147483647 h 344"/>
                <a:gd name="T50" fmla="*/ 2147483647 w 290"/>
                <a:gd name="T51" fmla="*/ 2147483647 h 344"/>
                <a:gd name="T52" fmla="*/ 2147483647 w 290"/>
                <a:gd name="T53" fmla="*/ 2147483647 h 344"/>
                <a:gd name="T54" fmla="*/ 2147483647 w 290"/>
                <a:gd name="T55" fmla="*/ 2147483647 h 344"/>
                <a:gd name="T56" fmla="*/ 2147483647 w 290"/>
                <a:gd name="T57" fmla="*/ 2147483647 h 344"/>
                <a:gd name="T58" fmla="*/ 2147483647 w 290"/>
                <a:gd name="T59" fmla="*/ 2147483647 h 344"/>
                <a:gd name="T60" fmla="*/ 2147483647 w 290"/>
                <a:gd name="T61" fmla="*/ 2147483647 h 344"/>
                <a:gd name="T62" fmla="*/ 2147483647 w 290"/>
                <a:gd name="T63" fmla="*/ 2147483647 h 344"/>
                <a:gd name="T64" fmla="*/ 2147483647 w 290"/>
                <a:gd name="T65" fmla="*/ 2147483647 h 344"/>
                <a:gd name="T66" fmla="*/ 2147483647 w 290"/>
                <a:gd name="T67" fmla="*/ 2147483647 h 344"/>
                <a:gd name="T68" fmla="*/ 2147483647 w 290"/>
                <a:gd name="T69" fmla="*/ 2147483647 h 344"/>
                <a:gd name="T70" fmla="*/ 2147483647 w 290"/>
                <a:gd name="T71" fmla="*/ 2147483647 h 344"/>
                <a:gd name="T72" fmla="*/ 2147483647 w 290"/>
                <a:gd name="T73" fmla="*/ 2147483647 h 344"/>
                <a:gd name="T74" fmla="*/ 2147483647 w 290"/>
                <a:gd name="T75" fmla="*/ 2147483647 h 344"/>
                <a:gd name="T76" fmla="*/ 2147483647 w 290"/>
                <a:gd name="T77" fmla="*/ 2147483647 h 344"/>
                <a:gd name="T78" fmla="*/ 2147483647 w 290"/>
                <a:gd name="T79" fmla="*/ 2147483647 h 344"/>
                <a:gd name="T80" fmla="*/ 2147483647 w 290"/>
                <a:gd name="T81" fmla="*/ 2147483647 h 344"/>
                <a:gd name="T82" fmla="*/ 2147483647 w 290"/>
                <a:gd name="T83" fmla="*/ 2147483647 h 344"/>
                <a:gd name="T84" fmla="*/ 2147483647 w 290"/>
                <a:gd name="T85" fmla="*/ 2147483647 h 344"/>
                <a:gd name="T86" fmla="*/ 2147483647 w 290"/>
                <a:gd name="T87" fmla="*/ 2147483647 h 344"/>
                <a:gd name="T88" fmla="*/ 2147483647 w 290"/>
                <a:gd name="T89" fmla="*/ 2147483647 h 344"/>
                <a:gd name="T90" fmla="*/ 2147483647 w 290"/>
                <a:gd name="T91" fmla="*/ 2147483647 h 344"/>
                <a:gd name="T92" fmla="*/ 2147483647 w 290"/>
                <a:gd name="T93" fmla="*/ 2147483647 h 344"/>
                <a:gd name="T94" fmla="*/ 2147483647 w 290"/>
                <a:gd name="T95" fmla="*/ 2147483647 h 344"/>
                <a:gd name="T96" fmla="*/ 2147483647 w 290"/>
                <a:gd name="T97" fmla="*/ 2147483647 h 344"/>
                <a:gd name="T98" fmla="*/ 2147483647 w 290"/>
                <a:gd name="T99" fmla="*/ 2147483647 h 344"/>
                <a:gd name="T100" fmla="*/ 2147483647 w 290"/>
                <a:gd name="T101" fmla="*/ 2147483647 h 344"/>
                <a:gd name="T102" fmla="*/ 2147483647 w 290"/>
                <a:gd name="T103" fmla="*/ 2147483647 h 344"/>
                <a:gd name="T104" fmla="*/ 2147483647 w 290"/>
                <a:gd name="T105" fmla="*/ 2147483647 h 344"/>
                <a:gd name="T106" fmla="*/ 2147483647 w 290"/>
                <a:gd name="T107" fmla="*/ 2147483647 h 344"/>
                <a:gd name="T108" fmla="*/ 2147483647 w 290"/>
                <a:gd name="T109" fmla="*/ 2147483647 h 344"/>
                <a:gd name="T110" fmla="*/ 2147483647 w 290"/>
                <a:gd name="T111" fmla="*/ 0 h 344"/>
                <a:gd name="T112" fmla="*/ 2147483647 w 290"/>
                <a:gd name="T113" fmla="*/ 2147483647 h 344"/>
                <a:gd name="T114" fmla="*/ 2147483647 w 290"/>
                <a:gd name="T115" fmla="*/ 2147483647 h 3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0"/>
                <a:gd name="T175" fmla="*/ 0 h 344"/>
                <a:gd name="T176" fmla="*/ 290 w 290"/>
                <a:gd name="T177" fmla="*/ 344 h 3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0" h="344">
                  <a:moveTo>
                    <a:pt x="89" y="32"/>
                  </a:moveTo>
                  <a:lnTo>
                    <a:pt x="82" y="38"/>
                  </a:lnTo>
                  <a:lnTo>
                    <a:pt x="79" y="44"/>
                  </a:lnTo>
                  <a:lnTo>
                    <a:pt x="73" y="46"/>
                  </a:lnTo>
                  <a:lnTo>
                    <a:pt x="71" y="52"/>
                  </a:lnTo>
                  <a:lnTo>
                    <a:pt x="68" y="56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43" y="75"/>
                  </a:lnTo>
                  <a:lnTo>
                    <a:pt x="37" y="78"/>
                  </a:lnTo>
                  <a:lnTo>
                    <a:pt x="36" y="73"/>
                  </a:lnTo>
                  <a:lnTo>
                    <a:pt x="31" y="72"/>
                  </a:lnTo>
                  <a:lnTo>
                    <a:pt x="28" y="78"/>
                  </a:lnTo>
                  <a:lnTo>
                    <a:pt x="23" y="80"/>
                  </a:lnTo>
                  <a:lnTo>
                    <a:pt x="20" y="86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8" y="92"/>
                  </a:lnTo>
                  <a:lnTo>
                    <a:pt x="26" y="98"/>
                  </a:lnTo>
                  <a:lnTo>
                    <a:pt x="28" y="104"/>
                  </a:lnTo>
                  <a:lnTo>
                    <a:pt x="33" y="104"/>
                  </a:lnTo>
                  <a:lnTo>
                    <a:pt x="36" y="108"/>
                  </a:lnTo>
                  <a:lnTo>
                    <a:pt x="40" y="114"/>
                  </a:lnTo>
                  <a:lnTo>
                    <a:pt x="40" y="122"/>
                  </a:lnTo>
                  <a:lnTo>
                    <a:pt x="37" y="125"/>
                  </a:lnTo>
                  <a:lnTo>
                    <a:pt x="34" y="122"/>
                  </a:lnTo>
                  <a:lnTo>
                    <a:pt x="26" y="126"/>
                  </a:lnTo>
                  <a:lnTo>
                    <a:pt x="11" y="123"/>
                  </a:lnTo>
                  <a:lnTo>
                    <a:pt x="9" y="128"/>
                  </a:lnTo>
                  <a:lnTo>
                    <a:pt x="5" y="128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8" y="137"/>
                  </a:lnTo>
                  <a:lnTo>
                    <a:pt x="14" y="143"/>
                  </a:lnTo>
                  <a:lnTo>
                    <a:pt x="36" y="142"/>
                  </a:lnTo>
                  <a:lnTo>
                    <a:pt x="28" y="148"/>
                  </a:lnTo>
                  <a:lnTo>
                    <a:pt x="20" y="150"/>
                  </a:lnTo>
                  <a:lnTo>
                    <a:pt x="11" y="150"/>
                  </a:lnTo>
                  <a:lnTo>
                    <a:pt x="12" y="154"/>
                  </a:lnTo>
                  <a:lnTo>
                    <a:pt x="17" y="159"/>
                  </a:lnTo>
                  <a:lnTo>
                    <a:pt x="26" y="163"/>
                  </a:lnTo>
                  <a:lnTo>
                    <a:pt x="31" y="170"/>
                  </a:lnTo>
                  <a:lnTo>
                    <a:pt x="34" y="173"/>
                  </a:lnTo>
                  <a:lnTo>
                    <a:pt x="45" y="173"/>
                  </a:lnTo>
                  <a:lnTo>
                    <a:pt x="54" y="167"/>
                  </a:lnTo>
                  <a:lnTo>
                    <a:pt x="57" y="165"/>
                  </a:lnTo>
                  <a:lnTo>
                    <a:pt x="59" y="163"/>
                  </a:lnTo>
                  <a:lnTo>
                    <a:pt x="61" y="159"/>
                  </a:lnTo>
                  <a:lnTo>
                    <a:pt x="65" y="151"/>
                  </a:lnTo>
                  <a:lnTo>
                    <a:pt x="64" y="160"/>
                  </a:lnTo>
                  <a:lnTo>
                    <a:pt x="62" y="165"/>
                  </a:lnTo>
                  <a:lnTo>
                    <a:pt x="65" y="171"/>
                  </a:lnTo>
                  <a:lnTo>
                    <a:pt x="65" y="177"/>
                  </a:lnTo>
                  <a:lnTo>
                    <a:pt x="61" y="184"/>
                  </a:lnTo>
                  <a:lnTo>
                    <a:pt x="62" y="188"/>
                  </a:lnTo>
                  <a:lnTo>
                    <a:pt x="65" y="193"/>
                  </a:lnTo>
                  <a:lnTo>
                    <a:pt x="67" y="199"/>
                  </a:lnTo>
                  <a:lnTo>
                    <a:pt x="67" y="205"/>
                  </a:lnTo>
                  <a:lnTo>
                    <a:pt x="71" y="222"/>
                  </a:lnTo>
                  <a:lnTo>
                    <a:pt x="71" y="232"/>
                  </a:lnTo>
                  <a:lnTo>
                    <a:pt x="78" y="247"/>
                  </a:lnTo>
                  <a:lnTo>
                    <a:pt x="87" y="258"/>
                  </a:lnTo>
                  <a:lnTo>
                    <a:pt x="90" y="264"/>
                  </a:lnTo>
                  <a:lnTo>
                    <a:pt x="90" y="272"/>
                  </a:lnTo>
                  <a:lnTo>
                    <a:pt x="92" y="281"/>
                  </a:lnTo>
                  <a:lnTo>
                    <a:pt x="96" y="289"/>
                  </a:lnTo>
                  <a:lnTo>
                    <a:pt x="101" y="297"/>
                  </a:lnTo>
                  <a:lnTo>
                    <a:pt x="107" y="302"/>
                  </a:lnTo>
                  <a:lnTo>
                    <a:pt x="107" y="309"/>
                  </a:lnTo>
                  <a:lnTo>
                    <a:pt x="110" y="317"/>
                  </a:lnTo>
                  <a:lnTo>
                    <a:pt x="113" y="323"/>
                  </a:lnTo>
                  <a:lnTo>
                    <a:pt x="115" y="333"/>
                  </a:lnTo>
                  <a:lnTo>
                    <a:pt x="118" y="337"/>
                  </a:lnTo>
                  <a:lnTo>
                    <a:pt x="123" y="342"/>
                  </a:lnTo>
                  <a:lnTo>
                    <a:pt x="132" y="344"/>
                  </a:lnTo>
                  <a:lnTo>
                    <a:pt x="140" y="340"/>
                  </a:lnTo>
                  <a:lnTo>
                    <a:pt x="143" y="333"/>
                  </a:lnTo>
                  <a:lnTo>
                    <a:pt x="149" y="333"/>
                  </a:lnTo>
                  <a:lnTo>
                    <a:pt x="158" y="330"/>
                  </a:lnTo>
                  <a:lnTo>
                    <a:pt x="160" y="323"/>
                  </a:lnTo>
                  <a:lnTo>
                    <a:pt x="163" y="316"/>
                  </a:lnTo>
                  <a:lnTo>
                    <a:pt x="163" y="305"/>
                  </a:lnTo>
                  <a:lnTo>
                    <a:pt x="158" y="302"/>
                  </a:lnTo>
                  <a:lnTo>
                    <a:pt x="162" y="294"/>
                  </a:lnTo>
                  <a:lnTo>
                    <a:pt x="168" y="274"/>
                  </a:lnTo>
                  <a:lnTo>
                    <a:pt x="165" y="261"/>
                  </a:lnTo>
                  <a:lnTo>
                    <a:pt x="165" y="252"/>
                  </a:lnTo>
                  <a:lnTo>
                    <a:pt x="168" y="244"/>
                  </a:lnTo>
                  <a:lnTo>
                    <a:pt x="182" y="232"/>
                  </a:lnTo>
                  <a:lnTo>
                    <a:pt x="189" y="232"/>
                  </a:lnTo>
                  <a:lnTo>
                    <a:pt x="196" y="230"/>
                  </a:lnTo>
                  <a:lnTo>
                    <a:pt x="197" y="222"/>
                  </a:lnTo>
                  <a:lnTo>
                    <a:pt x="208" y="215"/>
                  </a:lnTo>
                  <a:lnTo>
                    <a:pt x="214" y="210"/>
                  </a:lnTo>
                  <a:lnTo>
                    <a:pt x="219" y="205"/>
                  </a:lnTo>
                  <a:lnTo>
                    <a:pt x="224" y="202"/>
                  </a:lnTo>
                  <a:lnTo>
                    <a:pt x="227" y="196"/>
                  </a:lnTo>
                  <a:lnTo>
                    <a:pt x="233" y="193"/>
                  </a:lnTo>
                  <a:lnTo>
                    <a:pt x="239" y="190"/>
                  </a:lnTo>
                  <a:lnTo>
                    <a:pt x="239" y="187"/>
                  </a:lnTo>
                  <a:lnTo>
                    <a:pt x="244" y="185"/>
                  </a:lnTo>
                  <a:lnTo>
                    <a:pt x="252" y="182"/>
                  </a:lnTo>
                  <a:lnTo>
                    <a:pt x="256" y="177"/>
                  </a:lnTo>
                  <a:lnTo>
                    <a:pt x="261" y="174"/>
                  </a:lnTo>
                  <a:lnTo>
                    <a:pt x="261" y="163"/>
                  </a:lnTo>
                  <a:lnTo>
                    <a:pt x="273" y="156"/>
                  </a:lnTo>
                  <a:lnTo>
                    <a:pt x="276" y="156"/>
                  </a:lnTo>
                  <a:lnTo>
                    <a:pt x="276" y="150"/>
                  </a:lnTo>
                  <a:lnTo>
                    <a:pt x="283" y="153"/>
                  </a:lnTo>
                  <a:lnTo>
                    <a:pt x="284" y="156"/>
                  </a:lnTo>
                  <a:lnTo>
                    <a:pt x="287" y="159"/>
                  </a:lnTo>
                  <a:lnTo>
                    <a:pt x="290" y="159"/>
                  </a:lnTo>
                  <a:lnTo>
                    <a:pt x="287" y="148"/>
                  </a:lnTo>
                  <a:lnTo>
                    <a:pt x="287" y="145"/>
                  </a:lnTo>
                  <a:lnTo>
                    <a:pt x="283" y="139"/>
                  </a:lnTo>
                  <a:lnTo>
                    <a:pt x="281" y="132"/>
                  </a:lnTo>
                  <a:lnTo>
                    <a:pt x="286" y="126"/>
                  </a:lnTo>
                  <a:lnTo>
                    <a:pt x="276" y="120"/>
                  </a:lnTo>
                  <a:lnTo>
                    <a:pt x="275" y="117"/>
                  </a:lnTo>
                  <a:lnTo>
                    <a:pt x="280" y="114"/>
                  </a:lnTo>
                  <a:lnTo>
                    <a:pt x="281" y="111"/>
                  </a:lnTo>
                  <a:lnTo>
                    <a:pt x="287" y="111"/>
                  </a:lnTo>
                  <a:lnTo>
                    <a:pt x="284" y="108"/>
                  </a:lnTo>
                  <a:lnTo>
                    <a:pt x="276" y="104"/>
                  </a:lnTo>
                  <a:lnTo>
                    <a:pt x="275" y="100"/>
                  </a:lnTo>
                  <a:lnTo>
                    <a:pt x="280" y="95"/>
                  </a:lnTo>
                  <a:lnTo>
                    <a:pt x="273" y="95"/>
                  </a:lnTo>
                  <a:lnTo>
                    <a:pt x="266" y="97"/>
                  </a:lnTo>
                  <a:lnTo>
                    <a:pt x="258" y="94"/>
                  </a:lnTo>
                  <a:lnTo>
                    <a:pt x="252" y="92"/>
                  </a:lnTo>
                  <a:lnTo>
                    <a:pt x="245" y="92"/>
                  </a:lnTo>
                  <a:lnTo>
                    <a:pt x="244" y="92"/>
                  </a:lnTo>
                  <a:lnTo>
                    <a:pt x="242" y="89"/>
                  </a:lnTo>
                  <a:lnTo>
                    <a:pt x="236" y="89"/>
                  </a:lnTo>
                  <a:lnTo>
                    <a:pt x="230" y="87"/>
                  </a:lnTo>
                  <a:lnTo>
                    <a:pt x="228" y="83"/>
                  </a:lnTo>
                  <a:lnTo>
                    <a:pt x="222" y="81"/>
                  </a:lnTo>
                  <a:lnTo>
                    <a:pt x="216" y="80"/>
                  </a:lnTo>
                  <a:lnTo>
                    <a:pt x="207" y="81"/>
                  </a:lnTo>
                  <a:lnTo>
                    <a:pt x="196" y="75"/>
                  </a:lnTo>
                  <a:lnTo>
                    <a:pt x="189" y="73"/>
                  </a:lnTo>
                  <a:lnTo>
                    <a:pt x="175" y="64"/>
                  </a:lnTo>
                  <a:lnTo>
                    <a:pt x="169" y="66"/>
                  </a:lnTo>
                  <a:lnTo>
                    <a:pt x="163" y="61"/>
                  </a:lnTo>
                  <a:lnTo>
                    <a:pt x="168" y="58"/>
                  </a:lnTo>
                  <a:lnTo>
                    <a:pt x="169" y="52"/>
                  </a:lnTo>
                  <a:lnTo>
                    <a:pt x="172" y="47"/>
                  </a:lnTo>
                  <a:lnTo>
                    <a:pt x="179" y="42"/>
                  </a:lnTo>
                  <a:lnTo>
                    <a:pt x="171" y="42"/>
                  </a:lnTo>
                  <a:lnTo>
                    <a:pt x="169" y="38"/>
                  </a:lnTo>
                  <a:lnTo>
                    <a:pt x="155" y="28"/>
                  </a:lnTo>
                  <a:lnTo>
                    <a:pt x="152" y="25"/>
                  </a:lnTo>
                  <a:lnTo>
                    <a:pt x="148" y="28"/>
                  </a:lnTo>
                  <a:lnTo>
                    <a:pt x="148" y="24"/>
                  </a:lnTo>
                  <a:lnTo>
                    <a:pt x="144" y="18"/>
                  </a:lnTo>
                  <a:lnTo>
                    <a:pt x="144" y="13"/>
                  </a:lnTo>
                  <a:lnTo>
                    <a:pt x="144" y="11"/>
                  </a:lnTo>
                  <a:lnTo>
                    <a:pt x="137" y="7"/>
                  </a:lnTo>
                  <a:lnTo>
                    <a:pt x="127" y="7"/>
                  </a:lnTo>
                  <a:lnTo>
                    <a:pt x="121" y="0"/>
                  </a:lnTo>
                  <a:lnTo>
                    <a:pt x="118" y="5"/>
                  </a:lnTo>
                  <a:lnTo>
                    <a:pt x="113" y="7"/>
                  </a:lnTo>
                  <a:lnTo>
                    <a:pt x="107" y="13"/>
                  </a:lnTo>
                  <a:lnTo>
                    <a:pt x="104" y="11"/>
                  </a:lnTo>
                  <a:lnTo>
                    <a:pt x="101" y="14"/>
                  </a:lnTo>
                  <a:lnTo>
                    <a:pt x="98" y="18"/>
                  </a:lnTo>
                  <a:lnTo>
                    <a:pt x="90" y="18"/>
                  </a:lnTo>
                  <a:lnTo>
                    <a:pt x="89" y="32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5" name="Freeform 41"/>
            <p:cNvSpPr>
              <a:spLocks/>
            </p:cNvSpPr>
            <p:nvPr/>
          </p:nvSpPr>
          <p:spPr bwMode="auto">
            <a:xfrm>
              <a:off x="7145957" y="2781349"/>
              <a:ext cx="53322" cy="50812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1" y="16"/>
                </a:cxn>
                <a:cxn ang="0">
                  <a:pos x="4" y="19"/>
                </a:cxn>
                <a:cxn ang="0">
                  <a:pos x="11" y="20"/>
                </a:cxn>
                <a:cxn ang="0">
                  <a:pos x="14" y="24"/>
                </a:cxn>
                <a:cxn ang="0">
                  <a:pos x="11" y="28"/>
                </a:cxn>
                <a:cxn ang="0">
                  <a:pos x="20" y="28"/>
                </a:cxn>
                <a:cxn ang="0">
                  <a:pos x="21" y="22"/>
                </a:cxn>
                <a:cxn ang="0">
                  <a:pos x="29" y="19"/>
                </a:cxn>
                <a:cxn ang="0">
                  <a:pos x="31" y="13"/>
                </a:cxn>
                <a:cxn ang="0">
                  <a:pos x="32" y="8"/>
                </a:cxn>
                <a:cxn ang="0">
                  <a:pos x="28" y="5"/>
                </a:cxn>
              </a:cxnLst>
              <a:rect l="0" t="0" r="r" b="b"/>
              <a:pathLst>
                <a:path w="32" h="28">
                  <a:moveTo>
                    <a:pt x="28" y="5"/>
                  </a:moveTo>
                  <a:lnTo>
                    <a:pt x="2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0" y="5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11" y="20"/>
                  </a:lnTo>
                  <a:lnTo>
                    <a:pt x="14" y="24"/>
                  </a:lnTo>
                  <a:lnTo>
                    <a:pt x="11" y="28"/>
                  </a:lnTo>
                  <a:lnTo>
                    <a:pt x="20" y="28"/>
                  </a:lnTo>
                  <a:lnTo>
                    <a:pt x="21" y="22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32" y="8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56" name="Freeform 42"/>
            <p:cNvSpPr>
              <a:spLocks/>
            </p:cNvSpPr>
            <p:nvPr/>
          </p:nvSpPr>
          <p:spPr bwMode="auto">
            <a:xfrm>
              <a:off x="7164878" y="2832161"/>
              <a:ext cx="1721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57" name="Freeform 43"/>
            <p:cNvSpPr>
              <a:spLocks/>
            </p:cNvSpPr>
            <p:nvPr/>
          </p:nvSpPr>
          <p:spPr bwMode="auto">
            <a:xfrm>
              <a:off x="7190680" y="2917906"/>
              <a:ext cx="199531" cy="103211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0" y="22"/>
                </a:cxn>
                <a:cxn ang="0">
                  <a:pos x="12" y="25"/>
                </a:cxn>
                <a:cxn ang="0">
                  <a:pos x="33" y="36"/>
                </a:cxn>
                <a:cxn ang="0">
                  <a:pos x="53" y="41"/>
                </a:cxn>
                <a:cxn ang="0">
                  <a:pos x="65" y="44"/>
                </a:cxn>
                <a:cxn ang="0">
                  <a:pos x="73" y="50"/>
                </a:cxn>
                <a:cxn ang="0">
                  <a:pos x="79" y="50"/>
                </a:cxn>
                <a:cxn ang="0">
                  <a:pos x="82" y="53"/>
                </a:cxn>
                <a:cxn ang="0">
                  <a:pos x="95" y="55"/>
                </a:cxn>
                <a:cxn ang="0">
                  <a:pos x="103" y="58"/>
                </a:cxn>
                <a:cxn ang="0">
                  <a:pos x="110" y="56"/>
                </a:cxn>
                <a:cxn ang="0">
                  <a:pos x="117" y="56"/>
                </a:cxn>
                <a:cxn ang="0">
                  <a:pos x="120" y="55"/>
                </a:cxn>
                <a:cxn ang="0">
                  <a:pos x="112" y="47"/>
                </a:cxn>
                <a:cxn ang="0">
                  <a:pos x="113" y="34"/>
                </a:cxn>
                <a:cxn ang="0">
                  <a:pos x="107" y="34"/>
                </a:cxn>
                <a:cxn ang="0">
                  <a:pos x="99" y="34"/>
                </a:cxn>
                <a:cxn ang="0">
                  <a:pos x="93" y="31"/>
                </a:cxn>
                <a:cxn ang="0">
                  <a:pos x="92" y="34"/>
                </a:cxn>
                <a:cxn ang="0">
                  <a:pos x="84" y="36"/>
                </a:cxn>
                <a:cxn ang="0">
                  <a:pos x="82" y="30"/>
                </a:cxn>
                <a:cxn ang="0">
                  <a:pos x="81" y="30"/>
                </a:cxn>
                <a:cxn ang="0">
                  <a:pos x="79" y="30"/>
                </a:cxn>
                <a:cxn ang="0">
                  <a:pos x="73" y="25"/>
                </a:cxn>
                <a:cxn ang="0">
                  <a:pos x="61" y="22"/>
                </a:cxn>
                <a:cxn ang="0">
                  <a:pos x="56" y="14"/>
                </a:cxn>
                <a:cxn ang="0">
                  <a:pos x="50" y="19"/>
                </a:cxn>
                <a:cxn ang="0">
                  <a:pos x="50" y="14"/>
                </a:cxn>
                <a:cxn ang="0">
                  <a:pos x="45" y="13"/>
                </a:cxn>
                <a:cxn ang="0">
                  <a:pos x="28" y="0"/>
                </a:cxn>
                <a:cxn ang="0">
                  <a:pos x="16" y="3"/>
                </a:cxn>
              </a:cxnLst>
              <a:rect l="0" t="0" r="r" b="b"/>
              <a:pathLst>
                <a:path w="121" h="58">
                  <a:moveTo>
                    <a:pt x="9" y="8"/>
                  </a:moveTo>
                  <a:lnTo>
                    <a:pt x="6" y="13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6" y="27"/>
                  </a:lnTo>
                  <a:lnTo>
                    <a:pt x="12" y="25"/>
                  </a:lnTo>
                  <a:lnTo>
                    <a:pt x="26" y="34"/>
                  </a:lnTo>
                  <a:lnTo>
                    <a:pt x="33" y="36"/>
                  </a:lnTo>
                  <a:lnTo>
                    <a:pt x="44" y="42"/>
                  </a:lnTo>
                  <a:lnTo>
                    <a:pt x="53" y="41"/>
                  </a:lnTo>
                  <a:lnTo>
                    <a:pt x="59" y="42"/>
                  </a:lnTo>
                  <a:lnTo>
                    <a:pt x="65" y="44"/>
                  </a:lnTo>
                  <a:lnTo>
                    <a:pt x="67" y="48"/>
                  </a:lnTo>
                  <a:lnTo>
                    <a:pt x="73" y="50"/>
                  </a:lnTo>
                  <a:lnTo>
                    <a:pt x="79" y="50"/>
                  </a:lnTo>
                  <a:lnTo>
                    <a:pt x="79" y="50"/>
                  </a:lnTo>
                  <a:lnTo>
                    <a:pt x="81" y="53"/>
                  </a:lnTo>
                  <a:lnTo>
                    <a:pt x="82" y="53"/>
                  </a:lnTo>
                  <a:lnTo>
                    <a:pt x="89" y="53"/>
                  </a:lnTo>
                  <a:lnTo>
                    <a:pt x="95" y="55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10" y="56"/>
                  </a:lnTo>
                  <a:lnTo>
                    <a:pt x="110" y="56"/>
                  </a:lnTo>
                  <a:lnTo>
                    <a:pt x="117" y="56"/>
                  </a:lnTo>
                  <a:lnTo>
                    <a:pt x="117" y="56"/>
                  </a:lnTo>
                  <a:lnTo>
                    <a:pt x="121" y="56"/>
                  </a:lnTo>
                  <a:lnTo>
                    <a:pt x="120" y="55"/>
                  </a:lnTo>
                  <a:lnTo>
                    <a:pt x="115" y="52"/>
                  </a:lnTo>
                  <a:lnTo>
                    <a:pt x="112" y="47"/>
                  </a:lnTo>
                  <a:lnTo>
                    <a:pt x="113" y="42"/>
                  </a:lnTo>
                  <a:lnTo>
                    <a:pt x="113" y="34"/>
                  </a:lnTo>
                  <a:lnTo>
                    <a:pt x="113" y="34"/>
                  </a:lnTo>
                  <a:lnTo>
                    <a:pt x="107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3" y="31"/>
                  </a:lnTo>
                  <a:lnTo>
                    <a:pt x="93" y="31"/>
                  </a:lnTo>
                  <a:lnTo>
                    <a:pt x="92" y="31"/>
                  </a:lnTo>
                  <a:lnTo>
                    <a:pt x="92" y="34"/>
                  </a:lnTo>
                  <a:lnTo>
                    <a:pt x="87" y="33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3" y="30"/>
                  </a:lnTo>
                  <a:lnTo>
                    <a:pt x="73" y="25"/>
                  </a:lnTo>
                  <a:lnTo>
                    <a:pt x="65" y="25"/>
                  </a:lnTo>
                  <a:lnTo>
                    <a:pt x="61" y="22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8" y="13"/>
                  </a:lnTo>
                  <a:lnTo>
                    <a:pt x="45" y="13"/>
                  </a:lnTo>
                  <a:lnTo>
                    <a:pt x="37" y="1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6" y="3"/>
                  </a:lnTo>
                  <a:lnTo>
                    <a:pt x="9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58" name="Rectangle 44"/>
            <p:cNvSpPr>
              <a:spLocks noChangeArrowheads="1"/>
            </p:cNvSpPr>
            <p:nvPr/>
          </p:nvSpPr>
          <p:spPr bwMode="auto">
            <a:xfrm>
              <a:off x="7371290" y="2463775"/>
              <a:ext cx="1721" cy="1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59" name="Freeform 45"/>
            <p:cNvSpPr>
              <a:spLocks/>
            </p:cNvSpPr>
            <p:nvPr/>
          </p:nvSpPr>
          <p:spPr bwMode="auto">
            <a:xfrm>
              <a:off x="7459015" y="2940136"/>
              <a:ext cx="130727" cy="63515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4" y="20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1" y="28"/>
                </a:cxn>
                <a:cxn ang="0">
                  <a:pos x="6" y="31"/>
                </a:cxn>
                <a:cxn ang="0">
                  <a:pos x="9" y="35"/>
                </a:cxn>
                <a:cxn ang="0">
                  <a:pos x="15" y="34"/>
                </a:cxn>
                <a:cxn ang="0">
                  <a:pos x="20" y="34"/>
                </a:cxn>
                <a:cxn ang="0">
                  <a:pos x="26" y="34"/>
                </a:cxn>
                <a:cxn ang="0">
                  <a:pos x="35" y="26"/>
                </a:cxn>
                <a:cxn ang="0">
                  <a:pos x="41" y="25"/>
                </a:cxn>
                <a:cxn ang="0">
                  <a:pos x="48" y="20"/>
                </a:cxn>
                <a:cxn ang="0">
                  <a:pos x="48" y="20"/>
                </a:cxn>
                <a:cxn ang="0">
                  <a:pos x="49" y="17"/>
                </a:cxn>
                <a:cxn ang="0">
                  <a:pos x="51" y="17"/>
                </a:cxn>
                <a:cxn ang="0">
                  <a:pos x="51" y="17"/>
                </a:cxn>
                <a:cxn ang="0">
                  <a:pos x="59" y="17"/>
                </a:cxn>
                <a:cxn ang="0">
                  <a:pos x="65" y="21"/>
                </a:cxn>
                <a:cxn ang="0">
                  <a:pos x="71" y="25"/>
                </a:cxn>
                <a:cxn ang="0">
                  <a:pos x="74" y="26"/>
                </a:cxn>
                <a:cxn ang="0">
                  <a:pos x="74" y="26"/>
                </a:cxn>
                <a:cxn ang="0">
                  <a:pos x="77" y="23"/>
                </a:cxn>
                <a:cxn ang="0">
                  <a:pos x="79" y="17"/>
                </a:cxn>
                <a:cxn ang="0">
                  <a:pos x="76" y="15"/>
                </a:cxn>
                <a:cxn ang="0">
                  <a:pos x="76" y="15"/>
                </a:cxn>
                <a:cxn ang="0">
                  <a:pos x="71" y="17"/>
                </a:cxn>
                <a:cxn ang="0">
                  <a:pos x="71" y="17"/>
                </a:cxn>
                <a:cxn ang="0">
                  <a:pos x="69" y="17"/>
                </a:cxn>
                <a:cxn ang="0">
                  <a:pos x="65" y="15"/>
                </a:cxn>
                <a:cxn ang="0">
                  <a:pos x="65" y="15"/>
                </a:cxn>
                <a:cxn ang="0">
                  <a:pos x="65" y="15"/>
                </a:cxn>
                <a:cxn ang="0">
                  <a:pos x="66" y="12"/>
                </a:cxn>
                <a:cxn ang="0">
                  <a:pos x="68" y="6"/>
                </a:cxn>
                <a:cxn ang="0">
                  <a:pos x="66" y="1"/>
                </a:cxn>
                <a:cxn ang="0">
                  <a:pos x="60" y="0"/>
                </a:cxn>
                <a:cxn ang="0">
                  <a:pos x="55" y="0"/>
                </a:cxn>
                <a:cxn ang="0">
                  <a:pos x="52" y="6"/>
                </a:cxn>
                <a:cxn ang="0">
                  <a:pos x="46" y="6"/>
                </a:cxn>
                <a:cxn ang="0">
                  <a:pos x="41" y="1"/>
                </a:cxn>
                <a:cxn ang="0">
                  <a:pos x="37" y="3"/>
                </a:cxn>
                <a:cxn ang="0">
                  <a:pos x="32" y="6"/>
                </a:cxn>
                <a:cxn ang="0">
                  <a:pos x="29" y="11"/>
                </a:cxn>
                <a:cxn ang="0">
                  <a:pos x="23" y="12"/>
                </a:cxn>
                <a:cxn ang="0">
                  <a:pos x="17" y="17"/>
                </a:cxn>
              </a:cxnLst>
              <a:rect l="0" t="0" r="r" b="b"/>
              <a:pathLst>
                <a:path w="79" h="35">
                  <a:moveTo>
                    <a:pt x="17" y="17"/>
                  </a:moveTo>
                  <a:lnTo>
                    <a:pt x="14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6" y="31"/>
                  </a:lnTo>
                  <a:lnTo>
                    <a:pt x="9" y="35"/>
                  </a:lnTo>
                  <a:lnTo>
                    <a:pt x="15" y="34"/>
                  </a:lnTo>
                  <a:lnTo>
                    <a:pt x="20" y="34"/>
                  </a:lnTo>
                  <a:lnTo>
                    <a:pt x="26" y="34"/>
                  </a:lnTo>
                  <a:lnTo>
                    <a:pt x="35" y="26"/>
                  </a:lnTo>
                  <a:lnTo>
                    <a:pt x="41" y="25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9" y="17"/>
                  </a:lnTo>
                  <a:lnTo>
                    <a:pt x="65" y="21"/>
                  </a:lnTo>
                  <a:lnTo>
                    <a:pt x="71" y="25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7" y="23"/>
                  </a:lnTo>
                  <a:lnTo>
                    <a:pt x="79" y="17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6" y="12"/>
                  </a:lnTo>
                  <a:lnTo>
                    <a:pt x="68" y="6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1" y="1"/>
                  </a:lnTo>
                  <a:lnTo>
                    <a:pt x="37" y="3"/>
                  </a:lnTo>
                  <a:lnTo>
                    <a:pt x="32" y="6"/>
                  </a:lnTo>
                  <a:lnTo>
                    <a:pt x="29" y="11"/>
                  </a:lnTo>
                  <a:lnTo>
                    <a:pt x="23" y="12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60" name="Freeform 46"/>
            <p:cNvSpPr>
              <a:spLocks/>
            </p:cNvSpPr>
            <p:nvPr/>
          </p:nvSpPr>
          <p:spPr bwMode="auto">
            <a:xfrm>
              <a:off x="7397092" y="2967130"/>
              <a:ext cx="77404" cy="39697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0" y="5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8" y="3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2" y="16"/>
                </a:cxn>
                <a:cxn ang="0">
                  <a:pos x="0" y="19"/>
                </a:cxn>
                <a:cxn ang="0">
                  <a:pos x="14" y="22"/>
                </a:cxn>
                <a:cxn ang="0">
                  <a:pos x="22" y="20"/>
                </a:cxn>
                <a:cxn ang="0">
                  <a:pos x="30" y="22"/>
                </a:cxn>
                <a:cxn ang="0">
                  <a:pos x="47" y="22"/>
                </a:cxn>
                <a:cxn ang="0">
                  <a:pos x="47" y="20"/>
                </a:cxn>
                <a:cxn ang="0">
                  <a:pos x="44" y="16"/>
                </a:cxn>
                <a:cxn ang="0">
                  <a:pos x="39" y="13"/>
                </a:cxn>
                <a:cxn ang="0">
                  <a:pos x="38" y="8"/>
                </a:cxn>
                <a:cxn ang="0">
                  <a:pos x="38" y="6"/>
                </a:cxn>
                <a:cxn ang="0">
                  <a:pos x="36" y="5"/>
                </a:cxn>
                <a:cxn ang="0">
                  <a:pos x="30" y="5"/>
                </a:cxn>
                <a:cxn ang="0">
                  <a:pos x="24" y="3"/>
                </a:cxn>
              </a:cxnLst>
              <a:rect l="0" t="0" r="r" b="b"/>
              <a:pathLst>
                <a:path w="47" h="22">
                  <a:moveTo>
                    <a:pt x="24" y="3"/>
                  </a:moveTo>
                  <a:lnTo>
                    <a:pt x="20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14" y="22"/>
                  </a:lnTo>
                  <a:lnTo>
                    <a:pt x="22" y="20"/>
                  </a:lnTo>
                  <a:lnTo>
                    <a:pt x="30" y="22"/>
                  </a:lnTo>
                  <a:lnTo>
                    <a:pt x="47" y="22"/>
                  </a:lnTo>
                  <a:lnTo>
                    <a:pt x="47" y="20"/>
                  </a:lnTo>
                  <a:lnTo>
                    <a:pt x="44" y="16"/>
                  </a:lnTo>
                  <a:lnTo>
                    <a:pt x="39" y="13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61" name="Freeform 47"/>
            <p:cNvSpPr>
              <a:spLocks/>
            </p:cNvSpPr>
            <p:nvPr/>
          </p:nvSpPr>
          <p:spPr bwMode="auto">
            <a:xfrm>
              <a:off x="7376450" y="2970305"/>
              <a:ext cx="208131" cy="15720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1" y="12"/>
                </a:cxn>
                <a:cxn ang="0">
                  <a:pos x="3" y="22"/>
                </a:cxn>
                <a:cxn ang="0">
                  <a:pos x="9" y="26"/>
                </a:cxn>
                <a:cxn ang="0">
                  <a:pos x="9" y="26"/>
                </a:cxn>
                <a:cxn ang="0">
                  <a:pos x="17" y="29"/>
                </a:cxn>
                <a:cxn ang="0">
                  <a:pos x="26" y="32"/>
                </a:cxn>
                <a:cxn ang="0">
                  <a:pos x="26" y="42"/>
                </a:cxn>
                <a:cxn ang="0">
                  <a:pos x="60" y="42"/>
                </a:cxn>
                <a:cxn ang="0">
                  <a:pos x="56" y="53"/>
                </a:cxn>
                <a:cxn ang="0">
                  <a:pos x="46" y="57"/>
                </a:cxn>
                <a:cxn ang="0">
                  <a:pos x="43" y="62"/>
                </a:cxn>
                <a:cxn ang="0">
                  <a:pos x="45" y="70"/>
                </a:cxn>
                <a:cxn ang="0">
                  <a:pos x="50" y="79"/>
                </a:cxn>
                <a:cxn ang="0">
                  <a:pos x="50" y="71"/>
                </a:cxn>
                <a:cxn ang="0">
                  <a:pos x="60" y="63"/>
                </a:cxn>
                <a:cxn ang="0">
                  <a:pos x="64" y="79"/>
                </a:cxn>
                <a:cxn ang="0">
                  <a:pos x="64" y="88"/>
                </a:cxn>
                <a:cxn ang="0">
                  <a:pos x="68" y="87"/>
                </a:cxn>
                <a:cxn ang="0">
                  <a:pos x="73" y="82"/>
                </a:cxn>
                <a:cxn ang="0">
                  <a:pos x="74" y="70"/>
                </a:cxn>
                <a:cxn ang="0">
                  <a:pos x="76" y="57"/>
                </a:cxn>
                <a:cxn ang="0">
                  <a:pos x="85" y="60"/>
                </a:cxn>
                <a:cxn ang="0">
                  <a:pos x="91" y="40"/>
                </a:cxn>
                <a:cxn ang="0">
                  <a:pos x="98" y="26"/>
                </a:cxn>
                <a:cxn ang="0">
                  <a:pos x="104" y="23"/>
                </a:cxn>
                <a:cxn ang="0">
                  <a:pos x="116" y="14"/>
                </a:cxn>
                <a:cxn ang="0">
                  <a:pos x="126" y="17"/>
                </a:cxn>
                <a:cxn ang="0">
                  <a:pos x="124" y="9"/>
                </a:cxn>
                <a:cxn ang="0">
                  <a:pos x="121" y="8"/>
                </a:cxn>
                <a:cxn ang="0">
                  <a:pos x="109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1" y="8"/>
                </a:cxn>
                <a:cxn ang="0">
                  <a:pos x="76" y="17"/>
                </a:cxn>
                <a:cxn ang="0">
                  <a:pos x="65" y="17"/>
                </a:cxn>
                <a:cxn ang="0">
                  <a:pos x="59" y="20"/>
                </a:cxn>
                <a:cxn ang="0">
                  <a:pos x="34" y="18"/>
                </a:cxn>
                <a:cxn ang="0">
                  <a:pos x="12" y="17"/>
                </a:cxn>
                <a:cxn ang="0">
                  <a:pos x="14" y="8"/>
                </a:cxn>
                <a:cxn ang="0">
                  <a:pos x="12" y="1"/>
                </a:cxn>
              </a:cxnLst>
              <a:rect l="0" t="0" r="r" b="b"/>
              <a:pathLst>
                <a:path w="126" h="88">
                  <a:moveTo>
                    <a:pt x="12" y="1"/>
                  </a:moveTo>
                  <a:lnTo>
                    <a:pt x="6" y="1"/>
                  </a:lnTo>
                  <a:lnTo>
                    <a:pt x="1" y="4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8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7" y="29"/>
                  </a:lnTo>
                  <a:lnTo>
                    <a:pt x="23" y="29"/>
                  </a:lnTo>
                  <a:lnTo>
                    <a:pt x="26" y="32"/>
                  </a:lnTo>
                  <a:lnTo>
                    <a:pt x="25" y="39"/>
                  </a:lnTo>
                  <a:lnTo>
                    <a:pt x="26" y="42"/>
                  </a:lnTo>
                  <a:lnTo>
                    <a:pt x="50" y="43"/>
                  </a:lnTo>
                  <a:lnTo>
                    <a:pt x="60" y="42"/>
                  </a:lnTo>
                  <a:lnTo>
                    <a:pt x="62" y="48"/>
                  </a:lnTo>
                  <a:lnTo>
                    <a:pt x="56" y="53"/>
                  </a:lnTo>
                  <a:lnTo>
                    <a:pt x="51" y="57"/>
                  </a:lnTo>
                  <a:lnTo>
                    <a:pt x="46" y="57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50" y="76"/>
                  </a:lnTo>
                  <a:lnTo>
                    <a:pt x="50" y="79"/>
                  </a:lnTo>
                  <a:lnTo>
                    <a:pt x="51" y="79"/>
                  </a:lnTo>
                  <a:lnTo>
                    <a:pt x="50" y="71"/>
                  </a:lnTo>
                  <a:lnTo>
                    <a:pt x="59" y="60"/>
                  </a:lnTo>
                  <a:lnTo>
                    <a:pt x="60" y="63"/>
                  </a:lnTo>
                  <a:lnTo>
                    <a:pt x="60" y="73"/>
                  </a:lnTo>
                  <a:lnTo>
                    <a:pt x="64" y="79"/>
                  </a:lnTo>
                  <a:lnTo>
                    <a:pt x="62" y="85"/>
                  </a:lnTo>
                  <a:lnTo>
                    <a:pt x="64" y="88"/>
                  </a:lnTo>
                  <a:lnTo>
                    <a:pt x="65" y="88"/>
                  </a:lnTo>
                  <a:lnTo>
                    <a:pt x="68" y="87"/>
                  </a:lnTo>
                  <a:lnTo>
                    <a:pt x="71" y="87"/>
                  </a:lnTo>
                  <a:lnTo>
                    <a:pt x="73" y="82"/>
                  </a:lnTo>
                  <a:lnTo>
                    <a:pt x="70" y="74"/>
                  </a:lnTo>
                  <a:lnTo>
                    <a:pt x="74" y="70"/>
                  </a:lnTo>
                  <a:lnTo>
                    <a:pt x="73" y="57"/>
                  </a:lnTo>
                  <a:lnTo>
                    <a:pt x="76" y="57"/>
                  </a:lnTo>
                  <a:lnTo>
                    <a:pt x="81" y="60"/>
                  </a:lnTo>
                  <a:lnTo>
                    <a:pt x="85" y="60"/>
                  </a:lnTo>
                  <a:lnTo>
                    <a:pt x="91" y="45"/>
                  </a:lnTo>
                  <a:lnTo>
                    <a:pt x="91" y="40"/>
                  </a:lnTo>
                  <a:lnTo>
                    <a:pt x="98" y="32"/>
                  </a:lnTo>
                  <a:lnTo>
                    <a:pt x="98" y="26"/>
                  </a:lnTo>
                  <a:lnTo>
                    <a:pt x="99" y="23"/>
                  </a:lnTo>
                  <a:lnTo>
                    <a:pt x="104" y="23"/>
                  </a:lnTo>
                  <a:lnTo>
                    <a:pt x="110" y="15"/>
                  </a:lnTo>
                  <a:lnTo>
                    <a:pt x="116" y="14"/>
                  </a:lnTo>
                  <a:lnTo>
                    <a:pt x="121" y="15"/>
                  </a:lnTo>
                  <a:lnTo>
                    <a:pt x="126" y="17"/>
                  </a:lnTo>
                  <a:lnTo>
                    <a:pt x="124" y="14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1" y="8"/>
                  </a:lnTo>
                  <a:lnTo>
                    <a:pt x="115" y="4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3"/>
                  </a:lnTo>
                  <a:lnTo>
                    <a:pt x="91" y="8"/>
                  </a:lnTo>
                  <a:lnTo>
                    <a:pt x="85" y="9"/>
                  </a:lnTo>
                  <a:lnTo>
                    <a:pt x="76" y="17"/>
                  </a:lnTo>
                  <a:lnTo>
                    <a:pt x="70" y="17"/>
                  </a:lnTo>
                  <a:lnTo>
                    <a:pt x="65" y="17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42" y="20"/>
                  </a:lnTo>
                  <a:lnTo>
                    <a:pt x="34" y="18"/>
                  </a:lnTo>
                  <a:lnTo>
                    <a:pt x="26" y="20"/>
                  </a:lnTo>
                  <a:lnTo>
                    <a:pt x="12" y="17"/>
                  </a:lnTo>
                  <a:lnTo>
                    <a:pt x="14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62" name="Freeform 48"/>
            <p:cNvSpPr>
              <a:spLocks/>
            </p:cNvSpPr>
            <p:nvPr/>
          </p:nvSpPr>
          <p:spPr bwMode="auto">
            <a:xfrm>
              <a:off x="7376450" y="3017942"/>
              <a:ext cx="103206" cy="1048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9" y="13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5" y="19"/>
                </a:cxn>
                <a:cxn ang="0">
                  <a:pos x="0" y="22"/>
                </a:cxn>
                <a:cxn ang="0">
                  <a:pos x="1" y="25"/>
                </a:cxn>
                <a:cxn ang="0">
                  <a:pos x="11" y="31"/>
                </a:cxn>
                <a:cxn ang="0">
                  <a:pos x="6" y="37"/>
                </a:cxn>
                <a:cxn ang="0">
                  <a:pos x="8" y="44"/>
                </a:cxn>
                <a:cxn ang="0">
                  <a:pos x="12" y="50"/>
                </a:cxn>
                <a:cxn ang="0">
                  <a:pos x="14" y="44"/>
                </a:cxn>
                <a:cxn ang="0">
                  <a:pos x="15" y="41"/>
                </a:cxn>
                <a:cxn ang="0">
                  <a:pos x="17" y="34"/>
                </a:cxn>
                <a:cxn ang="0">
                  <a:pos x="18" y="33"/>
                </a:cxn>
                <a:cxn ang="0">
                  <a:pos x="36" y="39"/>
                </a:cxn>
                <a:cxn ang="0">
                  <a:pos x="37" y="42"/>
                </a:cxn>
                <a:cxn ang="0">
                  <a:pos x="37" y="42"/>
                </a:cxn>
                <a:cxn ang="0">
                  <a:pos x="39" y="48"/>
                </a:cxn>
                <a:cxn ang="0">
                  <a:pos x="39" y="55"/>
                </a:cxn>
                <a:cxn ang="0">
                  <a:pos x="40" y="58"/>
                </a:cxn>
                <a:cxn ang="0">
                  <a:pos x="40" y="59"/>
                </a:cxn>
                <a:cxn ang="0">
                  <a:pos x="42" y="55"/>
                </a:cxn>
                <a:cxn ang="0">
                  <a:pos x="42" y="55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50" y="53"/>
                </a:cxn>
                <a:cxn ang="0">
                  <a:pos x="50" y="53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45" y="44"/>
                </a:cxn>
                <a:cxn ang="0">
                  <a:pos x="45" y="44"/>
                </a:cxn>
                <a:cxn ang="0">
                  <a:pos x="43" y="36"/>
                </a:cxn>
                <a:cxn ang="0">
                  <a:pos x="46" y="31"/>
                </a:cxn>
                <a:cxn ang="0">
                  <a:pos x="51" y="31"/>
                </a:cxn>
                <a:cxn ang="0">
                  <a:pos x="56" y="27"/>
                </a:cxn>
                <a:cxn ang="0">
                  <a:pos x="62" y="22"/>
                </a:cxn>
                <a:cxn ang="0">
                  <a:pos x="60" y="16"/>
                </a:cxn>
                <a:cxn ang="0">
                  <a:pos x="50" y="17"/>
                </a:cxn>
                <a:cxn ang="0">
                  <a:pos x="26" y="16"/>
                </a:cxn>
                <a:cxn ang="0">
                  <a:pos x="25" y="13"/>
                </a:cxn>
                <a:cxn ang="0">
                  <a:pos x="26" y="6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9" y="0"/>
                </a:cxn>
              </a:cxnLst>
              <a:rect l="0" t="0" r="r" b="b"/>
              <a:pathLst>
                <a:path w="62" h="59"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9" y="13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11" y="31"/>
                  </a:lnTo>
                  <a:lnTo>
                    <a:pt x="6" y="37"/>
                  </a:lnTo>
                  <a:lnTo>
                    <a:pt x="8" y="44"/>
                  </a:lnTo>
                  <a:lnTo>
                    <a:pt x="12" y="50"/>
                  </a:lnTo>
                  <a:lnTo>
                    <a:pt x="14" y="44"/>
                  </a:lnTo>
                  <a:lnTo>
                    <a:pt x="15" y="41"/>
                  </a:lnTo>
                  <a:lnTo>
                    <a:pt x="17" y="34"/>
                  </a:lnTo>
                  <a:lnTo>
                    <a:pt x="18" y="33"/>
                  </a:lnTo>
                  <a:lnTo>
                    <a:pt x="36" y="39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9" y="48"/>
                  </a:lnTo>
                  <a:lnTo>
                    <a:pt x="39" y="55"/>
                  </a:lnTo>
                  <a:lnTo>
                    <a:pt x="40" y="58"/>
                  </a:lnTo>
                  <a:lnTo>
                    <a:pt x="40" y="59"/>
                  </a:lnTo>
                  <a:lnTo>
                    <a:pt x="42" y="55"/>
                  </a:lnTo>
                  <a:lnTo>
                    <a:pt x="42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50" y="53"/>
                  </a:lnTo>
                  <a:lnTo>
                    <a:pt x="50" y="53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43" y="36"/>
                  </a:lnTo>
                  <a:lnTo>
                    <a:pt x="46" y="31"/>
                  </a:lnTo>
                  <a:lnTo>
                    <a:pt x="51" y="31"/>
                  </a:lnTo>
                  <a:lnTo>
                    <a:pt x="56" y="27"/>
                  </a:lnTo>
                  <a:lnTo>
                    <a:pt x="62" y="22"/>
                  </a:lnTo>
                  <a:lnTo>
                    <a:pt x="60" y="16"/>
                  </a:lnTo>
                  <a:lnTo>
                    <a:pt x="50" y="17"/>
                  </a:lnTo>
                  <a:lnTo>
                    <a:pt x="26" y="16"/>
                  </a:lnTo>
                  <a:lnTo>
                    <a:pt x="25" y="13"/>
                  </a:lnTo>
                  <a:lnTo>
                    <a:pt x="26" y="6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63" name="Freeform 49"/>
            <p:cNvSpPr>
              <a:spLocks/>
            </p:cNvSpPr>
            <p:nvPr/>
          </p:nvSpPr>
          <p:spPr bwMode="auto">
            <a:xfrm>
              <a:off x="7459015" y="2978245"/>
              <a:ext cx="1720" cy="31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64" name="Freeform 50"/>
            <p:cNvSpPr>
              <a:spLocks/>
            </p:cNvSpPr>
            <p:nvPr/>
          </p:nvSpPr>
          <p:spPr bwMode="auto">
            <a:xfrm>
              <a:off x="7465895" y="2960778"/>
              <a:ext cx="199531" cy="457307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0" y="15"/>
                </a:cxn>
                <a:cxn ang="0">
                  <a:pos x="67" y="21"/>
                </a:cxn>
                <a:cxn ang="0">
                  <a:pos x="50" y="29"/>
                </a:cxn>
                <a:cxn ang="0">
                  <a:pos x="44" y="38"/>
                </a:cxn>
                <a:cxn ang="0">
                  <a:pos x="31" y="66"/>
                </a:cxn>
                <a:cxn ang="0">
                  <a:pos x="19" y="63"/>
                </a:cxn>
                <a:cxn ang="0">
                  <a:pos x="19" y="88"/>
                </a:cxn>
                <a:cxn ang="0">
                  <a:pos x="11" y="94"/>
                </a:cxn>
                <a:cxn ang="0">
                  <a:pos x="5" y="102"/>
                </a:cxn>
                <a:cxn ang="0">
                  <a:pos x="6" y="114"/>
                </a:cxn>
                <a:cxn ang="0">
                  <a:pos x="28" y="121"/>
                </a:cxn>
                <a:cxn ang="0">
                  <a:pos x="28" y="138"/>
                </a:cxn>
                <a:cxn ang="0">
                  <a:pos x="30" y="173"/>
                </a:cxn>
                <a:cxn ang="0">
                  <a:pos x="53" y="175"/>
                </a:cxn>
                <a:cxn ang="0">
                  <a:pos x="69" y="161"/>
                </a:cxn>
                <a:cxn ang="0">
                  <a:pos x="78" y="166"/>
                </a:cxn>
                <a:cxn ang="0">
                  <a:pos x="79" y="192"/>
                </a:cxn>
                <a:cxn ang="0">
                  <a:pos x="83" y="201"/>
                </a:cxn>
                <a:cxn ang="0">
                  <a:pos x="86" y="201"/>
                </a:cxn>
                <a:cxn ang="0">
                  <a:pos x="90" y="211"/>
                </a:cxn>
                <a:cxn ang="0">
                  <a:pos x="92" y="218"/>
                </a:cxn>
                <a:cxn ang="0">
                  <a:pos x="93" y="237"/>
                </a:cxn>
                <a:cxn ang="0">
                  <a:pos x="89" y="243"/>
                </a:cxn>
                <a:cxn ang="0">
                  <a:pos x="87" y="246"/>
                </a:cxn>
                <a:cxn ang="0">
                  <a:pos x="89" y="256"/>
                </a:cxn>
                <a:cxn ang="0">
                  <a:pos x="93" y="253"/>
                </a:cxn>
                <a:cxn ang="0">
                  <a:pos x="104" y="231"/>
                </a:cxn>
                <a:cxn ang="0">
                  <a:pos x="100" y="212"/>
                </a:cxn>
                <a:cxn ang="0">
                  <a:pos x="89" y="194"/>
                </a:cxn>
                <a:cxn ang="0">
                  <a:pos x="90" y="161"/>
                </a:cxn>
                <a:cxn ang="0">
                  <a:pos x="73" y="139"/>
                </a:cxn>
                <a:cxn ang="0">
                  <a:pos x="81" y="130"/>
                </a:cxn>
                <a:cxn ang="0">
                  <a:pos x="93" y="124"/>
                </a:cxn>
                <a:cxn ang="0">
                  <a:pos x="109" y="114"/>
                </a:cxn>
                <a:cxn ang="0">
                  <a:pos x="118" y="107"/>
                </a:cxn>
                <a:cxn ang="0">
                  <a:pos x="115" y="100"/>
                </a:cxn>
                <a:cxn ang="0">
                  <a:pos x="104" y="91"/>
                </a:cxn>
                <a:cxn ang="0">
                  <a:pos x="106" y="79"/>
                </a:cxn>
                <a:cxn ang="0">
                  <a:pos x="95" y="69"/>
                </a:cxn>
                <a:cxn ang="0">
                  <a:pos x="87" y="63"/>
                </a:cxn>
                <a:cxn ang="0">
                  <a:pos x="78" y="59"/>
                </a:cxn>
                <a:cxn ang="0">
                  <a:pos x="81" y="48"/>
                </a:cxn>
                <a:cxn ang="0">
                  <a:pos x="95" y="24"/>
                </a:cxn>
                <a:cxn ang="0">
                  <a:pos x="81" y="3"/>
                </a:cxn>
              </a:cxnLst>
              <a:rect l="0" t="0" r="r" b="b"/>
              <a:pathLst>
                <a:path w="120" h="257">
                  <a:moveTo>
                    <a:pt x="72" y="4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5" y="6"/>
                  </a:lnTo>
                  <a:lnTo>
                    <a:pt x="73" y="12"/>
                  </a:lnTo>
                  <a:lnTo>
                    <a:pt x="70" y="15"/>
                  </a:lnTo>
                  <a:lnTo>
                    <a:pt x="70" y="20"/>
                  </a:lnTo>
                  <a:lnTo>
                    <a:pt x="72" y="23"/>
                  </a:lnTo>
                  <a:lnTo>
                    <a:pt x="67" y="21"/>
                  </a:lnTo>
                  <a:lnTo>
                    <a:pt x="62" y="20"/>
                  </a:lnTo>
                  <a:lnTo>
                    <a:pt x="56" y="21"/>
                  </a:lnTo>
                  <a:lnTo>
                    <a:pt x="50" y="29"/>
                  </a:lnTo>
                  <a:lnTo>
                    <a:pt x="45" y="29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7" y="46"/>
                  </a:lnTo>
                  <a:lnTo>
                    <a:pt x="37" y="51"/>
                  </a:lnTo>
                  <a:lnTo>
                    <a:pt x="31" y="66"/>
                  </a:lnTo>
                  <a:lnTo>
                    <a:pt x="27" y="66"/>
                  </a:lnTo>
                  <a:lnTo>
                    <a:pt x="22" y="63"/>
                  </a:lnTo>
                  <a:lnTo>
                    <a:pt x="19" y="63"/>
                  </a:lnTo>
                  <a:lnTo>
                    <a:pt x="20" y="76"/>
                  </a:lnTo>
                  <a:lnTo>
                    <a:pt x="16" y="80"/>
                  </a:lnTo>
                  <a:lnTo>
                    <a:pt x="19" y="88"/>
                  </a:lnTo>
                  <a:lnTo>
                    <a:pt x="17" y="93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6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2"/>
                  </a:lnTo>
                  <a:lnTo>
                    <a:pt x="2" y="105"/>
                  </a:lnTo>
                  <a:lnTo>
                    <a:pt x="6" y="114"/>
                  </a:lnTo>
                  <a:lnTo>
                    <a:pt x="14" y="119"/>
                  </a:lnTo>
                  <a:lnTo>
                    <a:pt x="20" y="118"/>
                  </a:lnTo>
                  <a:lnTo>
                    <a:pt x="28" y="121"/>
                  </a:lnTo>
                  <a:lnTo>
                    <a:pt x="27" y="125"/>
                  </a:lnTo>
                  <a:lnTo>
                    <a:pt x="28" y="132"/>
                  </a:lnTo>
                  <a:lnTo>
                    <a:pt x="28" y="138"/>
                  </a:lnTo>
                  <a:lnTo>
                    <a:pt x="34" y="147"/>
                  </a:lnTo>
                  <a:lnTo>
                    <a:pt x="34" y="155"/>
                  </a:lnTo>
                  <a:lnTo>
                    <a:pt x="30" y="173"/>
                  </a:lnTo>
                  <a:lnTo>
                    <a:pt x="34" y="177"/>
                  </a:lnTo>
                  <a:lnTo>
                    <a:pt x="45" y="178"/>
                  </a:lnTo>
                  <a:lnTo>
                    <a:pt x="53" y="175"/>
                  </a:lnTo>
                  <a:lnTo>
                    <a:pt x="62" y="169"/>
                  </a:lnTo>
                  <a:lnTo>
                    <a:pt x="67" y="167"/>
                  </a:lnTo>
                  <a:lnTo>
                    <a:pt x="69" y="161"/>
                  </a:lnTo>
                  <a:lnTo>
                    <a:pt x="69" y="156"/>
                  </a:lnTo>
                  <a:lnTo>
                    <a:pt x="72" y="158"/>
                  </a:lnTo>
                  <a:lnTo>
                    <a:pt x="78" y="166"/>
                  </a:lnTo>
                  <a:lnTo>
                    <a:pt x="79" y="183"/>
                  </a:lnTo>
                  <a:lnTo>
                    <a:pt x="79" y="192"/>
                  </a:lnTo>
                  <a:lnTo>
                    <a:pt x="79" y="192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4" y="203"/>
                  </a:lnTo>
                  <a:lnTo>
                    <a:pt x="86" y="201"/>
                  </a:lnTo>
                  <a:lnTo>
                    <a:pt x="89" y="209"/>
                  </a:lnTo>
                  <a:lnTo>
                    <a:pt x="89" y="209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3" y="226"/>
                  </a:lnTo>
                  <a:lnTo>
                    <a:pt x="93" y="232"/>
                  </a:lnTo>
                  <a:lnTo>
                    <a:pt x="93" y="237"/>
                  </a:lnTo>
                  <a:lnTo>
                    <a:pt x="93" y="237"/>
                  </a:lnTo>
                  <a:lnTo>
                    <a:pt x="92" y="240"/>
                  </a:lnTo>
                  <a:lnTo>
                    <a:pt x="89" y="243"/>
                  </a:lnTo>
                  <a:lnTo>
                    <a:pt x="89" y="243"/>
                  </a:lnTo>
                  <a:lnTo>
                    <a:pt x="87" y="246"/>
                  </a:lnTo>
                  <a:lnTo>
                    <a:pt x="87" y="246"/>
                  </a:lnTo>
                  <a:lnTo>
                    <a:pt x="89" y="250"/>
                  </a:lnTo>
                  <a:lnTo>
                    <a:pt x="89" y="250"/>
                  </a:lnTo>
                  <a:lnTo>
                    <a:pt x="89" y="256"/>
                  </a:lnTo>
                  <a:lnTo>
                    <a:pt x="90" y="257"/>
                  </a:lnTo>
                  <a:lnTo>
                    <a:pt x="92" y="256"/>
                  </a:lnTo>
                  <a:lnTo>
                    <a:pt x="93" y="253"/>
                  </a:lnTo>
                  <a:lnTo>
                    <a:pt x="95" y="246"/>
                  </a:lnTo>
                  <a:lnTo>
                    <a:pt x="101" y="240"/>
                  </a:lnTo>
                  <a:lnTo>
                    <a:pt x="104" y="231"/>
                  </a:lnTo>
                  <a:lnTo>
                    <a:pt x="104" y="225"/>
                  </a:lnTo>
                  <a:lnTo>
                    <a:pt x="101" y="223"/>
                  </a:lnTo>
                  <a:lnTo>
                    <a:pt x="100" y="212"/>
                  </a:lnTo>
                  <a:lnTo>
                    <a:pt x="98" y="205"/>
                  </a:lnTo>
                  <a:lnTo>
                    <a:pt x="93" y="198"/>
                  </a:lnTo>
                  <a:lnTo>
                    <a:pt x="89" y="194"/>
                  </a:lnTo>
                  <a:lnTo>
                    <a:pt x="87" y="189"/>
                  </a:lnTo>
                  <a:lnTo>
                    <a:pt x="93" y="173"/>
                  </a:lnTo>
                  <a:lnTo>
                    <a:pt x="90" y="161"/>
                  </a:lnTo>
                  <a:lnTo>
                    <a:pt x="81" y="152"/>
                  </a:lnTo>
                  <a:lnTo>
                    <a:pt x="78" y="146"/>
                  </a:lnTo>
                  <a:lnTo>
                    <a:pt x="73" y="139"/>
                  </a:lnTo>
                  <a:lnTo>
                    <a:pt x="78" y="139"/>
                  </a:lnTo>
                  <a:lnTo>
                    <a:pt x="81" y="136"/>
                  </a:lnTo>
                  <a:lnTo>
                    <a:pt x="81" y="130"/>
                  </a:lnTo>
                  <a:lnTo>
                    <a:pt x="84" y="122"/>
                  </a:lnTo>
                  <a:lnTo>
                    <a:pt x="89" y="124"/>
                  </a:lnTo>
                  <a:lnTo>
                    <a:pt x="93" y="124"/>
                  </a:lnTo>
                  <a:lnTo>
                    <a:pt x="98" y="119"/>
                  </a:lnTo>
                  <a:lnTo>
                    <a:pt x="104" y="116"/>
                  </a:lnTo>
                  <a:lnTo>
                    <a:pt x="109" y="114"/>
                  </a:lnTo>
                  <a:lnTo>
                    <a:pt x="114" y="114"/>
                  </a:lnTo>
                  <a:lnTo>
                    <a:pt x="117" y="111"/>
                  </a:lnTo>
                  <a:lnTo>
                    <a:pt x="118" y="107"/>
                  </a:lnTo>
                  <a:lnTo>
                    <a:pt x="120" y="102"/>
                  </a:lnTo>
                  <a:lnTo>
                    <a:pt x="120" y="102"/>
                  </a:lnTo>
                  <a:lnTo>
                    <a:pt x="115" y="100"/>
                  </a:lnTo>
                  <a:lnTo>
                    <a:pt x="114" y="97"/>
                  </a:lnTo>
                  <a:lnTo>
                    <a:pt x="112" y="93"/>
                  </a:lnTo>
                  <a:lnTo>
                    <a:pt x="104" y="91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6" y="79"/>
                  </a:lnTo>
                  <a:lnTo>
                    <a:pt x="103" y="76"/>
                  </a:lnTo>
                  <a:lnTo>
                    <a:pt x="98" y="76"/>
                  </a:lnTo>
                  <a:lnTo>
                    <a:pt x="95" y="69"/>
                  </a:lnTo>
                  <a:lnTo>
                    <a:pt x="95" y="65"/>
                  </a:lnTo>
                  <a:lnTo>
                    <a:pt x="92" y="62"/>
                  </a:lnTo>
                  <a:lnTo>
                    <a:pt x="87" y="63"/>
                  </a:lnTo>
                  <a:lnTo>
                    <a:pt x="78" y="66"/>
                  </a:lnTo>
                  <a:lnTo>
                    <a:pt x="81" y="62"/>
                  </a:lnTo>
                  <a:lnTo>
                    <a:pt x="78" y="59"/>
                  </a:lnTo>
                  <a:lnTo>
                    <a:pt x="81" y="54"/>
                  </a:lnTo>
                  <a:lnTo>
                    <a:pt x="79" y="52"/>
                  </a:lnTo>
                  <a:lnTo>
                    <a:pt x="81" y="48"/>
                  </a:lnTo>
                  <a:lnTo>
                    <a:pt x="86" y="46"/>
                  </a:lnTo>
                  <a:lnTo>
                    <a:pt x="95" y="35"/>
                  </a:lnTo>
                  <a:lnTo>
                    <a:pt x="95" y="24"/>
                  </a:lnTo>
                  <a:lnTo>
                    <a:pt x="93" y="17"/>
                  </a:lnTo>
                  <a:lnTo>
                    <a:pt x="89" y="14"/>
                  </a:lnTo>
                  <a:lnTo>
                    <a:pt x="81" y="3"/>
                  </a:lnTo>
                  <a:lnTo>
                    <a:pt x="76" y="0"/>
                  </a:lnTo>
                  <a:lnTo>
                    <a:pt x="72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65" name="Freeform 51"/>
            <p:cNvSpPr>
              <a:spLocks/>
            </p:cNvSpPr>
            <p:nvPr/>
          </p:nvSpPr>
          <p:spPr bwMode="auto">
            <a:xfrm>
              <a:off x="6604126" y="1969946"/>
              <a:ext cx="6880" cy="3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66" name="Freeform 52"/>
            <p:cNvSpPr>
              <a:spLocks/>
            </p:cNvSpPr>
            <p:nvPr/>
          </p:nvSpPr>
          <p:spPr bwMode="auto">
            <a:xfrm>
              <a:off x="5824923" y="1917547"/>
              <a:ext cx="242533" cy="66691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96" y="0"/>
                </a:cxn>
                <a:cxn ang="0">
                  <a:pos x="87" y="6"/>
                </a:cxn>
                <a:cxn ang="0">
                  <a:pos x="80" y="8"/>
                </a:cxn>
                <a:cxn ang="0">
                  <a:pos x="77" y="9"/>
                </a:cxn>
                <a:cxn ang="0">
                  <a:pos x="66" y="12"/>
                </a:cxn>
                <a:cxn ang="0">
                  <a:pos x="79" y="3"/>
                </a:cxn>
                <a:cxn ang="0">
                  <a:pos x="70" y="1"/>
                </a:cxn>
                <a:cxn ang="0">
                  <a:pos x="52" y="9"/>
                </a:cxn>
                <a:cxn ang="0">
                  <a:pos x="45" y="9"/>
                </a:cxn>
                <a:cxn ang="0">
                  <a:pos x="38" y="6"/>
                </a:cxn>
                <a:cxn ang="0">
                  <a:pos x="37" y="6"/>
                </a:cxn>
                <a:cxn ang="0">
                  <a:pos x="35" y="8"/>
                </a:cxn>
                <a:cxn ang="0">
                  <a:pos x="24" y="9"/>
                </a:cxn>
                <a:cxn ang="0">
                  <a:pos x="20" y="11"/>
                </a:cxn>
                <a:cxn ang="0">
                  <a:pos x="15" y="12"/>
                </a:cxn>
                <a:cxn ang="0">
                  <a:pos x="9" y="19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3" y="31"/>
                </a:cxn>
                <a:cxn ang="0">
                  <a:pos x="3" y="31"/>
                </a:cxn>
                <a:cxn ang="0">
                  <a:pos x="21" y="28"/>
                </a:cxn>
                <a:cxn ang="0">
                  <a:pos x="32" y="32"/>
                </a:cxn>
                <a:cxn ang="0">
                  <a:pos x="40" y="34"/>
                </a:cxn>
                <a:cxn ang="0">
                  <a:pos x="57" y="34"/>
                </a:cxn>
                <a:cxn ang="0">
                  <a:pos x="68" y="32"/>
                </a:cxn>
                <a:cxn ang="0">
                  <a:pos x="76" y="26"/>
                </a:cxn>
                <a:cxn ang="0">
                  <a:pos x="82" y="17"/>
                </a:cxn>
                <a:cxn ang="0">
                  <a:pos x="99" y="17"/>
                </a:cxn>
                <a:cxn ang="0">
                  <a:pos x="113" y="19"/>
                </a:cxn>
                <a:cxn ang="0">
                  <a:pos x="122" y="26"/>
                </a:cxn>
                <a:cxn ang="0">
                  <a:pos x="121" y="26"/>
                </a:cxn>
                <a:cxn ang="0">
                  <a:pos x="129" y="23"/>
                </a:cxn>
                <a:cxn ang="0">
                  <a:pos x="138" y="23"/>
                </a:cxn>
                <a:cxn ang="0">
                  <a:pos x="144" y="23"/>
                </a:cxn>
                <a:cxn ang="0">
                  <a:pos x="146" y="19"/>
                </a:cxn>
                <a:cxn ang="0">
                  <a:pos x="138" y="8"/>
                </a:cxn>
                <a:cxn ang="0">
                  <a:pos x="119" y="5"/>
                </a:cxn>
                <a:cxn ang="0">
                  <a:pos x="111" y="1"/>
                </a:cxn>
              </a:cxnLst>
              <a:rect l="0" t="0" r="r" b="b"/>
              <a:pathLst>
                <a:path w="146" h="37">
                  <a:moveTo>
                    <a:pt x="111" y="1"/>
                  </a:moveTo>
                  <a:lnTo>
                    <a:pt x="105" y="0"/>
                  </a:lnTo>
                  <a:lnTo>
                    <a:pt x="105" y="0"/>
                  </a:lnTo>
                  <a:lnTo>
                    <a:pt x="96" y="0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0" y="14"/>
                  </a:lnTo>
                  <a:lnTo>
                    <a:pt x="66" y="12"/>
                  </a:lnTo>
                  <a:lnTo>
                    <a:pt x="66" y="8"/>
                  </a:lnTo>
                  <a:lnTo>
                    <a:pt x="79" y="3"/>
                  </a:lnTo>
                  <a:lnTo>
                    <a:pt x="76" y="1"/>
                  </a:lnTo>
                  <a:lnTo>
                    <a:pt x="70" y="1"/>
                  </a:lnTo>
                  <a:lnTo>
                    <a:pt x="59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4" y="25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40" y="34"/>
                  </a:lnTo>
                  <a:lnTo>
                    <a:pt x="51" y="34"/>
                  </a:lnTo>
                  <a:lnTo>
                    <a:pt x="57" y="34"/>
                  </a:lnTo>
                  <a:lnTo>
                    <a:pt x="63" y="37"/>
                  </a:lnTo>
                  <a:lnTo>
                    <a:pt x="68" y="32"/>
                  </a:lnTo>
                  <a:lnTo>
                    <a:pt x="74" y="31"/>
                  </a:lnTo>
                  <a:lnTo>
                    <a:pt x="76" y="26"/>
                  </a:lnTo>
                  <a:lnTo>
                    <a:pt x="77" y="20"/>
                  </a:lnTo>
                  <a:lnTo>
                    <a:pt x="82" y="17"/>
                  </a:lnTo>
                  <a:lnTo>
                    <a:pt x="90" y="17"/>
                  </a:lnTo>
                  <a:lnTo>
                    <a:pt x="99" y="17"/>
                  </a:lnTo>
                  <a:lnTo>
                    <a:pt x="104" y="15"/>
                  </a:lnTo>
                  <a:lnTo>
                    <a:pt x="113" y="19"/>
                  </a:lnTo>
                  <a:lnTo>
                    <a:pt x="121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21" y="26"/>
                  </a:lnTo>
                  <a:lnTo>
                    <a:pt x="124" y="28"/>
                  </a:lnTo>
                  <a:lnTo>
                    <a:pt x="129" y="23"/>
                  </a:lnTo>
                  <a:lnTo>
                    <a:pt x="129" y="23"/>
                  </a:lnTo>
                  <a:lnTo>
                    <a:pt x="138" y="23"/>
                  </a:lnTo>
                  <a:lnTo>
                    <a:pt x="138" y="23"/>
                  </a:lnTo>
                  <a:lnTo>
                    <a:pt x="144" y="23"/>
                  </a:lnTo>
                  <a:lnTo>
                    <a:pt x="146" y="19"/>
                  </a:lnTo>
                  <a:lnTo>
                    <a:pt x="146" y="19"/>
                  </a:lnTo>
                  <a:lnTo>
                    <a:pt x="146" y="11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1" y="1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67" name="Freeform 54"/>
            <p:cNvSpPr>
              <a:spLocks/>
            </p:cNvSpPr>
            <p:nvPr/>
          </p:nvSpPr>
          <p:spPr bwMode="auto">
            <a:xfrm>
              <a:off x="6019293" y="2139849"/>
              <a:ext cx="12041" cy="95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68" name="Freeform 55"/>
            <p:cNvSpPr>
              <a:spLocks/>
            </p:cNvSpPr>
            <p:nvPr/>
          </p:nvSpPr>
          <p:spPr bwMode="auto">
            <a:xfrm>
              <a:off x="5465422" y="1938189"/>
              <a:ext cx="364661" cy="301696"/>
            </a:xfrm>
            <a:custGeom>
              <a:avLst/>
              <a:gdLst/>
              <a:ahLst/>
              <a:cxnLst>
                <a:cxn ang="0">
                  <a:pos x="170" y="18"/>
                </a:cxn>
                <a:cxn ang="0">
                  <a:pos x="173" y="31"/>
                </a:cxn>
                <a:cxn ang="0">
                  <a:pos x="153" y="43"/>
                </a:cxn>
                <a:cxn ang="0">
                  <a:pos x="134" y="43"/>
                </a:cxn>
                <a:cxn ang="0">
                  <a:pos x="118" y="56"/>
                </a:cxn>
                <a:cxn ang="0">
                  <a:pos x="104" y="66"/>
                </a:cxn>
                <a:cxn ang="0">
                  <a:pos x="92" y="79"/>
                </a:cxn>
                <a:cxn ang="0">
                  <a:pos x="80" y="79"/>
                </a:cxn>
                <a:cxn ang="0">
                  <a:pos x="66" y="90"/>
                </a:cxn>
                <a:cxn ang="0">
                  <a:pos x="92" y="87"/>
                </a:cxn>
                <a:cxn ang="0">
                  <a:pos x="90" y="93"/>
                </a:cxn>
                <a:cxn ang="0">
                  <a:pos x="83" y="96"/>
                </a:cxn>
                <a:cxn ang="0">
                  <a:pos x="73" y="98"/>
                </a:cxn>
                <a:cxn ang="0">
                  <a:pos x="69" y="94"/>
                </a:cxn>
                <a:cxn ang="0">
                  <a:pos x="55" y="94"/>
                </a:cxn>
                <a:cxn ang="0">
                  <a:pos x="44" y="102"/>
                </a:cxn>
                <a:cxn ang="0">
                  <a:pos x="22" y="110"/>
                </a:cxn>
                <a:cxn ang="0">
                  <a:pos x="21" y="119"/>
                </a:cxn>
                <a:cxn ang="0">
                  <a:pos x="36" y="127"/>
                </a:cxn>
                <a:cxn ang="0">
                  <a:pos x="13" y="125"/>
                </a:cxn>
                <a:cxn ang="0">
                  <a:pos x="5" y="135"/>
                </a:cxn>
                <a:cxn ang="0">
                  <a:pos x="7" y="147"/>
                </a:cxn>
                <a:cxn ang="0">
                  <a:pos x="22" y="166"/>
                </a:cxn>
                <a:cxn ang="0">
                  <a:pos x="47" y="169"/>
                </a:cxn>
                <a:cxn ang="0">
                  <a:pos x="76" y="157"/>
                </a:cxn>
                <a:cxn ang="0">
                  <a:pos x="92" y="158"/>
                </a:cxn>
                <a:cxn ang="0">
                  <a:pos x="95" y="155"/>
                </a:cxn>
                <a:cxn ang="0">
                  <a:pos x="106" y="143"/>
                </a:cxn>
                <a:cxn ang="0">
                  <a:pos x="107" y="129"/>
                </a:cxn>
                <a:cxn ang="0">
                  <a:pos x="100" y="108"/>
                </a:cxn>
                <a:cxn ang="0">
                  <a:pos x="100" y="96"/>
                </a:cxn>
                <a:cxn ang="0">
                  <a:pos x="120" y="88"/>
                </a:cxn>
                <a:cxn ang="0">
                  <a:pos x="121" y="79"/>
                </a:cxn>
                <a:cxn ang="0">
                  <a:pos x="134" y="66"/>
                </a:cxn>
                <a:cxn ang="0">
                  <a:pos x="135" y="59"/>
                </a:cxn>
                <a:cxn ang="0">
                  <a:pos x="145" y="57"/>
                </a:cxn>
                <a:cxn ang="0">
                  <a:pos x="160" y="46"/>
                </a:cxn>
                <a:cxn ang="0">
                  <a:pos x="173" y="32"/>
                </a:cxn>
                <a:cxn ang="0">
                  <a:pos x="184" y="32"/>
                </a:cxn>
                <a:cxn ang="0">
                  <a:pos x="199" y="26"/>
                </a:cxn>
                <a:cxn ang="0">
                  <a:pos x="213" y="25"/>
                </a:cxn>
                <a:cxn ang="0">
                  <a:pos x="218" y="20"/>
                </a:cxn>
                <a:cxn ang="0">
                  <a:pos x="215" y="14"/>
                </a:cxn>
                <a:cxn ang="0">
                  <a:pos x="210" y="1"/>
                </a:cxn>
                <a:cxn ang="0">
                  <a:pos x="204" y="3"/>
                </a:cxn>
                <a:cxn ang="0">
                  <a:pos x="198" y="3"/>
                </a:cxn>
                <a:cxn ang="0">
                  <a:pos x="191" y="6"/>
                </a:cxn>
                <a:cxn ang="0">
                  <a:pos x="188" y="12"/>
                </a:cxn>
                <a:cxn ang="0">
                  <a:pos x="185" y="9"/>
                </a:cxn>
              </a:cxnLst>
              <a:rect l="0" t="0" r="r" b="b"/>
              <a:pathLst>
                <a:path w="218" h="169">
                  <a:moveTo>
                    <a:pt x="168" y="17"/>
                  </a:moveTo>
                  <a:lnTo>
                    <a:pt x="168" y="17"/>
                  </a:lnTo>
                  <a:lnTo>
                    <a:pt x="168" y="18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73" y="17"/>
                  </a:lnTo>
                  <a:lnTo>
                    <a:pt x="182" y="14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7" y="29"/>
                  </a:lnTo>
                  <a:lnTo>
                    <a:pt x="160" y="35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40" y="43"/>
                  </a:lnTo>
                  <a:lnTo>
                    <a:pt x="140" y="43"/>
                  </a:lnTo>
                  <a:lnTo>
                    <a:pt x="134" y="43"/>
                  </a:lnTo>
                  <a:lnTo>
                    <a:pt x="126" y="46"/>
                  </a:lnTo>
                  <a:lnTo>
                    <a:pt x="120" y="46"/>
                  </a:lnTo>
                  <a:lnTo>
                    <a:pt x="117" y="51"/>
                  </a:lnTo>
                  <a:lnTo>
                    <a:pt x="118" y="56"/>
                  </a:lnTo>
                  <a:lnTo>
                    <a:pt x="120" y="60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1" y="68"/>
                  </a:lnTo>
                  <a:lnTo>
                    <a:pt x="101" y="73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0" y="79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3" y="87"/>
                  </a:lnTo>
                  <a:lnTo>
                    <a:pt x="66" y="90"/>
                  </a:lnTo>
                  <a:lnTo>
                    <a:pt x="69" y="93"/>
                  </a:lnTo>
                  <a:lnTo>
                    <a:pt x="75" y="91"/>
                  </a:lnTo>
                  <a:lnTo>
                    <a:pt x="84" y="88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2" y="91"/>
                  </a:lnTo>
                  <a:lnTo>
                    <a:pt x="92" y="91"/>
                  </a:lnTo>
                  <a:lnTo>
                    <a:pt x="90" y="93"/>
                  </a:lnTo>
                  <a:lnTo>
                    <a:pt x="90" y="93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3" y="96"/>
                  </a:lnTo>
                  <a:lnTo>
                    <a:pt x="83" y="96"/>
                  </a:lnTo>
                  <a:lnTo>
                    <a:pt x="76" y="98"/>
                  </a:lnTo>
                  <a:lnTo>
                    <a:pt x="76" y="98"/>
                  </a:lnTo>
                  <a:lnTo>
                    <a:pt x="73" y="98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66" y="94"/>
                  </a:lnTo>
                  <a:lnTo>
                    <a:pt x="61" y="94"/>
                  </a:lnTo>
                  <a:lnTo>
                    <a:pt x="55" y="90"/>
                  </a:lnTo>
                  <a:lnTo>
                    <a:pt x="55" y="94"/>
                  </a:lnTo>
                  <a:lnTo>
                    <a:pt x="53" y="99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39" y="104"/>
                  </a:lnTo>
                  <a:lnTo>
                    <a:pt x="28" y="102"/>
                  </a:lnTo>
                  <a:lnTo>
                    <a:pt x="22" y="110"/>
                  </a:lnTo>
                  <a:lnTo>
                    <a:pt x="3" y="113"/>
                  </a:lnTo>
                  <a:lnTo>
                    <a:pt x="0" y="119"/>
                  </a:lnTo>
                  <a:lnTo>
                    <a:pt x="13" y="119"/>
                  </a:lnTo>
                  <a:lnTo>
                    <a:pt x="21" y="119"/>
                  </a:lnTo>
                  <a:lnTo>
                    <a:pt x="25" y="122"/>
                  </a:lnTo>
                  <a:lnTo>
                    <a:pt x="38" y="122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25" y="125"/>
                  </a:lnTo>
                  <a:lnTo>
                    <a:pt x="25" y="125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2" y="127"/>
                  </a:lnTo>
                  <a:lnTo>
                    <a:pt x="5" y="135"/>
                  </a:lnTo>
                  <a:lnTo>
                    <a:pt x="13" y="136"/>
                  </a:lnTo>
                  <a:lnTo>
                    <a:pt x="31" y="136"/>
                  </a:lnTo>
                  <a:lnTo>
                    <a:pt x="16" y="147"/>
                  </a:lnTo>
                  <a:lnTo>
                    <a:pt x="7" y="147"/>
                  </a:lnTo>
                  <a:lnTo>
                    <a:pt x="7" y="150"/>
                  </a:lnTo>
                  <a:lnTo>
                    <a:pt x="7" y="15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30" y="169"/>
                  </a:lnTo>
                  <a:lnTo>
                    <a:pt x="42" y="169"/>
                  </a:lnTo>
                  <a:lnTo>
                    <a:pt x="42" y="169"/>
                  </a:lnTo>
                  <a:lnTo>
                    <a:pt x="47" y="169"/>
                  </a:lnTo>
                  <a:lnTo>
                    <a:pt x="52" y="166"/>
                  </a:lnTo>
                  <a:lnTo>
                    <a:pt x="61" y="158"/>
                  </a:lnTo>
                  <a:lnTo>
                    <a:pt x="67" y="155"/>
                  </a:lnTo>
                  <a:lnTo>
                    <a:pt x="76" y="157"/>
                  </a:lnTo>
                  <a:lnTo>
                    <a:pt x="78" y="153"/>
                  </a:lnTo>
                  <a:lnTo>
                    <a:pt x="80" y="146"/>
                  </a:lnTo>
                  <a:lnTo>
                    <a:pt x="83" y="147"/>
                  </a:lnTo>
                  <a:lnTo>
                    <a:pt x="92" y="158"/>
                  </a:lnTo>
                  <a:lnTo>
                    <a:pt x="92" y="158"/>
                  </a:lnTo>
                  <a:lnTo>
                    <a:pt x="92" y="161"/>
                  </a:lnTo>
                  <a:lnTo>
                    <a:pt x="97" y="160"/>
                  </a:lnTo>
                  <a:lnTo>
                    <a:pt x="95" y="155"/>
                  </a:lnTo>
                  <a:lnTo>
                    <a:pt x="97" y="150"/>
                  </a:lnTo>
                  <a:lnTo>
                    <a:pt x="98" y="146"/>
                  </a:lnTo>
                  <a:lnTo>
                    <a:pt x="103" y="144"/>
                  </a:lnTo>
                  <a:lnTo>
                    <a:pt x="106" y="143"/>
                  </a:lnTo>
                  <a:lnTo>
                    <a:pt x="107" y="136"/>
                  </a:lnTo>
                  <a:lnTo>
                    <a:pt x="103" y="133"/>
                  </a:lnTo>
                  <a:lnTo>
                    <a:pt x="101" y="130"/>
                  </a:lnTo>
                  <a:lnTo>
                    <a:pt x="107" y="129"/>
                  </a:lnTo>
                  <a:lnTo>
                    <a:pt x="112" y="124"/>
                  </a:lnTo>
                  <a:lnTo>
                    <a:pt x="103" y="119"/>
                  </a:lnTo>
                  <a:lnTo>
                    <a:pt x="103" y="112"/>
                  </a:lnTo>
                  <a:lnTo>
                    <a:pt x="100" y="108"/>
                  </a:lnTo>
                  <a:lnTo>
                    <a:pt x="101" y="104"/>
                  </a:lnTo>
                  <a:lnTo>
                    <a:pt x="100" y="101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12" y="88"/>
                  </a:lnTo>
                  <a:lnTo>
                    <a:pt x="120" y="88"/>
                  </a:lnTo>
                  <a:lnTo>
                    <a:pt x="129" y="88"/>
                  </a:lnTo>
                  <a:lnTo>
                    <a:pt x="129" y="85"/>
                  </a:lnTo>
                  <a:lnTo>
                    <a:pt x="126" y="82"/>
                  </a:lnTo>
                  <a:lnTo>
                    <a:pt x="121" y="79"/>
                  </a:lnTo>
                  <a:lnTo>
                    <a:pt x="131" y="73"/>
                  </a:lnTo>
                  <a:lnTo>
                    <a:pt x="131" y="73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4" y="65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35" y="59"/>
                  </a:lnTo>
                  <a:lnTo>
                    <a:pt x="137" y="57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45" y="57"/>
                  </a:lnTo>
                  <a:lnTo>
                    <a:pt x="145" y="57"/>
                  </a:lnTo>
                  <a:lnTo>
                    <a:pt x="148" y="53"/>
                  </a:lnTo>
                  <a:lnTo>
                    <a:pt x="154" y="48"/>
                  </a:lnTo>
                  <a:lnTo>
                    <a:pt x="160" y="46"/>
                  </a:lnTo>
                  <a:lnTo>
                    <a:pt x="159" y="42"/>
                  </a:lnTo>
                  <a:lnTo>
                    <a:pt x="163" y="37"/>
                  </a:lnTo>
                  <a:lnTo>
                    <a:pt x="168" y="34"/>
                  </a:lnTo>
                  <a:lnTo>
                    <a:pt x="173" y="32"/>
                  </a:lnTo>
                  <a:lnTo>
                    <a:pt x="173" y="32"/>
                  </a:lnTo>
                  <a:lnTo>
                    <a:pt x="179" y="34"/>
                  </a:lnTo>
                  <a:lnTo>
                    <a:pt x="179" y="34"/>
                  </a:lnTo>
                  <a:lnTo>
                    <a:pt x="184" y="32"/>
                  </a:lnTo>
                  <a:lnTo>
                    <a:pt x="184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9" y="26"/>
                  </a:lnTo>
                  <a:lnTo>
                    <a:pt x="199" y="26"/>
                  </a:lnTo>
                  <a:lnTo>
                    <a:pt x="205" y="29"/>
                  </a:lnTo>
                  <a:lnTo>
                    <a:pt x="212" y="29"/>
                  </a:lnTo>
                  <a:lnTo>
                    <a:pt x="213" y="25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5" y="20"/>
                  </a:lnTo>
                  <a:lnTo>
                    <a:pt x="215" y="15"/>
                  </a:lnTo>
                  <a:lnTo>
                    <a:pt x="215" y="14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3" y="4"/>
                  </a:lnTo>
                  <a:lnTo>
                    <a:pt x="210" y="1"/>
                  </a:lnTo>
                  <a:lnTo>
                    <a:pt x="210" y="1"/>
                  </a:lnTo>
                  <a:lnTo>
                    <a:pt x="207" y="0"/>
                  </a:lnTo>
                  <a:lnTo>
                    <a:pt x="205" y="1"/>
                  </a:lnTo>
                  <a:lnTo>
                    <a:pt x="204" y="3"/>
                  </a:lnTo>
                  <a:lnTo>
                    <a:pt x="204" y="3"/>
                  </a:lnTo>
                  <a:lnTo>
                    <a:pt x="202" y="3"/>
                  </a:lnTo>
                  <a:lnTo>
                    <a:pt x="202" y="3"/>
                  </a:lnTo>
                  <a:lnTo>
                    <a:pt x="198" y="3"/>
                  </a:lnTo>
                  <a:lnTo>
                    <a:pt x="194" y="1"/>
                  </a:lnTo>
                  <a:lnTo>
                    <a:pt x="194" y="1"/>
                  </a:lnTo>
                  <a:lnTo>
                    <a:pt x="193" y="3"/>
                  </a:lnTo>
                  <a:lnTo>
                    <a:pt x="191" y="6"/>
                  </a:lnTo>
                  <a:lnTo>
                    <a:pt x="193" y="11"/>
                  </a:lnTo>
                  <a:lnTo>
                    <a:pt x="193" y="11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82" y="8"/>
                  </a:lnTo>
                  <a:lnTo>
                    <a:pt x="179" y="9"/>
                  </a:lnTo>
                  <a:lnTo>
                    <a:pt x="168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69" name="Freeform 58"/>
            <p:cNvSpPr>
              <a:spLocks/>
            </p:cNvSpPr>
            <p:nvPr/>
          </p:nvSpPr>
          <p:spPr bwMode="auto">
            <a:xfrm>
              <a:off x="5809442" y="2311339"/>
              <a:ext cx="70525" cy="222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8" y="13"/>
                </a:cxn>
                <a:cxn ang="0">
                  <a:pos x="26" y="10"/>
                </a:cxn>
                <a:cxn ang="0">
                  <a:pos x="42" y="11"/>
                </a:cxn>
                <a:cxn ang="0">
                  <a:pos x="40" y="10"/>
                </a:cxn>
                <a:cxn ang="0">
                  <a:pos x="42" y="5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7" y="2"/>
                </a:cxn>
                <a:cxn ang="0">
                  <a:pos x="5" y="2"/>
                </a:cxn>
              </a:cxnLst>
              <a:rect l="0" t="0" r="r" b="b"/>
              <a:pathLst>
                <a:path w="42" h="13">
                  <a:moveTo>
                    <a:pt x="5" y="2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8" y="13"/>
                  </a:lnTo>
                  <a:lnTo>
                    <a:pt x="26" y="10"/>
                  </a:lnTo>
                  <a:lnTo>
                    <a:pt x="42" y="11"/>
                  </a:lnTo>
                  <a:lnTo>
                    <a:pt x="40" y="10"/>
                  </a:lnTo>
                  <a:lnTo>
                    <a:pt x="42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70" name="Rectangle 62"/>
            <p:cNvSpPr>
              <a:spLocks noChangeArrowheads="1"/>
            </p:cNvSpPr>
            <p:nvPr/>
          </p:nvSpPr>
          <p:spPr bwMode="auto">
            <a:xfrm>
              <a:off x="5843843" y="2311339"/>
              <a:ext cx="1721" cy="1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71" name="Freeform 63"/>
            <p:cNvSpPr>
              <a:spLocks/>
            </p:cNvSpPr>
            <p:nvPr/>
          </p:nvSpPr>
          <p:spPr bwMode="auto">
            <a:xfrm>
              <a:off x="5886846" y="2285933"/>
              <a:ext cx="220172" cy="122266"/>
            </a:xfrm>
            <a:custGeom>
              <a:avLst/>
              <a:gdLst/>
              <a:ahLst/>
              <a:cxnLst>
                <a:cxn ang="0">
                  <a:pos x="27" y="27"/>
                </a:cxn>
                <a:cxn ang="0">
                  <a:pos x="22" y="30"/>
                </a:cxn>
                <a:cxn ang="0">
                  <a:pos x="18" y="34"/>
                </a:cxn>
                <a:cxn ang="0">
                  <a:pos x="11" y="31"/>
                </a:cxn>
                <a:cxn ang="0">
                  <a:pos x="7" y="31"/>
                </a:cxn>
                <a:cxn ang="0">
                  <a:pos x="10" y="42"/>
                </a:cxn>
                <a:cxn ang="0">
                  <a:pos x="0" y="53"/>
                </a:cxn>
                <a:cxn ang="0">
                  <a:pos x="8" y="56"/>
                </a:cxn>
                <a:cxn ang="0">
                  <a:pos x="7" y="66"/>
                </a:cxn>
                <a:cxn ang="0">
                  <a:pos x="14" y="61"/>
                </a:cxn>
                <a:cxn ang="0">
                  <a:pos x="27" y="59"/>
                </a:cxn>
                <a:cxn ang="0">
                  <a:pos x="58" y="61"/>
                </a:cxn>
                <a:cxn ang="0">
                  <a:pos x="67" y="64"/>
                </a:cxn>
                <a:cxn ang="0">
                  <a:pos x="80" y="62"/>
                </a:cxn>
                <a:cxn ang="0">
                  <a:pos x="91" y="67"/>
                </a:cxn>
                <a:cxn ang="0">
                  <a:pos x="101" y="69"/>
                </a:cxn>
                <a:cxn ang="0">
                  <a:pos x="106" y="58"/>
                </a:cxn>
                <a:cxn ang="0">
                  <a:pos x="118" y="56"/>
                </a:cxn>
                <a:cxn ang="0">
                  <a:pos x="118" y="50"/>
                </a:cxn>
                <a:cxn ang="0">
                  <a:pos x="114" y="44"/>
                </a:cxn>
                <a:cxn ang="0">
                  <a:pos x="120" y="44"/>
                </a:cxn>
                <a:cxn ang="0">
                  <a:pos x="132" y="39"/>
                </a:cxn>
                <a:cxn ang="0">
                  <a:pos x="122" y="33"/>
                </a:cxn>
                <a:cxn ang="0">
                  <a:pos x="117" y="28"/>
                </a:cxn>
                <a:cxn ang="0">
                  <a:pos x="109" y="24"/>
                </a:cxn>
                <a:cxn ang="0">
                  <a:pos x="109" y="14"/>
                </a:cxn>
                <a:cxn ang="0">
                  <a:pos x="101" y="5"/>
                </a:cxn>
                <a:cxn ang="0">
                  <a:pos x="91" y="7"/>
                </a:cxn>
                <a:cxn ang="0">
                  <a:pos x="77" y="2"/>
                </a:cxn>
                <a:cxn ang="0">
                  <a:pos x="69" y="0"/>
                </a:cxn>
                <a:cxn ang="0">
                  <a:pos x="50" y="5"/>
                </a:cxn>
                <a:cxn ang="0">
                  <a:pos x="50" y="11"/>
                </a:cxn>
                <a:cxn ang="0">
                  <a:pos x="50" y="16"/>
                </a:cxn>
                <a:cxn ang="0">
                  <a:pos x="44" y="17"/>
                </a:cxn>
                <a:cxn ang="0">
                  <a:pos x="38" y="17"/>
                </a:cxn>
                <a:cxn ang="0">
                  <a:pos x="33" y="27"/>
                </a:cxn>
              </a:cxnLst>
              <a:rect l="0" t="0" r="r" b="b"/>
              <a:pathLst>
                <a:path w="132" h="69">
                  <a:moveTo>
                    <a:pt x="33" y="27"/>
                  </a:moveTo>
                  <a:lnTo>
                    <a:pt x="27" y="27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4" y="33"/>
                  </a:lnTo>
                  <a:lnTo>
                    <a:pt x="11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6"/>
                  </a:lnTo>
                  <a:lnTo>
                    <a:pt x="10" y="42"/>
                  </a:lnTo>
                  <a:lnTo>
                    <a:pt x="11" y="48"/>
                  </a:lnTo>
                  <a:lnTo>
                    <a:pt x="0" y="53"/>
                  </a:lnTo>
                  <a:lnTo>
                    <a:pt x="4" y="55"/>
                  </a:lnTo>
                  <a:lnTo>
                    <a:pt x="8" y="56"/>
                  </a:lnTo>
                  <a:lnTo>
                    <a:pt x="7" y="61"/>
                  </a:lnTo>
                  <a:lnTo>
                    <a:pt x="7" y="66"/>
                  </a:lnTo>
                  <a:lnTo>
                    <a:pt x="10" y="66"/>
                  </a:lnTo>
                  <a:lnTo>
                    <a:pt x="14" y="61"/>
                  </a:lnTo>
                  <a:lnTo>
                    <a:pt x="22" y="59"/>
                  </a:lnTo>
                  <a:lnTo>
                    <a:pt x="27" y="59"/>
                  </a:lnTo>
                  <a:lnTo>
                    <a:pt x="47" y="59"/>
                  </a:lnTo>
                  <a:lnTo>
                    <a:pt x="58" y="61"/>
                  </a:lnTo>
                  <a:lnTo>
                    <a:pt x="63" y="64"/>
                  </a:lnTo>
                  <a:lnTo>
                    <a:pt x="67" y="64"/>
                  </a:lnTo>
                  <a:lnTo>
                    <a:pt x="77" y="64"/>
                  </a:lnTo>
                  <a:lnTo>
                    <a:pt x="80" y="62"/>
                  </a:lnTo>
                  <a:lnTo>
                    <a:pt x="83" y="64"/>
                  </a:lnTo>
                  <a:lnTo>
                    <a:pt x="91" y="67"/>
                  </a:lnTo>
                  <a:lnTo>
                    <a:pt x="97" y="66"/>
                  </a:lnTo>
                  <a:lnTo>
                    <a:pt x="101" y="69"/>
                  </a:lnTo>
                  <a:lnTo>
                    <a:pt x="103" y="67"/>
                  </a:lnTo>
                  <a:lnTo>
                    <a:pt x="106" y="58"/>
                  </a:lnTo>
                  <a:lnTo>
                    <a:pt x="111" y="58"/>
                  </a:lnTo>
                  <a:lnTo>
                    <a:pt x="118" y="56"/>
                  </a:lnTo>
                  <a:lnTo>
                    <a:pt x="118" y="55"/>
                  </a:lnTo>
                  <a:lnTo>
                    <a:pt x="118" y="50"/>
                  </a:lnTo>
                  <a:lnTo>
                    <a:pt x="114" y="47"/>
                  </a:lnTo>
                  <a:lnTo>
                    <a:pt x="114" y="44"/>
                  </a:lnTo>
                  <a:lnTo>
                    <a:pt x="117" y="42"/>
                  </a:lnTo>
                  <a:lnTo>
                    <a:pt x="120" y="44"/>
                  </a:lnTo>
                  <a:lnTo>
                    <a:pt x="126" y="42"/>
                  </a:lnTo>
                  <a:lnTo>
                    <a:pt x="132" y="39"/>
                  </a:lnTo>
                  <a:lnTo>
                    <a:pt x="132" y="36"/>
                  </a:lnTo>
                  <a:lnTo>
                    <a:pt x="122" y="33"/>
                  </a:lnTo>
                  <a:lnTo>
                    <a:pt x="122" y="30"/>
                  </a:lnTo>
                  <a:lnTo>
                    <a:pt x="117" y="28"/>
                  </a:lnTo>
                  <a:lnTo>
                    <a:pt x="114" y="27"/>
                  </a:lnTo>
                  <a:lnTo>
                    <a:pt x="109" y="24"/>
                  </a:lnTo>
                  <a:lnTo>
                    <a:pt x="106" y="19"/>
                  </a:lnTo>
                  <a:lnTo>
                    <a:pt x="109" y="14"/>
                  </a:lnTo>
                  <a:lnTo>
                    <a:pt x="108" y="10"/>
                  </a:lnTo>
                  <a:lnTo>
                    <a:pt x="101" y="5"/>
                  </a:lnTo>
                  <a:lnTo>
                    <a:pt x="97" y="5"/>
                  </a:lnTo>
                  <a:lnTo>
                    <a:pt x="91" y="7"/>
                  </a:lnTo>
                  <a:lnTo>
                    <a:pt x="86" y="5"/>
                  </a:lnTo>
                  <a:lnTo>
                    <a:pt x="77" y="2"/>
                  </a:lnTo>
                  <a:lnTo>
                    <a:pt x="72" y="2"/>
                  </a:lnTo>
                  <a:lnTo>
                    <a:pt x="69" y="0"/>
                  </a:lnTo>
                  <a:lnTo>
                    <a:pt x="55" y="5"/>
                  </a:lnTo>
                  <a:lnTo>
                    <a:pt x="50" y="5"/>
                  </a:lnTo>
                  <a:lnTo>
                    <a:pt x="49" y="7"/>
                  </a:lnTo>
                  <a:lnTo>
                    <a:pt x="50" y="11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1" y="17"/>
                  </a:lnTo>
                  <a:lnTo>
                    <a:pt x="38" y="17"/>
                  </a:lnTo>
                  <a:lnTo>
                    <a:pt x="35" y="21"/>
                  </a:lnTo>
                  <a:lnTo>
                    <a:pt x="33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72" name="Line 64"/>
            <p:cNvSpPr>
              <a:spLocks noChangeShapeType="1"/>
            </p:cNvSpPr>
            <p:nvPr/>
          </p:nvSpPr>
          <p:spPr bwMode="auto">
            <a:xfrm>
              <a:off x="6019293" y="2189072"/>
              <a:ext cx="1721" cy="1588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73" name="Line 65"/>
            <p:cNvSpPr>
              <a:spLocks noChangeShapeType="1"/>
            </p:cNvSpPr>
            <p:nvPr/>
          </p:nvSpPr>
          <p:spPr bwMode="auto">
            <a:xfrm>
              <a:off x="6019293" y="2189072"/>
              <a:ext cx="1721" cy="1588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74" name="Freeform 66"/>
            <p:cNvSpPr>
              <a:spLocks/>
            </p:cNvSpPr>
            <p:nvPr/>
          </p:nvSpPr>
          <p:spPr bwMode="auto">
            <a:xfrm>
              <a:off x="5867925" y="2378030"/>
              <a:ext cx="416263" cy="177842"/>
            </a:xfrm>
            <a:custGeom>
              <a:avLst/>
              <a:gdLst/>
              <a:ahLst/>
              <a:cxnLst>
                <a:cxn ang="0">
                  <a:pos x="200" y="31"/>
                </a:cxn>
                <a:cxn ang="0">
                  <a:pos x="182" y="24"/>
                </a:cxn>
                <a:cxn ang="0">
                  <a:pos x="163" y="12"/>
                </a:cxn>
                <a:cxn ang="0">
                  <a:pos x="160" y="1"/>
                </a:cxn>
                <a:cxn ang="0">
                  <a:pos x="148" y="0"/>
                </a:cxn>
                <a:cxn ang="0">
                  <a:pos x="134" y="4"/>
                </a:cxn>
                <a:cxn ang="0">
                  <a:pos x="123" y="6"/>
                </a:cxn>
                <a:cxn ang="0">
                  <a:pos x="113" y="17"/>
                </a:cxn>
                <a:cxn ang="0">
                  <a:pos x="95" y="12"/>
                </a:cxn>
                <a:cxn ang="0">
                  <a:pos x="79" y="12"/>
                </a:cxn>
                <a:cxn ang="0">
                  <a:pos x="59" y="7"/>
                </a:cxn>
                <a:cxn ang="0">
                  <a:pos x="26" y="9"/>
                </a:cxn>
                <a:cxn ang="0">
                  <a:pos x="19" y="15"/>
                </a:cxn>
                <a:cxn ang="0">
                  <a:pos x="26" y="28"/>
                </a:cxn>
                <a:cxn ang="0">
                  <a:pos x="9" y="35"/>
                </a:cxn>
                <a:cxn ang="0">
                  <a:pos x="3" y="48"/>
                </a:cxn>
                <a:cxn ang="0">
                  <a:pos x="0" y="55"/>
                </a:cxn>
                <a:cxn ang="0">
                  <a:pos x="9" y="60"/>
                </a:cxn>
                <a:cxn ang="0">
                  <a:pos x="33" y="62"/>
                </a:cxn>
                <a:cxn ang="0">
                  <a:pos x="54" y="60"/>
                </a:cxn>
                <a:cxn ang="0">
                  <a:pos x="67" y="54"/>
                </a:cxn>
                <a:cxn ang="0">
                  <a:pos x="73" y="55"/>
                </a:cxn>
                <a:cxn ang="0">
                  <a:pos x="98" y="62"/>
                </a:cxn>
                <a:cxn ang="0">
                  <a:pos x="109" y="80"/>
                </a:cxn>
                <a:cxn ang="0">
                  <a:pos x="93" y="88"/>
                </a:cxn>
                <a:cxn ang="0">
                  <a:pos x="84" y="99"/>
                </a:cxn>
                <a:cxn ang="0">
                  <a:pos x="93" y="99"/>
                </a:cxn>
                <a:cxn ang="0">
                  <a:pos x="99" y="96"/>
                </a:cxn>
                <a:cxn ang="0">
                  <a:pos x="106" y="93"/>
                </a:cxn>
                <a:cxn ang="0">
                  <a:pos x="124" y="77"/>
                </a:cxn>
                <a:cxn ang="0">
                  <a:pos x="127" y="82"/>
                </a:cxn>
                <a:cxn ang="0">
                  <a:pos x="130" y="85"/>
                </a:cxn>
                <a:cxn ang="0">
                  <a:pos x="157" y="87"/>
                </a:cxn>
                <a:cxn ang="0">
                  <a:pos x="172" y="91"/>
                </a:cxn>
                <a:cxn ang="0">
                  <a:pos x="174" y="83"/>
                </a:cxn>
                <a:cxn ang="0">
                  <a:pos x="196" y="80"/>
                </a:cxn>
                <a:cxn ang="0">
                  <a:pos x="202" y="79"/>
                </a:cxn>
                <a:cxn ang="0">
                  <a:pos x="205" y="76"/>
                </a:cxn>
                <a:cxn ang="0">
                  <a:pos x="211" y="74"/>
                </a:cxn>
                <a:cxn ang="0">
                  <a:pos x="217" y="71"/>
                </a:cxn>
                <a:cxn ang="0">
                  <a:pos x="236" y="63"/>
                </a:cxn>
                <a:cxn ang="0">
                  <a:pos x="242" y="51"/>
                </a:cxn>
                <a:cxn ang="0">
                  <a:pos x="245" y="46"/>
                </a:cxn>
                <a:cxn ang="0">
                  <a:pos x="247" y="38"/>
                </a:cxn>
                <a:cxn ang="0">
                  <a:pos x="233" y="34"/>
                </a:cxn>
              </a:cxnLst>
              <a:rect l="0" t="0" r="r" b="b"/>
              <a:pathLst>
                <a:path w="250" h="99">
                  <a:moveTo>
                    <a:pt x="213" y="29"/>
                  </a:moveTo>
                  <a:lnTo>
                    <a:pt x="208" y="28"/>
                  </a:lnTo>
                  <a:lnTo>
                    <a:pt x="200" y="31"/>
                  </a:lnTo>
                  <a:lnTo>
                    <a:pt x="193" y="28"/>
                  </a:lnTo>
                  <a:lnTo>
                    <a:pt x="183" y="29"/>
                  </a:lnTo>
                  <a:lnTo>
                    <a:pt x="182" y="24"/>
                  </a:lnTo>
                  <a:lnTo>
                    <a:pt x="180" y="18"/>
                  </a:lnTo>
                  <a:lnTo>
                    <a:pt x="166" y="17"/>
                  </a:lnTo>
                  <a:lnTo>
                    <a:pt x="163" y="12"/>
                  </a:lnTo>
                  <a:lnTo>
                    <a:pt x="166" y="7"/>
                  </a:lnTo>
                  <a:lnTo>
                    <a:pt x="163" y="4"/>
                  </a:lnTo>
                  <a:lnTo>
                    <a:pt x="160" y="1"/>
                  </a:lnTo>
                  <a:lnTo>
                    <a:pt x="154" y="0"/>
                  </a:lnTo>
                  <a:lnTo>
                    <a:pt x="149" y="3"/>
                  </a:lnTo>
                  <a:lnTo>
                    <a:pt x="148" y="0"/>
                  </a:lnTo>
                  <a:lnTo>
                    <a:pt x="141" y="1"/>
                  </a:lnTo>
                  <a:lnTo>
                    <a:pt x="138" y="4"/>
                  </a:lnTo>
                  <a:lnTo>
                    <a:pt x="134" y="4"/>
                  </a:lnTo>
                  <a:lnTo>
                    <a:pt x="130" y="3"/>
                  </a:lnTo>
                  <a:lnTo>
                    <a:pt x="130" y="4"/>
                  </a:lnTo>
                  <a:lnTo>
                    <a:pt x="123" y="6"/>
                  </a:lnTo>
                  <a:lnTo>
                    <a:pt x="118" y="6"/>
                  </a:lnTo>
                  <a:lnTo>
                    <a:pt x="115" y="15"/>
                  </a:lnTo>
                  <a:lnTo>
                    <a:pt x="113" y="17"/>
                  </a:lnTo>
                  <a:lnTo>
                    <a:pt x="109" y="14"/>
                  </a:lnTo>
                  <a:lnTo>
                    <a:pt x="103" y="15"/>
                  </a:lnTo>
                  <a:lnTo>
                    <a:pt x="95" y="12"/>
                  </a:lnTo>
                  <a:lnTo>
                    <a:pt x="92" y="10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75" y="12"/>
                  </a:lnTo>
                  <a:lnTo>
                    <a:pt x="70" y="9"/>
                  </a:lnTo>
                  <a:lnTo>
                    <a:pt x="59" y="7"/>
                  </a:lnTo>
                  <a:lnTo>
                    <a:pt x="39" y="7"/>
                  </a:lnTo>
                  <a:lnTo>
                    <a:pt x="34" y="7"/>
                  </a:lnTo>
                  <a:lnTo>
                    <a:pt x="26" y="9"/>
                  </a:lnTo>
                  <a:lnTo>
                    <a:pt x="22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22" y="18"/>
                  </a:lnTo>
                  <a:lnTo>
                    <a:pt x="26" y="21"/>
                  </a:lnTo>
                  <a:lnTo>
                    <a:pt x="26" y="28"/>
                  </a:lnTo>
                  <a:lnTo>
                    <a:pt x="20" y="31"/>
                  </a:lnTo>
                  <a:lnTo>
                    <a:pt x="14" y="31"/>
                  </a:lnTo>
                  <a:lnTo>
                    <a:pt x="9" y="35"/>
                  </a:lnTo>
                  <a:lnTo>
                    <a:pt x="6" y="40"/>
                  </a:lnTo>
                  <a:lnTo>
                    <a:pt x="6" y="45"/>
                  </a:lnTo>
                  <a:lnTo>
                    <a:pt x="3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0" y="55"/>
                  </a:lnTo>
                  <a:lnTo>
                    <a:pt x="5" y="57"/>
                  </a:lnTo>
                  <a:lnTo>
                    <a:pt x="8" y="59"/>
                  </a:lnTo>
                  <a:lnTo>
                    <a:pt x="9" y="60"/>
                  </a:lnTo>
                  <a:lnTo>
                    <a:pt x="14" y="60"/>
                  </a:lnTo>
                  <a:lnTo>
                    <a:pt x="22" y="62"/>
                  </a:lnTo>
                  <a:lnTo>
                    <a:pt x="33" y="62"/>
                  </a:lnTo>
                  <a:lnTo>
                    <a:pt x="37" y="65"/>
                  </a:lnTo>
                  <a:lnTo>
                    <a:pt x="44" y="62"/>
                  </a:lnTo>
                  <a:lnTo>
                    <a:pt x="54" y="60"/>
                  </a:lnTo>
                  <a:lnTo>
                    <a:pt x="62" y="59"/>
                  </a:lnTo>
                  <a:lnTo>
                    <a:pt x="64" y="57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84" y="55"/>
                  </a:lnTo>
                  <a:lnTo>
                    <a:pt x="92" y="60"/>
                  </a:lnTo>
                  <a:lnTo>
                    <a:pt x="98" y="62"/>
                  </a:lnTo>
                  <a:lnTo>
                    <a:pt x="99" y="68"/>
                  </a:lnTo>
                  <a:lnTo>
                    <a:pt x="103" y="74"/>
                  </a:lnTo>
                  <a:lnTo>
                    <a:pt x="109" y="80"/>
                  </a:lnTo>
                  <a:lnTo>
                    <a:pt x="104" y="83"/>
                  </a:lnTo>
                  <a:lnTo>
                    <a:pt x="93" y="83"/>
                  </a:lnTo>
                  <a:lnTo>
                    <a:pt x="93" y="88"/>
                  </a:lnTo>
                  <a:lnTo>
                    <a:pt x="84" y="94"/>
                  </a:lnTo>
                  <a:lnTo>
                    <a:pt x="82" y="96"/>
                  </a:lnTo>
                  <a:lnTo>
                    <a:pt x="84" y="99"/>
                  </a:lnTo>
                  <a:lnTo>
                    <a:pt x="84" y="99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12" y="90"/>
                  </a:lnTo>
                  <a:lnTo>
                    <a:pt x="113" y="83"/>
                  </a:lnTo>
                  <a:lnTo>
                    <a:pt x="124" y="77"/>
                  </a:lnTo>
                  <a:lnTo>
                    <a:pt x="130" y="77"/>
                  </a:lnTo>
                  <a:lnTo>
                    <a:pt x="132" y="80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7" y="87"/>
                  </a:lnTo>
                  <a:lnTo>
                    <a:pt x="152" y="85"/>
                  </a:lnTo>
                  <a:lnTo>
                    <a:pt x="157" y="87"/>
                  </a:lnTo>
                  <a:lnTo>
                    <a:pt x="158" y="87"/>
                  </a:lnTo>
                  <a:lnTo>
                    <a:pt x="165" y="88"/>
                  </a:lnTo>
                  <a:lnTo>
                    <a:pt x="172" y="91"/>
                  </a:lnTo>
                  <a:lnTo>
                    <a:pt x="174" y="88"/>
                  </a:lnTo>
                  <a:lnTo>
                    <a:pt x="174" y="88"/>
                  </a:lnTo>
                  <a:lnTo>
                    <a:pt x="174" y="83"/>
                  </a:lnTo>
                  <a:lnTo>
                    <a:pt x="182" y="82"/>
                  </a:lnTo>
                  <a:lnTo>
                    <a:pt x="186" y="79"/>
                  </a:lnTo>
                  <a:lnTo>
                    <a:pt x="196" y="80"/>
                  </a:lnTo>
                  <a:lnTo>
                    <a:pt x="196" y="80"/>
                  </a:lnTo>
                  <a:lnTo>
                    <a:pt x="202" y="79"/>
                  </a:lnTo>
                  <a:lnTo>
                    <a:pt x="202" y="79"/>
                  </a:lnTo>
                  <a:lnTo>
                    <a:pt x="203" y="77"/>
                  </a:lnTo>
                  <a:lnTo>
                    <a:pt x="203" y="77"/>
                  </a:lnTo>
                  <a:lnTo>
                    <a:pt x="205" y="76"/>
                  </a:lnTo>
                  <a:lnTo>
                    <a:pt x="205" y="76"/>
                  </a:lnTo>
                  <a:lnTo>
                    <a:pt x="207" y="74"/>
                  </a:lnTo>
                  <a:lnTo>
                    <a:pt x="211" y="74"/>
                  </a:lnTo>
                  <a:lnTo>
                    <a:pt x="217" y="73"/>
                  </a:lnTo>
                  <a:lnTo>
                    <a:pt x="217" y="73"/>
                  </a:lnTo>
                  <a:lnTo>
                    <a:pt x="217" y="71"/>
                  </a:lnTo>
                  <a:lnTo>
                    <a:pt x="221" y="65"/>
                  </a:lnTo>
                  <a:lnTo>
                    <a:pt x="230" y="63"/>
                  </a:lnTo>
                  <a:lnTo>
                    <a:pt x="236" y="63"/>
                  </a:lnTo>
                  <a:lnTo>
                    <a:pt x="244" y="62"/>
                  </a:lnTo>
                  <a:lnTo>
                    <a:pt x="245" y="57"/>
                  </a:lnTo>
                  <a:lnTo>
                    <a:pt x="242" y="51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245" y="46"/>
                  </a:lnTo>
                  <a:lnTo>
                    <a:pt x="245" y="46"/>
                  </a:lnTo>
                  <a:lnTo>
                    <a:pt x="250" y="43"/>
                  </a:lnTo>
                  <a:lnTo>
                    <a:pt x="247" y="38"/>
                  </a:lnTo>
                  <a:lnTo>
                    <a:pt x="242" y="40"/>
                  </a:lnTo>
                  <a:lnTo>
                    <a:pt x="239" y="37"/>
                  </a:lnTo>
                  <a:lnTo>
                    <a:pt x="233" y="34"/>
                  </a:lnTo>
                  <a:lnTo>
                    <a:pt x="216" y="32"/>
                  </a:lnTo>
                  <a:lnTo>
                    <a:pt x="213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75" name="Freeform 67"/>
            <p:cNvSpPr>
              <a:spLocks/>
            </p:cNvSpPr>
            <p:nvPr/>
          </p:nvSpPr>
          <p:spPr bwMode="auto">
            <a:xfrm>
              <a:off x="6227426" y="2505059"/>
              <a:ext cx="1720" cy="31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76" name="Freeform 68"/>
            <p:cNvSpPr>
              <a:spLocks/>
            </p:cNvSpPr>
            <p:nvPr/>
          </p:nvSpPr>
          <p:spPr bwMode="auto">
            <a:xfrm>
              <a:off x="6082938" y="2384381"/>
              <a:ext cx="172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77" name="Freeform 69"/>
            <p:cNvSpPr>
              <a:spLocks/>
            </p:cNvSpPr>
            <p:nvPr/>
          </p:nvSpPr>
          <p:spPr bwMode="auto">
            <a:xfrm>
              <a:off x="5974571" y="2474889"/>
              <a:ext cx="73965" cy="71455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17" y="22"/>
                </a:cxn>
                <a:cxn ang="0">
                  <a:pos x="20" y="28"/>
                </a:cxn>
                <a:cxn ang="0">
                  <a:pos x="17" y="33"/>
                </a:cxn>
                <a:cxn ang="0">
                  <a:pos x="17" y="39"/>
                </a:cxn>
                <a:cxn ang="0">
                  <a:pos x="20" y="40"/>
                </a:cxn>
                <a:cxn ang="0">
                  <a:pos x="29" y="34"/>
                </a:cxn>
                <a:cxn ang="0">
                  <a:pos x="29" y="29"/>
                </a:cxn>
                <a:cxn ang="0">
                  <a:pos x="40" y="29"/>
                </a:cxn>
                <a:cxn ang="0">
                  <a:pos x="45" y="26"/>
                </a:cxn>
                <a:cxn ang="0">
                  <a:pos x="39" y="20"/>
                </a:cxn>
                <a:cxn ang="0">
                  <a:pos x="35" y="14"/>
                </a:cxn>
                <a:cxn ang="0">
                  <a:pos x="34" y="8"/>
                </a:cxn>
                <a:cxn ang="0">
                  <a:pos x="28" y="6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9" y="15"/>
                </a:cxn>
                <a:cxn ang="0">
                  <a:pos x="14" y="17"/>
                </a:cxn>
              </a:cxnLst>
              <a:rect l="0" t="0" r="r" b="b"/>
              <a:pathLst>
                <a:path w="45" h="40">
                  <a:moveTo>
                    <a:pt x="14" y="17"/>
                  </a:moveTo>
                  <a:lnTo>
                    <a:pt x="17" y="22"/>
                  </a:lnTo>
                  <a:lnTo>
                    <a:pt x="20" y="28"/>
                  </a:lnTo>
                  <a:lnTo>
                    <a:pt x="17" y="33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9" y="34"/>
                  </a:lnTo>
                  <a:lnTo>
                    <a:pt x="29" y="29"/>
                  </a:lnTo>
                  <a:lnTo>
                    <a:pt x="40" y="29"/>
                  </a:lnTo>
                  <a:lnTo>
                    <a:pt x="45" y="26"/>
                  </a:lnTo>
                  <a:lnTo>
                    <a:pt x="39" y="20"/>
                  </a:lnTo>
                  <a:lnTo>
                    <a:pt x="35" y="14"/>
                  </a:lnTo>
                  <a:lnTo>
                    <a:pt x="34" y="8"/>
                  </a:lnTo>
                  <a:lnTo>
                    <a:pt x="28" y="6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3"/>
                  </a:lnTo>
                  <a:lnTo>
                    <a:pt x="9" y="15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78" name="Freeform 72"/>
            <p:cNvSpPr>
              <a:spLocks/>
            </p:cNvSpPr>
            <p:nvPr/>
          </p:nvSpPr>
          <p:spPr bwMode="auto">
            <a:xfrm>
              <a:off x="5953930" y="2630501"/>
              <a:ext cx="82565" cy="49225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26" y="3"/>
                </a:cxn>
                <a:cxn ang="0">
                  <a:pos x="15" y="3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6" y="25"/>
                </a:cxn>
                <a:cxn ang="0">
                  <a:pos x="20" y="15"/>
                </a:cxn>
                <a:cxn ang="0">
                  <a:pos x="31" y="15"/>
                </a:cxn>
                <a:cxn ang="0">
                  <a:pos x="45" y="17"/>
                </a:cxn>
                <a:cxn ang="0">
                  <a:pos x="46" y="12"/>
                </a:cxn>
                <a:cxn ang="0">
                  <a:pos x="48" y="12"/>
                </a:cxn>
                <a:cxn ang="0">
                  <a:pos x="31" y="9"/>
                </a:cxn>
              </a:cxnLst>
              <a:rect l="0" t="0" r="r" b="b"/>
              <a:pathLst>
                <a:path w="48" h="28">
                  <a:moveTo>
                    <a:pt x="31" y="9"/>
                  </a:moveTo>
                  <a:lnTo>
                    <a:pt x="26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4" y="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6" y="25"/>
                  </a:lnTo>
                  <a:lnTo>
                    <a:pt x="20" y="15"/>
                  </a:lnTo>
                  <a:lnTo>
                    <a:pt x="31" y="15"/>
                  </a:lnTo>
                  <a:lnTo>
                    <a:pt x="45" y="17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79" name="Freeform 73"/>
            <p:cNvSpPr>
              <a:spLocks/>
            </p:cNvSpPr>
            <p:nvPr/>
          </p:nvSpPr>
          <p:spPr bwMode="auto">
            <a:xfrm>
              <a:off x="5955650" y="2630501"/>
              <a:ext cx="431744" cy="157200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7" y="37"/>
                </a:cxn>
                <a:cxn ang="0">
                  <a:pos x="8" y="48"/>
                </a:cxn>
                <a:cxn ang="0">
                  <a:pos x="3" y="50"/>
                </a:cxn>
                <a:cxn ang="0">
                  <a:pos x="5" y="51"/>
                </a:cxn>
                <a:cxn ang="0">
                  <a:pos x="3" y="51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8" y="54"/>
                </a:cxn>
                <a:cxn ang="0">
                  <a:pos x="14" y="67"/>
                </a:cxn>
                <a:cxn ang="0">
                  <a:pos x="11" y="73"/>
                </a:cxn>
                <a:cxn ang="0">
                  <a:pos x="17" y="76"/>
                </a:cxn>
                <a:cxn ang="0">
                  <a:pos x="21" y="85"/>
                </a:cxn>
                <a:cxn ang="0">
                  <a:pos x="25" y="76"/>
                </a:cxn>
                <a:cxn ang="0">
                  <a:pos x="35" y="73"/>
                </a:cxn>
                <a:cxn ang="0">
                  <a:pos x="45" y="82"/>
                </a:cxn>
                <a:cxn ang="0">
                  <a:pos x="70" y="73"/>
                </a:cxn>
                <a:cxn ang="0">
                  <a:pos x="100" y="84"/>
                </a:cxn>
                <a:cxn ang="0">
                  <a:pos x="115" y="74"/>
                </a:cxn>
                <a:cxn ang="0">
                  <a:pos x="128" y="77"/>
                </a:cxn>
                <a:cxn ang="0">
                  <a:pos x="139" y="76"/>
                </a:cxn>
                <a:cxn ang="0">
                  <a:pos x="139" y="85"/>
                </a:cxn>
                <a:cxn ang="0">
                  <a:pos x="149" y="73"/>
                </a:cxn>
                <a:cxn ang="0">
                  <a:pos x="171" y="73"/>
                </a:cxn>
                <a:cxn ang="0">
                  <a:pos x="187" y="76"/>
                </a:cxn>
                <a:cxn ang="0">
                  <a:pos x="204" y="68"/>
                </a:cxn>
                <a:cxn ang="0">
                  <a:pos x="227" y="68"/>
                </a:cxn>
                <a:cxn ang="0">
                  <a:pos x="246" y="68"/>
                </a:cxn>
                <a:cxn ang="0">
                  <a:pos x="252" y="71"/>
                </a:cxn>
                <a:cxn ang="0">
                  <a:pos x="258" y="70"/>
                </a:cxn>
                <a:cxn ang="0">
                  <a:pos x="252" y="53"/>
                </a:cxn>
                <a:cxn ang="0">
                  <a:pos x="246" y="39"/>
                </a:cxn>
                <a:cxn ang="0">
                  <a:pos x="250" y="29"/>
                </a:cxn>
                <a:cxn ang="0">
                  <a:pos x="240" y="22"/>
                </a:cxn>
                <a:cxn ang="0">
                  <a:pos x="240" y="15"/>
                </a:cxn>
                <a:cxn ang="0">
                  <a:pos x="224" y="9"/>
                </a:cxn>
                <a:cxn ang="0">
                  <a:pos x="208" y="11"/>
                </a:cxn>
                <a:cxn ang="0">
                  <a:pos x="187" y="17"/>
                </a:cxn>
                <a:cxn ang="0">
                  <a:pos x="146" y="11"/>
                </a:cxn>
                <a:cxn ang="0">
                  <a:pos x="131" y="6"/>
                </a:cxn>
                <a:cxn ang="0">
                  <a:pos x="117" y="3"/>
                </a:cxn>
                <a:cxn ang="0">
                  <a:pos x="95" y="3"/>
                </a:cxn>
                <a:cxn ang="0">
                  <a:pos x="64" y="15"/>
                </a:cxn>
                <a:cxn ang="0">
                  <a:pos x="44" y="17"/>
                </a:cxn>
                <a:cxn ang="0">
                  <a:pos x="35" y="25"/>
                </a:cxn>
                <a:cxn ang="0">
                  <a:pos x="14" y="26"/>
                </a:cxn>
              </a:cxnLst>
              <a:rect l="0" t="0" r="r" b="b"/>
              <a:pathLst>
                <a:path w="258" h="88">
                  <a:moveTo>
                    <a:pt x="14" y="26"/>
                  </a:moveTo>
                  <a:lnTo>
                    <a:pt x="7" y="26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11" y="36"/>
                  </a:lnTo>
                  <a:lnTo>
                    <a:pt x="7" y="37"/>
                  </a:lnTo>
                  <a:lnTo>
                    <a:pt x="8" y="42"/>
                  </a:lnTo>
                  <a:lnTo>
                    <a:pt x="11" y="45"/>
                  </a:lnTo>
                  <a:lnTo>
                    <a:pt x="8" y="48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4" y="59"/>
                  </a:lnTo>
                  <a:lnTo>
                    <a:pt x="14" y="67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1" y="73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7" y="76"/>
                  </a:lnTo>
                  <a:lnTo>
                    <a:pt x="19" y="77"/>
                  </a:lnTo>
                  <a:lnTo>
                    <a:pt x="22" y="81"/>
                  </a:lnTo>
                  <a:lnTo>
                    <a:pt x="21" y="85"/>
                  </a:lnTo>
                  <a:lnTo>
                    <a:pt x="24" y="88"/>
                  </a:lnTo>
                  <a:lnTo>
                    <a:pt x="31" y="79"/>
                  </a:lnTo>
                  <a:lnTo>
                    <a:pt x="25" y="76"/>
                  </a:lnTo>
                  <a:lnTo>
                    <a:pt x="28" y="76"/>
                  </a:lnTo>
                  <a:lnTo>
                    <a:pt x="28" y="73"/>
                  </a:lnTo>
                  <a:lnTo>
                    <a:pt x="35" y="73"/>
                  </a:lnTo>
                  <a:lnTo>
                    <a:pt x="39" y="76"/>
                  </a:lnTo>
                  <a:lnTo>
                    <a:pt x="42" y="79"/>
                  </a:lnTo>
                  <a:lnTo>
                    <a:pt x="45" y="82"/>
                  </a:lnTo>
                  <a:lnTo>
                    <a:pt x="59" y="82"/>
                  </a:lnTo>
                  <a:lnTo>
                    <a:pt x="64" y="74"/>
                  </a:lnTo>
                  <a:lnTo>
                    <a:pt x="70" y="73"/>
                  </a:lnTo>
                  <a:lnTo>
                    <a:pt x="80" y="77"/>
                  </a:lnTo>
                  <a:lnTo>
                    <a:pt x="89" y="85"/>
                  </a:lnTo>
                  <a:lnTo>
                    <a:pt x="100" y="84"/>
                  </a:lnTo>
                  <a:lnTo>
                    <a:pt x="108" y="82"/>
                  </a:lnTo>
                  <a:lnTo>
                    <a:pt x="111" y="81"/>
                  </a:lnTo>
                  <a:lnTo>
                    <a:pt x="115" y="74"/>
                  </a:lnTo>
                  <a:lnTo>
                    <a:pt x="118" y="73"/>
                  </a:lnTo>
                  <a:lnTo>
                    <a:pt x="123" y="76"/>
                  </a:lnTo>
                  <a:lnTo>
                    <a:pt x="128" y="77"/>
                  </a:lnTo>
                  <a:lnTo>
                    <a:pt x="137" y="73"/>
                  </a:lnTo>
                  <a:lnTo>
                    <a:pt x="140" y="73"/>
                  </a:lnTo>
                  <a:lnTo>
                    <a:pt x="139" y="76"/>
                  </a:lnTo>
                  <a:lnTo>
                    <a:pt x="134" y="81"/>
                  </a:lnTo>
                  <a:lnTo>
                    <a:pt x="134" y="82"/>
                  </a:lnTo>
                  <a:lnTo>
                    <a:pt x="139" y="85"/>
                  </a:lnTo>
                  <a:lnTo>
                    <a:pt x="145" y="82"/>
                  </a:lnTo>
                  <a:lnTo>
                    <a:pt x="143" y="74"/>
                  </a:lnTo>
                  <a:lnTo>
                    <a:pt x="149" y="73"/>
                  </a:lnTo>
                  <a:lnTo>
                    <a:pt x="156" y="76"/>
                  </a:lnTo>
                  <a:lnTo>
                    <a:pt x="167" y="76"/>
                  </a:lnTo>
                  <a:lnTo>
                    <a:pt x="171" y="73"/>
                  </a:lnTo>
                  <a:lnTo>
                    <a:pt x="179" y="76"/>
                  </a:lnTo>
                  <a:lnTo>
                    <a:pt x="179" y="76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6" y="71"/>
                  </a:lnTo>
                  <a:lnTo>
                    <a:pt x="204" y="68"/>
                  </a:lnTo>
                  <a:lnTo>
                    <a:pt x="213" y="70"/>
                  </a:lnTo>
                  <a:lnTo>
                    <a:pt x="222" y="67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38" y="65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52" y="71"/>
                  </a:lnTo>
                  <a:lnTo>
                    <a:pt x="252" y="71"/>
                  </a:lnTo>
                  <a:lnTo>
                    <a:pt x="258" y="70"/>
                  </a:lnTo>
                  <a:lnTo>
                    <a:pt x="258" y="70"/>
                  </a:lnTo>
                  <a:lnTo>
                    <a:pt x="258" y="70"/>
                  </a:lnTo>
                  <a:lnTo>
                    <a:pt x="252" y="60"/>
                  </a:lnTo>
                  <a:lnTo>
                    <a:pt x="250" y="59"/>
                  </a:lnTo>
                  <a:lnTo>
                    <a:pt x="252" y="53"/>
                  </a:lnTo>
                  <a:lnTo>
                    <a:pt x="250" y="50"/>
                  </a:lnTo>
                  <a:lnTo>
                    <a:pt x="249" y="40"/>
                  </a:lnTo>
                  <a:lnTo>
                    <a:pt x="246" y="39"/>
                  </a:lnTo>
                  <a:lnTo>
                    <a:pt x="252" y="37"/>
                  </a:lnTo>
                  <a:lnTo>
                    <a:pt x="255" y="31"/>
                  </a:lnTo>
                  <a:lnTo>
                    <a:pt x="250" y="29"/>
                  </a:lnTo>
                  <a:lnTo>
                    <a:pt x="246" y="29"/>
                  </a:lnTo>
                  <a:lnTo>
                    <a:pt x="241" y="26"/>
                  </a:lnTo>
                  <a:lnTo>
                    <a:pt x="240" y="22"/>
                  </a:lnTo>
                  <a:lnTo>
                    <a:pt x="244" y="20"/>
                  </a:lnTo>
                  <a:lnTo>
                    <a:pt x="241" y="17"/>
                  </a:lnTo>
                  <a:lnTo>
                    <a:pt x="240" y="15"/>
                  </a:lnTo>
                  <a:lnTo>
                    <a:pt x="236" y="15"/>
                  </a:lnTo>
                  <a:lnTo>
                    <a:pt x="230" y="9"/>
                  </a:lnTo>
                  <a:lnTo>
                    <a:pt x="224" y="9"/>
                  </a:lnTo>
                  <a:lnTo>
                    <a:pt x="216" y="11"/>
                  </a:lnTo>
                  <a:lnTo>
                    <a:pt x="212" y="8"/>
                  </a:lnTo>
                  <a:lnTo>
                    <a:pt x="208" y="11"/>
                  </a:lnTo>
                  <a:lnTo>
                    <a:pt x="198" y="15"/>
                  </a:lnTo>
                  <a:lnTo>
                    <a:pt x="194" y="17"/>
                  </a:lnTo>
                  <a:lnTo>
                    <a:pt x="187" y="17"/>
                  </a:lnTo>
                  <a:lnTo>
                    <a:pt x="182" y="15"/>
                  </a:lnTo>
                  <a:lnTo>
                    <a:pt x="165" y="17"/>
                  </a:lnTo>
                  <a:lnTo>
                    <a:pt x="146" y="11"/>
                  </a:lnTo>
                  <a:lnTo>
                    <a:pt x="140" y="11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26" y="6"/>
                  </a:lnTo>
                  <a:lnTo>
                    <a:pt x="123" y="0"/>
                  </a:lnTo>
                  <a:lnTo>
                    <a:pt x="117" y="3"/>
                  </a:lnTo>
                  <a:lnTo>
                    <a:pt x="111" y="3"/>
                  </a:lnTo>
                  <a:lnTo>
                    <a:pt x="103" y="1"/>
                  </a:lnTo>
                  <a:lnTo>
                    <a:pt x="95" y="3"/>
                  </a:lnTo>
                  <a:lnTo>
                    <a:pt x="89" y="5"/>
                  </a:lnTo>
                  <a:lnTo>
                    <a:pt x="78" y="11"/>
                  </a:lnTo>
                  <a:lnTo>
                    <a:pt x="64" y="15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1" y="25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80" name="Freeform 74"/>
            <p:cNvSpPr>
              <a:spLocks/>
            </p:cNvSpPr>
            <p:nvPr/>
          </p:nvSpPr>
          <p:spPr bwMode="auto">
            <a:xfrm>
              <a:off x="5965971" y="2657495"/>
              <a:ext cx="65364" cy="19054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30" y="10"/>
                </a:cxn>
                <a:cxn ang="0">
                  <a:pos x="36" y="10"/>
                </a:cxn>
                <a:cxn ang="0">
                  <a:pos x="39" y="2"/>
                </a:cxn>
                <a:cxn ang="0">
                  <a:pos x="25" y="0"/>
                </a:cxn>
                <a:cxn ang="0">
                  <a:pos x="14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39" h="11">
                  <a:moveTo>
                    <a:pt x="2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30" y="10"/>
                  </a:lnTo>
                  <a:lnTo>
                    <a:pt x="36" y="10"/>
                  </a:lnTo>
                  <a:lnTo>
                    <a:pt x="39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81" name="Line 75"/>
            <p:cNvSpPr>
              <a:spLocks noChangeShapeType="1"/>
            </p:cNvSpPr>
            <p:nvPr/>
          </p:nvSpPr>
          <p:spPr bwMode="auto">
            <a:xfrm>
              <a:off x="6036494" y="2651144"/>
              <a:ext cx="0" cy="1587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82" name="Line 76"/>
            <p:cNvSpPr>
              <a:spLocks noChangeShapeType="1"/>
            </p:cNvSpPr>
            <p:nvPr/>
          </p:nvSpPr>
          <p:spPr bwMode="auto">
            <a:xfrm>
              <a:off x="6036494" y="2651144"/>
              <a:ext cx="0" cy="1587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83" name="Freeform 77"/>
            <p:cNvSpPr>
              <a:spLocks/>
            </p:cNvSpPr>
            <p:nvPr/>
          </p:nvSpPr>
          <p:spPr bwMode="auto">
            <a:xfrm>
              <a:off x="6031335" y="2651144"/>
              <a:ext cx="5160" cy="95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84" name="Freeform 78"/>
            <p:cNvSpPr>
              <a:spLocks/>
            </p:cNvSpPr>
            <p:nvPr/>
          </p:nvSpPr>
          <p:spPr bwMode="auto">
            <a:xfrm>
              <a:off x="6101858" y="2533641"/>
              <a:ext cx="91166" cy="41285"/>
            </a:xfrm>
            <a:custGeom>
              <a:avLst/>
              <a:gdLst/>
              <a:ahLst/>
              <a:cxnLst>
                <a:cxn ang="0">
                  <a:pos x="45" y="9"/>
                </a:cxn>
                <a:cxn ang="0">
                  <a:pos x="42" y="10"/>
                </a:cxn>
                <a:cxn ang="0">
                  <a:pos x="33" y="1"/>
                </a:cxn>
                <a:cxn ang="0">
                  <a:pos x="31" y="4"/>
                </a:cxn>
                <a:cxn ang="0">
                  <a:pos x="17" y="0"/>
                </a:cxn>
                <a:cxn ang="0">
                  <a:pos x="10" y="4"/>
                </a:cxn>
                <a:cxn ang="0">
                  <a:pos x="0" y="10"/>
                </a:cxn>
                <a:cxn ang="0">
                  <a:pos x="10" y="10"/>
                </a:cxn>
                <a:cxn ang="0">
                  <a:pos x="11" y="12"/>
                </a:cxn>
                <a:cxn ang="0">
                  <a:pos x="14" y="12"/>
                </a:cxn>
                <a:cxn ang="0">
                  <a:pos x="16" y="17"/>
                </a:cxn>
                <a:cxn ang="0">
                  <a:pos x="13" y="20"/>
                </a:cxn>
                <a:cxn ang="0">
                  <a:pos x="14" y="21"/>
                </a:cxn>
                <a:cxn ang="0">
                  <a:pos x="16" y="23"/>
                </a:cxn>
                <a:cxn ang="0">
                  <a:pos x="25" y="23"/>
                </a:cxn>
                <a:cxn ang="0">
                  <a:pos x="30" y="18"/>
                </a:cxn>
                <a:cxn ang="0">
                  <a:pos x="30" y="18"/>
                </a:cxn>
                <a:cxn ang="0">
                  <a:pos x="33" y="18"/>
                </a:cxn>
                <a:cxn ang="0">
                  <a:pos x="35" y="18"/>
                </a:cxn>
                <a:cxn ang="0">
                  <a:pos x="36" y="18"/>
                </a:cxn>
                <a:cxn ang="0">
                  <a:pos x="39" y="17"/>
                </a:cxn>
                <a:cxn ang="0">
                  <a:pos x="41" y="17"/>
                </a:cxn>
                <a:cxn ang="0">
                  <a:pos x="41" y="15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5" y="13"/>
                </a:cxn>
                <a:cxn ang="0">
                  <a:pos x="47" y="15"/>
                </a:cxn>
                <a:cxn ang="0">
                  <a:pos x="53" y="13"/>
                </a:cxn>
                <a:cxn ang="0">
                  <a:pos x="53" y="13"/>
                </a:cxn>
                <a:cxn ang="0">
                  <a:pos x="55" y="7"/>
                </a:cxn>
                <a:cxn ang="0">
                  <a:pos x="50" y="9"/>
                </a:cxn>
                <a:cxn ang="0">
                  <a:pos x="47" y="7"/>
                </a:cxn>
                <a:cxn ang="0">
                  <a:pos x="45" y="9"/>
                </a:cxn>
              </a:cxnLst>
              <a:rect l="0" t="0" r="r" b="b"/>
              <a:pathLst>
                <a:path w="55" h="23">
                  <a:moveTo>
                    <a:pt x="45" y="9"/>
                  </a:moveTo>
                  <a:lnTo>
                    <a:pt x="45" y="9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9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1" y="4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0" y="4"/>
                  </a:lnTo>
                  <a:lnTo>
                    <a:pt x="2" y="7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6" y="13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28" y="20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52" y="15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5" y="9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85" name="Rectangle 79"/>
            <p:cNvSpPr>
              <a:spLocks noChangeArrowheads="1"/>
            </p:cNvSpPr>
            <p:nvPr/>
          </p:nvSpPr>
          <p:spPr bwMode="auto">
            <a:xfrm>
              <a:off x="6193024" y="2546344"/>
              <a:ext cx="1720" cy="1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86" name="Freeform 80"/>
            <p:cNvSpPr>
              <a:spLocks/>
            </p:cNvSpPr>
            <p:nvPr/>
          </p:nvSpPr>
          <p:spPr bwMode="auto">
            <a:xfrm>
              <a:off x="6189584" y="2546344"/>
              <a:ext cx="3440" cy="111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0" y="6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87" name="Rectangle 81"/>
            <p:cNvSpPr>
              <a:spLocks noChangeArrowheads="1"/>
            </p:cNvSpPr>
            <p:nvPr/>
          </p:nvSpPr>
          <p:spPr bwMode="auto">
            <a:xfrm>
              <a:off x="6156901" y="2535228"/>
              <a:ext cx="1721" cy="15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88" name="Rectangle 82"/>
            <p:cNvSpPr>
              <a:spLocks noChangeArrowheads="1"/>
            </p:cNvSpPr>
            <p:nvPr/>
          </p:nvSpPr>
          <p:spPr bwMode="auto">
            <a:xfrm>
              <a:off x="5898887" y="2341508"/>
              <a:ext cx="1721" cy="15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89" name="Freeform 83"/>
            <p:cNvSpPr>
              <a:spLocks/>
            </p:cNvSpPr>
            <p:nvPr/>
          </p:nvSpPr>
          <p:spPr bwMode="auto">
            <a:xfrm>
              <a:off x="5745900" y="2446238"/>
              <a:ext cx="126404" cy="49966"/>
            </a:xfrm>
            <a:custGeom>
              <a:avLst/>
              <a:gdLst>
                <a:gd name="T0" fmla="*/ 2147483647 w 76"/>
                <a:gd name="T1" fmla="*/ 2147483647 h 28"/>
                <a:gd name="T2" fmla="*/ 2147483647 w 76"/>
                <a:gd name="T3" fmla="*/ 2147483647 h 28"/>
                <a:gd name="T4" fmla="*/ 2147483647 w 76"/>
                <a:gd name="T5" fmla="*/ 2147483647 h 28"/>
                <a:gd name="T6" fmla="*/ 2147483647 w 76"/>
                <a:gd name="T7" fmla="*/ 2147483647 h 28"/>
                <a:gd name="T8" fmla="*/ 2147483647 w 76"/>
                <a:gd name="T9" fmla="*/ 2147483647 h 28"/>
                <a:gd name="T10" fmla="*/ 2147483647 w 76"/>
                <a:gd name="T11" fmla="*/ 2147483647 h 28"/>
                <a:gd name="T12" fmla="*/ 2147483647 w 76"/>
                <a:gd name="T13" fmla="*/ 0 h 28"/>
                <a:gd name="T14" fmla="*/ 2147483647 w 76"/>
                <a:gd name="T15" fmla="*/ 2147483647 h 28"/>
                <a:gd name="T16" fmla="*/ 2147483647 w 76"/>
                <a:gd name="T17" fmla="*/ 2147483647 h 28"/>
                <a:gd name="T18" fmla="*/ 2147483647 w 76"/>
                <a:gd name="T19" fmla="*/ 2147483647 h 28"/>
                <a:gd name="T20" fmla="*/ 2147483647 w 76"/>
                <a:gd name="T21" fmla="*/ 2147483647 h 28"/>
                <a:gd name="T22" fmla="*/ 2147483647 w 76"/>
                <a:gd name="T23" fmla="*/ 2147483647 h 28"/>
                <a:gd name="T24" fmla="*/ 0 w 76"/>
                <a:gd name="T25" fmla="*/ 2147483647 h 28"/>
                <a:gd name="T26" fmla="*/ 2147483647 w 76"/>
                <a:gd name="T27" fmla="*/ 2147483647 h 28"/>
                <a:gd name="T28" fmla="*/ 2147483647 w 76"/>
                <a:gd name="T29" fmla="*/ 2147483647 h 28"/>
                <a:gd name="T30" fmla="*/ 2147483647 w 76"/>
                <a:gd name="T31" fmla="*/ 2147483647 h 28"/>
                <a:gd name="T32" fmla="*/ 2147483647 w 76"/>
                <a:gd name="T33" fmla="*/ 2147483647 h 28"/>
                <a:gd name="T34" fmla="*/ 2147483647 w 76"/>
                <a:gd name="T35" fmla="*/ 2147483647 h 28"/>
                <a:gd name="T36" fmla="*/ 2147483647 w 76"/>
                <a:gd name="T37" fmla="*/ 2147483647 h 28"/>
                <a:gd name="T38" fmla="*/ 2147483647 w 76"/>
                <a:gd name="T39" fmla="*/ 2147483647 h 28"/>
                <a:gd name="T40" fmla="*/ 2147483647 w 76"/>
                <a:gd name="T41" fmla="*/ 2147483647 h 28"/>
                <a:gd name="T42" fmla="*/ 2147483647 w 76"/>
                <a:gd name="T43" fmla="*/ 2147483647 h 28"/>
                <a:gd name="T44" fmla="*/ 2147483647 w 76"/>
                <a:gd name="T45" fmla="*/ 2147483647 h 28"/>
                <a:gd name="T46" fmla="*/ 2147483647 w 76"/>
                <a:gd name="T47" fmla="*/ 2147483647 h 28"/>
                <a:gd name="T48" fmla="*/ 2147483647 w 76"/>
                <a:gd name="T49" fmla="*/ 2147483647 h 28"/>
                <a:gd name="T50" fmla="*/ 2147483647 w 76"/>
                <a:gd name="T51" fmla="*/ 2147483647 h 28"/>
                <a:gd name="T52" fmla="*/ 2147483647 w 76"/>
                <a:gd name="T53" fmla="*/ 2147483647 h 28"/>
                <a:gd name="T54" fmla="*/ 2147483647 w 76"/>
                <a:gd name="T55" fmla="*/ 2147483647 h 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6"/>
                <a:gd name="T85" fmla="*/ 0 h 28"/>
                <a:gd name="T86" fmla="*/ 76 w 76"/>
                <a:gd name="T87" fmla="*/ 28 h 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6" h="28">
                  <a:moveTo>
                    <a:pt x="76" y="10"/>
                  </a:moveTo>
                  <a:lnTo>
                    <a:pt x="76" y="10"/>
                  </a:lnTo>
                  <a:lnTo>
                    <a:pt x="68" y="3"/>
                  </a:lnTo>
                  <a:lnTo>
                    <a:pt x="54" y="2"/>
                  </a:lnTo>
                  <a:lnTo>
                    <a:pt x="44" y="7"/>
                  </a:lnTo>
                  <a:lnTo>
                    <a:pt x="37" y="3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12" y="28"/>
                  </a:lnTo>
                  <a:lnTo>
                    <a:pt x="19" y="27"/>
                  </a:lnTo>
                  <a:lnTo>
                    <a:pt x="25" y="24"/>
                  </a:lnTo>
                  <a:lnTo>
                    <a:pt x="30" y="21"/>
                  </a:lnTo>
                  <a:lnTo>
                    <a:pt x="34" y="22"/>
                  </a:lnTo>
                  <a:lnTo>
                    <a:pt x="47" y="19"/>
                  </a:lnTo>
                  <a:lnTo>
                    <a:pt x="51" y="16"/>
                  </a:lnTo>
                  <a:lnTo>
                    <a:pt x="58" y="13"/>
                  </a:lnTo>
                  <a:lnTo>
                    <a:pt x="64" y="13"/>
                  </a:lnTo>
                  <a:lnTo>
                    <a:pt x="73" y="17"/>
                  </a:lnTo>
                  <a:lnTo>
                    <a:pt x="75" y="16"/>
                  </a:lnTo>
                  <a:lnTo>
                    <a:pt x="76" y="13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0" name="Freeform 86"/>
            <p:cNvSpPr>
              <a:spLocks/>
            </p:cNvSpPr>
            <p:nvPr/>
          </p:nvSpPr>
          <p:spPr bwMode="auto">
            <a:xfrm>
              <a:off x="5634466" y="2414117"/>
              <a:ext cx="154679" cy="60673"/>
            </a:xfrm>
            <a:custGeom>
              <a:avLst/>
              <a:gdLst>
                <a:gd name="T0" fmla="*/ 2147483647 w 93"/>
                <a:gd name="T1" fmla="*/ 0 h 34"/>
                <a:gd name="T2" fmla="*/ 2147483647 w 93"/>
                <a:gd name="T3" fmla="*/ 2147483647 h 34"/>
                <a:gd name="T4" fmla="*/ 2147483647 w 93"/>
                <a:gd name="T5" fmla="*/ 0 h 34"/>
                <a:gd name="T6" fmla="*/ 2147483647 w 93"/>
                <a:gd name="T7" fmla="*/ 2147483647 h 34"/>
                <a:gd name="T8" fmla="*/ 2147483647 w 93"/>
                <a:gd name="T9" fmla="*/ 2147483647 h 34"/>
                <a:gd name="T10" fmla="*/ 2147483647 w 93"/>
                <a:gd name="T11" fmla="*/ 2147483647 h 34"/>
                <a:gd name="T12" fmla="*/ 0 w 93"/>
                <a:gd name="T13" fmla="*/ 2147483647 h 34"/>
                <a:gd name="T14" fmla="*/ 2147483647 w 93"/>
                <a:gd name="T15" fmla="*/ 2147483647 h 34"/>
                <a:gd name="T16" fmla="*/ 2147483647 w 93"/>
                <a:gd name="T17" fmla="*/ 2147483647 h 34"/>
                <a:gd name="T18" fmla="*/ 2147483647 w 93"/>
                <a:gd name="T19" fmla="*/ 2147483647 h 34"/>
                <a:gd name="T20" fmla="*/ 2147483647 w 93"/>
                <a:gd name="T21" fmla="*/ 2147483647 h 34"/>
                <a:gd name="T22" fmla="*/ 2147483647 w 93"/>
                <a:gd name="T23" fmla="*/ 2147483647 h 34"/>
                <a:gd name="T24" fmla="*/ 2147483647 w 93"/>
                <a:gd name="T25" fmla="*/ 2147483647 h 34"/>
                <a:gd name="T26" fmla="*/ 2147483647 w 93"/>
                <a:gd name="T27" fmla="*/ 2147483647 h 34"/>
                <a:gd name="T28" fmla="*/ 2147483647 w 93"/>
                <a:gd name="T29" fmla="*/ 2147483647 h 34"/>
                <a:gd name="T30" fmla="*/ 2147483647 w 93"/>
                <a:gd name="T31" fmla="*/ 2147483647 h 34"/>
                <a:gd name="T32" fmla="*/ 2147483647 w 93"/>
                <a:gd name="T33" fmla="*/ 2147483647 h 34"/>
                <a:gd name="T34" fmla="*/ 2147483647 w 93"/>
                <a:gd name="T35" fmla="*/ 2147483647 h 34"/>
                <a:gd name="T36" fmla="*/ 2147483647 w 93"/>
                <a:gd name="T37" fmla="*/ 2147483647 h 34"/>
                <a:gd name="T38" fmla="*/ 2147483647 w 93"/>
                <a:gd name="T39" fmla="*/ 2147483647 h 34"/>
                <a:gd name="T40" fmla="*/ 2147483647 w 93"/>
                <a:gd name="T41" fmla="*/ 2147483647 h 34"/>
                <a:gd name="T42" fmla="*/ 2147483647 w 93"/>
                <a:gd name="T43" fmla="*/ 2147483647 h 34"/>
                <a:gd name="T44" fmla="*/ 2147483647 w 93"/>
                <a:gd name="T45" fmla="*/ 2147483647 h 34"/>
                <a:gd name="T46" fmla="*/ 2147483647 w 93"/>
                <a:gd name="T47" fmla="*/ 2147483647 h 34"/>
                <a:gd name="T48" fmla="*/ 2147483647 w 93"/>
                <a:gd name="T49" fmla="*/ 2147483647 h 34"/>
                <a:gd name="T50" fmla="*/ 2147483647 w 93"/>
                <a:gd name="T51" fmla="*/ 2147483647 h 34"/>
                <a:gd name="T52" fmla="*/ 2147483647 w 93"/>
                <a:gd name="T53" fmla="*/ 2147483647 h 34"/>
                <a:gd name="T54" fmla="*/ 2147483647 w 93"/>
                <a:gd name="T55" fmla="*/ 2147483647 h 34"/>
                <a:gd name="T56" fmla="*/ 2147483647 w 93"/>
                <a:gd name="T57" fmla="*/ 2147483647 h 34"/>
                <a:gd name="T58" fmla="*/ 2147483647 w 93"/>
                <a:gd name="T59" fmla="*/ 2147483647 h 34"/>
                <a:gd name="T60" fmla="*/ 2147483647 w 93"/>
                <a:gd name="T61" fmla="*/ 2147483647 h 34"/>
                <a:gd name="T62" fmla="*/ 2147483647 w 93"/>
                <a:gd name="T63" fmla="*/ 2147483647 h 34"/>
                <a:gd name="T64" fmla="*/ 2147483647 w 93"/>
                <a:gd name="T65" fmla="*/ 2147483647 h 34"/>
                <a:gd name="T66" fmla="*/ 2147483647 w 93"/>
                <a:gd name="T67" fmla="*/ 2147483647 h 34"/>
                <a:gd name="T68" fmla="*/ 2147483647 w 93"/>
                <a:gd name="T69" fmla="*/ 2147483647 h 34"/>
                <a:gd name="T70" fmla="*/ 2147483647 w 93"/>
                <a:gd name="T71" fmla="*/ 2147483647 h 34"/>
                <a:gd name="T72" fmla="*/ 2147483647 w 93"/>
                <a:gd name="T73" fmla="*/ 2147483647 h 34"/>
                <a:gd name="T74" fmla="*/ 2147483647 w 93"/>
                <a:gd name="T75" fmla="*/ 0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3"/>
                <a:gd name="T115" fmla="*/ 0 h 34"/>
                <a:gd name="T116" fmla="*/ 93 w 93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3" h="34">
                  <a:moveTo>
                    <a:pt x="42" y="0"/>
                  </a:moveTo>
                  <a:lnTo>
                    <a:pt x="39" y="3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6" y="4"/>
                  </a:lnTo>
                  <a:lnTo>
                    <a:pt x="6" y="8"/>
                  </a:lnTo>
                  <a:lnTo>
                    <a:pt x="0" y="8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6" y="20"/>
                  </a:lnTo>
                  <a:lnTo>
                    <a:pt x="11" y="25"/>
                  </a:lnTo>
                  <a:lnTo>
                    <a:pt x="17" y="26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33" y="32"/>
                  </a:lnTo>
                  <a:lnTo>
                    <a:pt x="39" y="29"/>
                  </a:lnTo>
                  <a:lnTo>
                    <a:pt x="42" y="28"/>
                  </a:lnTo>
                  <a:lnTo>
                    <a:pt x="48" y="28"/>
                  </a:lnTo>
                  <a:lnTo>
                    <a:pt x="58" y="31"/>
                  </a:lnTo>
                  <a:lnTo>
                    <a:pt x="66" y="31"/>
                  </a:lnTo>
                  <a:lnTo>
                    <a:pt x="67" y="34"/>
                  </a:lnTo>
                  <a:lnTo>
                    <a:pt x="72" y="29"/>
                  </a:lnTo>
                  <a:lnTo>
                    <a:pt x="76" y="29"/>
                  </a:lnTo>
                  <a:lnTo>
                    <a:pt x="83" y="28"/>
                  </a:lnTo>
                  <a:lnTo>
                    <a:pt x="86" y="23"/>
                  </a:lnTo>
                  <a:lnTo>
                    <a:pt x="93" y="20"/>
                  </a:lnTo>
                  <a:lnTo>
                    <a:pt x="92" y="15"/>
                  </a:lnTo>
                  <a:lnTo>
                    <a:pt x="86" y="12"/>
                  </a:lnTo>
                  <a:lnTo>
                    <a:pt x="79" y="12"/>
                  </a:lnTo>
                  <a:lnTo>
                    <a:pt x="73" y="9"/>
                  </a:lnTo>
                  <a:lnTo>
                    <a:pt x="69" y="8"/>
                  </a:lnTo>
                  <a:lnTo>
                    <a:pt x="66" y="11"/>
                  </a:lnTo>
                  <a:lnTo>
                    <a:pt x="61" y="12"/>
                  </a:lnTo>
                  <a:lnTo>
                    <a:pt x="61" y="9"/>
                  </a:lnTo>
                  <a:lnTo>
                    <a:pt x="61" y="6"/>
                  </a:lnTo>
                  <a:lnTo>
                    <a:pt x="53" y="4"/>
                  </a:lnTo>
                  <a:lnTo>
                    <a:pt x="47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1" name="Freeform 88"/>
            <p:cNvSpPr>
              <a:spLocks/>
            </p:cNvSpPr>
            <p:nvPr/>
          </p:nvSpPr>
          <p:spPr bwMode="auto">
            <a:xfrm>
              <a:off x="5662740" y="2510482"/>
              <a:ext cx="74844" cy="41044"/>
            </a:xfrm>
            <a:custGeom>
              <a:avLst/>
              <a:gdLst>
                <a:gd name="T0" fmla="*/ 2147483647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0 h 23"/>
                <a:gd name="T6" fmla="*/ 2147483647 w 45"/>
                <a:gd name="T7" fmla="*/ 2147483647 h 23"/>
                <a:gd name="T8" fmla="*/ 2147483647 w 45"/>
                <a:gd name="T9" fmla="*/ 2147483647 h 23"/>
                <a:gd name="T10" fmla="*/ 2147483647 w 45"/>
                <a:gd name="T11" fmla="*/ 2147483647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0 w 45"/>
                <a:gd name="T19" fmla="*/ 2147483647 h 23"/>
                <a:gd name="T20" fmla="*/ 0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2147483647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2147483647 w 45"/>
                <a:gd name="T65" fmla="*/ 2147483647 h 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23"/>
                <a:gd name="T101" fmla="*/ 45 w 45"/>
                <a:gd name="T102" fmla="*/ 23 h 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23">
                  <a:moveTo>
                    <a:pt x="44" y="6"/>
                  </a:moveTo>
                  <a:lnTo>
                    <a:pt x="45" y="5"/>
                  </a:lnTo>
                  <a:lnTo>
                    <a:pt x="42" y="0"/>
                  </a:lnTo>
                  <a:lnTo>
                    <a:pt x="36" y="5"/>
                  </a:lnTo>
                  <a:lnTo>
                    <a:pt x="27" y="6"/>
                  </a:lnTo>
                  <a:lnTo>
                    <a:pt x="21" y="6"/>
                  </a:lnTo>
                  <a:lnTo>
                    <a:pt x="16" y="8"/>
                  </a:lnTo>
                  <a:lnTo>
                    <a:pt x="11" y="8"/>
                  </a:lnTo>
                  <a:lnTo>
                    <a:pt x="5" y="6"/>
                  </a:lnTo>
                  <a:lnTo>
                    <a:pt x="0" y="8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9" y="19"/>
                  </a:lnTo>
                  <a:lnTo>
                    <a:pt x="25" y="19"/>
                  </a:lnTo>
                  <a:lnTo>
                    <a:pt x="31" y="17"/>
                  </a:lnTo>
                  <a:lnTo>
                    <a:pt x="31" y="13"/>
                  </a:lnTo>
                  <a:lnTo>
                    <a:pt x="36" y="11"/>
                  </a:lnTo>
                  <a:lnTo>
                    <a:pt x="42" y="8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2" name="Freeform 89"/>
            <p:cNvSpPr>
              <a:spLocks noEditPoints="1"/>
            </p:cNvSpPr>
            <p:nvPr/>
          </p:nvSpPr>
          <p:spPr bwMode="auto">
            <a:xfrm>
              <a:off x="5788800" y="2533641"/>
              <a:ext cx="91166" cy="10162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1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9" y="12"/>
                </a:cxn>
                <a:cxn ang="0">
                  <a:pos x="6" y="17"/>
                </a:cxn>
                <a:cxn ang="0">
                  <a:pos x="9" y="21"/>
                </a:cxn>
                <a:cxn ang="0">
                  <a:pos x="6" y="24"/>
                </a:cxn>
                <a:cxn ang="0">
                  <a:pos x="9" y="29"/>
                </a:cxn>
                <a:cxn ang="0">
                  <a:pos x="9" y="34"/>
                </a:cxn>
                <a:cxn ang="0">
                  <a:pos x="9" y="34"/>
                </a:cxn>
                <a:cxn ang="0">
                  <a:pos x="11" y="37"/>
                </a:cxn>
                <a:cxn ang="0">
                  <a:pos x="14" y="38"/>
                </a:cxn>
                <a:cxn ang="0">
                  <a:pos x="15" y="41"/>
                </a:cxn>
                <a:cxn ang="0">
                  <a:pos x="20" y="48"/>
                </a:cxn>
                <a:cxn ang="0">
                  <a:pos x="22" y="48"/>
                </a:cxn>
                <a:cxn ang="0">
                  <a:pos x="17" y="49"/>
                </a:cxn>
                <a:cxn ang="0">
                  <a:pos x="19" y="52"/>
                </a:cxn>
                <a:cxn ang="0">
                  <a:pos x="22" y="55"/>
                </a:cxn>
                <a:cxn ang="0">
                  <a:pos x="25" y="55"/>
                </a:cxn>
                <a:cxn ang="0">
                  <a:pos x="29" y="57"/>
                </a:cxn>
                <a:cxn ang="0">
                  <a:pos x="36" y="54"/>
                </a:cxn>
                <a:cxn ang="0">
                  <a:pos x="45" y="52"/>
                </a:cxn>
                <a:cxn ang="0">
                  <a:pos x="48" y="52"/>
                </a:cxn>
                <a:cxn ang="0">
                  <a:pos x="51" y="52"/>
                </a:cxn>
                <a:cxn ang="0">
                  <a:pos x="51" y="45"/>
                </a:cxn>
                <a:cxn ang="0">
                  <a:pos x="54" y="45"/>
                </a:cxn>
                <a:cxn ang="0">
                  <a:pos x="56" y="38"/>
                </a:cxn>
                <a:cxn ang="0">
                  <a:pos x="51" y="37"/>
                </a:cxn>
                <a:cxn ang="0">
                  <a:pos x="50" y="29"/>
                </a:cxn>
                <a:cxn ang="0">
                  <a:pos x="53" y="27"/>
                </a:cxn>
                <a:cxn ang="0">
                  <a:pos x="53" y="23"/>
                </a:cxn>
                <a:cxn ang="0">
                  <a:pos x="53" y="21"/>
                </a:cxn>
                <a:cxn ang="0">
                  <a:pos x="50" y="20"/>
                </a:cxn>
                <a:cxn ang="0">
                  <a:pos x="43" y="21"/>
                </a:cxn>
                <a:cxn ang="0">
                  <a:pos x="39" y="20"/>
                </a:cxn>
                <a:cxn ang="0">
                  <a:pos x="34" y="12"/>
                </a:cxn>
                <a:cxn ang="0">
                  <a:pos x="31" y="10"/>
                </a:cxn>
                <a:cxn ang="0">
                  <a:pos x="28" y="7"/>
                </a:cxn>
                <a:cxn ang="0">
                  <a:pos x="26" y="4"/>
                </a:cxn>
                <a:cxn ang="0">
                  <a:pos x="19" y="0"/>
                </a:cxn>
                <a:cxn ang="0">
                  <a:pos x="28" y="45"/>
                </a:cxn>
                <a:cxn ang="0">
                  <a:pos x="31" y="54"/>
                </a:cxn>
                <a:cxn ang="0">
                  <a:pos x="28" y="45"/>
                </a:cxn>
                <a:cxn ang="0">
                  <a:pos x="25" y="43"/>
                </a:cxn>
                <a:cxn ang="0">
                  <a:pos x="22" y="48"/>
                </a:cxn>
                <a:cxn ang="0">
                  <a:pos x="25" y="43"/>
                </a:cxn>
                <a:cxn ang="0">
                  <a:pos x="28" y="45"/>
                </a:cxn>
              </a:cxnLst>
              <a:rect l="0" t="0" r="r" b="b"/>
              <a:pathLst>
                <a:path w="56" h="57">
                  <a:moveTo>
                    <a:pt x="19" y="0"/>
                  </a:moveTo>
                  <a:lnTo>
                    <a:pt x="11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9" y="12"/>
                  </a:lnTo>
                  <a:lnTo>
                    <a:pt x="6" y="17"/>
                  </a:lnTo>
                  <a:lnTo>
                    <a:pt x="9" y="21"/>
                  </a:lnTo>
                  <a:lnTo>
                    <a:pt x="6" y="24"/>
                  </a:lnTo>
                  <a:lnTo>
                    <a:pt x="9" y="29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1" y="37"/>
                  </a:lnTo>
                  <a:lnTo>
                    <a:pt x="14" y="38"/>
                  </a:lnTo>
                  <a:lnTo>
                    <a:pt x="15" y="41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17" y="49"/>
                  </a:lnTo>
                  <a:lnTo>
                    <a:pt x="19" y="52"/>
                  </a:lnTo>
                  <a:lnTo>
                    <a:pt x="22" y="55"/>
                  </a:lnTo>
                  <a:lnTo>
                    <a:pt x="25" y="55"/>
                  </a:lnTo>
                  <a:lnTo>
                    <a:pt x="29" y="57"/>
                  </a:lnTo>
                  <a:lnTo>
                    <a:pt x="36" y="54"/>
                  </a:lnTo>
                  <a:lnTo>
                    <a:pt x="45" y="52"/>
                  </a:lnTo>
                  <a:lnTo>
                    <a:pt x="48" y="52"/>
                  </a:lnTo>
                  <a:lnTo>
                    <a:pt x="51" y="52"/>
                  </a:lnTo>
                  <a:lnTo>
                    <a:pt x="51" y="45"/>
                  </a:lnTo>
                  <a:lnTo>
                    <a:pt x="54" y="45"/>
                  </a:lnTo>
                  <a:lnTo>
                    <a:pt x="56" y="38"/>
                  </a:lnTo>
                  <a:lnTo>
                    <a:pt x="51" y="37"/>
                  </a:lnTo>
                  <a:lnTo>
                    <a:pt x="50" y="29"/>
                  </a:lnTo>
                  <a:lnTo>
                    <a:pt x="53" y="27"/>
                  </a:lnTo>
                  <a:lnTo>
                    <a:pt x="53" y="23"/>
                  </a:lnTo>
                  <a:lnTo>
                    <a:pt x="53" y="21"/>
                  </a:lnTo>
                  <a:lnTo>
                    <a:pt x="50" y="20"/>
                  </a:lnTo>
                  <a:lnTo>
                    <a:pt x="43" y="21"/>
                  </a:lnTo>
                  <a:lnTo>
                    <a:pt x="39" y="20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19" y="0"/>
                  </a:lnTo>
                  <a:close/>
                  <a:moveTo>
                    <a:pt x="28" y="45"/>
                  </a:moveTo>
                  <a:lnTo>
                    <a:pt x="31" y="54"/>
                  </a:lnTo>
                  <a:lnTo>
                    <a:pt x="28" y="45"/>
                  </a:lnTo>
                  <a:lnTo>
                    <a:pt x="25" y="43"/>
                  </a:lnTo>
                  <a:lnTo>
                    <a:pt x="22" y="48"/>
                  </a:lnTo>
                  <a:lnTo>
                    <a:pt x="25" y="43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93" name="Freeform 90"/>
            <p:cNvSpPr>
              <a:spLocks/>
            </p:cNvSpPr>
            <p:nvPr/>
          </p:nvSpPr>
          <p:spPr bwMode="auto">
            <a:xfrm>
              <a:off x="5666674" y="2520938"/>
              <a:ext cx="135887" cy="100035"/>
            </a:xfrm>
            <a:custGeom>
              <a:avLst/>
              <a:gdLst/>
              <a:ahLst/>
              <a:cxnLst>
                <a:cxn ang="0">
                  <a:pos x="78" y="24"/>
                </a:cxn>
                <a:cxn ang="0">
                  <a:pos x="81" y="19"/>
                </a:cxn>
                <a:cxn ang="0">
                  <a:pos x="75" y="19"/>
                </a:cxn>
                <a:cxn ang="0">
                  <a:pos x="77" y="14"/>
                </a:cxn>
                <a:cxn ang="0">
                  <a:pos x="63" y="11"/>
                </a:cxn>
                <a:cxn ang="0">
                  <a:pos x="46" y="5"/>
                </a:cxn>
                <a:cxn ang="0">
                  <a:pos x="39" y="2"/>
                </a:cxn>
                <a:cxn ang="0">
                  <a:pos x="28" y="7"/>
                </a:cxn>
                <a:cxn ang="0">
                  <a:pos x="28" y="11"/>
                </a:cxn>
                <a:cxn ang="0">
                  <a:pos x="22" y="13"/>
                </a:cxn>
                <a:cxn ang="0">
                  <a:pos x="10" y="14"/>
                </a:cxn>
                <a:cxn ang="0">
                  <a:pos x="0" y="17"/>
                </a:cxn>
                <a:cxn ang="0">
                  <a:pos x="5" y="25"/>
                </a:cxn>
                <a:cxn ang="0">
                  <a:pos x="10" y="22"/>
                </a:cxn>
                <a:cxn ang="0">
                  <a:pos x="10" y="20"/>
                </a:cxn>
                <a:cxn ang="0">
                  <a:pos x="11" y="17"/>
                </a:cxn>
                <a:cxn ang="0">
                  <a:pos x="11" y="17"/>
                </a:cxn>
                <a:cxn ang="0">
                  <a:pos x="11" y="24"/>
                </a:cxn>
                <a:cxn ang="0">
                  <a:pos x="18" y="28"/>
                </a:cxn>
                <a:cxn ang="0">
                  <a:pos x="19" y="34"/>
                </a:cxn>
                <a:cxn ang="0">
                  <a:pos x="25" y="38"/>
                </a:cxn>
                <a:cxn ang="0">
                  <a:pos x="32" y="42"/>
                </a:cxn>
                <a:cxn ang="0">
                  <a:pos x="38" y="47"/>
                </a:cxn>
                <a:cxn ang="0">
                  <a:pos x="46" y="53"/>
                </a:cxn>
                <a:cxn ang="0">
                  <a:pos x="55" y="53"/>
                </a:cxn>
                <a:cxn ang="0">
                  <a:pos x="63" y="55"/>
                </a:cxn>
                <a:cxn ang="0">
                  <a:pos x="39" y="34"/>
                </a:cxn>
                <a:cxn ang="0">
                  <a:pos x="36" y="28"/>
                </a:cxn>
                <a:cxn ang="0">
                  <a:pos x="32" y="25"/>
                </a:cxn>
                <a:cxn ang="0">
                  <a:pos x="32" y="19"/>
                </a:cxn>
                <a:cxn ang="0">
                  <a:pos x="39" y="22"/>
                </a:cxn>
                <a:cxn ang="0">
                  <a:pos x="49" y="19"/>
                </a:cxn>
                <a:cxn ang="0">
                  <a:pos x="75" y="24"/>
                </a:cxn>
              </a:cxnLst>
              <a:rect l="0" t="0" r="r" b="b"/>
              <a:pathLst>
                <a:path w="81" h="56">
                  <a:moveTo>
                    <a:pt x="78" y="24"/>
                  </a:moveTo>
                  <a:lnTo>
                    <a:pt x="78" y="24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3" y="11"/>
                  </a:lnTo>
                  <a:lnTo>
                    <a:pt x="56" y="10"/>
                  </a:lnTo>
                  <a:lnTo>
                    <a:pt x="46" y="5"/>
                  </a:lnTo>
                  <a:lnTo>
                    <a:pt x="41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8" y="7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2" y="13"/>
                  </a:lnTo>
                  <a:lnTo>
                    <a:pt x="16" y="13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25"/>
                  </a:lnTo>
                  <a:lnTo>
                    <a:pt x="7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20"/>
                  </a:lnTo>
                  <a:lnTo>
                    <a:pt x="11" y="24"/>
                  </a:lnTo>
                  <a:lnTo>
                    <a:pt x="16" y="24"/>
                  </a:lnTo>
                  <a:lnTo>
                    <a:pt x="18" y="28"/>
                  </a:lnTo>
                  <a:lnTo>
                    <a:pt x="18" y="31"/>
                  </a:lnTo>
                  <a:lnTo>
                    <a:pt x="19" y="34"/>
                  </a:lnTo>
                  <a:lnTo>
                    <a:pt x="22" y="36"/>
                  </a:lnTo>
                  <a:lnTo>
                    <a:pt x="25" y="38"/>
                  </a:lnTo>
                  <a:lnTo>
                    <a:pt x="32" y="39"/>
                  </a:lnTo>
                  <a:lnTo>
                    <a:pt x="32" y="42"/>
                  </a:lnTo>
                  <a:lnTo>
                    <a:pt x="36" y="44"/>
                  </a:lnTo>
                  <a:lnTo>
                    <a:pt x="38" y="47"/>
                  </a:lnTo>
                  <a:lnTo>
                    <a:pt x="46" y="52"/>
                  </a:lnTo>
                  <a:lnTo>
                    <a:pt x="46" y="53"/>
                  </a:lnTo>
                  <a:lnTo>
                    <a:pt x="49" y="52"/>
                  </a:lnTo>
                  <a:lnTo>
                    <a:pt x="55" y="53"/>
                  </a:lnTo>
                  <a:lnTo>
                    <a:pt x="58" y="56"/>
                  </a:lnTo>
                  <a:lnTo>
                    <a:pt x="63" y="55"/>
                  </a:lnTo>
                  <a:lnTo>
                    <a:pt x="46" y="41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2" y="25"/>
                  </a:lnTo>
                  <a:lnTo>
                    <a:pt x="28" y="24"/>
                  </a:lnTo>
                  <a:lnTo>
                    <a:pt x="32" y="19"/>
                  </a:lnTo>
                  <a:lnTo>
                    <a:pt x="36" y="20"/>
                  </a:lnTo>
                  <a:lnTo>
                    <a:pt x="39" y="22"/>
                  </a:lnTo>
                  <a:lnTo>
                    <a:pt x="42" y="19"/>
                  </a:lnTo>
                  <a:lnTo>
                    <a:pt x="49" y="19"/>
                  </a:lnTo>
                  <a:lnTo>
                    <a:pt x="72" y="22"/>
                  </a:lnTo>
                  <a:lnTo>
                    <a:pt x="75" y="24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94" name="Freeform 91"/>
            <p:cNvSpPr>
              <a:spLocks/>
            </p:cNvSpPr>
            <p:nvPr/>
          </p:nvSpPr>
          <p:spPr bwMode="auto">
            <a:xfrm>
              <a:off x="5714837" y="2555871"/>
              <a:ext cx="87724" cy="65102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4" y="3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11" y="15"/>
                </a:cxn>
                <a:cxn ang="0">
                  <a:pos x="18" y="22"/>
                </a:cxn>
                <a:cxn ang="0">
                  <a:pos x="35" y="36"/>
                </a:cxn>
                <a:cxn ang="0">
                  <a:pos x="38" y="37"/>
                </a:cxn>
                <a:cxn ang="0">
                  <a:pos x="39" y="37"/>
                </a:cxn>
                <a:cxn ang="0">
                  <a:pos x="41" y="36"/>
                </a:cxn>
                <a:cxn ang="0">
                  <a:pos x="41" y="31"/>
                </a:cxn>
                <a:cxn ang="0">
                  <a:pos x="45" y="26"/>
                </a:cxn>
                <a:cxn ang="0">
                  <a:pos x="53" y="22"/>
                </a:cxn>
                <a:cxn ang="0">
                  <a:pos x="53" y="22"/>
                </a:cxn>
                <a:cxn ang="0">
                  <a:pos x="53" y="17"/>
                </a:cxn>
                <a:cxn ang="0">
                  <a:pos x="50" y="12"/>
                </a:cxn>
                <a:cxn ang="0">
                  <a:pos x="53" y="9"/>
                </a:cxn>
                <a:cxn ang="0">
                  <a:pos x="50" y="5"/>
                </a:cxn>
              </a:cxnLst>
              <a:rect l="0" t="0" r="r" b="b"/>
              <a:pathLst>
                <a:path w="53" h="37">
                  <a:moveTo>
                    <a:pt x="50" y="5"/>
                  </a:moveTo>
                  <a:lnTo>
                    <a:pt x="50" y="5"/>
                  </a:lnTo>
                  <a:lnTo>
                    <a:pt x="47" y="5"/>
                  </a:lnTo>
                  <a:lnTo>
                    <a:pt x="44" y="3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9"/>
                  </a:lnTo>
                  <a:lnTo>
                    <a:pt x="8" y="9"/>
                  </a:lnTo>
                  <a:lnTo>
                    <a:pt x="11" y="15"/>
                  </a:lnTo>
                  <a:lnTo>
                    <a:pt x="18" y="22"/>
                  </a:lnTo>
                  <a:lnTo>
                    <a:pt x="35" y="36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41" y="36"/>
                  </a:lnTo>
                  <a:lnTo>
                    <a:pt x="41" y="31"/>
                  </a:lnTo>
                  <a:lnTo>
                    <a:pt x="45" y="26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17"/>
                  </a:lnTo>
                  <a:lnTo>
                    <a:pt x="50" y="12"/>
                  </a:lnTo>
                  <a:lnTo>
                    <a:pt x="53" y="9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95" name="Freeform 92"/>
            <p:cNvSpPr>
              <a:spLocks/>
            </p:cNvSpPr>
            <p:nvPr/>
          </p:nvSpPr>
          <p:spPr bwMode="auto">
            <a:xfrm>
              <a:off x="5776760" y="2593980"/>
              <a:ext cx="48163" cy="4128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14"/>
                </a:cxn>
                <a:cxn ang="0">
                  <a:pos x="1" y="15"/>
                </a:cxn>
                <a:cxn ang="0">
                  <a:pos x="0" y="15"/>
                </a:cxn>
                <a:cxn ang="0">
                  <a:pos x="9" y="20"/>
                </a:cxn>
                <a:cxn ang="0">
                  <a:pos x="11" y="23"/>
                </a:cxn>
                <a:cxn ang="0">
                  <a:pos x="15" y="17"/>
                </a:cxn>
                <a:cxn ang="0">
                  <a:pos x="18" y="15"/>
                </a:cxn>
                <a:cxn ang="0">
                  <a:pos x="23" y="15"/>
                </a:cxn>
                <a:cxn ang="0">
                  <a:pos x="23" y="15"/>
                </a:cxn>
                <a:cxn ang="0">
                  <a:pos x="28" y="14"/>
                </a:cxn>
                <a:cxn ang="0">
                  <a:pos x="26" y="14"/>
                </a:cxn>
                <a:cxn ang="0">
                  <a:pos x="21" y="7"/>
                </a:cxn>
                <a:cxn ang="0">
                  <a:pos x="20" y="4"/>
                </a:cxn>
                <a:cxn ang="0">
                  <a:pos x="17" y="3"/>
                </a:cxn>
                <a:cxn ang="0">
                  <a:pos x="15" y="0"/>
                </a:cxn>
              </a:cxnLst>
              <a:rect l="0" t="0" r="r" b="b"/>
              <a:pathLst>
                <a:path w="28" h="23">
                  <a:moveTo>
                    <a:pt x="15" y="0"/>
                  </a:moveTo>
                  <a:lnTo>
                    <a:pt x="7" y="4"/>
                  </a:lnTo>
                  <a:lnTo>
                    <a:pt x="3" y="9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9" y="20"/>
                  </a:lnTo>
                  <a:lnTo>
                    <a:pt x="11" y="23"/>
                  </a:lnTo>
                  <a:lnTo>
                    <a:pt x="15" y="17"/>
                  </a:lnTo>
                  <a:lnTo>
                    <a:pt x="18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96" name="Freeform 93"/>
            <p:cNvSpPr>
              <a:spLocks/>
            </p:cNvSpPr>
            <p:nvPr/>
          </p:nvSpPr>
          <p:spPr bwMode="auto">
            <a:xfrm>
              <a:off x="5685595" y="2551107"/>
              <a:ext cx="344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97" name="Freeform 94"/>
            <p:cNvSpPr>
              <a:spLocks/>
            </p:cNvSpPr>
            <p:nvPr/>
          </p:nvSpPr>
          <p:spPr bwMode="auto">
            <a:xfrm>
              <a:off x="5685595" y="2551107"/>
              <a:ext cx="0" cy="635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98" name="Freeform 96"/>
            <p:cNvSpPr>
              <a:spLocks/>
            </p:cNvSpPr>
            <p:nvPr/>
          </p:nvSpPr>
          <p:spPr bwMode="auto">
            <a:xfrm>
              <a:off x="5795681" y="2620974"/>
              <a:ext cx="43003" cy="79394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4" y="14"/>
                </a:cxn>
                <a:cxn ang="0">
                  <a:pos x="4" y="19"/>
                </a:cxn>
                <a:cxn ang="0">
                  <a:pos x="1" y="25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7"/>
                </a:cxn>
                <a:cxn ang="0">
                  <a:pos x="10" y="41"/>
                </a:cxn>
                <a:cxn ang="0">
                  <a:pos x="15" y="44"/>
                </a:cxn>
                <a:cxn ang="0">
                  <a:pos x="15" y="44"/>
                </a:cxn>
                <a:cxn ang="0">
                  <a:pos x="17" y="41"/>
                </a:cxn>
                <a:cxn ang="0">
                  <a:pos x="20" y="33"/>
                </a:cxn>
                <a:cxn ang="0">
                  <a:pos x="24" y="30"/>
                </a:cxn>
                <a:cxn ang="0">
                  <a:pos x="26" y="25"/>
                </a:cxn>
                <a:cxn ang="0">
                  <a:pos x="26" y="23"/>
                </a:cxn>
                <a:cxn ang="0">
                  <a:pos x="20" y="16"/>
                </a:cxn>
                <a:cxn ang="0">
                  <a:pos x="18" y="11"/>
                </a:cxn>
                <a:cxn ang="0">
                  <a:pos x="20" y="6"/>
                </a:cxn>
                <a:cxn ang="0">
                  <a:pos x="17" y="6"/>
                </a:cxn>
                <a:cxn ang="0">
                  <a:pos x="14" y="3"/>
                </a:cxn>
              </a:cxnLst>
              <a:rect l="0" t="0" r="r" b="b"/>
              <a:pathLst>
                <a:path w="26" h="44">
                  <a:moveTo>
                    <a:pt x="14" y="3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7"/>
                  </a:lnTo>
                  <a:lnTo>
                    <a:pt x="10" y="4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7" y="41"/>
                  </a:lnTo>
                  <a:lnTo>
                    <a:pt x="20" y="33"/>
                  </a:lnTo>
                  <a:lnTo>
                    <a:pt x="24" y="30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099" name="Freeform 97"/>
            <p:cNvSpPr>
              <a:spLocks/>
            </p:cNvSpPr>
            <p:nvPr/>
          </p:nvSpPr>
          <p:spPr bwMode="auto">
            <a:xfrm>
              <a:off x="5776760" y="2620974"/>
              <a:ext cx="1720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00" name="Freeform 98"/>
            <p:cNvSpPr>
              <a:spLocks/>
            </p:cNvSpPr>
            <p:nvPr/>
          </p:nvSpPr>
          <p:spPr bwMode="auto">
            <a:xfrm>
              <a:off x="5826643" y="2625738"/>
              <a:ext cx="58483" cy="3969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0" y="8"/>
                </a:cxn>
                <a:cxn ang="0">
                  <a:pos x="2" y="13"/>
                </a:cxn>
                <a:cxn ang="0">
                  <a:pos x="8" y="20"/>
                </a:cxn>
                <a:cxn ang="0">
                  <a:pos x="8" y="22"/>
                </a:cxn>
                <a:cxn ang="0">
                  <a:pos x="13" y="19"/>
                </a:cxn>
                <a:cxn ang="0">
                  <a:pos x="19" y="19"/>
                </a:cxn>
                <a:cxn ang="0">
                  <a:pos x="20" y="16"/>
                </a:cxn>
                <a:cxn ang="0">
                  <a:pos x="33" y="16"/>
                </a:cxn>
                <a:cxn ang="0">
                  <a:pos x="33" y="14"/>
                </a:cxn>
                <a:cxn ang="0">
                  <a:pos x="34" y="13"/>
                </a:cxn>
                <a:cxn ang="0">
                  <a:pos x="36" y="8"/>
                </a:cxn>
                <a:cxn ang="0">
                  <a:pos x="33" y="5"/>
                </a:cxn>
              </a:cxnLst>
              <a:rect l="0" t="0" r="r" b="b"/>
              <a:pathLst>
                <a:path w="36" h="22">
                  <a:moveTo>
                    <a:pt x="33" y="5"/>
                  </a:move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3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4" y="13"/>
                  </a:lnTo>
                  <a:lnTo>
                    <a:pt x="36" y="8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01" name="Freeform 100"/>
            <p:cNvSpPr>
              <a:spLocks/>
            </p:cNvSpPr>
            <p:nvPr/>
          </p:nvSpPr>
          <p:spPr bwMode="auto">
            <a:xfrm>
              <a:off x="5918874" y="2726409"/>
              <a:ext cx="28273" cy="49966"/>
            </a:xfrm>
            <a:custGeom>
              <a:avLst/>
              <a:gdLst>
                <a:gd name="T0" fmla="*/ 2147483647 w 17"/>
                <a:gd name="T1" fmla="*/ 2147483647 h 28"/>
                <a:gd name="T2" fmla="*/ 2147483647 w 17"/>
                <a:gd name="T3" fmla="*/ 2147483647 h 28"/>
                <a:gd name="T4" fmla="*/ 2147483647 w 17"/>
                <a:gd name="T5" fmla="*/ 2147483647 h 28"/>
                <a:gd name="T6" fmla="*/ 2147483647 w 17"/>
                <a:gd name="T7" fmla="*/ 2147483647 h 28"/>
                <a:gd name="T8" fmla="*/ 2147483647 w 17"/>
                <a:gd name="T9" fmla="*/ 2147483647 h 28"/>
                <a:gd name="T10" fmla="*/ 2147483647 w 17"/>
                <a:gd name="T11" fmla="*/ 2147483647 h 28"/>
                <a:gd name="T12" fmla="*/ 2147483647 w 17"/>
                <a:gd name="T13" fmla="*/ 2147483647 h 28"/>
                <a:gd name="T14" fmla="*/ 2147483647 w 17"/>
                <a:gd name="T15" fmla="*/ 2147483647 h 28"/>
                <a:gd name="T16" fmla="*/ 2147483647 w 17"/>
                <a:gd name="T17" fmla="*/ 2147483647 h 28"/>
                <a:gd name="T18" fmla="*/ 2147483647 w 17"/>
                <a:gd name="T19" fmla="*/ 2147483647 h 28"/>
                <a:gd name="T20" fmla="*/ 2147483647 w 17"/>
                <a:gd name="T21" fmla="*/ 2147483647 h 28"/>
                <a:gd name="T22" fmla="*/ 2147483647 w 17"/>
                <a:gd name="T23" fmla="*/ 2147483647 h 28"/>
                <a:gd name="T24" fmla="*/ 2147483647 w 17"/>
                <a:gd name="T25" fmla="*/ 2147483647 h 28"/>
                <a:gd name="T26" fmla="*/ 2147483647 w 17"/>
                <a:gd name="T27" fmla="*/ 2147483647 h 28"/>
                <a:gd name="T28" fmla="*/ 2147483647 w 17"/>
                <a:gd name="T29" fmla="*/ 2147483647 h 28"/>
                <a:gd name="T30" fmla="*/ 2147483647 w 17"/>
                <a:gd name="T31" fmla="*/ 2147483647 h 28"/>
                <a:gd name="T32" fmla="*/ 2147483647 w 17"/>
                <a:gd name="T33" fmla="*/ 2147483647 h 28"/>
                <a:gd name="T34" fmla="*/ 2147483647 w 17"/>
                <a:gd name="T35" fmla="*/ 2147483647 h 28"/>
                <a:gd name="T36" fmla="*/ 2147483647 w 17"/>
                <a:gd name="T37" fmla="*/ 2147483647 h 28"/>
                <a:gd name="T38" fmla="*/ 2147483647 w 17"/>
                <a:gd name="T39" fmla="*/ 2147483647 h 28"/>
                <a:gd name="T40" fmla="*/ 2147483647 w 17"/>
                <a:gd name="T41" fmla="*/ 2147483647 h 28"/>
                <a:gd name="T42" fmla="*/ 2147483647 w 17"/>
                <a:gd name="T43" fmla="*/ 2147483647 h 28"/>
                <a:gd name="T44" fmla="*/ 2147483647 w 17"/>
                <a:gd name="T45" fmla="*/ 2147483647 h 28"/>
                <a:gd name="T46" fmla="*/ 2147483647 w 17"/>
                <a:gd name="T47" fmla="*/ 2147483647 h 28"/>
                <a:gd name="T48" fmla="*/ 2147483647 w 17"/>
                <a:gd name="T49" fmla="*/ 2147483647 h 28"/>
                <a:gd name="T50" fmla="*/ 2147483647 w 17"/>
                <a:gd name="T51" fmla="*/ 2147483647 h 28"/>
                <a:gd name="T52" fmla="*/ 2147483647 w 17"/>
                <a:gd name="T53" fmla="*/ 2147483647 h 28"/>
                <a:gd name="T54" fmla="*/ 2147483647 w 17"/>
                <a:gd name="T55" fmla="*/ 2147483647 h 28"/>
                <a:gd name="T56" fmla="*/ 2147483647 w 17"/>
                <a:gd name="T57" fmla="*/ 2147483647 h 28"/>
                <a:gd name="T58" fmla="*/ 2147483647 w 17"/>
                <a:gd name="T59" fmla="*/ 2147483647 h 28"/>
                <a:gd name="T60" fmla="*/ 2147483647 w 17"/>
                <a:gd name="T61" fmla="*/ 2147483647 h 28"/>
                <a:gd name="T62" fmla="*/ 2147483647 w 17"/>
                <a:gd name="T63" fmla="*/ 2147483647 h 28"/>
                <a:gd name="T64" fmla="*/ 2147483647 w 17"/>
                <a:gd name="T65" fmla="*/ 2147483647 h 28"/>
                <a:gd name="T66" fmla="*/ 2147483647 w 17"/>
                <a:gd name="T67" fmla="*/ 0 h 28"/>
                <a:gd name="T68" fmla="*/ 2147483647 w 17"/>
                <a:gd name="T69" fmla="*/ 0 h 28"/>
                <a:gd name="T70" fmla="*/ 0 w 17"/>
                <a:gd name="T71" fmla="*/ 2147483647 h 28"/>
                <a:gd name="T72" fmla="*/ 0 w 17"/>
                <a:gd name="T73" fmla="*/ 2147483647 h 28"/>
                <a:gd name="T74" fmla="*/ 0 w 17"/>
                <a:gd name="T75" fmla="*/ 2147483647 h 28"/>
                <a:gd name="T76" fmla="*/ 0 w 17"/>
                <a:gd name="T77" fmla="*/ 2147483647 h 28"/>
                <a:gd name="T78" fmla="*/ 2147483647 w 17"/>
                <a:gd name="T79" fmla="*/ 2147483647 h 28"/>
                <a:gd name="T80" fmla="*/ 2147483647 w 17"/>
                <a:gd name="T81" fmla="*/ 2147483647 h 28"/>
                <a:gd name="T82" fmla="*/ 2147483647 w 17"/>
                <a:gd name="T83" fmla="*/ 2147483647 h 28"/>
                <a:gd name="T84" fmla="*/ 2147483647 w 17"/>
                <a:gd name="T85" fmla="*/ 2147483647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"/>
                <a:gd name="T130" fmla="*/ 0 h 28"/>
                <a:gd name="T131" fmla="*/ 17 w 17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" h="28">
                  <a:moveTo>
                    <a:pt x="5" y="8"/>
                  </a:moveTo>
                  <a:lnTo>
                    <a:pt x="5" y="11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9" y="23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3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8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2" name="Freeform 101"/>
            <p:cNvSpPr>
              <a:spLocks/>
            </p:cNvSpPr>
            <p:nvPr/>
          </p:nvSpPr>
          <p:spPr bwMode="auto">
            <a:xfrm>
              <a:off x="5893727" y="2716246"/>
              <a:ext cx="34402" cy="38109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20" y="14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14" y="9"/>
                </a:cxn>
                <a:cxn ang="0">
                  <a:pos x="10" y="6"/>
                </a:cxn>
                <a:cxn ang="0">
                  <a:pos x="9" y="3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6" y="5"/>
                </a:cxn>
                <a:cxn ang="0">
                  <a:pos x="9" y="6"/>
                </a:cxn>
                <a:cxn ang="0">
                  <a:pos x="9" y="12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5" y="14"/>
                </a:cxn>
                <a:cxn ang="0">
                  <a:pos x="15" y="15"/>
                </a:cxn>
                <a:cxn ang="0">
                  <a:pos x="15" y="19"/>
                </a:cxn>
                <a:cxn ang="0">
                  <a:pos x="15" y="20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20" y="19"/>
                </a:cxn>
                <a:cxn ang="0">
                  <a:pos x="20" y="17"/>
                </a:cxn>
              </a:cxnLst>
              <a:rect l="0" t="0" r="r" b="b"/>
              <a:pathLst>
                <a:path w="20" h="22">
                  <a:moveTo>
                    <a:pt x="20" y="17"/>
                  </a:moveTo>
                  <a:lnTo>
                    <a:pt x="20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0" y="6"/>
                  </a:lnTo>
                  <a:lnTo>
                    <a:pt x="9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6" y="5"/>
                  </a:lnTo>
                  <a:lnTo>
                    <a:pt x="9" y="6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03" name="Freeform 102"/>
            <p:cNvSpPr>
              <a:spLocks/>
            </p:cNvSpPr>
            <p:nvPr/>
          </p:nvSpPr>
          <p:spPr bwMode="auto">
            <a:xfrm>
              <a:off x="5910557" y="2737115"/>
              <a:ext cx="8317" cy="14275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2147483647 w 5"/>
                <a:gd name="T19" fmla="*/ 0 h 8"/>
                <a:gd name="T20" fmla="*/ 0 w 5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8"/>
                <a:gd name="T35" fmla="*/ 5 w 5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8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3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4" name="Freeform 103"/>
            <p:cNvSpPr>
              <a:spLocks/>
            </p:cNvSpPr>
            <p:nvPr/>
          </p:nvSpPr>
          <p:spPr bwMode="auto">
            <a:xfrm>
              <a:off x="5913883" y="2751393"/>
              <a:ext cx="13305" cy="16060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0 h 9"/>
                <a:gd name="T6" fmla="*/ 2147483647 w 8"/>
                <a:gd name="T7" fmla="*/ 0 h 9"/>
                <a:gd name="T8" fmla="*/ 2147483647 w 8"/>
                <a:gd name="T9" fmla="*/ 0 h 9"/>
                <a:gd name="T10" fmla="*/ 2147483647 w 8"/>
                <a:gd name="T11" fmla="*/ 2147483647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0 w 8"/>
                <a:gd name="T17" fmla="*/ 2147483647 h 9"/>
                <a:gd name="T18" fmla="*/ 0 w 8"/>
                <a:gd name="T19" fmla="*/ 2147483647 h 9"/>
                <a:gd name="T20" fmla="*/ 0 w 8"/>
                <a:gd name="T21" fmla="*/ 2147483647 h 9"/>
                <a:gd name="T22" fmla="*/ 0 w 8"/>
                <a:gd name="T23" fmla="*/ 2147483647 h 9"/>
                <a:gd name="T24" fmla="*/ 0 w 8"/>
                <a:gd name="T25" fmla="*/ 2147483647 h 9"/>
                <a:gd name="T26" fmla="*/ 0 w 8"/>
                <a:gd name="T27" fmla="*/ 2147483647 h 9"/>
                <a:gd name="T28" fmla="*/ 2147483647 w 8"/>
                <a:gd name="T29" fmla="*/ 2147483647 h 9"/>
                <a:gd name="T30" fmla="*/ 2147483647 w 8"/>
                <a:gd name="T31" fmla="*/ 2147483647 h 9"/>
                <a:gd name="T32" fmla="*/ 2147483647 w 8"/>
                <a:gd name="T33" fmla="*/ 2147483647 h 9"/>
                <a:gd name="T34" fmla="*/ 2147483647 w 8"/>
                <a:gd name="T35" fmla="*/ 2147483647 h 9"/>
                <a:gd name="T36" fmla="*/ 2147483647 w 8"/>
                <a:gd name="T37" fmla="*/ 2147483647 h 9"/>
                <a:gd name="T38" fmla="*/ 2147483647 w 8"/>
                <a:gd name="T39" fmla="*/ 2147483647 h 9"/>
                <a:gd name="T40" fmla="*/ 2147483647 w 8"/>
                <a:gd name="T41" fmla="*/ 2147483647 h 9"/>
                <a:gd name="T42" fmla="*/ 2147483647 w 8"/>
                <a:gd name="T43" fmla="*/ 2147483647 h 9"/>
                <a:gd name="T44" fmla="*/ 2147483647 w 8"/>
                <a:gd name="T45" fmla="*/ 2147483647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"/>
                <a:gd name="T70" fmla="*/ 0 h 9"/>
                <a:gd name="T71" fmla="*/ 8 w 8"/>
                <a:gd name="T72" fmla="*/ 9 h 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" h="9">
                  <a:moveTo>
                    <a:pt x="6" y="2"/>
                  </a:moveTo>
                  <a:lnTo>
                    <a:pt x="6" y="2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5" name="Freeform 104"/>
            <p:cNvSpPr>
              <a:spLocks/>
            </p:cNvSpPr>
            <p:nvPr/>
          </p:nvSpPr>
          <p:spPr bwMode="auto">
            <a:xfrm>
              <a:off x="5569603" y="2851324"/>
              <a:ext cx="364241" cy="335488"/>
            </a:xfrm>
            <a:custGeom>
              <a:avLst/>
              <a:gdLst>
                <a:gd name="T0" fmla="*/ 2147483647 w 219"/>
                <a:gd name="T1" fmla="*/ 2147483647 h 188"/>
                <a:gd name="T2" fmla="*/ 2147483647 w 219"/>
                <a:gd name="T3" fmla="*/ 2147483647 h 188"/>
                <a:gd name="T4" fmla="*/ 2147483647 w 219"/>
                <a:gd name="T5" fmla="*/ 2147483647 h 188"/>
                <a:gd name="T6" fmla="*/ 2147483647 w 219"/>
                <a:gd name="T7" fmla="*/ 2147483647 h 188"/>
                <a:gd name="T8" fmla="*/ 2147483647 w 219"/>
                <a:gd name="T9" fmla="*/ 2147483647 h 188"/>
                <a:gd name="T10" fmla="*/ 2147483647 w 219"/>
                <a:gd name="T11" fmla="*/ 2147483647 h 188"/>
                <a:gd name="T12" fmla="*/ 2147483647 w 219"/>
                <a:gd name="T13" fmla="*/ 2147483647 h 188"/>
                <a:gd name="T14" fmla="*/ 2147483647 w 219"/>
                <a:gd name="T15" fmla="*/ 2147483647 h 188"/>
                <a:gd name="T16" fmla="*/ 2147483647 w 219"/>
                <a:gd name="T17" fmla="*/ 2147483647 h 188"/>
                <a:gd name="T18" fmla="*/ 2147483647 w 219"/>
                <a:gd name="T19" fmla="*/ 2147483647 h 188"/>
                <a:gd name="T20" fmla="*/ 2147483647 w 219"/>
                <a:gd name="T21" fmla="*/ 2147483647 h 188"/>
                <a:gd name="T22" fmla="*/ 2147483647 w 219"/>
                <a:gd name="T23" fmla="*/ 2147483647 h 188"/>
                <a:gd name="T24" fmla="*/ 2147483647 w 219"/>
                <a:gd name="T25" fmla="*/ 2147483647 h 188"/>
                <a:gd name="T26" fmla="*/ 2147483647 w 219"/>
                <a:gd name="T27" fmla="*/ 2147483647 h 188"/>
                <a:gd name="T28" fmla="*/ 2147483647 w 219"/>
                <a:gd name="T29" fmla="*/ 2147483647 h 188"/>
                <a:gd name="T30" fmla="*/ 2147483647 w 219"/>
                <a:gd name="T31" fmla="*/ 2147483647 h 188"/>
                <a:gd name="T32" fmla="*/ 2147483647 w 219"/>
                <a:gd name="T33" fmla="*/ 2147483647 h 188"/>
                <a:gd name="T34" fmla="*/ 2147483647 w 219"/>
                <a:gd name="T35" fmla="*/ 2147483647 h 188"/>
                <a:gd name="T36" fmla="*/ 2147483647 w 219"/>
                <a:gd name="T37" fmla="*/ 2147483647 h 188"/>
                <a:gd name="T38" fmla="*/ 2147483647 w 219"/>
                <a:gd name="T39" fmla="*/ 2147483647 h 188"/>
                <a:gd name="T40" fmla="*/ 2147483647 w 219"/>
                <a:gd name="T41" fmla="*/ 2147483647 h 188"/>
                <a:gd name="T42" fmla="*/ 2147483647 w 219"/>
                <a:gd name="T43" fmla="*/ 2147483647 h 188"/>
                <a:gd name="T44" fmla="*/ 2147483647 w 219"/>
                <a:gd name="T45" fmla="*/ 2147483647 h 188"/>
                <a:gd name="T46" fmla="*/ 2147483647 w 219"/>
                <a:gd name="T47" fmla="*/ 2147483647 h 188"/>
                <a:gd name="T48" fmla="*/ 2147483647 w 219"/>
                <a:gd name="T49" fmla="*/ 2147483647 h 188"/>
                <a:gd name="T50" fmla="*/ 2147483647 w 219"/>
                <a:gd name="T51" fmla="*/ 2147483647 h 188"/>
                <a:gd name="T52" fmla="*/ 2147483647 w 219"/>
                <a:gd name="T53" fmla="*/ 2147483647 h 188"/>
                <a:gd name="T54" fmla="*/ 2147483647 w 219"/>
                <a:gd name="T55" fmla="*/ 2147483647 h 188"/>
                <a:gd name="T56" fmla="*/ 2147483647 w 219"/>
                <a:gd name="T57" fmla="*/ 2147483647 h 188"/>
                <a:gd name="T58" fmla="*/ 2147483647 w 219"/>
                <a:gd name="T59" fmla="*/ 2147483647 h 188"/>
                <a:gd name="T60" fmla="*/ 2147483647 w 219"/>
                <a:gd name="T61" fmla="*/ 2147483647 h 188"/>
                <a:gd name="T62" fmla="*/ 2147483647 w 219"/>
                <a:gd name="T63" fmla="*/ 2147483647 h 188"/>
                <a:gd name="T64" fmla="*/ 2147483647 w 219"/>
                <a:gd name="T65" fmla="*/ 2147483647 h 188"/>
                <a:gd name="T66" fmla="*/ 2147483647 w 219"/>
                <a:gd name="T67" fmla="*/ 2147483647 h 1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9"/>
                <a:gd name="T103" fmla="*/ 0 h 188"/>
                <a:gd name="T104" fmla="*/ 219 w 219"/>
                <a:gd name="T105" fmla="*/ 188 h 1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9" h="188">
                  <a:moveTo>
                    <a:pt x="181" y="5"/>
                  </a:moveTo>
                  <a:lnTo>
                    <a:pt x="170" y="3"/>
                  </a:lnTo>
                  <a:lnTo>
                    <a:pt x="157" y="6"/>
                  </a:lnTo>
                  <a:lnTo>
                    <a:pt x="150" y="12"/>
                  </a:lnTo>
                  <a:lnTo>
                    <a:pt x="146" y="17"/>
                  </a:lnTo>
                  <a:lnTo>
                    <a:pt x="148" y="22"/>
                  </a:lnTo>
                  <a:lnTo>
                    <a:pt x="151" y="26"/>
                  </a:lnTo>
                  <a:lnTo>
                    <a:pt x="150" y="31"/>
                  </a:lnTo>
                  <a:lnTo>
                    <a:pt x="145" y="36"/>
                  </a:lnTo>
                  <a:lnTo>
                    <a:pt x="137" y="39"/>
                  </a:lnTo>
                  <a:lnTo>
                    <a:pt x="131" y="37"/>
                  </a:lnTo>
                  <a:lnTo>
                    <a:pt x="118" y="30"/>
                  </a:lnTo>
                  <a:lnTo>
                    <a:pt x="108" y="26"/>
                  </a:lnTo>
                  <a:lnTo>
                    <a:pt x="92" y="26"/>
                  </a:lnTo>
                  <a:lnTo>
                    <a:pt x="89" y="23"/>
                  </a:lnTo>
                  <a:lnTo>
                    <a:pt x="86" y="19"/>
                  </a:lnTo>
                  <a:lnTo>
                    <a:pt x="86" y="12"/>
                  </a:lnTo>
                  <a:lnTo>
                    <a:pt x="83" y="9"/>
                  </a:lnTo>
                  <a:lnTo>
                    <a:pt x="75" y="9"/>
                  </a:lnTo>
                  <a:lnTo>
                    <a:pt x="58" y="3"/>
                  </a:lnTo>
                  <a:lnTo>
                    <a:pt x="49" y="5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19" y="16"/>
                  </a:lnTo>
                  <a:lnTo>
                    <a:pt x="11" y="22"/>
                  </a:lnTo>
                  <a:lnTo>
                    <a:pt x="14" y="31"/>
                  </a:lnTo>
                  <a:lnTo>
                    <a:pt x="10" y="37"/>
                  </a:lnTo>
                  <a:lnTo>
                    <a:pt x="4" y="40"/>
                  </a:lnTo>
                  <a:lnTo>
                    <a:pt x="0" y="42"/>
                  </a:lnTo>
                  <a:lnTo>
                    <a:pt x="7" y="51"/>
                  </a:lnTo>
                  <a:lnTo>
                    <a:pt x="5" y="62"/>
                  </a:lnTo>
                  <a:lnTo>
                    <a:pt x="8" y="71"/>
                  </a:lnTo>
                  <a:lnTo>
                    <a:pt x="7" y="81"/>
                  </a:lnTo>
                  <a:lnTo>
                    <a:pt x="8" y="89"/>
                  </a:lnTo>
                  <a:lnTo>
                    <a:pt x="8" y="92"/>
                  </a:lnTo>
                  <a:lnTo>
                    <a:pt x="2" y="95"/>
                  </a:lnTo>
                  <a:lnTo>
                    <a:pt x="4" y="99"/>
                  </a:lnTo>
                  <a:lnTo>
                    <a:pt x="10" y="107"/>
                  </a:lnTo>
                  <a:lnTo>
                    <a:pt x="10" y="115"/>
                  </a:lnTo>
                  <a:lnTo>
                    <a:pt x="14" y="118"/>
                  </a:lnTo>
                  <a:lnTo>
                    <a:pt x="25" y="120"/>
                  </a:lnTo>
                  <a:lnTo>
                    <a:pt x="33" y="123"/>
                  </a:lnTo>
                  <a:lnTo>
                    <a:pt x="36" y="132"/>
                  </a:lnTo>
                  <a:lnTo>
                    <a:pt x="38" y="134"/>
                  </a:lnTo>
                  <a:lnTo>
                    <a:pt x="56" y="137"/>
                  </a:lnTo>
                  <a:lnTo>
                    <a:pt x="64" y="141"/>
                  </a:lnTo>
                  <a:lnTo>
                    <a:pt x="69" y="144"/>
                  </a:lnTo>
                  <a:lnTo>
                    <a:pt x="80" y="140"/>
                  </a:lnTo>
                  <a:lnTo>
                    <a:pt x="94" y="134"/>
                  </a:lnTo>
                  <a:lnTo>
                    <a:pt x="202" y="188"/>
                  </a:lnTo>
                  <a:lnTo>
                    <a:pt x="202" y="182"/>
                  </a:lnTo>
                  <a:lnTo>
                    <a:pt x="216" y="182"/>
                  </a:lnTo>
                  <a:lnTo>
                    <a:pt x="216" y="154"/>
                  </a:lnTo>
                  <a:lnTo>
                    <a:pt x="216" y="56"/>
                  </a:lnTo>
                  <a:lnTo>
                    <a:pt x="213" y="48"/>
                  </a:lnTo>
                  <a:lnTo>
                    <a:pt x="213" y="39"/>
                  </a:lnTo>
                  <a:lnTo>
                    <a:pt x="216" y="33"/>
                  </a:lnTo>
                  <a:lnTo>
                    <a:pt x="215" y="26"/>
                  </a:lnTo>
                  <a:lnTo>
                    <a:pt x="219" y="20"/>
                  </a:lnTo>
                  <a:lnTo>
                    <a:pt x="218" y="16"/>
                  </a:lnTo>
                  <a:lnTo>
                    <a:pt x="209" y="16"/>
                  </a:lnTo>
                  <a:lnTo>
                    <a:pt x="199" y="12"/>
                  </a:lnTo>
                  <a:lnTo>
                    <a:pt x="195" y="14"/>
                  </a:lnTo>
                  <a:lnTo>
                    <a:pt x="191" y="11"/>
                  </a:lnTo>
                  <a:lnTo>
                    <a:pt x="193" y="8"/>
                  </a:lnTo>
                  <a:lnTo>
                    <a:pt x="181" y="5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6" name="Freeform 105"/>
            <p:cNvSpPr>
              <a:spLocks/>
            </p:cNvSpPr>
            <p:nvPr/>
          </p:nvSpPr>
          <p:spPr bwMode="auto">
            <a:xfrm>
              <a:off x="5923863" y="2887015"/>
              <a:ext cx="247817" cy="244478"/>
            </a:xfrm>
            <a:custGeom>
              <a:avLst/>
              <a:gdLst>
                <a:gd name="T0" fmla="*/ 2147483647 w 149"/>
                <a:gd name="T1" fmla="*/ 2147483647 h 137"/>
                <a:gd name="T2" fmla="*/ 2147483647 w 149"/>
                <a:gd name="T3" fmla="*/ 0 h 137"/>
                <a:gd name="T4" fmla="*/ 2147483647 w 149"/>
                <a:gd name="T5" fmla="*/ 2147483647 h 137"/>
                <a:gd name="T6" fmla="*/ 2147483647 w 149"/>
                <a:gd name="T7" fmla="*/ 2147483647 h 137"/>
                <a:gd name="T8" fmla="*/ 0 w 149"/>
                <a:gd name="T9" fmla="*/ 2147483647 h 137"/>
                <a:gd name="T10" fmla="*/ 0 w 149"/>
                <a:gd name="T11" fmla="*/ 2147483647 h 137"/>
                <a:gd name="T12" fmla="*/ 2147483647 w 149"/>
                <a:gd name="T13" fmla="*/ 2147483647 h 137"/>
                <a:gd name="T14" fmla="*/ 2147483647 w 149"/>
                <a:gd name="T15" fmla="*/ 2147483647 h 137"/>
                <a:gd name="T16" fmla="*/ 2147483647 w 149"/>
                <a:gd name="T17" fmla="*/ 2147483647 h 137"/>
                <a:gd name="T18" fmla="*/ 2147483647 w 149"/>
                <a:gd name="T19" fmla="*/ 2147483647 h 137"/>
                <a:gd name="T20" fmla="*/ 2147483647 w 149"/>
                <a:gd name="T21" fmla="*/ 2147483647 h 137"/>
                <a:gd name="T22" fmla="*/ 2147483647 w 149"/>
                <a:gd name="T23" fmla="*/ 2147483647 h 137"/>
                <a:gd name="T24" fmla="*/ 2147483647 w 149"/>
                <a:gd name="T25" fmla="*/ 2147483647 h 137"/>
                <a:gd name="T26" fmla="*/ 2147483647 w 149"/>
                <a:gd name="T27" fmla="*/ 2147483647 h 137"/>
                <a:gd name="T28" fmla="*/ 2147483647 w 149"/>
                <a:gd name="T29" fmla="*/ 2147483647 h 137"/>
                <a:gd name="T30" fmla="*/ 2147483647 w 149"/>
                <a:gd name="T31" fmla="*/ 2147483647 h 137"/>
                <a:gd name="T32" fmla="*/ 2147483647 w 149"/>
                <a:gd name="T33" fmla="*/ 2147483647 h 137"/>
                <a:gd name="T34" fmla="*/ 2147483647 w 149"/>
                <a:gd name="T35" fmla="*/ 2147483647 h 137"/>
                <a:gd name="T36" fmla="*/ 2147483647 w 149"/>
                <a:gd name="T37" fmla="*/ 2147483647 h 137"/>
                <a:gd name="T38" fmla="*/ 2147483647 w 149"/>
                <a:gd name="T39" fmla="*/ 2147483647 h 137"/>
                <a:gd name="T40" fmla="*/ 2147483647 w 149"/>
                <a:gd name="T41" fmla="*/ 2147483647 h 137"/>
                <a:gd name="T42" fmla="*/ 2147483647 w 149"/>
                <a:gd name="T43" fmla="*/ 2147483647 h 137"/>
                <a:gd name="T44" fmla="*/ 2147483647 w 149"/>
                <a:gd name="T45" fmla="*/ 2147483647 h 137"/>
                <a:gd name="T46" fmla="*/ 2147483647 w 149"/>
                <a:gd name="T47" fmla="*/ 2147483647 h 137"/>
                <a:gd name="T48" fmla="*/ 2147483647 w 149"/>
                <a:gd name="T49" fmla="*/ 2147483647 h 137"/>
                <a:gd name="T50" fmla="*/ 2147483647 w 149"/>
                <a:gd name="T51" fmla="*/ 2147483647 h 137"/>
                <a:gd name="T52" fmla="*/ 2147483647 w 149"/>
                <a:gd name="T53" fmla="*/ 2147483647 h 137"/>
                <a:gd name="T54" fmla="*/ 2147483647 w 149"/>
                <a:gd name="T55" fmla="*/ 2147483647 h 137"/>
                <a:gd name="T56" fmla="*/ 2147483647 w 149"/>
                <a:gd name="T57" fmla="*/ 2147483647 h 137"/>
                <a:gd name="T58" fmla="*/ 2147483647 w 149"/>
                <a:gd name="T59" fmla="*/ 2147483647 h 137"/>
                <a:gd name="T60" fmla="*/ 2147483647 w 149"/>
                <a:gd name="T61" fmla="*/ 2147483647 h 137"/>
                <a:gd name="T62" fmla="*/ 2147483647 w 149"/>
                <a:gd name="T63" fmla="*/ 2147483647 h 137"/>
                <a:gd name="T64" fmla="*/ 2147483647 w 149"/>
                <a:gd name="T65" fmla="*/ 2147483647 h 137"/>
                <a:gd name="T66" fmla="*/ 2147483647 w 149"/>
                <a:gd name="T67" fmla="*/ 2147483647 h 137"/>
                <a:gd name="T68" fmla="*/ 2147483647 w 149"/>
                <a:gd name="T69" fmla="*/ 2147483647 h 137"/>
                <a:gd name="T70" fmla="*/ 2147483647 w 149"/>
                <a:gd name="T71" fmla="*/ 2147483647 h 137"/>
                <a:gd name="T72" fmla="*/ 2147483647 w 149"/>
                <a:gd name="T73" fmla="*/ 2147483647 h 137"/>
                <a:gd name="T74" fmla="*/ 2147483647 w 149"/>
                <a:gd name="T75" fmla="*/ 2147483647 h 137"/>
                <a:gd name="T76" fmla="*/ 2147483647 w 149"/>
                <a:gd name="T77" fmla="*/ 0 h 137"/>
                <a:gd name="T78" fmla="*/ 2147483647 w 149"/>
                <a:gd name="T79" fmla="*/ 2147483647 h 137"/>
                <a:gd name="T80" fmla="*/ 2147483647 w 149"/>
                <a:gd name="T81" fmla="*/ 2147483647 h 137"/>
                <a:gd name="T82" fmla="*/ 2147483647 w 149"/>
                <a:gd name="T83" fmla="*/ 2147483647 h 137"/>
                <a:gd name="T84" fmla="*/ 2147483647 w 149"/>
                <a:gd name="T85" fmla="*/ 2147483647 h 137"/>
                <a:gd name="T86" fmla="*/ 2147483647 w 149"/>
                <a:gd name="T87" fmla="*/ 2147483647 h 137"/>
                <a:gd name="T88" fmla="*/ 2147483647 w 149"/>
                <a:gd name="T89" fmla="*/ 0 h 137"/>
                <a:gd name="T90" fmla="*/ 2147483647 w 149"/>
                <a:gd name="T91" fmla="*/ 2147483647 h 137"/>
                <a:gd name="T92" fmla="*/ 2147483647 w 149"/>
                <a:gd name="T93" fmla="*/ 2147483647 h 1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9"/>
                <a:gd name="T142" fmla="*/ 0 h 137"/>
                <a:gd name="T143" fmla="*/ 149 w 149"/>
                <a:gd name="T144" fmla="*/ 137 h 1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9" h="137">
                  <a:moveTo>
                    <a:pt x="10" y="3"/>
                  </a:moveTo>
                  <a:lnTo>
                    <a:pt x="6" y="0"/>
                  </a:lnTo>
                  <a:lnTo>
                    <a:pt x="2" y="6"/>
                  </a:lnTo>
                  <a:lnTo>
                    <a:pt x="3" y="13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3" y="134"/>
                  </a:lnTo>
                  <a:lnTo>
                    <a:pt x="90" y="134"/>
                  </a:lnTo>
                  <a:lnTo>
                    <a:pt x="92" y="131"/>
                  </a:lnTo>
                  <a:lnTo>
                    <a:pt x="96" y="134"/>
                  </a:lnTo>
                  <a:lnTo>
                    <a:pt x="120" y="134"/>
                  </a:lnTo>
                  <a:lnTo>
                    <a:pt x="123" y="137"/>
                  </a:lnTo>
                  <a:lnTo>
                    <a:pt x="128" y="137"/>
                  </a:lnTo>
                  <a:lnTo>
                    <a:pt x="131" y="132"/>
                  </a:lnTo>
                  <a:lnTo>
                    <a:pt x="131" y="131"/>
                  </a:lnTo>
                  <a:lnTo>
                    <a:pt x="137" y="129"/>
                  </a:lnTo>
                  <a:lnTo>
                    <a:pt x="140" y="121"/>
                  </a:lnTo>
                  <a:lnTo>
                    <a:pt x="145" y="123"/>
                  </a:lnTo>
                  <a:lnTo>
                    <a:pt x="149" y="118"/>
                  </a:lnTo>
                  <a:lnTo>
                    <a:pt x="132" y="75"/>
                  </a:lnTo>
                  <a:lnTo>
                    <a:pt x="124" y="64"/>
                  </a:lnTo>
                  <a:lnTo>
                    <a:pt x="121" y="51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10" y="36"/>
                  </a:lnTo>
                  <a:lnTo>
                    <a:pt x="120" y="45"/>
                  </a:lnTo>
                  <a:lnTo>
                    <a:pt x="132" y="53"/>
                  </a:lnTo>
                  <a:lnTo>
                    <a:pt x="132" y="51"/>
                  </a:lnTo>
                  <a:lnTo>
                    <a:pt x="132" y="50"/>
                  </a:lnTo>
                  <a:lnTo>
                    <a:pt x="142" y="31"/>
                  </a:lnTo>
                  <a:lnTo>
                    <a:pt x="142" y="30"/>
                  </a:lnTo>
                  <a:lnTo>
                    <a:pt x="131" y="6"/>
                  </a:lnTo>
                  <a:lnTo>
                    <a:pt x="129" y="6"/>
                  </a:lnTo>
                  <a:lnTo>
                    <a:pt x="120" y="6"/>
                  </a:lnTo>
                  <a:lnTo>
                    <a:pt x="103" y="6"/>
                  </a:lnTo>
                  <a:lnTo>
                    <a:pt x="100" y="3"/>
                  </a:lnTo>
                  <a:lnTo>
                    <a:pt x="89" y="0"/>
                  </a:lnTo>
                  <a:lnTo>
                    <a:pt x="81" y="3"/>
                  </a:lnTo>
                  <a:lnTo>
                    <a:pt x="72" y="6"/>
                  </a:lnTo>
                  <a:lnTo>
                    <a:pt x="62" y="11"/>
                  </a:lnTo>
                  <a:lnTo>
                    <a:pt x="55" y="10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7" name="Freeform 106"/>
            <p:cNvSpPr>
              <a:spLocks/>
            </p:cNvSpPr>
            <p:nvPr/>
          </p:nvSpPr>
          <p:spPr bwMode="auto">
            <a:xfrm>
              <a:off x="6172383" y="2749592"/>
              <a:ext cx="161689" cy="123854"/>
            </a:xfrm>
            <a:custGeom>
              <a:avLst/>
              <a:gdLst/>
              <a:ahLst/>
              <a:cxnLst>
                <a:cxn ang="0">
                  <a:pos x="5" y="15"/>
                </a:cxn>
                <a:cxn ang="0">
                  <a:pos x="6" y="20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6" y="34"/>
                </a:cxn>
                <a:cxn ang="0">
                  <a:pos x="6" y="35"/>
                </a:cxn>
                <a:cxn ang="0">
                  <a:pos x="14" y="35"/>
                </a:cxn>
                <a:cxn ang="0">
                  <a:pos x="16" y="40"/>
                </a:cxn>
                <a:cxn ang="0">
                  <a:pos x="14" y="45"/>
                </a:cxn>
                <a:cxn ang="0">
                  <a:pos x="10" y="48"/>
                </a:cxn>
                <a:cxn ang="0">
                  <a:pos x="8" y="52"/>
                </a:cxn>
                <a:cxn ang="0">
                  <a:pos x="3" y="52"/>
                </a:cxn>
                <a:cxn ang="0">
                  <a:pos x="2" y="57"/>
                </a:cxn>
                <a:cxn ang="0">
                  <a:pos x="0" y="59"/>
                </a:cxn>
                <a:cxn ang="0">
                  <a:pos x="3" y="62"/>
                </a:cxn>
                <a:cxn ang="0">
                  <a:pos x="8" y="66"/>
                </a:cxn>
                <a:cxn ang="0">
                  <a:pos x="17" y="69"/>
                </a:cxn>
                <a:cxn ang="0">
                  <a:pos x="22" y="68"/>
                </a:cxn>
                <a:cxn ang="0">
                  <a:pos x="31" y="60"/>
                </a:cxn>
                <a:cxn ang="0">
                  <a:pos x="45" y="54"/>
                </a:cxn>
                <a:cxn ang="0">
                  <a:pos x="47" y="52"/>
                </a:cxn>
                <a:cxn ang="0">
                  <a:pos x="58" y="49"/>
                </a:cxn>
                <a:cxn ang="0">
                  <a:pos x="69" y="43"/>
                </a:cxn>
                <a:cxn ang="0">
                  <a:pos x="73" y="40"/>
                </a:cxn>
                <a:cxn ang="0">
                  <a:pos x="79" y="32"/>
                </a:cxn>
                <a:cxn ang="0">
                  <a:pos x="81" y="26"/>
                </a:cxn>
                <a:cxn ang="0">
                  <a:pos x="78" y="18"/>
                </a:cxn>
                <a:cxn ang="0">
                  <a:pos x="79" y="12"/>
                </a:cxn>
                <a:cxn ang="0">
                  <a:pos x="84" y="12"/>
                </a:cxn>
                <a:cxn ang="0">
                  <a:pos x="98" y="1"/>
                </a:cxn>
                <a:cxn ang="0">
                  <a:pos x="93" y="0"/>
                </a:cxn>
                <a:cxn ang="0">
                  <a:pos x="84" y="3"/>
                </a:cxn>
                <a:cxn ang="0">
                  <a:pos x="75" y="1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58" y="9"/>
                </a:cxn>
                <a:cxn ang="0">
                  <a:pos x="58" y="9"/>
                </a:cxn>
                <a:cxn ang="0">
                  <a:pos x="50" y="9"/>
                </a:cxn>
                <a:cxn ang="0">
                  <a:pos x="42" y="6"/>
                </a:cxn>
                <a:cxn ang="0">
                  <a:pos x="38" y="9"/>
                </a:cxn>
                <a:cxn ang="0">
                  <a:pos x="27" y="9"/>
                </a:cxn>
                <a:cxn ang="0">
                  <a:pos x="20" y="6"/>
                </a:cxn>
                <a:cxn ang="0">
                  <a:pos x="14" y="7"/>
                </a:cxn>
                <a:cxn ang="0">
                  <a:pos x="16" y="15"/>
                </a:cxn>
                <a:cxn ang="0">
                  <a:pos x="10" y="18"/>
                </a:cxn>
                <a:cxn ang="0">
                  <a:pos x="5" y="15"/>
                </a:cxn>
              </a:cxnLst>
              <a:rect l="0" t="0" r="r" b="b"/>
              <a:pathLst>
                <a:path w="98" h="69">
                  <a:moveTo>
                    <a:pt x="5" y="15"/>
                  </a:moveTo>
                  <a:lnTo>
                    <a:pt x="6" y="20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14" y="35"/>
                  </a:lnTo>
                  <a:lnTo>
                    <a:pt x="16" y="40"/>
                  </a:lnTo>
                  <a:lnTo>
                    <a:pt x="14" y="45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3" y="52"/>
                  </a:lnTo>
                  <a:lnTo>
                    <a:pt x="2" y="57"/>
                  </a:lnTo>
                  <a:lnTo>
                    <a:pt x="0" y="59"/>
                  </a:lnTo>
                  <a:lnTo>
                    <a:pt x="3" y="62"/>
                  </a:lnTo>
                  <a:lnTo>
                    <a:pt x="8" y="66"/>
                  </a:lnTo>
                  <a:lnTo>
                    <a:pt x="17" y="69"/>
                  </a:lnTo>
                  <a:lnTo>
                    <a:pt x="22" y="68"/>
                  </a:lnTo>
                  <a:lnTo>
                    <a:pt x="31" y="60"/>
                  </a:lnTo>
                  <a:lnTo>
                    <a:pt x="45" y="54"/>
                  </a:lnTo>
                  <a:lnTo>
                    <a:pt x="47" y="52"/>
                  </a:lnTo>
                  <a:lnTo>
                    <a:pt x="58" y="49"/>
                  </a:lnTo>
                  <a:lnTo>
                    <a:pt x="69" y="43"/>
                  </a:lnTo>
                  <a:lnTo>
                    <a:pt x="73" y="40"/>
                  </a:lnTo>
                  <a:lnTo>
                    <a:pt x="79" y="32"/>
                  </a:lnTo>
                  <a:lnTo>
                    <a:pt x="81" y="26"/>
                  </a:lnTo>
                  <a:lnTo>
                    <a:pt x="78" y="18"/>
                  </a:lnTo>
                  <a:lnTo>
                    <a:pt x="79" y="12"/>
                  </a:lnTo>
                  <a:lnTo>
                    <a:pt x="84" y="12"/>
                  </a:lnTo>
                  <a:lnTo>
                    <a:pt x="98" y="1"/>
                  </a:lnTo>
                  <a:lnTo>
                    <a:pt x="93" y="0"/>
                  </a:lnTo>
                  <a:lnTo>
                    <a:pt x="84" y="3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0" y="9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27" y="9"/>
                  </a:lnTo>
                  <a:lnTo>
                    <a:pt x="20" y="6"/>
                  </a:lnTo>
                  <a:lnTo>
                    <a:pt x="14" y="7"/>
                  </a:lnTo>
                  <a:lnTo>
                    <a:pt x="16" y="15"/>
                  </a:lnTo>
                  <a:lnTo>
                    <a:pt x="10" y="18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08" name="Freeform 107"/>
            <p:cNvSpPr>
              <a:spLocks/>
            </p:cNvSpPr>
            <p:nvPr/>
          </p:nvSpPr>
          <p:spPr bwMode="auto">
            <a:xfrm>
              <a:off x="6153461" y="2865506"/>
              <a:ext cx="22362" cy="31757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3" y="4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7" y="1"/>
                </a:cxn>
              </a:cxnLst>
              <a:rect l="0" t="0" r="r" b="b"/>
              <a:pathLst>
                <a:path w="13" h="18">
                  <a:moveTo>
                    <a:pt x="7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09" name="Freeform 108"/>
            <p:cNvSpPr>
              <a:spLocks/>
            </p:cNvSpPr>
            <p:nvPr/>
          </p:nvSpPr>
          <p:spPr bwMode="auto">
            <a:xfrm>
              <a:off x="6156901" y="2846451"/>
              <a:ext cx="20641" cy="2064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" y="12"/>
                </a:cxn>
                <a:cxn ang="0">
                  <a:pos x="8" y="12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8"/>
                </a:cxn>
                <a:cxn ang="0">
                  <a:pos x="9" y="5"/>
                </a:cxn>
                <a:cxn ang="0">
                  <a:pos x="6" y="0"/>
                </a:cxn>
                <a:cxn ang="0">
                  <a:pos x="0" y="12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5" y="12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8"/>
                  </a:lnTo>
                  <a:lnTo>
                    <a:pt x="9" y="5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10" name="Freeform 109"/>
            <p:cNvSpPr>
              <a:spLocks/>
            </p:cNvSpPr>
            <p:nvPr/>
          </p:nvSpPr>
          <p:spPr bwMode="auto">
            <a:xfrm>
              <a:off x="6141742" y="2872740"/>
              <a:ext cx="28273" cy="67810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0 h 38"/>
                <a:gd name="T4" fmla="*/ 2147483647 w 17"/>
                <a:gd name="T5" fmla="*/ 2147483647 h 38"/>
                <a:gd name="T6" fmla="*/ 2147483647 w 17"/>
                <a:gd name="T7" fmla="*/ 2147483647 h 38"/>
                <a:gd name="T8" fmla="*/ 0 w 17"/>
                <a:gd name="T9" fmla="*/ 2147483647 h 38"/>
                <a:gd name="T10" fmla="*/ 2147483647 w 17"/>
                <a:gd name="T11" fmla="*/ 2147483647 h 38"/>
                <a:gd name="T12" fmla="*/ 2147483647 w 17"/>
                <a:gd name="T13" fmla="*/ 2147483647 h 38"/>
                <a:gd name="T14" fmla="*/ 2147483647 w 17"/>
                <a:gd name="T15" fmla="*/ 2147483647 h 38"/>
                <a:gd name="T16" fmla="*/ 2147483647 w 17"/>
                <a:gd name="T17" fmla="*/ 2147483647 h 38"/>
                <a:gd name="T18" fmla="*/ 2147483647 w 17"/>
                <a:gd name="T19" fmla="*/ 2147483647 h 38"/>
                <a:gd name="T20" fmla="*/ 2147483647 w 17"/>
                <a:gd name="T21" fmla="*/ 2147483647 h 38"/>
                <a:gd name="T22" fmla="*/ 2147483647 w 17"/>
                <a:gd name="T23" fmla="*/ 2147483647 h 38"/>
                <a:gd name="T24" fmla="*/ 2147483647 w 17"/>
                <a:gd name="T25" fmla="*/ 2147483647 h 38"/>
                <a:gd name="T26" fmla="*/ 2147483647 w 17"/>
                <a:gd name="T27" fmla="*/ 2147483647 h 38"/>
                <a:gd name="T28" fmla="*/ 2147483647 w 17"/>
                <a:gd name="T29" fmla="*/ 2147483647 h 38"/>
                <a:gd name="T30" fmla="*/ 2147483647 w 17"/>
                <a:gd name="T31" fmla="*/ 2147483647 h 38"/>
                <a:gd name="T32" fmla="*/ 2147483647 w 17"/>
                <a:gd name="T33" fmla="*/ 2147483647 h 38"/>
                <a:gd name="T34" fmla="*/ 2147483647 w 17"/>
                <a:gd name="T35" fmla="*/ 2147483647 h 38"/>
                <a:gd name="T36" fmla="*/ 2147483647 w 17"/>
                <a:gd name="T37" fmla="*/ 2147483647 h 38"/>
                <a:gd name="T38" fmla="*/ 2147483647 w 17"/>
                <a:gd name="T39" fmla="*/ 2147483647 h 38"/>
                <a:gd name="T40" fmla="*/ 2147483647 w 17"/>
                <a:gd name="T41" fmla="*/ 2147483647 h 38"/>
                <a:gd name="T42" fmla="*/ 2147483647 w 17"/>
                <a:gd name="T43" fmla="*/ 2147483647 h 38"/>
                <a:gd name="T44" fmla="*/ 2147483647 w 17"/>
                <a:gd name="T45" fmla="*/ 2147483647 h 38"/>
                <a:gd name="T46" fmla="*/ 2147483647 w 17"/>
                <a:gd name="T47" fmla="*/ 2147483647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"/>
                <a:gd name="T73" fmla="*/ 0 h 38"/>
                <a:gd name="T74" fmla="*/ 17 w 17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" h="38">
                  <a:moveTo>
                    <a:pt x="11" y="5"/>
                  </a:moveTo>
                  <a:lnTo>
                    <a:pt x="7" y="0"/>
                  </a:lnTo>
                  <a:lnTo>
                    <a:pt x="7" y="5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11" y="38"/>
                  </a:lnTo>
                  <a:lnTo>
                    <a:pt x="12" y="35"/>
                  </a:lnTo>
                  <a:lnTo>
                    <a:pt x="14" y="25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11" y="8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1" name="Freeform 110"/>
            <p:cNvSpPr>
              <a:spLocks/>
            </p:cNvSpPr>
            <p:nvPr/>
          </p:nvSpPr>
          <p:spPr bwMode="auto">
            <a:xfrm>
              <a:off x="6165502" y="2811518"/>
              <a:ext cx="32681" cy="42873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17" y="10"/>
                </a:cxn>
                <a:cxn ang="0">
                  <a:pos x="19" y="5"/>
                </a:cxn>
                <a:cxn ang="0">
                  <a:pos x="17" y="0"/>
                </a:cxn>
                <a:cxn ang="0">
                  <a:pos x="9" y="0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0" y="19"/>
                </a:cxn>
                <a:cxn ang="0">
                  <a:pos x="3" y="24"/>
                </a:cxn>
                <a:cxn ang="0">
                  <a:pos x="5" y="22"/>
                </a:cxn>
                <a:cxn ang="0">
                  <a:pos x="6" y="17"/>
                </a:cxn>
                <a:cxn ang="0">
                  <a:pos x="11" y="17"/>
                </a:cxn>
                <a:cxn ang="0">
                  <a:pos x="13" y="13"/>
                </a:cxn>
              </a:cxnLst>
              <a:rect l="0" t="0" r="r" b="b"/>
              <a:pathLst>
                <a:path w="19" h="24">
                  <a:moveTo>
                    <a:pt x="13" y="13"/>
                  </a:moveTo>
                  <a:lnTo>
                    <a:pt x="17" y="10"/>
                  </a:lnTo>
                  <a:lnTo>
                    <a:pt x="19" y="5"/>
                  </a:lnTo>
                  <a:lnTo>
                    <a:pt x="17" y="0"/>
                  </a:lnTo>
                  <a:lnTo>
                    <a:pt x="9" y="0"/>
                  </a:lnTo>
                  <a:lnTo>
                    <a:pt x="8" y="5"/>
                  </a:lnTo>
                  <a:lnTo>
                    <a:pt x="5" y="8"/>
                  </a:lnTo>
                  <a:lnTo>
                    <a:pt x="0" y="19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6" y="17"/>
                  </a:lnTo>
                  <a:lnTo>
                    <a:pt x="11" y="17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12" name="Freeform 111"/>
            <p:cNvSpPr>
              <a:spLocks/>
            </p:cNvSpPr>
            <p:nvPr/>
          </p:nvSpPr>
          <p:spPr bwMode="auto">
            <a:xfrm>
              <a:off x="6160341" y="2846451"/>
              <a:ext cx="94606" cy="101624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9" y="11"/>
                </a:cxn>
                <a:cxn ang="0">
                  <a:pos x="9" y="15"/>
                </a:cxn>
                <a:cxn ang="0">
                  <a:pos x="6" y="23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6" y="34"/>
                </a:cxn>
                <a:cxn ang="0">
                  <a:pos x="3" y="40"/>
                </a:cxn>
                <a:cxn ang="0">
                  <a:pos x="1" y="50"/>
                </a:cxn>
                <a:cxn ang="0">
                  <a:pos x="0" y="53"/>
                </a:cxn>
                <a:cxn ang="0">
                  <a:pos x="0" y="54"/>
                </a:cxn>
                <a:cxn ang="0">
                  <a:pos x="10" y="57"/>
                </a:cxn>
                <a:cxn ang="0">
                  <a:pos x="18" y="54"/>
                </a:cxn>
                <a:cxn ang="0">
                  <a:pos x="23" y="50"/>
                </a:cxn>
                <a:cxn ang="0">
                  <a:pos x="27" y="47"/>
                </a:cxn>
                <a:cxn ang="0">
                  <a:pos x="35" y="47"/>
                </a:cxn>
                <a:cxn ang="0">
                  <a:pos x="38" y="40"/>
                </a:cxn>
                <a:cxn ang="0">
                  <a:pos x="40" y="36"/>
                </a:cxn>
                <a:cxn ang="0">
                  <a:pos x="34" y="33"/>
                </a:cxn>
                <a:cxn ang="0">
                  <a:pos x="29" y="28"/>
                </a:cxn>
                <a:cxn ang="0">
                  <a:pos x="31" y="23"/>
                </a:cxn>
                <a:cxn ang="0">
                  <a:pos x="54" y="20"/>
                </a:cxn>
                <a:cxn ang="0">
                  <a:pos x="57" y="15"/>
                </a:cxn>
                <a:cxn ang="0">
                  <a:pos x="55" y="15"/>
                </a:cxn>
                <a:cxn ang="0">
                  <a:pos x="54" y="8"/>
                </a:cxn>
                <a:cxn ang="0">
                  <a:pos x="52" y="0"/>
                </a:cxn>
                <a:cxn ang="0">
                  <a:pos x="38" y="6"/>
                </a:cxn>
                <a:cxn ang="0">
                  <a:pos x="29" y="14"/>
                </a:cxn>
                <a:cxn ang="0">
                  <a:pos x="24" y="15"/>
                </a:cxn>
                <a:cxn ang="0">
                  <a:pos x="15" y="12"/>
                </a:cxn>
                <a:cxn ang="0">
                  <a:pos x="10" y="8"/>
                </a:cxn>
                <a:cxn ang="0">
                  <a:pos x="9" y="11"/>
                </a:cxn>
              </a:cxnLst>
              <a:rect l="0" t="0" r="r" b="b"/>
              <a:pathLst>
                <a:path w="57" h="57">
                  <a:moveTo>
                    <a:pt x="9" y="11"/>
                  </a:moveTo>
                  <a:lnTo>
                    <a:pt x="9" y="11"/>
                  </a:lnTo>
                  <a:lnTo>
                    <a:pt x="9" y="15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0" y="57"/>
                  </a:lnTo>
                  <a:lnTo>
                    <a:pt x="18" y="54"/>
                  </a:lnTo>
                  <a:lnTo>
                    <a:pt x="23" y="50"/>
                  </a:lnTo>
                  <a:lnTo>
                    <a:pt x="27" y="47"/>
                  </a:lnTo>
                  <a:lnTo>
                    <a:pt x="35" y="47"/>
                  </a:lnTo>
                  <a:lnTo>
                    <a:pt x="38" y="40"/>
                  </a:lnTo>
                  <a:lnTo>
                    <a:pt x="40" y="36"/>
                  </a:lnTo>
                  <a:lnTo>
                    <a:pt x="34" y="33"/>
                  </a:lnTo>
                  <a:lnTo>
                    <a:pt x="29" y="28"/>
                  </a:lnTo>
                  <a:lnTo>
                    <a:pt x="31" y="23"/>
                  </a:lnTo>
                  <a:lnTo>
                    <a:pt x="54" y="20"/>
                  </a:lnTo>
                  <a:lnTo>
                    <a:pt x="57" y="15"/>
                  </a:lnTo>
                  <a:lnTo>
                    <a:pt x="55" y="15"/>
                  </a:lnTo>
                  <a:lnTo>
                    <a:pt x="54" y="8"/>
                  </a:lnTo>
                  <a:lnTo>
                    <a:pt x="52" y="0"/>
                  </a:lnTo>
                  <a:lnTo>
                    <a:pt x="38" y="6"/>
                  </a:lnTo>
                  <a:lnTo>
                    <a:pt x="29" y="14"/>
                  </a:lnTo>
                  <a:lnTo>
                    <a:pt x="24" y="15"/>
                  </a:lnTo>
                  <a:lnTo>
                    <a:pt x="15" y="12"/>
                  </a:lnTo>
                  <a:lnTo>
                    <a:pt x="10" y="8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13" name="Freeform 112"/>
            <p:cNvSpPr>
              <a:spLocks/>
            </p:cNvSpPr>
            <p:nvPr/>
          </p:nvSpPr>
          <p:spPr bwMode="auto">
            <a:xfrm>
              <a:off x="6143140" y="2873446"/>
              <a:ext cx="491948" cy="393792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50" y="21"/>
                </a:cxn>
                <a:cxn ang="0">
                  <a:pos x="45" y="32"/>
                </a:cxn>
                <a:cxn ang="0">
                  <a:pos x="33" y="35"/>
                </a:cxn>
                <a:cxn ang="0">
                  <a:pos x="20" y="42"/>
                </a:cxn>
                <a:cxn ang="0">
                  <a:pos x="10" y="39"/>
                </a:cxn>
                <a:cxn ang="0">
                  <a:pos x="0" y="58"/>
                </a:cxn>
                <a:cxn ang="0">
                  <a:pos x="10" y="58"/>
                </a:cxn>
                <a:cxn ang="0">
                  <a:pos x="31" y="90"/>
                </a:cxn>
                <a:cxn ang="0">
                  <a:pos x="42" y="109"/>
                </a:cxn>
                <a:cxn ang="0">
                  <a:pos x="56" y="117"/>
                </a:cxn>
                <a:cxn ang="0">
                  <a:pos x="67" y="132"/>
                </a:cxn>
                <a:cxn ang="0">
                  <a:pos x="65" y="149"/>
                </a:cxn>
                <a:cxn ang="0">
                  <a:pos x="82" y="170"/>
                </a:cxn>
                <a:cxn ang="0">
                  <a:pos x="93" y="177"/>
                </a:cxn>
                <a:cxn ang="0">
                  <a:pos x="101" y="198"/>
                </a:cxn>
                <a:cxn ang="0">
                  <a:pos x="114" y="210"/>
                </a:cxn>
                <a:cxn ang="0">
                  <a:pos x="123" y="216"/>
                </a:cxn>
                <a:cxn ang="0">
                  <a:pos x="123" y="202"/>
                </a:cxn>
                <a:cxn ang="0">
                  <a:pos x="143" y="205"/>
                </a:cxn>
                <a:cxn ang="0">
                  <a:pos x="173" y="221"/>
                </a:cxn>
                <a:cxn ang="0">
                  <a:pos x="179" y="212"/>
                </a:cxn>
                <a:cxn ang="0">
                  <a:pos x="200" y="193"/>
                </a:cxn>
                <a:cxn ang="0">
                  <a:pos x="230" y="185"/>
                </a:cxn>
                <a:cxn ang="0">
                  <a:pos x="244" y="184"/>
                </a:cxn>
                <a:cxn ang="0">
                  <a:pos x="284" y="170"/>
                </a:cxn>
                <a:cxn ang="0">
                  <a:pos x="295" y="137"/>
                </a:cxn>
                <a:cxn ang="0">
                  <a:pos x="287" y="132"/>
                </a:cxn>
                <a:cxn ang="0">
                  <a:pos x="256" y="131"/>
                </a:cxn>
                <a:cxn ang="0">
                  <a:pos x="239" y="117"/>
                </a:cxn>
                <a:cxn ang="0">
                  <a:pos x="241" y="111"/>
                </a:cxn>
                <a:cxn ang="0">
                  <a:pos x="238" y="92"/>
                </a:cxn>
                <a:cxn ang="0">
                  <a:pos x="238" y="86"/>
                </a:cxn>
                <a:cxn ang="0">
                  <a:pos x="233" y="84"/>
                </a:cxn>
                <a:cxn ang="0">
                  <a:pos x="232" y="90"/>
                </a:cxn>
                <a:cxn ang="0">
                  <a:pos x="230" y="92"/>
                </a:cxn>
                <a:cxn ang="0">
                  <a:pos x="230" y="95"/>
                </a:cxn>
                <a:cxn ang="0">
                  <a:pos x="218" y="89"/>
                </a:cxn>
                <a:cxn ang="0">
                  <a:pos x="224" y="83"/>
                </a:cxn>
                <a:cxn ang="0">
                  <a:pos x="221" y="75"/>
                </a:cxn>
                <a:cxn ang="0">
                  <a:pos x="210" y="67"/>
                </a:cxn>
                <a:cxn ang="0">
                  <a:pos x="197" y="59"/>
                </a:cxn>
                <a:cxn ang="0">
                  <a:pos x="183" y="52"/>
                </a:cxn>
                <a:cxn ang="0">
                  <a:pos x="176" y="45"/>
                </a:cxn>
                <a:cxn ang="0">
                  <a:pos x="169" y="45"/>
                </a:cxn>
                <a:cxn ang="0">
                  <a:pos x="141" y="41"/>
                </a:cxn>
                <a:cxn ang="0">
                  <a:pos x="128" y="32"/>
                </a:cxn>
                <a:cxn ang="0">
                  <a:pos x="115" y="19"/>
                </a:cxn>
                <a:cxn ang="0">
                  <a:pos x="96" y="14"/>
                </a:cxn>
                <a:cxn ang="0">
                  <a:pos x="72" y="4"/>
                </a:cxn>
                <a:cxn ang="0">
                  <a:pos x="64" y="5"/>
                </a:cxn>
              </a:cxnLst>
              <a:rect l="0" t="0" r="r" b="b"/>
              <a:pathLst>
                <a:path w="295" h="221">
                  <a:moveTo>
                    <a:pt x="41" y="8"/>
                  </a:moveTo>
                  <a:lnTo>
                    <a:pt x="39" y="13"/>
                  </a:lnTo>
                  <a:lnTo>
                    <a:pt x="44" y="18"/>
                  </a:lnTo>
                  <a:lnTo>
                    <a:pt x="50" y="21"/>
                  </a:lnTo>
                  <a:lnTo>
                    <a:pt x="48" y="25"/>
                  </a:lnTo>
                  <a:lnTo>
                    <a:pt x="45" y="32"/>
                  </a:lnTo>
                  <a:lnTo>
                    <a:pt x="37" y="32"/>
                  </a:lnTo>
                  <a:lnTo>
                    <a:pt x="33" y="35"/>
                  </a:lnTo>
                  <a:lnTo>
                    <a:pt x="28" y="39"/>
                  </a:lnTo>
                  <a:lnTo>
                    <a:pt x="20" y="42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10" y="58"/>
                  </a:lnTo>
                  <a:lnTo>
                    <a:pt x="16" y="63"/>
                  </a:lnTo>
                  <a:lnTo>
                    <a:pt x="31" y="90"/>
                  </a:lnTo>
                  <a:lnTo>
                    <a:pt x="37" y="95"/>
                  </a:lnTo>
                  <a:lnTo>
                    <a:pt x="42" y="109"/>
                  </a:lnTo>
                  <a:lnTo>
                    <a:pt x="50" y="115"/>
                  </a:lnTo>
                  <a:lnTo>
                    <a:pt x="56" y="117"/>
                  </a:lnTo>
                  <a:lnTo>
                    <a:pt x="61" y="126"/>
                  </a:lnTo>
                  <a:lnTo>
                    <a:pt x="67" y="132"/>
                  </a:lnTo>
                  <a:lnTo>
                    <a:pt x="65" y="140"/>
                  </a:lnTo>
                  <a:lnTo>
                    <a:pt x="65" y="149"/>
                  </a:lnTo>
                  <a:lnTo>
                    <a:pt x="70" y="159"/>
                  </a:lnTo>
                  <a:lnTo>
                    <a:pt x="82" y="170"/>
                  </a:lnTo>
                  <a:lnTo>
                    <a:pt x="90" y="173"/>
                  </a:lnTo>
                  <a:lnTo>
                    <a:pt x="93" y="177"/>
                  </a:lnTo>
                  <a:lnTo>
                    <a:pt x="96" y="188"/>
                  </a:lnTo>
                  <a:lnTo>
                    <a:pt x="101" y="198"/>
                  </a:lnTo>
                  <a:lnTo>
                    <a:pt x="109" y="202"/>
                  </a:lnTo>
                  <a:lnTo>
                    <a:pt x="114" y="210"/>
                  </a:lnTo>
                  <a:lnTo>
                    <a:pt x="117" y="218"/>
                  </a:lnTo>
                  <a:lnTo>
                    <a:pt x="123" y="216"/>
                  </a:lnTo>
                  <a:lnTo>
                    <a:pt x="121" y="210"/>
                  </a:lnTo>
                  <a:lnTo>
                    <a:pt x="123" y="202"/>
                  </a:lnTo>
                  <a:lnTo>
                    <a:pt x="135" y="205"/>
                  </a:lnTo>
                  <a:lnTo>
                    <a:pt x="143" y="205"/>
                  </a:lnTo>
                  <a:lnTo>
                    <a:pt x="162" y="213"/>
                  </a:lnTo>
                  <a:lnTo>
                    <a:pt x="173" y="221"/>
                  </a:lnTo>
                  <a:lnTo>
                    <a:pt x="176" y="218"/>
                  </a:lnTo>
                  <a:lnTo>
                    <a:pt x="179" y="212"/>
                  </a:lnTo>
                  <a:lnTo>
                    <a:pt x="183" y="204"/>
                  </a:lnTo>
                  <a:lnTo>
                    <a:pt x="200" y="193"/>
                  </a:lnTo>
                  <a:lnTo>
                    <a:pt x="216" y="191"/>
                  </a:lnTo>
                  <a:lnTo>
                    <a:pt x="230" y="185"/>
                  </a:lnTo>
                  <a:lnTo>
                    <a:pt x="242" y="184"/>
                  </a:lnTo>
                  <a:lnTo>
                    <a:pt x="244" y="184"/>
                  </a:lnTo>
                  <a:lnTo>
                    <a:pt x="270" y="173"/>
                  </a:lnTo>
                  <a:lnTo>
                    <a:pt x="284" y="170"/>
                  </a:lnTo>
                  <a:lnTo>
                    <a:pt x="292" y="146"/>
                  </a:lnTo>
                  <a:lnTo>
                    <a:pt x="295" y="137"/>
                  </a:lnTo>
                  <a:lnTo>
                    <a:pt x="289" y="134"/>
                  </a:lnTo>
                  <a:lnTo>
                    <a:pt x="287" y="132"/>
                  </a:lnTo>
                  <a:lnTo>
                    <a:pt x="280" y="134"/>
                  </a:lnTo>
                  <a:lnTo>
                    <a:pt x="256" y="131"/>
                  </a:lnTo>
                  <a:lnTo>
                    <a:pt x="246" y="131"/>
                  </a:lnTo>
                  <a:lnTo>
                    <a:pt x="239" y="117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38" y="106"/>
                  </a:lnTo>
                  <a:lnTo>
                    <a:pt x="238" y="92"/>
                  </a:lnTo>
                  <a:lnTo>
                    <a:pt x="238" y="86"/>
                  </a:lnTo>
                  <a:lnTo>
                    <a:pt x="238" y="86"/>
                  </a:lnTo>
                  <a:lnTo>
                    <a:pt x="233" y="84"/>
                  </a:lnTo>
                  <a:lnTo>
                    <a:pt x="233" y="84"/>
                  </a:lnTo>
                  <a:lnTo>
                    <a:pt x="232" y="87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0" y="92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28" y="101"/>
                  </a:lnTo>
                  <a:lnTo>
                    <a:pt x="218" y="89"/>
                  </a:lnTo>
                  <a:lnTo>
                    <a:pt x="219" y="84"/>
                  </a:lnTo>
                  <a:lnTo>
                    <a:pt x="224" y="83"/>
                  </a:lnTo>
                  <a:lnTo>
                    <a:pt x="219" y="80"/>
                  </a:lnTo>
                  <a:lnTo>
                    <a:pt x="221" y="75"/>
                  </a:lnTo>
                  <a:lnTo>
                    <a:pt x="214" y="72"/>
                  </a:lnTo>
                  <a:lnTo>
                    <a:pt x="210" y="67"/>
                  </a:lnTo>
                  <a:lnTo>
                    <a:pt x="202" y="64"/>
                  </a:lnTo>
                  <a:lnTo>
                    <a:pt x="197" y="59"/>
                  </a:lnTo>
                  <a:lnTo>
                    <a:pt x="194" y="52"/>
                  </a:lnTo>
                  <a:lnTo>
                    <a:pt x="183" y="52"/>
                  </a:lnTo>
                  <a:lnTo>
                    <a:pt x="183" y="49"/>
                  </a:lnTo>
                  <a:lnTo>
                    <a:pt x="176" y="45"/>
                  </a:lnTo>
                  <a:lnTo>
                    <a:pt x="173" y="41"/>
                  </a:lnTo>
                  <a:lnTo>
                    <a:pt x="169" y="45"/>
                  </a:lnTo>
                  <a:lnTo>
                    <a:pt x="154" y="44"/>
                  </a:lnTo>
                  <a:lnTo>
                    <a:pt x="141" y="41"/>
                  </a:lnTo>
                  <a:lnTo>
                    <a:pt x="141" y="41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15" y="19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84" y="7"/>
                  </a:lnTo>
                  <a:lnTo>
                    <a:pt x="72" y="4"/>
                  </a:lnTo>
                  <a:lnTo>
                    <a:pt x="67" y="0"/>
                  </a:lnTo>
                  <a:lnTo>
                    <a:pt x="64" y="5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14" name="Rectangle 113"/>
            <p:cNvSpPr>
              <a:spLocks noChangeArrowheads="1"/>
            </p:cNvSpPr>
            <p:nvPr/>
          </p:nvSpPr>
          <p:spPr bwMode="auto">
            <a:xfrm>
              <a:off x="6170015" y="2895937"/>
              <a:ext cx="1664" cy="1785"/>
            </a:xfrm>
            <a:prstGeom prst="rect">
              <a:avLst/>
            </a:prstGeom>
            <a:solidFill>
              <a:srgbClr val="DAE3EE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5" name="Rectangle 114"/>
            <p:cNvSpPr>
              <a:spLocks noChangeArrowheads="1"/>
            </p:cNvSpPr>
            <p:nvPr/>
          </p:nvSpPr>
          <p:spPr bwMode="auto">
            <a:xfrm>
              <a:off x="6138415" y="2897722"/>
              <a:ext cx="3326" cy="1785"/>
            </a:xfrm>
            <a:prstGeom prst="rect">
              <a:avLst/>
            </a:prstGeom>
            <a:solidFill>
              <a:srgbClr val="DAE3EE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6" name="Freeform 115"/>
            <p:cNvSpPr>
              <a:spLocks/>
            </p:cNvSpPr>
            <p:nvPr/>
          </p:nvSpPr>
          <p:spPr bwMode="auto">
            <a:xfrm>
              <a:off x="6160036" y="2940552"/>
              <a:ext cx="1664" cy="1785"/>
            </a:xfrm>
            <a:custGeom>
              <a:avLst/>
              <a:gdLst>
                <a:gd name="T0" fmla="*/ 0 w 1664"/>
                <a:gd name="T1" fmla="*/ 2147483647 h 1"/>
                <a:gd name="T2" fmla="*/ 0 w 1664"/>
                <a:gd name="T3" fmla="*/ 2147483647 h 1"/>
                <a:gd name="T4" fmla="*/ 0 w 1664"/>
                <a:gd name="T5" fmla="*/ 0 h 1"/>
                <a:gd name="T6" fmla="*/ 0 w 1664"/>
                <a:gd name="T7" fmla="*/ 0 h 1"/>
                <a:gd name="T8" fmla="*/ 0 w 1664"/>
                <a:gd name="T9" fmla="*/ 2147483647 h 1"/>
                <a:gd name="T10" fmla="*/ 0 w 1664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4"/>
                <a:gd name="T19" fmla="*/ 0 h 1"/>
                <a:gd name="T20" fmla="*/ 1664 w 1664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4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7" name="Freeform 116"/>
            <p:cNvSpPr>
              <a:spLocks/>
            </p:cNvSpPr>
            <p:nvPr/>
          </p:nvSpPr>
          <p:spPr bwMode="auto">
            <a:xfrm>
              <a:off x="6769256" y="2363738"/>
              <a:ext cx="5161" cy="158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18" name="Freeform 117"/>
            <p:cNvSpPr>
              <a:spLocks/>
            </p:cNvSpPr>
            <p:nvPr/>
          </p:nvSpPr>
          <p:spPr bwMode="auto">
            <a:xfrm>
              <a:off x="6502641" y="2557459"/>
              <a:ext cx="8600" cy="635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19" name="Freeform 118"/>
            <p:cNvSpPr>
              <a:spLocks/>
            </p:cNvSpPr>
            <p:nvPr/>
          </p:nvSpPr>
          <p:spPr bwMode="auto">
            <a:xfrm>
              <a:off x="6750335" y="2571750"/>
              <a:ext cx="3440" cy="31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20" name="Freeform 119"/>
            <p:cNvSpPr>
              <a:spLocks/>
            </p:cNvSpPr>
            <p:nvPr/>
          </p:nvSpPr>
          <p:spPr bwMode="auto">
            <a:xfrm>
              <a:off x="6268708" y="2593980"/>
              <a:ext cx="161689" cy="63515"/>
            </a:xfrm>
            <a:custGeom>
              <a:avLst/>
              <a:gdLst/>
              <a:ahLst/>
              <a:cxnLst>
                <a:cxn ang="0">
                  <a:pos x="47" y="9"/>
                </a:cxn>
                <a:cxn ang="0">
                  <a:pos x="41" y="4"/>
                </a:cxn>
                <a:cxn ang="0">
                  <a:pos x="27" y="6"/>
                </a:cxn>
                <a:cxn ang="0">
                  <a:pos x="17" y="1"/>
                </a:cxn>
                <a:cxn ang="0">
                  <a:pos x="10" y="0"/>
                </a:cxn>
                <a:cxn ang="0">
                  <a:pos x="0" y="1"/>
                </a:cxn>
                <a:cxn ang="0">
                  <a:pos x="5" y="4"/>
                </a:cxn>
                <a:cxn ang="0">
                  <a:pos x="14" y="7"/>
                </a:cxn>
                <a:cxn ang="0">
                  <a:pos x="20" y="11"/>
                </a:cxn>
                <a:cxn ang="0">
                  <a:pos x="27" y="17"/>
                </a:cxn>
                <a:cxn ang="0">
                  <a:pos x="27" y="25"/>
                </a:cxn>
                <a:cxn ang="0">
                  <a:pos x="25" y="28"/>
                </a:cxn>
                <a:cxn ang="0">
                  <a:pos x="24" y="28"/>
                </a:cxn>
                <a:cxn ang="0">
                  <a:pos x="28" y="31"/>
                </a:cxn>
                <a:cxn ang="0">
                  <a:pos x="36" y="29"/>
                </a:cxn>
                <a:cxn ang="0">
                  <a:pos x="42" y="29"/>
                </a:cxn>
                <a:cxn ang="0">
                  <a:pos x="48" y="35"/>
                </a:cxn>
                <a:cxn ang="0">
                  <a:pos x="52" y="35"/>
                </a:cxn>
                <a:cxn ang="0">
                  <a:pos x="55" y="34"/>
                </a:cxn>
                <a:cxn ang="0">
                  <a:pos x="67" y="34"/>
                </a:cxn>
                <a:cxn ang="0">
                  <a:pos x="70" y="32"/>
                </a:cxn>
                <a:cxn ang="0">
                  <a:pos x="79" y="29"/>
                </a:cxn>
                <a:cxn ang="0">
                  <a:pos x="83" y="32"/>
                </a:cxn>
                <a:cxn ang="0">
                  <a:pos x="87" y="34"/>
                </a:cxn>
                <a:cxn ang="0">
                  <a:pos x="93" y="34"/>
                </a:cxn>
                <a:cxn ang="0">
                  <a:pos x="92" y="31"/>
                </a:cxn>
                <a:cxn ang="0">
                  <a:pos x="89" y="26"/>
                </a:cxn>
                <a:cxn ang="0">
                  <a:pos x="93" y="23"/>
                </a:cxn>
                <a:cxn ang="0">
                  <a:pos x="97" y="25"/>
                </a:cxn>
                <a:cxn ang="0">
                  <a:pos x="95" y="23"/>
                </a:cxn>
                <a:cxn ang="0">
                  <a:pos x="89" y="23"/>
                </a:cxn>
                <a:cxn ang="0">
                  <a:pos x="81" y="18"/>
                </a:cxn>
                <a:cxn ang="0">
                  <a:pos x="83" y="15"/>
                </a:cxn>
                <a:cxn ang="0">
                  <a:pos x="78" y="9"/>
                </a:cxn>
                <a:cxn ang="0">
                  <a:pos x="72" y="12"/>
                </a:cxn>
                <a:cxn ang="0">
                  <a:pos x="56" y="14"/>
                </a:cxn>
                <a:cxn ang="0">
                  <a:pos x="47" y="9"/>
                </a:cxn>
              </a:cxnLst>
              <a:rect l="0" t="0" r="r" b="b"/>
              <a:pathLst>
                <a:path w="97" h="35">
                  <a:moveTo>
                    <a:pt x="47" y="9"/>
                  </a:moveTo>
                  <a:lnTo>
                    <a:pt x="41" y="4"/>
                  </a:lnTo>
                  <a:lnTo>
                    <a:pt x="27" y="6"/>
                  </a:lnTo>
                  <a:lnTo>
                    <a:pt x="17" y="1"/>
                  </a:lnTo>
                  <a:lnTo>
                    <a:pt x="10" y="0"/>
                  </a:lnTo>
                  <a:lnTo>
                    <a:pt x="0" y="1"/>
                  </a:lnTo>
                  <a:lnTo>
                    <a:pt x="5" y="4"/>
                  </a:lnTo>
                  <a:lnTo>
                    <a:pt x="14" y="7"/>
                  </a:lnTo>
                  <a:lnTo>
                    <a:pt x="20" y="11"/>
                  </a:lnTo>
                  <a:lnTo>
                    <a:pt x="27" y="17"/>
                  </a:lnTo>
                  <a:lnTo>
                    <a:pt x="27" y="25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8" y="31"/>
                  </a:lnTo>
                  <a:lnTo>
                    <a:pt x="36" y="29"/>
                  </a:lnTo>
                  <a:lnTo>
                    <a:pt x="42" y="29"/>
                  </a:lnTo>
                  <a:lnTo>
                    <a:pt x="48" y="35"/>
                  </a:lnTo>
                  <a:lnTo>
                    <a:pt x="52" y="35"/>
                  </a:lnTo>
                  <a:lnTo>
                    <a:pt x="55" y="34"/>
                  </a:lnTo>
                  <a:lnTo>
                    <a:pt x="67" y="34"/>
                  </a:lnTo>
                  <a:lnTo>
                    <a:pt x="70" y="32"/>
                  </a:lnTo>
                  <a:lnTo>
                    <a:pt x="79" y="29"/>
                  </a:lnTo>
                  <a:lnTo>
                    <a:pt x="83" y="32"/>
                  </a:lnTo>
                  <a:lnTo>
                    <a:pt x="87" y="34"/>
                  </a:lnTo>
                  <a:lnTo>
                    <a:pt x="93" y="34"/>
                  </a:lnTo>
                  <a:lnTo>
                    <a:pt x="92" y="31"/>
                  </a:lnTo>
                  <a:lnTo>
                    <a:pt x="89" y="26"/>
                  </a:lnTo>
                  <a:lnTo>
                    <a:pt x="93" y="23"/>
                  </a:lnTo>
                  <a:lnTo>
                    <a:pt x="97" y="25"/>
                  </a:lnTo>
                  <a:lnTo>
                    <a:pt x="95" y="23"/>
                  </a:lnTo>
                  <a:lnTo>
                    <a:pt x="89" y="23"/>
                  </a:lnTo>
                  <a:lnTo>
                    <a:pt x="81" y="18"/>
                  </a:lnTo>
                  <a:lnTo>
                    <a:pt x="83" y="15"/>
                  </a:lnTo>
                  <a:lnTo>
                    <a:pt x="78" y="9"/>
                  </a:lnTo>
                  <a:lnTo>
                    <a:pt x="72" y="12"/>
                  </a:lnTo>
                  <a:lnTo>
                    <a:pt x="56" y="14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21" name="Freeform 120"/>
            <p:cNvSpPr>
              <a:spLocks/>
            </p:cNvSpPr>
            <p:nvPr/>
          </p:nvSpPr>
          <p:spPr bwMode="auto">
            <a:xfrm>
              <a:off x="6356432" y="2651144"/>
              <a:ext cx="68804" cy="6033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6" y="17"/>
                </a:cxn>
                <a:cxn ang="0">
                  <a:pos x="10" y="17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18" y="24"/>
                </a:cxn>
                <a:cxn ang="0">
                  <a:pos x="23" y="31"/>
                </a:cxn>
                <a:cxn ang="0">
                  <a:pos x="32" y="34"/>
                </a:cxn>
                <a:cxn ang="0">
                  <a:pos x="38" y="34"/>
                </a:cxn>
                <a:cxn ang="0">
                  <a:pos x="41" y="31"/>
                </a:cxn>
                <a:cxn ang="0">
                  <a:pos x="38" y="31"/>
                </a:cxn>
                <a:cxn ang="0">
                  <a:pos x="41" y="25"/>
                </a:cxn>
                <a:cxn ang="0">
                  <a:pos x="41" y="24"/>
                </a:cxn>
                <a:cxn ang="0">
                  <a:pos x="32" y="22"/>
                </a:cxn>
                <a:cxn ang="0">
                  <a:pos x="29" y="19"/>
                </a:cxn>
                <a:cxn ang="0">
                  <a:pos x="34" y="17"/>
                </a:cxn>
                <a:cxn ang="0">
                  <a:pos x="34" y="14"/>
                </a:cxn>
                <a:cxn ang="0">
                  <a:pos x="27" y="11"/>
                </a:cxn>
                <a:cxn ang="0">
                  <a:pos x="31" y="6"/>
                </a:cxn>
                <a:cxn ang="0">
                  <a:pos x="24" y="5"/>
                </a:cxn>
                <a:cxn ang="0">
                  <a:pos x="18" y="0"/>
                </a:cxn>
                <a:cxn ang="0">
                  <a:pos x="15" y="2"/>
                </a:cxn>
                <a:cxn ang="0">
                  <a:pos x="3" y="2"/>
                </a:cxn>
              </a:cxnLst>
              <a:rect l="0" t="0" r="r" b="b"/>
              <a:pathLst>
                <a:path w="41" h="34">
                  <a:moveTo>
                    <a:pt x="3" y="2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4" y="8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24"/>
                  </a:lnTo>
                  <a:lnTo>
                    <a:pt x="23" y="31"/>
                  </a:lnTo>
                  <a:lnTo>
                    <a:pt x="32" y="34"/>
                  </a:lnTo>
                  <a:lnTo>
                    <a:pt x="38" y="34"/>
                  </a:lnTo>
                  <a:lnTo>
                    <a:pt x="41" y="31"/>
                  </a:lnTo>
                  <a:lnTo>
                    <a:pt x="38" y="31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32" y="22"/>
                  </a:lnTo>
                  <a:lnTo>
                    <a:pt x="29" y="19"/>
                  </a:lnTo>
                  <a:lnTo>
                    <a:pt x="34" y="17"/>
                  </a:lnTo>
                  <a:lnTo>
                    <a:pt x="34" y="14"/>
                  </a:lnTo>
                  <a:lnTo>
                    <a:pt x="27" y="11"/>
                  </a:lnTo>
                  <a:lnTo>
                    <a:pt x="31" y="6"/>
                  </a:lnTo>
                  <a:lnTo>
                    <a:pt x="24" y="5"/>
                  </a:lnTo>
                  <a:lnTo>
                    <a:pt x="18" y="0"/>
                  </a:lnTo>
                  <a:lnTo>
                    <a:pt x="15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22" name="Freeform 121"/>
            <p:cNvSpPr>
              <a:spLocks/>
            </p:cNvSpPr>
            <p:nvPr/>
          </p:nvSpPr>
          <p:spPr bwMode="auto">
            <a:xfrm>
              <a:off x="6387394" y="2635265"/>
              <a:ext cx="129008" cy="90508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17" y="11"/>
                </a:cxn>
                <a:cxn ang="0">
                  <a:pos x="13" y="9"/>
                </a:cxn>
                <a:cxn ang="0">
                  <a:pos x="9" y="6"/>
                </a:cxn>
                <a:cxn ang="0">
                  <a:pos x="0" y="9"/>
                </a:cxn>
                <a:cxn ang="0">
                  <a:pos x="6" y="14"/>
                </a:cxn>
                <a:cxn ang="0">
                  <a:pos x="13" y="15"/>
                </a:cxn>
                <a:cxn ang="0">
                  <a:pos x="9" y="20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1" y="28"/>
                </a:cxn>
                <a:cxn ang="0">
                  <a:pos x="14" y="31"/>
                </a:cxn>
                <a:cxn ang="0">
                  <a:pos x="23" y="33"/>
                </a:cxn>
                <a:cxn ang="0">
                  <a:pos x="23" y="34"/>
                </a:cxn>
                <a:cxn ang="0">
                  <a:pos x="20" y="40"/>
                </a:cxn>
                <a:cxn ang="0">
                  <a:pos x="23" y="40"/>
                </a:cxn>
                <a:cxn ang="0">
                  <a:pos x="30" y="37"/>
                </a:cxn>
                <a:cxn ang="0">
                  <a:pos x="36" y="34"/>
                </a:cxn>
                <a:cxn ang="0">
                  <a:pos x="39" y="31"/>
                </a:cxn>
                <a:cxn ang="0">
                  <a:pos x="44" y="31"/>
                </a:cxn>
                <a:cxn ang="0">
                  <a:pos x="47" y="33"/>
                </a:cxn>
                <a:cxn ang="0">
                  <a:pos x="45" y="39"/>
                </a:cxn>
                <a:cxn ang="0">
                  <a:pos x="44" y="42"/>
                </a:cxn>
                <a:cxn ang="0">
                  <a:pos x="51" y="51"/>
                </a:cxn>
                <a:cxn ang="0">
                  <a:pos x="54" y="50"/>
                </a:cxn>
                <a:cxn ang="0">
                  <a:pos x="56" y="50"/>
                </a:cxn>
                <a:cxn ang="0">
                  <a:pos x="54" y="50"/>
                </a:cxn>
                <a:cxn ang="0">
                  <a:pos x="58" y="42"/>
                </a:cxn>
                <a:cxn ang="0">
                  <a:pos x="64" y="34"/>
                </a:cxn>
                <a:cxn ang="0">
                  <a:pos x="65" y="28"/>
                </a:cxn>
                <a:cxn ang="0">
                  <a:pos x="68" y="25"/>
                </a:cxn>
                <a:cxn ang="0">
                  <a:pos x="79" y="22"/>
                </a:cxn>
                <a:cxn ang="0">
                  <a:pos x="73" y="19"/>
                </a:cxn>
                <a:cxn ang="0">
                  <a:pos x="67" y="17"/>
                </a:cxn>
                <a:cxn ang="0">
                  <a:pos x="62" y="12"/>
                </a:cxn>
                <a:cxn ang="0">
                  <a:pos x="59" y="6"/>
                </a:cxn>
                <a:cxn ang="0">
                  <a:pos x="51" y="2"/>
                </a:cxn>
                <a:cxn ang="0">
                  <a:pos x="51" y="2"/>
                </a:cxn>
                <a:cxn ang="0">
                  <a:pos x="45" y="9"/>
                </a:cxn>
                <a:cxn ang="0">
                  <a:pos x="45" y="9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3" y="8"/>
                </a:cxn>
                <a:cxn ang="0">
                  <a:pos x="31" y="6"/>
                </a:cxn>
                <a:cxn ang="0">
                  <a:pos x="27" y="2"/>
                </a:cxn>
                <a:cxn ang="0">
                  <a:pos x="23" y="0"/>
                </a:cxn>
                <a:cxn ang="0">
                  <a:pos x="19" y="3"/>
                </a:cxn>
                <a:cxn ang="0">
                  <a:pos x="22" y="8"/>
                </a:cxn>
                <a:cxn ang="0">
                  <a:pos x="23" y="11"/>
                </a:cxn>
              </a:cxnLst>
              <a:rect l="0" t="0" r="r" b="b"/>
              <a:pathLst>
                <a:path w="79" h="51">
                  <a:moveTo>
                    <a:pt x="23" y="11"/>
                  </a:moveTo>
                  <a:lnTo>
                    <a:pt x="17" y="11"/>
                  </a:lnTo>
                  <a:lnTo>
                    <a:pt x="13" y="9"/>
                  </a:lnTo>
                  <a:lnTo>
                    <a:pt x="9" y="6"/>
                  </a:lnTo>
                  <a:lnTo>
                    <a:pt x="0" y="9"/>
                  </a:lnTo>
                  <a:lnTo>
                    <a:pt x="6" y="14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1" y="28"/>
                  </a:lnTo>
                  <a:lnTo>
                    <a:pt x="14" y="31"/>
                  </a:lnTo>
                  <a:lnTo>
                    <a:pt x="23" y="33"/>
                  </a:lnTo>
                  <a:lnTo>
                    <a:pt x="23" y="34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30" y="37"/>
                  </a:lnTo>
                  <a:lnTo>
                    <a:pt x="36" y="34"/>
                  </a:lnTo>
                  <a:lnTo>
                    <a:pt x="39" y="31"/>
                  </a:lnTo>
                  <a:lnTo>
                    <a:pt x="44" y="31"/>
                  </a:lnTo>
                  <a:lnTo>
                    <a:pt x="47" y="33"/>
                  </a:lnTo>
                  <a:lnTo>
                    <a:pt x="45" y="39"/>
                  </a:lnTo>
                  <a:lnTo>
                    <a:pt x="44" y="42"/>
                  </a:lnTo>
                  <a:lnTo>
                    <a:pt x="51" y="51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4" y="50"/>
                  </a:lnTo>
                  <a:lnTo>
                    <a:pt x="58" y="42"/>
                  </a:lnTo>
                  <a:lnTo>
                    <a:pt x="64" y="34"/>
                  </a:lnTo>
                  <a:lnTo>
                    <a:pt x="65" y="28"/>
                  </a:lnTo>
                  <a:lnTo>
                    <a:pt x="68" y="25"/>
                  </a:lnTo>
                  <a:lnTo>
                    <a:pt x="79" y="22"/>
                  </a:lnTo>
                  <a:lnTo>
                    <a:pt x="73" y="19"/>
                  </a:lnTo>
                  <a:lnTo>
                    <a:pt x="67" y="17"/>
                  </a:lnTo>
                  <a:lnTo>
                    <a:pt x="62" y="12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23" name="Rectangle 122"/>
            <p:cNvSpPr>
              <a:spLocks noChangeArrowheads="1"/>
            </p:cNvSpPr>
            <p:nvPr/>
          </p:nvSpPr>
          <p:spPr bwMode="auto">
            <a:xfrm>
              <a:off x="6469959" y="2638441"/>
              <a:ext cx="1721" cy="1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24" name="Freeform 123"/>
            <p:cNvSpPr>
              <a:spLocks/>
            </p:cNvSpPr>
            <p:nvPr/>
          </p:nvSpPr>
          <p:spPr bwMode="auto">
            <a:xfrm>
              <a:off x="6246346" y="2746416"/>
              <a:ext cx="227053" cy="206423"/>
            </a:xfrm>
            <a:custGeom>
              <a:avLst/>
              <a:gdLst/>
              <a:ahLst/>
              <a:cxnLst>
                <a:cxn ang="0">
                  <a:pos x="84" y="5"/>
                </a:cxn>
                <a:cxn ang="0">
                  <a:pos x="78" y="6"/>
                </a:cxn>
                <a:cxn ang="0">
                  <a:pos x="72" y="3"/>
                </a:cxn>
                <a:cxn ang="0">
                  <a:pos x="55" y="3"/>
                </a:cxn>
                <a:cxn ang="0">
                  <a:pos x="39" y="14"/>
                </a:cxn>
                <a:cxn ang="0">
                  <a:pos x="33" y="20"/>
                </a:cxn>
                <a:cxn ang="0">
                  <a:pos x="34" y="34"/>
                </a:cxn>
                <a:cxn ang="0">
                  <a:pos x="24" y="45"/>
                </a:cxn>
                <a:cxn ang="0">
                  <a:pos x="2" y="54"/>
                </a:cxn>
                <a:cxn ang="0">
                  <a:pos x="2" y="64"/>
                </a:cxn>
                <a:cxn ang="0">
                  <a:pos x="5" y="71"/>
                </a:cxn>
                <a:cxn ang="0">
                  <a:pos x="22" y="78"/>
                </a:cxn>
                <a:cxn ang="0">
                  <a:pos x="42" y="85"/>
                </a:cxn>
                <a:cxn ang="0">
                  <a:pos x="53" y="90"/>
                </a:cxn>
                <a:cxn ang="0">
                  <a:pos x="66" y="103"/>
                </a:cxn>
                <a:cxn ang="0">
                  <a:pos x="92" y="115"/>
                </a:cxn>
                <a:cxn ang="0">
                  <a:pos x="111" y="112"/>
                </a:cxn>
                <a:cxn ang="0">
                  <a:pos x="118" y="101"/>
                </a:cxn>
                <a:cxn ang="0">
                  <a:pos x="129" y="104"/>
                </a:cxn>
                <a:cxn ang="0">
                  <a:pos x="132" y="104"/>
                </a:cxn>
                <a:cxn ang="0">
                  <a:pos x="132" y="98"/>
                </a:cxn>
                <a:cxn ang="0">
                  <a:pos x="128" y="90"/>
                </a:cxn>
                <a:cxn ang="0">
                  <a:pos x="126" y="78"/>
                </a:cxn>
                <a:cxn ang="0">
                  <a:pos x="121" y="68"/>
                </a:cxn>
                <a:cxn ang="0">
                  <a:pos x="109" y="62"/>
                </a:cxn>
                <a:cxn ang="0">
                  <a:pos x="104" y="61"/>
                </a:cxn>
                <a:cxn ang="0">
                  <a:pos x="97" y="51"/>
                </a:cxn>
                <a:cxn ang="0">
                  <a:pos x="95" y="40"/>
                </a:cxn>
                <a:cxn ang="0">
                  <a:pos x="103" y="34"/>
                </a:cxn>
                <a:cxn ang="0">
                  <a:pos x="101" y="26"/>
                </a:cxn>
                <a:cxn ang="0">
                  <a:pos x="104" y="20"/>
                </a:cxn>
                <a:cxn ang="0">
                  <a:pos x="93" y="19"/>
                </a:cxn>
                <a:cxn ang="0">
                  <a:pos x="86" y="11"/>
                </a:cxn>
              </a:cxnLst>
              <a:rect l="0" t="0" r="r" b="b"/>
              <a:pathLst>
                <a:path w="137" h="116">
                  <a:moveTo>
                    <a:pt x="86" y="11"/>
                  </a:moveTo>
                  <a:lnTo>
                    <a:pt x="84" y="5"/>
                  </a:lnTo>
                  <a:lnTo>
                    <a:pt x="84" y="5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2" y="3"/>
                  </a:lnTo>
                  <a:lnTo>
                    <a:pt x="64" y="0"/>
                  </a:lnTo>
                  <a:lnTo>
                    <a:pt x="55" y="3"/>
                  </a:lnTo>
                  <a:lnTo>
                    <a:pt x="53" y="3"/>
                  </a:lnTo>
                  <a:lnTo>
                    <a:pt x="39" y="14"/>
                  </a:lnTo>
                  <a:lnTo>
                    <a:pt x="34" y="14"/>
                  </a:lnTo>
                  <a:lnTo>
                    <a:pt x="33" y="20"/>
                  </a:lnTo>
                  <a:lnTo>
                    <a:pt x="36" y="28"/>
                  </a:lnTo>
                  <a:lnTo>
                    <a:pt x="34" y="34"/>
                  </a:lnTo>
                  <a:lnTo>
                    <a:pt x="28" y="42"/>
                  </a:lnTo>
                  <a:lnTo>
                    <a:pt x="24" y="45"/>
                  </a:lnTo>
                  <a:lnTo>
                    <a:pt x="13" y="51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10" y="75"/>
                  </a:lnTo>
                  <a:lnTo>
                    <a:pt x="22" y="78"/>
                  </a:lnTo>
                  <a:lnTo>
                    <a:pt x="34" y="85"/>
                  </a:lnTo>
                  <a:lnTo>
                    <a:pt x="42" y="85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79" y="112"/>
                  </a:lnTo>
                  <a:lnTo>
                    <a:pt x="92" y="115"/>
                  </a:lnTo>
                  <a:lnTo>
                    <a:pt x="107" y="116"/>
                  </a:lnTo>
                  <a:lnTo>
                    <a:pt x="111" y="112"/>
                  </a:lnTo>
                  <a:lnTo>
                    <a:pt x="114" y="104"/>
                  </a:lnTo>
                  <a:lnTo>
                    <a:pt x="118" y="101"/>
                  </a:lnTo>
                  <a:lnTo>
                    <a:pt x="125" y="101"/>
                  </a:lnTo>
                  <a:lnTo>
                    <a:pt x="129" y="104"/>
                  </a:lnTo>
                  <a:lnTo>
                    <a:pt x="132" y="104"/>
                  </a:lnTo>
                  <a:lnTo>
                    <a:pt x="132" y="104"/>
                  </a:lnTo>
                  <a:lnTo>
                    <a:pt x="137" y="103"/>
                  </a:lnTo>
                  <a:lnTo>
                    <a:pt x="132" y="98"/>
                  </a:lnTo>
                  <a:lnTo>
                    <a:pt x="128" y="98"/>
                  </a:lnTo>
                  <a:lnTo>
                    <a:pt x="128" y="90"/>
                  </a:lnTo>
                  <a:lnTo>
                    <a:pt x="123" y="89"/>
                  </a:lnTo>
                  <a:lnTo>
                    <a:pt x="126" y="78"/>
                  </a:lnTo>
                  <a:lnTo>
                    <a:pt x="121" y="73"/>
                  </a:lnTo>
                  <a:lnTo>
                    <a:pt x="121" y="68"/>
                  </a:lnTo>
                  <a:lnTo>
                    <a:pt x="115" y="67"/>
                  </a:lnTo>
                  <a:lnTo>
                    <a:pt x="109" y="62"/>
                  </a:lnTo>
                  <a:lnTo>
                    <a:pt x="100" y="62"/>
                  </a:lnTo>
                  <a:lnTo>
                    <a:pt x="104" y="61"/>
                  </a:lnTo>
                  <a:lnTo>
                    <a:pt x="100" y="54"/>
                  </a:lnTo>
                  <a:lnTo>
                    <a:pt x="97" y="51"/>
                  </a:lnTo>
                  <a:lnTo>
                    <a:pt x="92" y="45"/>
                  </a:lnTo>
                  <a:lnTo>
                    <a:pt x="95" y="40"/>
                  </a:lnTo>
                  <a:lnTo>
                    <a:pt x="97" y="34"/>
                  </a:lnTo>
                  <a:lnTo>
                    <a:pt x="103" y="34"/>
                  </a:lnTo>
                  <a:lnTo>
                    <a:pt x="101" y="31"/>
                  </a:lnTo>
                  <a:lnTo>
                    <a:pt x="101" y="26"/>
                  </a:lnTo>
                  <a:lnTo>
                    <a:pt x="106" y="23"/>
                  </a:lnTo>
                  <a:lnTo>
                    <a:pt x="104" y="20"/>
                  </a:lnTo>
                  <a:lnTo>
                    <a:pt x="97" y="23"/>
                  </a:lnTo>
                  <a:lnTo>
                    <a:pt x="93" y="19"/>
                  </a:lnTo>
                  <a:lnTo>
                    <a:pt x="89" y="16"/>
                  </a:lnTo>
                  <a:lnTo>
                    <a:pt x="86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25" name="Freeform 124"/>
            <p:cNvSpPr>
              <a:spLocks/>
            </p:cNvSpPr>
            <p:nvPr/>
          </p:nvSpPr>
          <p:spPr bwMode="auto">
            <a:xfrm>
              <a:off x="6430397" y="2925845"/>
              <a:ext cx="36121" cy="39697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0" y="22"/>
                </a:cxn>
                <a:cxn ang="0">
                  <a:pos x="21" y="22"/>
                </a:cxn>
                <a:cxn ang="0">
                  <a:pos x="20" y="14"/>
                </a:cxn>
                <a:cxn ang="0">
                  <a:pos x="20" y="6"/>
                </a:cxn>
                <a:cxn ang="0">
                  <a:pos x="21" y="3"/>
                </a:cxn>
                <a:cxn ang="0">
                  <a:pos x="18" y="3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3" y="3"/>
                </a:cxn>
                <a:cxn ang="0">
                  <a:pos x="0" y="11"/>
                </a:cxn>
                <a:cxn ang="0">
                  <a:pos x="3" y="15"/>
                </a:cxn>
                <a:cxn ang="0">
                  <a:pos x="10" y="19"/>
                </a:cxn>
              </a:cxnLst>
              <a:rect l="0" t="0" r="r" b="b"/>
              <a:pathLst>
                <a:path w="21" h="22">
                  <a:moveTo>
                    <a:pt x="10" y="19"/>
                  </a:moveTo>
                  <a:lnTo>
                    <a:pt x="10" y="22"/>
                  </a:lnTo>
                  <a:lnTo>
                    <a:pt x="21" y="22"/>
                  </a:lnTo>
                  <a:lnTo>
                    <a:pt x="20" y="14"/>
                  </a:lnTo>
                  <a:lnTo>
                    <a:pt x="20" y="6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26" name="Rectangle 125"/>
            <p:cNvSpPr>
              <a:spLocks noChangeArrowheads="1"/>
            </p:cNvSpPr>
            <p:nvPr/>
          </p:nvSpPr>
          <p:spPr bwMode="auto">
            <a:xfrm>
              <a:off x="6764096" y="2792464"/>
              <a:ext cx="1720" cy="15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27" name="Freeform 126"/>
            <p:cNvSpPr>
              <a:spLocks/>
            </p:cNvSpPr>
            <p:nvPr/>
          </p:nvSpPr>
          <p:spPr bwMode="auto">
            <a:xfrm>
              <a:off x="6540483" y="3010003"/>
              <a:ext cx="122126" cy="101624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62" y="0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59" y="9"/>
                </a:cxn>
                <a:cxn ang="0">
                  <a:pos x="45" y="26"/>
                </a:cxn>
                <a:cxn ang="0">
                  <a:pos x="41" y="34"/>
                </a:cxn>
                <a:cxn ang="0">
                  <a:pos x="33" y="32"/>
                </a:cxn>
                <a:cxn ang="0">
                  <a:pos x="25" y="34"/>
                </a:cxn>
                <a:cxn ang="0">
                  <a:pos x="16" y="34"/>
                </a:cxn>
                <a:cxn ang="0">
                  <a:pos x="8" y="35"/>
                </a:cxn>
                <a:cxn ang="0">
                  <a:pos x="2" y="34"/>
                </a:cxn>
                <a:cxn ang="0">
                  <a:pos x="0" y="40"/>
                </a:cxn>
                <a:cxn ang="0">
                  <a:pos x="7" y="54"/>
                </a:cxn>
                <a:cxn ang="0">
                  <a:pos x="17" y="54"/>
                </a:cxn>
                <a:cxn ang="0">
                  <a:pos x="41" y="57"/>
                </a:cxn>
                <a:cxn ang="0">
                  <a:pos x="48" y="55"/>
                </a:cxn>
                <a:cxn ang="0">
                  <a:pos x="50" y="57"/>
                </a:cxn>
                <a:cxn ang="0">
                  <a:pos x="50" y="46"/>
                </a:cxn>
                <a:cxn ang="0">
                  <a:pos x="55" y="40"/>
                </a:cxn>
                <a:cxn ang="0">
                  <a:pos x="55" y="35"/>
                </a:cxn>
                <a:cxn ang="0">
                  <a:pos x="59" y="34"/>
                </a:cxn>
                <a:cxn ang="0">
                  <a:pos x="59" y="27"/>
                </a:cxn>
                <a:cxn ang="0">
                  <a:pos x="61" y="24"/>
                </a:cxn>
                <a:cxn ang="0">
                  <a:pos x="66" y="24"/>
                </a:cxn>
                <a:cxn ang="0">
                  <a:pos x="69" y="20"/>
                </a:cxn>
                <a:cxn ang="0">
                  <a:pos x="67" y="17"/>
                </a:cxn>
                <a:cxn ang="0">
                  <a:pos x="64" y="7"/>
                </a:cxn>
                <a:cxn ang="0">
                  <a:pos x="67" y="3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2" y="0"/>
                </a:cxn>
              </a:cxnLst>
              <a:rect l="0" t="0" r="r" b="b"/>
              <a:pathLst>
                <a:path w="73" h="57">
                  <a:moveTo>
                    <a:pt x="62" y="0"/>
                  </a:moveTo>
                  <a:lnTo>
                    <a:pt x="62" y="0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9" y="9"/>
                  </a:lnTo>
                  <a:lnTo>
                    <a:pt x="45" y="26"/>
                  </a:lnTo>
                  <a:lnTo>
                    <a:pt x="41" y="34"/>
                  </a:lnTo>
                  <a:lnTo>
                    <a:pt x="33" y="32"/>
                  </a:lnTo>
                  <a:lnTo>
                    <a:pt x="25" y="34"/>
                  </a:lnTo>
                  <a:lnTo>
                    <a:pt x="16" y="34"/>
                  </a:lnTo>
                  <a:lnTo>
                    <a:pt x="8" y="35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7" y="54"/>
                  </a:lnTo>
                  <a:lnTo>
                    <a:pt x="17" y="54"/>
                  </a:lnTo>
                  <a:lnTo>
                    <a:pt x="41" y="57"/>
                  </a:lnTo>
                  <a:lnTo>
                    <a:pt x="48" y="55"/>
                  </a:lnTo>
                  <a:lnTo>
                    <a:pt x="50" y="57"/>
                  </a:lnTo>
                  <a:lnTo>
                    <a:pt x="50" y="46"/>
                  </a:lnTo>
                  <a:lnTo>
                    <a:pt x="55" y="40"/>
                  </a:lnTo>
                  <a:lnTo>
                    <a:pt x="55" y="35"/>
                  </a:lnTo>
                  <a:lnTo>
                    <a:pt x="59" y="34"/>
                  </a:lnTo>
                  <a:lnTo>
                    <a:pt x="59" y="27"/>
                  </a:lnTo>
                  <a:lnTo>
                    <a:pt x="61" y="24"/>
                  </a:lnTo>
                  <a:lnTo>
                    <a:pt x="66" y="24"/>
                  </a:lnTo>
                  <a:lnTo>
                    <a:pt x="69" y="20"/>
                  </a:lnTo>
                  <a:lnTo>
                    <a:pt x="67" y="17"/>
                  </a:lnTo>
                  <a:lnTo>
                    <a:pt x="64" y="7"/>
                  </a:lnTo>
                  <a:lnTo>
                    <a:pt x="67" y="3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28" name="Freeform 127"/>
            <p:cNvSpPr>
              <a:spLocks/>
            </p:cNvSpPr>
            <p:nvPr/>
          </p:nvSpPr>
          <p:spPr bwMode="auto">
            <a:xfrm>
              <a:off x="6545643" y="3046523"/>
              <a:ext cx="180611" cy="209599"/>
            </a:xfrm>
            <a:custGeom>
              <a:avLst/>
              <a:gdLst/>
              <a:ahLst/>
              <a:cxnLst>
                <a:cxn ang="0">
                  <a:pos x="63" y="4"/>
                </a:cxn>
                <a:cxn ang="0">
                  <a:pos x="58" y="4"/>
                </a:cxn>
                <a:cxn ang="0">
                  <a:pos x="56" y="7"/>
                </a:cxn>
                <a:cxn ang="0">
                  <a:pos x="56" y="14"/>
                </a:cxn>
                <a:cxn ang="0">
                  <a:pos x="52" y="15"/>
                </a:cxn>
                <a:cxn ang="0">
                  <a:pos x="52" y="20"/>
                </a:cxn>
                <a:cxn ang="0">
                  <a:pos x="47" y="26"/>
                </a:cxn>
                <a:cxn ang="0">
                  <a:pos x="47" y="37"/>
                </a:cxn>
                <a:cxn ang="0">
                  <a:pos x="53" y="40"/>
                </a:cxn>
                <a:cxn ang="0">
                  <a:pos x="50" y="49"/>
                </a:cxn>
                <a:cxn ang="0">
                  <a:pos x="42" y="73"/>
                </a:cxn>
                <a:cxn ang="0">
                  <a:pos x="28" y="76"/>
                </a:cxn>
                <a:cxn ang="0">
                  <a:pos x="2" y="87"/>
                </a:cxn>
                <a:cxn ang="0">
                  <a:pos x="0" y="93"/>
                </a:cxn>
                <a:cxn ang="0">
                  <a:pos x="10" y="104"/>
                </a:cxn>
                <a:cxn ang="0">
                  <a:pos x="13" y="110"/>
                </a:cxn>
                <a:cxn ang="0">
                  <a:pos x="13" y="115"/>
                </a:cxn>
                <a:cxn ang="0">
                  <a:pos x="17" y="118"/>
                </a:cxn>
                <a:cxn ang="0">
                  <a:pos x="28" y="115"/>
                </a:cxn>
                <a:cxn ang="0">
                  <a:pos x="44" y="113"/>
                </a:cxn>
                <a:cxn ang="0">
                  <a:pos x="45" y="110"/>
                </a:cxn>
                <a:cxn ang="0">
                  <a:pos x="47" y="104"/>
                </a:cxn>
                <a:cxn ang="0">
                  <a:pos x="52" y="102"/>
                </a:cxn>
                <a:cxn ang="0">
                  <a:pos x="63" y="102"/>
                </a:cxn>
                <a:cxn ang="0">
                  <a:pos x="69" y="90"/>
                </a:cxn>
                <a:cxn ang="0">
                  <a:pos x="77" y="88"/>
                </a:cxn>
                <a:cxn ang="0">
                  <a:pos x="83" y="87"/>
                </a:cxn>
                <a:cxn ang="0">
                  <a:pos x="84" y="82"/>
                </a:cxn>
                <a:cxn ang="0">
                  <a:pos x="84" y="77"/>
                </a:cxn>
                <a:cxn ang="0">
                  <a:pos x="87" y="68"/>
                </a:cxn>
                <a:cxn ang="0">
                  <a:pos x="95" y="63"/>
                </a:cxn>
                <a:cxn ang="0">
                  <a:pos x="109" y="42"/>
                </a:cxn>
                <a:cxn ang="0">
                  <a:pos x="108" y="39"/>
                </a:cxn>
                <a:cxn ang="0">
                  <a:pos x="100" y="26"/>
                </a:cxn>
                <a:cxn ang="0">
                  <a:pos x="92" y="21"/>
                </a:cxn>
                <a:cxn ang="0">
                  <a:pos x="77" y="18"/>
                </a:cxn>
                <a:cxn ang="0">
                  <a:pos x="69" y="15"/>
                </a:cxn>
                <a:cxn ang="0">
                  <a:pos x="64" y="9"/>
                </a:cxn>
                <a:cxn ang="0">
                  <a:pos x="67" y="3"/>
                </a:cxn>
                <a:cxn ang="0">
                  <a:pos x="66" y="0"/>
                </a:cxn>
                <a:cxn ang="0">
                  <a:pos x="63" y="4"/>
                </a:cxn>
              </a:cxnLst>
              <a:rect l="0" t="0" r="r" b="b"/>
              <a:pathLst>
                <a:path w="109" h="118">
                  <a:moveTo>
                    <a:pt x="63" y="4"/>
                  </a:moveTo>
                  <a:lnTo>
                    <a:pt x="58" y="4"/>
                  </a:lnTo>
                  <a:lnTo>
                    <a:pt x="56" y="7"/>
                  </a:lnTo>
                  <a:lnTo>
                    <a:pt x="56" y="14"/>
                  </a:lnTo>
                  <a:lnTo>
                    <a:pt x="52" y="15"/>
                  </a:lnTo>
                  <a:lnTo>
                    <a:pt x="52" y="20"/>
                  </a:lnTo>
                  <a:lnTo>
                    <a:pt x="47" y="26"/>
                  </a:lnTo>
                  <a:lnTo>
                    <a:pt x="47" y="37"/>
                  </a:lnTo>
                  <a:lnTo>
                    <a:pt x="53" y="40"/>
                  </a:lnTo>
                  <a:lnTo>
                    <a:pt x="50" y="49"/>
                  </a:lnTo>
                  <a:lnTo>
                    <a:pt x="42" y="73"/>
                  </a:lnTo>
                  <a:lnTo>
                    <a:pt x="28" y="76"/>
                  </a:lnTo>
                  <a:lnTo>
                    <a:pt x="2" y="87"/>
                  </a:lnTo>
                  <a:lnTo>
                    <a:pt x="0" y="93"/>
                  </a:lnTo>
                  <a:lnTo>
                    <a:pt x="10" y="104"/>
                  </a:lnTo>
                  <a:lnTo>
                    <a:pt x="13" y="110"/>
                  </a:lnTo>
                  <a:lnTo>
                    <a:pt x="13" y="115"/>
                  </a:lnTo>
                  <a:lnTo>
                    <a:pt x="17" y="118"/>
                  </a:lnTo>
                  <a:lnTo>
                    <a:pt x="28" y="115"/>
                  </a:lnTo>
                  <a:lnTo>
                    <a:pt x="44" y="113"/>
                  </a:lnTo>
                  <a:lnTo>
                    <a:pt x="45" y="110"/>
                  </a:lnTo>
                  <a:lnTo>
                    <a:pt x="47" y="104"/>
                  </a:lnTo>
                  <a:lnTo>
                    <a:pt x="52" y="102"/>
                  </a:lnTo>
                  <a:lnTo>
                    <a:pt x="63" y="102"/>
                  </a:lnTo>
                  <a:lnTo>
                    <a:pt x="69" y="90"/>
                  </a:lnTo>
                  <a:lnTo>
                    <a:pt x="77" y="88"/>
                  </a:lnTo>
                  <a:lnTo>
                    <a:pt x="83" y="87"/>
                  </a:lnTo>
                  <a:lnTo>
                    <a:pt x="84" y="82"/>
                  </a:lnTo>
                  <a:lnTo>
                    <a:pt x="84" y="77"/>
                  </a:lnTo>
                  <a:lnTo>
                    <a:pt x="87" y="68"/>
                  </a:lnTo>
                  <a:lnTo>
                    <a:pt x="95" y="63"/>
                  </a:lnTo>
                  <a:lnTo>
                    <a:pt x="109" y="42"/>
                  </a:lnTo>
                  <a:lnTo>
                    <a:pt x="108" y="39"/>
                  </a:lnTo>
                  <a:lnTo>
                    <a:pt x="100" y="26"/>
                  </a:lnTo>
                  <a:lnTo>
                    <a:pt x="92" y="21"/>
                  </a:lnTo>
                  <a:lnTo>
                    <a:pt x="77" y="18"/>
                  </a:lnTo>
                  <a:lnTo>
                    <a:pt x="69" y="15"/>
                  </a:lnTo>
                  <a:lnTo>
                    <a:pt x="64" y="9"/>
                  </a:lnTo>
                  <a:lnTo>
                    <a:pt x="67" y="3"/>
                  </a:lnTo>
                  <a:lnTo>
                    <a:pt x="66" y="0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29" name="Freeform 128"/>
            <p:cNvSpPr>
              <a:spLocks/>
            </p:cNvSpPr>
            <p:nvPr/>
          </p:nvSpPr>
          <p:spPr bwMode="auto">
            <a:xfrm>
              <a:off x="6337512" y="3200547"/>
              <a:ext cx="235653" cy="152436"/>
            </a:xfrm>
            <a:custGeom>
              <a:avLst/>
              <a:gdLst/>
              <a:ahLst/>
              <a:cxnLst>
                <a:cxn ang="0">
                  <a:pos x="138" y="28"/>
                </a:cxn>
                <a:cxn ang="0">
                  <a:pos x="138" y="23"/>
                </a:cxn>
                <a:cxn ang="0">
                  <a:pos x="135" y="17"/>
                </a:cxn>
                <a:cxn ang="0">
                  <a:pos x="125" y="6"/>
                </a:cxn>
                <a:cxn ang="0">
                  <a:pos x="127" y="0"/>
                </a:cxn>
                <a:cxn ang="0">
                  <a:pos x="125" y="0"/>
                </a:cxn>
                <a:cxn ang="0">
                  <a:pos x="113" y="1"/>
                </a:cxn>
                <a:cxn ang="0">
                  <a:pos x="99" y="7"/>
                </a:cxn>
                <a:cxn ang="0">
                  <a:pos x="83" y="9"/>
                </a:cxn>
                <a:cxn ang="0">
                  <a:pos x="66" y="20"/>
                </a:cxn>
                <a:cxn ang="0">
                  <a:pos x="62" y="28"/>
                </a:cxn>
                <a:cxn ang="0">
                  <a:pos x="59" y="34"/>
                </a:cxn>
                <a:cxn ang="0">
                  <a:pos x="56" y="37"/>
                </a:cxn>
                <a:cxn ang="0">
                  <a:pos x="45" y="29"/>
                </a:cxn>
                <a:cxn ang="0">
                  <a:pos x="26" y="21"/>
                </a:cxn>
                <a:cxn ang="0">
                  <a:pos x="18" y="21"/>
                </a:cxn>
                <a:cxn ang="0">
                  <a:pos x="6" y="18"/>
                </a:cxn>
                <a:cxn ang="0">
                  <a:pos x="4" y="26"/>
                </a:cxn>
                <a:cxn ang="0">
                  <a:pos x="6" y="32"/>
                </a:cxn>
                <a:cxn ang="0">
                  <a:pos x="0" y="34"/>
                </a:cxn>
                <a:cxn ang="0">
                  <a:pos x="0" y="35"/>
                </a:cxn>
                <a:cxn ang="0">
                  <a:pos x="1" y="45"/>
                </a:cxn>
                <a:cxn ang="0">
                  <a:pos x="0" y="54"/>
                </a:cxn>
                <a:cxn ang="0">
                  <a:pos x="4" y="62"/>
                </a:cxn>
                <a:cxn ang="0">
                  <a:pos x="6" y="70"/>
                </a:cxn>
                <a:cxn ang="0">
                  <a:pos x="4" y="77"/>
                </a:cxn>
                <a:cxn ang="0">
                  <a:pos x="9" y="83"/>
                </a:cxn>
                <a:cxn ang="0">
                  <a:pos x="11" y="85"/>
                </a:cxn>
                <a:cxn ang="0">
                  <a:pos x="24" y="85"/>
                </a:cxn>
                <a:cxn ang="0">
                  <a:pos x="31" y="85"/>
                </a:cxn>
                <a:cxn ang="0">
                  <a:pos x="40" y="76"/>
                </a:cxn>
                <a:cxn ang="0">
                  <a:pos x="48" y="76"/>
                </a:cxn>
                <a:cxn ang="0">
                  <a:pos x="74" y="68"/>
                </a:cxn>
                <a:cxn ang="0">
                  <a:pos x="80" y="68"/>
                </a:cxn>
                <a:cxn ang="0">
                  <a:pos x="85" y="66"/>
                </a:cxn>
                <a:cxn ang="0">
                  <a:pos x="88" y="62"/>
                </a:cxn>
                <a:cxn ang="0">
                  <a:pos x="96" y="57"/>
                </a:cxn>
                <a:cxn ang="0">
                  <a:pos x="105" y="54"/>
                </a:cxn>
                <a:cxn ang="0">
                  <a:pos x="111" y="56"/>
                </a:cxn>
                <a:cxn ang="0">
                  <a:pos x="118" y="51"/>
                </a:cxn>
                <a:cxn ang="0">
                  <a:pos x="130" y="46"/>
                </a:cxn>
                <a:cxn ang="0">
                  <a:pos x="133" y="35"/>
                </a:cxn>
                <a:cxn ang="0">
                  <a:pos x="142" y="31"/>
                </a:cxn>
                <a:cxn ang="0">
                  <a:pos x="142" y="31"/>
                </a:cxn>
                <a:cxn ang="0">
                  <a:pos x="138" y="28"/>
                </a:cxn>
              </a:cxnLst>
              <a:rect l="0" t="0" r="r" b="b"/>
              <a:pathLst>
                <a:path w="142" h="85">
                  <a:moveTo>
                    <a:pt x="138" y="28"/>
                  </a:moveTo>
                  <a:lnTo>
                    <a:pt x="138" y="23"/>
                  </a:lnTo>
                  <a:lnTo>
                    <a:pt x="135" y="17"/>
                  </a:lnTo>
                  <a:lnTo>
                    <a:pt x="125" y="6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13" y="1"/>
                  </a:lnTo>
                  <a:lnTo>
                    <a:pt x="99" y="7"/>
                  </a:lnTo>
                  <a:lnTo>
                    <a:pt x="83" y="9"/>
                  </a:lnTo>
                  <a:lnTo>
                    <a:pt x="66" y="20"/>
                  </a:lnTo>
                  <a:lnTo>
                    <a:pt x="62" y="28"/>
                  </a:lnTo>
                  <a:lnTo>
                    <a:pt x="59" y="34"/>
                  </a:lnTo>
                  <a:lnTo>
                    <a:pt x="56" y="37"/>
                  </a:lnTo>
                  <a:lnTo>
                    <a:pt x="45" y="29"/>
                  </a:lnTo>
                  <a:lnTo>
                    <a:pt x="26" y="21"/>
                  </a:lnTo>
                  <a:lnTo>
                    <a:pt x="18" y="21"/>
                  </a:lnTo>
                  <a:lnTo>
                    <a:pt x="6" y="18"/>
                  </a:lnTo>
                  <a:lnTo>
                    <a:pt x="4" y="26"/>
                  </a:lnTo>
                  <a:lnTo>
                    <a:pt x="6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45"/>
                  </a:lnTo>
                  <a:lnTo>
                    <a:pt x="0" y="54"/>
                  </a:lnTo>
                  <a:lnTo>
                    <a:pt x="4" y="62"/>
                  </a:lnTo>
                  <a:lnTo>
                    <a:pt x="6" y="70"/>
                  </a:lnTo>
                  <a:lnTo>
                    <a:pt x="4" y="77"/>
                  </a:lnTo>
                  <a:lnTo>
                    <a:pt x="9" y="83"/>
                  </a:lnTo>
                  <a:lnTo>
                    <a:pt x="11" y="85"/>
                  </a:lnTo>
                  <a:lnTo>
                    <a:pt x="24" y="85"/>
                  </a:lnTo>
                  <a:lnTo>
                    <a:pt x="31" y="85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5" y="66"/>
                  </a:lnTo>
                  <a:lnTo>
                    <a:pt x="88" y="62"/>
                  </a:lnTo>
                  <a:lnTo>
                    <a:pt x="96" y="57"/>
                  </a:lnTo>
                  <a:lnTo>
                    <a:pt x="105" y="54"/>
                  </a:lnTo>
                  <a:lnTo>
                    <a:pt x="111" y="56"/>
                  </a:lnTo>
                  <a:lnTo>
                    <a:pt x="118" y="51"/>
                  </a:lnTo>
                  <a:lnTo>
                    <a:pt x="130" y="46"/>
                  </a:lnTo>
                  <a:lnTo>
                    <a:pt x="133" y="35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38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30" name="Freeform 129"/>
            <p:cNvSpPr>
              <a:spLocks/>
            </p:cNvSpPr>
            <p:nvPr/>
          </p:nvSpPr>
          <p:spPr bwMode="auto">
            <a:xfrm>
              <a:off x="6296419" y="3367050"/>
              <a:ext cx="239500" cy="337273"/>
            </a:xfrm>
            <a:custGeom>
              <a:avLst/>
              <a:gdLst>
                <a:gd name="T0" fmla="*/ 2147483647 w 144"/>
                <a:gd name="T1" fmla="*/ 2147483647 h 189"/>
                <a:gd name="T2" fmla="*/ 2147483647 w 144"/>
                <a:gd name="T3" fmla="*/ 0 h 189"/>
                <a:gd name="T4" fmla="*/ 2147483647 w 144"/>
                <a:gd name="T5" fmla="*/ 2147483647 h 189"/>
                <a:gd name="T6" fmla="*/ 2147483647 w 144"/>
                <a:gd name="T7" fmla="*/ 2147483647 h 189"/>
                <a:gd name="T8" fmla="*/ 2147483647 w 144"/>
                <a:gd name="T9" fmla="*/ 2147483647 h 189"/>
                <a:gd name="T10" fmla="*/ 2147483647 w 144"/>
                <a:gd name="T11" fmla="*/ 2147483647 h 189"/>
                <a:gd name="T12" fmla="*/ 2147483647 w 144"/>
                <a:gd name="T13" fmla="*/ 2147483647 h 189"/>
                <a:gd name="T14" fmla="*/ 2147483647 w 144"/>
                <a:gd name="T15" fmla="*/ 2147483647 h 189"/>
                <a:gd name="T16" fmla="*/ 2147483647 w 144"/>
                <a:gd name="T17" fmla="*/ 2147483647 h 189"/>
                <a:gd name="T18" fmla="*/ 2147483647 w 144"/>
                <a:gd name="T19" fmla="*/ 2147483647 h 189"/>
                <a:gd name="T20" fmla="*/ 2147483647 w 144"/>
                <a:gd name="T21" fmla="*/ 2147483647 h 189"/>
                <a:gd name="T22" fmla="*/ 2147483647 w 144"/>
                <a:gd name="T23" fmla="*/ 2147483647 h 189"/>
                <a:gd name="T24" fmla="*/ 2147483647 w 144"/>
                <a:gd name="T25" fmla="*/ 2147483647 h 189"/>
                <a:gd name="T26" fmla="*/ 2147483647 w 144"/>
                <a:gd name="T27" fmla="*/ 2147483647 h 189"/>
                <a:gd name="T28" fmla="*/ 2147483647 w 144"/>
                <a:gd name="T29" fmla="*/ 2147483647 h 189"/>
                <a:gd name="T30" fmla="*/ 2147483647 w 144"/>
                <a:gd name="T31" fmla="*/ 2147483647 h 189"/>
                <a:gd name="T32" fmla="*/ 2147483647 w 144"/>
                <a:gd name="T33" fmla="*/ 2147483647 h 189"/>
                <a:gd name="T34" fmla="*/ 2147483647 w 144"/>
                <a:gd name="T35" fmla="*/ 2147483647 h 189"/>
                <a:gd name="T36" fmla="*/ 2147483647 w 144"/>
                <a:gd name="T37" fmla="*/ 2147483647 h 189"/>
                <a:gd name="T38" fmla="*/ 2147483647 w 144"/>
                <a:gd name="T39" fmla="*/ 2147483647 h 189"/>
                <a:gd name="T40" fmla="*/ 2147483647 w 144"/>
                <a:gd name="T41" fmla="*/ 2147483647 h 189"/>
                <a:gd name="T42" fmla="*/ 2147483647 w 144"/>
                <a:gd name="T43" fmla="*/ 2147483647 h 189"/>
                <a:gd name="T44" fmla="*/ 2147483647 w 144"/>
                <a:gd name="T45" fmla="*/ 2147483647 h 189"/>
                <a:gd name="T46" fmla="*/ 2147483647 w 144"/>
                <a:gd name="T47" fmla="*/ 2147483647 h 189"/>
                <a:gd name="T48" fmla="*/ 2147483647 w 144"/>
                <a:gd name="T49" fmla="*/ 2147483647 h 189"/>
                <a:gd name="T50" fmla="*/ 2147483647 w 144"/>
                <a:gd name="T51" fmla="*/ 2147483647 h 189"/>
                <a:gd name="T52" fmla="*/ 2147483647 w 144"/>
                <a:gd name="T53" fmla="*/ 2147483647 h 189"/>
                <a:gd name="T54" fmla="*/ 2147483647 w 144"/>
                <a:gd name="T55" fmla="*/ 2147483647 h 189"/>
                <a:gd name="T56" fmla="*/ 2147483647 w 144"/>
                <a:gd name="T57" fmla="*/ 2147483647 h 189"/>
                <a:gd name="T58" fmla="*/ 2147483647 w 144"/>
                <a:gd name="T59" fmla="*/ 2147483647 h 189"/>
                <a:gd name="T60" fmla="*/ 2147483647 w 144"/>
                <a:gd name="T61" fmla="*/ 2147483647 h 189"/>
                <a:gd name="T62" fmla="*/ 2147483647 w 144"/>
                <a:gd name="T63" fmla="*/ 2147483647 h 189"/>
                <a:gd name="T64" fmla="*/ 2147483647 w 144"/>
                <a:gd name="T65" fmla="*/ 2147483647 h 189"/>
                <a:gd name="T66" fmla="*/ 2147483647 w 144"/>
                <a:gd name="T67" fmla="*/ 2147483647 h 189"/>
                <a:gd name="T68" fmla="*/ 2147483647 w 144"/>
                <a:gd name="T69" fmla="*/ 2147483647 h 189"/>
                <a:gd name="T70" fmla="*/ 2147483647 w 144"/>
                <a:gd name="T71" fmla="*/ 2147483647 h 189"/>
                <a:gd name="T72" fmla="*/ 2147483647 w 144"/>
                <a:gd name="T73" fmla="*/ 2147483647 h 189"/>
                <a:gd name="T74" fmla="*/ 2147483647 w 144"/>
                <a:gd name="T75" fmla="*/ 2147483647 h 189"/>
                <a:gd name="T76" fmla="*/ 2147483647 w 144"/>
                <a:gd name="T77" fmla="*/ 2147483647 h 189"/>
                <a:gd name="T78" fmla="*/ 2147483647 w 144"/>
                <a:gd name="T79" fmla="*/ 2147483647 h 189"/>
                <a:gd name="T80" fmla="*/ 0 w 144"/>
                <a:gd name="T81" fmla="*/ 2147483647 h 189"/>
                <a:gd name="T82" fmla="*/ 0 w 144"/>
                <a:gd name="T83" fmla="*/ 2147483647 h 189"/>
                <a:gd name="T84" fmla="*/ 2147483647 w 144"/>
                <a:gd name="T85" fmla="*/ 2147483647 h 189"/>
                <a:gd name="T86" fmla="*/ 2147483647 w 144"/>
                <a:gd name="T87" fmla="*/ 2147483647 h 189"/>
                <a:gd name="T88" fmla="*/ 2147483647 w 144"/>
                <a:gd name="T89" fmla="*/ 2147483647 h 189"/>
                <a:gd name="T90" fmla="*/ 2147483647 w 144"/>
                <a:gd name="T91" fmla="*/ 2147483647 h 189"/>
                <a:gd name="T92" fmla="*/ 2147483647 w 144"/>
                <a:gd name="T93" fmla="*/ 2147483647 h 189"/>
                <a:gd name="T94" fmla="*/ 2147483647 w 144"/>
                <a:gd name="T95" fmla="*/ 2147483647 h 189"/>
                <a:gd name="T96" fmla="*/ 2147483647 w 144"/>
                <a:gd name="T97" fmla="*/ 2147483647 h 189"/>
                <a:gd name="T98" fmla="*/ 2147483647 w 144"/>
                <a:gd name="T99" fmla="*/ 2147483647 h 189"/>
                <a:gd name="T100" fmla="*/ 2147483647 w 144"/>
                <a:gd name="T101" fmla="*/ 2147483647 h 189"/>
                <a:gd name="T102" fmla="*/ 2147483647 w 144"/>
                <a:gd name="T103" fmla="*/ 2147483647 h 189"/>
                <a:gd name="T104" fmla="*/ 2147483647 w 144"/>
                <a:gd name="T105" fmla="*/ 2147483647 h 189"/>
                <a:gd name="T106" fmla="*/ 2147483647 w 144"/>
                <a:gd name="T107" fmla="*/ 2147483647 h 189"/>
                <a:gd name="T108" fmla="*/ 2147483647 w 144"/>
                <a:gd name="T109" fmla="*/ 2147483647 h 1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"/>
                <a:gd name="T166" fmla="*/ 0 h 189"/>
                <a:gd name="T167" fmla="*/ 144 w 144"/>
                <a:gd name="T168" fmla="*/ 189 h 1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" h="189">
                  <a:moveTo>
                    <a:pt x="143" y="3"/>
                  </a:moveTo>
                  <a:lnTo>
                    <a:pt x="135" y="0"/>
                  </a:lnTo>
                  <a:lnTo>
                    <a:pt x="124" y="8"/>
                  </a:lnTo>
                  <a:lnTo>
                    <a:pt x="115" y="11"/>
                  </a:lnTo>
                  <a:lnTo>
                    <a:pt x="107" y="11"/>
                  </a:lnTo>
                  <a:lnTo>
                    <a:pt x="101" y="15"/>
                  </a:lnTo>
                  <a:lnTo>
                    <a:pt x="88" y="14"/>
                  </a:lnTo>
                  <a:lnTo>
                    <a:pt x="74" y="20"/>
                  </a:lnTo>
                  <a:lnTo>
                    <a:pt x="65" y="18"/>
                  </a:lnTo>
                  <a:lnTo>
                    <a:pt x="54" y="23"/>
                  </a:lnTo>
                  <a:lnTo>
                    <a:pt x="43" y="23"/>
                  </a:lnTo>
                  <a:lnTo>
                    <a:pt x="40" y="17"/>
                  </a:lnTo>
                  <a:lnTo>
                    <a:pt x="32" y="9"/>
                  </a:lnTo>
                  <a:lnTo>
                    <a:pt x="29" y="11"/>
                  </a:lnTo>
                  <a:lnTo>
                    <a:pt x="28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6" y="26"/>
                  </a:lnTo>
                  <a:lnTo>
                    <a:pt x="36" y="39"/>
                  </a:lnTo>
                  <a:lnTo>
                    <a:pt x="42" y="43"/>
                  </a:lnTo>
                  <a:lnTo>
                    <a:pt x="60" y="48"/>
                  </a:lnTo>
                  <a:lnTo>
                    <a:pt x="71" y="51"/>
                  </a:lnTo>
                  <a:lnTo>
                    <a:pt x="77" y="54"/>
                  </a:lnTo>
                  <a:lnTo>
                    <a:pt x="82" y="57"/>
                  </a:lnTo>
                  <a:lnTo>
                    <a:pt x="99" y="57"/>
                  </a:lnTo>
                  <a:lnTo>
                    <a:pt x="88" y="65"/>
                  </a:lnTo>
                  <a:lnTo>
                    <a:pt x="56" y="99"/>
                  </a:lnTo>
                  <a:lnTo>
                    <a:pt x="48" y="99"/>
                  </a:lnTo>
                  <a:lnTo>
                    <a:pt x="37" y="99"/>
                  </a:lnTo>
                  <a:lnTo>
                    <a:pt x="29" y="104"/>
                  </a:lnTo>
                  <a:lnTo>
                    <a:pt x="26" y="107"/>
                  </a:lnTo>
                  <a:lnTo>
                    <a:pt x="23" y="108"/>
                  </a:lnTo>
                  <a:lnTo>
                    <a:pt x="14" y="108"/>
                  </a:lnTo>
                  <a:lnTo>
                    <a:pt x="14" y="112"/>
                  </a:lnTo>
                  <a:lnTo>
                    <a:pt x="6" y="124"/>
                  </a:lnTo>
                  <a:lnTo>
                    <a:pt x="1" y="127"/>
                  </a:lnTo>
                  <a:lnTo>
                    <a:pt x="0" y="133"/>
                  </a:lnTo>
                  <a:lnTo>
                    <a:pt x="0" y="178"/>
                  </a:lnTo>
                  <a:lnTo>
                    <a:pt x="4" y="185"/>
                  </a:lnTo>
                  <a:lnTo>
                    <a:pt x="9" y="189"/>
                  </a:lnTo>
                  <a:lnTo>
                    <a:pt x="14" y="178"/>
                  </a:lnTo>
                  <a:lnTo>
                    <a:pt x="18" y="177"/>
                  </a:lnTo>
                  <a:lnTo>
                    <a:pt x="46" y="147"/>
                  </a:lnTo>
                  <a:lnTo>
                    <a:pt x="74" y="129"/>
                  </a:lnTo>
                  <a:lnTo>
                    <a:pt x="96" y="105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43" y="25"/>
                  </a:lnTo>
                  <a:lnTo>
                    <a:pt x="144" y="22"/>
                  </a:lnTo>
                  <a:lnTo>
                    <a:pt x="143" y="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1" name="Freeform 130"/>
            <p:cNvSpPr>
              <a:spLocks/>
            </p:cNvSpPr>
            <p:nvPr/>
          </p:nvSpPr>
          <p:spPr bwMode="auto">
            <a:xfrm>
              <a:off x="6193301" y="3222503"/>
              <a:ext cx="149686" cy="140976"/>
            </a:xfrm>
            <a:custGeom>
              <a:avLst/>
              <a:gdLst>
                <a:gd name="T0" fmla="*/ 2147483647 w 90"/>
                <a:gd name="T1" fmla="*/ 2147483647 h 79"/>
                <a:gd name="T2" fmla="*/ 2147483647 w 90"/>
                <a:gd name="T3" fmla="*/ 2147483647 h 79"/>
                <a:gd name="T4" fmla="*/ 2147483647 w 90"/>
                <a:gd name="T5" fmla="*/ 0 h 79"/>
                <a:gd name="T6" fmla="*/ 2147483647 w 90"/>
                <a:gd name="T7" fmla="*/ 2147483647 h 79"/>
                <a:gd name="T8" fmla="*/ 2147483647 w 90"/>
                <a:gd name="T9" fmla="*/ 2147483647 h 79"/>
                <a:gd name="T10" fmla="*/ 2147483647 w 90"/>
                <a:gd name="T11" fmla="*/ 2147483647 h 79"/>
                <a:gd name="T12" fmla="*/ 2147483647 w 90"/>
                <a:gd name="T13" fmla="*/ 2147483647 h 79"/>
                <a:gd name="T14" fmla="*/ 2147483647 w 90"/>
                <a:gd name="T15" fmla="*/ 2147483647 h 79"/>
                <a:gd name="T16" fmla="*/ 2147483647 w 90"/>
                <a:gd name="T17" fmla="*/ 2147483647 h 79"/>
                <a:gd name="T18" fmla="*/ 2147483647 w 90"/>
                <a:gd name="T19" fmla="*/ 2147483647 h 79"/>
                <a:gd name="T20" fmla="*/ 0 w 90"/>
                <a:gd name="T21" fmla="*/ 2147483647 h 79"/>
                <a:gd name="T22" fmla="*/ 2147483647 w 90"/>
                <a:gd name="T23" fmla="*/ 2147483647 h 79"/>
                <a:gd name="T24" fmla="*/ 2147483647 w 90"/>
                <a:gd name="T25" fmla="*/ 2147483647 h 79"/>
                <a:gd name="T26" fmla="*/ 2147483647 w 90"/>
                <a:gd name="T27" fmla="*/ 2147483647 h 79"/>
                <a:gd name="T28" fmla="*/ 2147483647 w 90"/>
                <a:gd name="T29" fmla="*/ 2147483647 h 79"/>
                <a:gd name="T30" fmla="*/ 2147483647 w 90"/>
                <a:gd name="T31" fmla="*/ 2147483647 h 79"/>
                <a:gd name="T32" fmla="*/ 2147483647 w 90"/>
                <a:gd name="T33" fmla="*/ 2147483647 h 79"/>
                <a:gd name="T34" fmla="*/ 2147483647 w 90"/>
                <a:gd name="T35" fmla="*/ 2147483647 h 79"/>
                <a:gd name="T36" fmla="*/ 2147483647 w 90"/>
                <a:gd name="T37" fmla="*/ 2147483647 h 79"/>
                <a:gd name="T38" fmla="*/ 2147483647 w 90"/>
                <a:gd name="T39" fmla="*/ 2147483647 h 79"/>
                <a:gd name="T40" fmla="*/ 2147483647 w 90"/>
                <a:gd name="T41" fmla="*/ 2147483647 h 79"/>
                <a:gd name="T42" fmla="*/ 2147483647 w 90"/>
                <a:gd name="T43" fmla="*/ 2147483647 h 79"/>
                <a:gd name="T44" fmla="*/ 2147483647 w 90"/>
                <a:gd name="T45" fmla="*/ 2147483647 h 79"/>
                <a:gd name="T46" fmla="*/ 2147483647 w 90"/>
                <a:gd name="T47" fmla="*/ 2147483647 h 79"/>
                <a:gd name="T48" fmla="*/ 2147483647 w 90"/>
                <a:gd name="T49" fmla="*/ 2147483647 h 79"/>
                <a:gd name="T50" fmla="*/ 2147483647 w 90"/>
                <a:gd name="T51" fmla="*/ 2147483647 h 79"/>
                <a:gd name="T52" fmla="*/ 2147483647 w 90"/>
                <a:gd name="T53" fmla="*/ 2147483647 h 79"/>
                <a:gd name="T54" fmla="*/ 2147483647 w 90"/>
                <a:gd name="T55" fmla="*/ 2147483647 h 79"/>
                <a:gd name="T56" fmla="*/ 2147483647 w 90"/>
                <a:gd name="T57" fmla="*/ 2147483647 h 79"/>
                <a:gd name="T58" fmla="*/ 2147483647 w 90"/>
                <a:gd name="T59" fmla="*/ 2147483647 h 79"/>
                <a:gd name="T60" fmla="*/ 2147483647 w 90"/>
                <a:gd name="T61" fmla="*/ 2147483647 h 79"/>
                <a:gd name="T62" fmla="*/ 2147483647 w 90"/>
                <a:gd name="T63" fmla="*/ 2147483647 h 79"/>
                <a:gd name="T64" fmla="*/ 2147483647 w 90"/>
                <a:gd name="T65" fmla="*/ 2147483647 h 79"/>
                <a:gd name="T66" fmla="*/ 2147483647 w 90"/>
                <a:gd name="T67" fmla="*/ 2147483647 h 79"/>
                <a:gd name="T68" fmla="*/ 2147483647 w 90"/>
                <a:gd name="T69" fmla="*/ 2147483647 h 79"/>
                <a:gd name="T70" fmla="*/ 2147483647 w 90"/>
                <a:gd name="T71" fmla="*/ 2147483647 h 79"/>
                <a:gd name="T72" fmla="*/ 2147483647 w 90"/>
                <a:gd name="T73" fmla="*/ 2147483647 h 79"/>
                <a:gd name="T74" fmla="*/ 2147483647 w 90"/>
                <a:gd name="T75" fmla="*/ 2147483647 h 79"/>
                <a:gd name="T76" fmla="*/ 2147483647 w 90"/>
                <a:gd name="T77" fmla="*/ 2147483647 h 79"/>
                <a:gd name="T78" fmla="*/ 2147483647 w 90"/>
                <a:gd name="T79" fmla="*/ 2147483647 h 79"/>
                <a:gd name="T80" fmla="*/ 2147483647 w 90"/>
                <a:gd name="T81" fmla="*/ 2147483647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0"/>
                <a:gd name="T124" fmla="*/ 0 h 79"/>
                <a:gd name="T125" fmla="*/ 90 w 90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0" h="79">
                  <a:moveTo>
                    <a:pt x="35" y="14"/>
                  </a:moveTo>
                  <a:lnTo>
                    <a:pt x="31" y="3"/>
                  </a:lnTo>
                  <a:lnTo>
                    <a:pt x="28" y="0"/>
                  </a:lnTo>
                  <a:lnTo>
                    <a:pt x="23" y="6"/>
                  </a:lnTo>
                  <a:lnTo>
                    <a:pt x="15" y="9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7" y="16"/>
                  </a:lnTo>
                  <a:lnTo>
                    <a:pt x="7" y="22"/>
                  </a:lnTo>
                  <a:lnTo>
                    <a:pt x="4" y="30"/>
                  </a:lnTo>
                  <a:lnTo>
                    <a:pt x="0" y="39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7" y="51"/>
                  </a:lnTo>
                  <a:lnTo>
                    <a:pt x="12" y="50"/>
                  </a:lnTo>
                  <a:lnTo>
                    <a:pt x="15" y="54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3" y="45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9" y="50"/>
                  </a:lnTo>
                  <a:lnTo>
                    <a:pt x="56" y="51"/>
                  </a:lnTo>
                  <a:lnTo>
                    <a:pt x="63" y="58"/>
                  </a:lnTo>
                  <a:lnTo>
                    <a:pt x="66" y="62"/>
                  </a:lnTo>
                  <a:lnTo>
                    <a:pt x="79" y="73"/>
                  </a:lnTo>
                  <a:lnTo>
                    <a:pt x="80" y="78"/>
                  </a:lnTo>
                  <a:lnTo>
                    <a:pt x="85" y="78"/>
                  </a:lnTo>
                  <a:lnTo>
                    <a:pt x="88" y="79"/>
                  </a:lnTo>
                  <a:lnTo>
                    <a:pt x="90" y="76"/>
                  </a:lnTo>
                  <a:lnTo>
                    <a:pt x="90" y="71"/>
                  </a:lnTo>
                  <a:lnTo>
                    <a:pt x="80" y="61"/>
                  </a:lnTo>
                  <a:lnTo>
                    <a:pt x="68" y="53"/>
                  </a:lnTo>
                  <a:lnTo>
                    <a:pt x="65" y="47"/>
                  </a:lnTo>
                  <a:lnTo>
                    <a:pt x="43" y="39"/>
                  </a:lnTo>
                  <a:lnTo>
                    <a:pt x="39" y="26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2" name="Freeform 131"/>
            <p:cNvSpPr>
              <a:spLocks/>
            </p:cNvSpPr>
            <p:nvPr/>
          </p:nvSpPr>
          <p:spPr bwMode="auto">
            <a:xfrm>
              <a:off x="6115130" y="3301023"/>
              <a:ext cx="345945" cy="276599"/>
            </a:xfrm>
            <a:custGeom>
              <a:avLst/>
              <a:gdLst>
                <a:gd name="T0" fmla="*/ 2147483647 w 208"/>
                <a:gd name="T1" fmla="*/ 2147483647 h 155"/>
                <a:gd name="T2" fmla="*/ 2147483647 w 208"/>
                <a:gd name="T3" fmla="*/ 2147483647 h 155"/>
                <a:gd name="T4" fmla="*/ 2147483647 w 208"/>
                <a:gd name="T5" fmla="*/ 2147483647 h 155"/>
                <a:gd name="T6" fmla="*/ 2147483647 w 208"/>
                <a:gd name="T7" fmla="*/ 2147483647 h 155"/>
                <a:gd name="T8" fmla="*/ 2147483647 w 208"/>
                <a:gd name="T9" fmla="*/ 2147483647 h 155"/>
                <a:gd name="T10" fmla="*/ 2147483647 w 208"/>
                <a:gd name="T11" fmla="*/ 2147483647 h 155"/>
                <a:gd name="T12" fmla="*/ 2147483647 w 208"/>
                <a:gd name="T13" fmla="*/ 2147483647 h 155"/>
                <a:gd name="T14" fmla="*/ 2147483647 w 208"/>
                <a:gd name="T15" fmla="*/ 2147483647 h 155"/>
                <a:gd name="T16" fmla="*/ 2147483647 w 208"/>
                <a:gd name="T17" fmla="*/ 2147483647 h 155"/>
                <a:gd name="T18" fmla="*/ 2147483647 w 208"/>
                <a:gd name="T19" fmla="*/ 2147483647 h 155"/>
                <a:gd name="T20" fmla="*/ 2147483647 w 208"/>
                <a:gd name="T21" fmla="*/ 2147483647 h 155"/>
                <a:gd name="T22" fmla="*/ 2147483647 w 208"/>
                <a:gd name="T23" fmla="*/ 2147483647 h 155"/>
                <a:gd name="T24" fmla="*/ 2147483647 w 208"/>
                <a:gd name="T25" fmla="*/ 2147483647 h 155"/>
                <a:gd name="T26" fmla="*/ 2147483647 w 208"/>
                <a:gd name="T27" fmla="*/ 2147483647 h 155"/>
                <a:gd name="T28" fmla="*/ 2147483647 w 208"/>
                <a:gd name="T29" fmla="*/ 2147483647 h 155"/>
                <a:gd name="T30" fmla="*/ 0 w 208"/>
                <a:gd name="T31" fmla="*/ 2147483647 h 155"/>
                <a:gd name="T32" fmla="*/ 2147483647 w 208"/>
                <a:gd name="T33" fmla="*/ 2147483647 h 155"/>
                <a:gd name="T34" fmla="*/ 2147483647 w 208"/>
                <a:gd name="T35" fmla="*/ 2147483647 h 155"/>
                <a:gd name="T36" fmla="*/ 2147483647 w 208"/>
                <a:gd name="T37" fmla="*/ 2147483647 h 155"/>
                <a:gd name="T38" fmla="*/ 2147483647 w 208"/>
                <a:gd name="T39" fmla="*/ 2147483647 h 155"/>
                <a:gd name="T40" fmla="*/ 2147483647 w 208"/>
                <a:gd name="T41" fmla="*/ 2147483647 h 155"/>
                <a:gd name="T42" fmla="*/ 2147483647 w 208"/>
                <a:gd name="T43" fmla="*/ 2147483647 h 155"/>
                <a:gd name="T44" fmla="*/ 2147483647 w 208"/>
                <a:gd name="T45" fmla="*/ 2147483647 h 155"/>
                <a:gd name="T46" fmla="*/ 2147483647 w 208"/>
                <a:gd name="T47" fmla="*/ 2147483647 h 155"/>
                <a:gd name="T48" fmla="*/ 2147483647 w 208"/>
                <a:gd name="T49" fmla="*/ 2147483647 h 155"/>
                <a:gd name="T50" fmla="*/ 2147483647 w 208"/>
                <a:gd name="T51" fmla="*/ 2147483647 h 155"/>
                <a:gd name="T52" fmla="*/ 2147483647 w 208"/>
                <a:gd name="T53" fmla="*/ 2147483647 h 155"/>
                <a:gd name="T54" fmla="*/ 2147483647 w 208"/>
                <a:gd name="T55" fmla="*/ 2147483647 h 155"/>
                <a:gd name="T56" fmla="*/ 2147483647 w 208"/>
                <a:gd name="T57" fmla="*/ 2147483647 h 155"/>
                <a:gd name="T58" fmla="*/ 2147483647 w 208"/>
                <a:gd name="T59" fmla="*/ 2147483647 h 155"/>
                <a:gd name="T60" fmla="*/ 2147483647 w 208"/>
                <a:gd name="T61" fmla="*/ 2147483647 h 155"/>
                <a:gd name="T62" fmla="*/ 2147483647 w 208"/>
                <a:gd name="T63" fmla="*/ 2147483647 h 155"/>
                <a:gd name="T64" fmla="*/ 2147483647 w 208"/>
                <a:gd name="T65" fmla="*/ 2147483647 h 155"/>
                <a:gd name="T66" fmla="*/ 2147483647 w 208"/>
                <a:gd name="T67" fmla="*/ 2147483647 h 155"/>
                <a:gd name="T68" fmla="*/ 2147483647 w 208"/>
                <a:gd name="T69" fmla="*/ 2147483647 h 155"/>
                <a:gd name="T70" fmla="*/ 2147483647 w 208"/>
                <a:gd name="T71" fmla="*/ 2147483647 h 155"/>
                <a:gd name="T72" fmla="*/ 2147483647 w 208"/>
                <a:gd name="T73" fmla="*/ 2147483647 h 155"/>
                <a:gd name="T74" fmla="*/ 2147483647 w 208"/>
                <a:gd name="T75" fmla="*/ 2147483647 h 155"/>
                <a:gd name="T76" fmla="*/ 2147483647 w 208"/>
                <a:gd name="T77" fmla="*/ 2147483647 h 155"/>
                <a:gd name="T78" fmla="*/ 2147483647 w 208"/>
                <a:gd name="T79" fmla="*/ 2147483647 h 155"/>
                <a:gd name="T80" fmla="*/ 2147483647 w 208"/>
                <a:gd name="T81" fmla="*/ 2147483647 h 1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8"/>
                <a:gd name="T124" fmla="*/ 0 h 155"/>
                <a:gd name="T125" fmla="*/ 208 w 208"/>
                <a:gd name="T126" fmla="*/ 155 h 1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8" h="155">
                  <a:moveTo>
                    <a:pt x="113" y="18"/>
                  </a:moveTo>
                  <a:lnTo>
                    <a:pt x="110" y="14"/>
                  </a:lnTo>
                  <a:lnTo>
                    <a:pt x="103" y="7"/>
                  </a:lnTo>
                  <a:lnTo>
                    <a:pt x="96" y="6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5" y="6"/>
                  </a:lnTo>
                  <a:lnTo>
                    <a:pt x="70" y="1"/>
                  </a:lnTo>
                  <a:lnTo>
                    <a:pt x="65" y="0"/>
                  </a:lnTo>
                  <a:lnTo>
                    <a:pt x="65" y="4"/>
                  </a:lnTo>
                  <a:lnTo>
                    <a:pt x="62" y="10"/>
                  </a:lnTo>
                  <a:lnTo>
                    <a:pt x="59" y="6"/>
                  </a:lnTo>
                  <a:lnTo>
                    <a:pt x="54" y="7"/>
                  </a:lnTo>
                  <a:lnTo>
                    <a:pt x="48" y="7"/>
                  </a:lnTo>
                  <a:lnTo>
                    <a:pt x="47" y="14"/>
                  </a:lnTo>
                  <a:lnTo>
                    <a:pt x="44" y="21"/>
                  </a:lnTo>
                  <a:lnTo>
                    <a:pt x="44" y="29"/>
                  </a:lnTo>
                  <a:lnTo>
                    <a:pt x="39" y="29"/>
                  </a:lnTo>
                  <a:lnTo>
                    <a:pt x="30" y="38"/>
                  </a:lnTo>
                  <a:lnTo>
                    <a:pt x="27" y="45"/>
                  </a:lnTo>
                  <a:lnTo>
                    <a:pt x="25" y="57"/>
                  </a:lnTo>
                  <a:lnTo>
                    <a:pt x="22" y="55"/>
                  </a:lnTo>
                  <a:lnTo>
                    <a:pt x="16" y="59"/>
                  </a:lnTo>
                  <a:lnTo>
                    <a:pt x="17" y="65"/>
                  </a:lnTo>
                  <a:lnTo>
                    <a:pt x="14" y="71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2" y="86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5" y="97"/>
                  </a:lnTo>
                  <a:lnTo>
                    <a:pt x="11" y="100"/>
                  </a:lnTo>
                  <a:lnTo>
                    <a:pt x="25" y="113"/>
                  </a:lnTo>
                  <a:lnTo>
                    <a:pt x="25" y="119"/>
                  </a:lnTo>
                  <a:lnTo>
                    <a:pt x="31" y="128"/>
                  </a:lnTo>
                  <a:lnTo>
                    <a:pt x="37" y="130"/>
                  </a:lnTo>
                  <a:lnTo>
                    <a:pt x="39" y="136"/>
                  </a:lnTo>
                  <a:lnTo>
                    <a:pt x="37" y="139"/>
                  </a:lnTo>
                  <a:lnTo>
                    <a:pt x="36" y="139"/>
                  </a:lnTo>
                  <a:lnTo>
                    <a:pt x="39" y="142"/>
                  </a:lnTo>
                  <a:lnTo>
                    <a:pt x="51" y="142"/>
                  </a:lnTo>
                  <a:lnTo>
                    <a:pt x="62" y="149"/>
                  </a:lnTo>
                  <a:lnTo>
                    <a:pt x="70" y="155"/>
                  </a:lnTo>
                  <a:lnTo>
                    <a:pt x="92" y="155"/>
                  </a:lnTo>
                  <a:lnTo>
                    <a:pt x="98" y="147"/>
                  </a:lnTo>
                  <a:lnTo>
                    <a:pt x="107" y="145"/>
                  </a:lnTo>
                  <a:lnTo>
                    <a:pt x="110" y="149"/>
                  </a:lnTo>
                  <a:lnTo>
                    <a:pt x="123" y="149"/>
                  </a:lnTo>
                  <a:lnTo>
                    <a:pt x="123" y="145"/>
                  </a:lnTo>
                  <a:lnTo>
                    <a:pt x="132" y="145"/>
                  </a:lnTo>
                  <a:lnTo>
                    <a:pt x="135" y="144"/>
                  </a:lnTo>
                  <a:lnTo>
                    <a:pt x="138" y="141"/>
                  </a:lnTo>
                  <a:lnTo>
                    <a:pt x="146" y="136"/>
                  </a:lnTo>
                  <a:lnTo>
                    <a:pt x="157" y="136"/>
                  </a:lnTo>
                  <a:lnTo>
                    <a:pt x="165" y="136"/>
                  </a:lnTo>
                  <a:lnTo>
                    <a:pt x="197" y="102"/>
                  </a:lnTo>
                  <a:lnTo>
                    <a:pt x="208" y="94"/>
                  </a:lnTo>
                  <a:lnTo>
                    <a:pt x="191" y="94"/>
                  </a:lnTo>
                  <a:lnTo>
                    <a:pt x="186" y="91"/>
                  </a:lnTo>
                  <a:lnTo>
                    <a:pt x="180" y="88"/>
                  </a:lnTo>
                  <a:lnTo>
                    <a:pt x="169" y="85"/>
                  </a:lnTo>
                  <a:lnTo>
                    <a:pt x="151" y="80"/>
                  </a:lnTo>
                  <a:lnTo>
                    <a:pt x="145" y="76"/>
                  </a:lnTo>
                  <a:lnTo>
                    <a:pt x="135" y="63"/>
                  </a:lnTo>
                  <a:lnTo>
                    <a:pt x="134" y="57"/>
                  </a:lnTo>
                  <a:lnTo>
                    <a:pt x="135" y="52"/>
                  </a:lnTo>
                  <a:lnTo>
                    <a:pt x="137" y="51"/>
                  </a:lnTo>
                  <a:lnTo>
                    <a:pt x="124" y="54"/>
                  </a:lnTo>
                  <a:lnTo>
                    <a:pt x="120" y="52"/>
                  </a:lnTo>
                  <a:lnTo>
                    <a:pt x="120" y="43"/>
                  </a:lnTo>
                  <a:lnTo>
                    <a:pt x="124" y="40"/>
                  </a:lnTo>
                  <a:lnTo>
                    <a:pt x="127" y="34"/>
                  </a:lnTo>
                  <a:lnTo>
                    <a:pt x="126" y="29"/>
                  </a:lnTo>
                  <a:lnTo>
                    <a:pt x="113" y="18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3" name="Freeform 132"/>
            <p:cNvSpPr>
              <a:spLocks/>
            </p:cNvSpPr>
            <p:nvPr/>
          </p:nvSpPr>
          <p:spPr bwMode="auto">
            <a:xfrm>
              <a:off x="6315150" y="3360922"/>
              <a:ext cx="34402" cy="36522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1" y="12"/>
                </a:cxn>
                <a:cxn ang="0">
                  <a:pos x="14" y="7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4" y="20"/>
                </a:cxn>
                <a:cxn ang="0">
                  <a:pos x="17" y="17"/>
                </a:cxn>
                <a:cxn ang="0">
                  <a:pos x="18" y="14"/>
                </a:cxn>
                <a:cxn ang="0">
                  <a:pos x="21" y="12"/>
                </a:cxn>
              </a:cxnLst>
              <a:rect l="0" t="0" r="r" b="b"/>
              <a:pathLst>
                <a:path w="21" h="20">
                  <a:moveTo>
                    <a:pt x="21" y="12"/>
                  </a:moveTo>
                  <a:lnTo>
                    <a:pt x="21" y="12"/>
                  </a:lnTo>
                  <a:lnTo>
                    <a:pt x="14" y="7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8"/>
                  </a:lnTo>
                  <a:lnTo>
                    <a:pt x="4" y="20"/>
                  </a:lnTo>
                  <a:lnTo>
                    <a:pt x="17" y="17"/>
                  </a:lnTo>
                  <a:lnTo>
                    <a:pt x="18" y="14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34" name="Freeform 133"/>
            <p:cNvSpPr>
              <a:spLocks/>
            </p:cNvSpPr>
            <p:nvPr/>
          </p:nvSpPr>
          <p:spPr bwMode="auto">
            <a:xfrm>
              <a:off x="6342989" y="3386680"/>
              <a:ext cx="1664" cy="5353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2147483647 h 3"/>
                <a:gd name="T4" fmla="*/ 2147483647 w 1"/>
                <a:gd name="T5" fmla="*/ 0 h 3"/>
                <a:gd name="T6" fmla="*/ 0 w 1"/>
                <a:gd name="T7" fmla="*/ 2147483647 h 3"/>
                <a:gd name="T8" fmla="*/ 0 w 1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5" name="Freeform 134"/>
            <p:cNvSpPr>
              <a:spLocks/>
            </p:cNvSpPr>
            <p:nvPr/>
          </p:nvSpPr>
          <p:spPr bwMode="auto">
            <a:xfrm>
              <a:off x="6133425" y="3541932"/>
              <a:ext cx="186279" cy="237341"/>
            </a:xfrm>
            <a:custGeom>
              <a:avLst/>
              <a:gdLst>
                <a:gd name="T0" fmla="*/ 2147483647 w 112"/>
                <a:gd name="T1" fmla="*/ 2147483647 h 133"/>
                <a:gd name="T2" fmla="*/ 2147483647 w 112"/>
                <a:gd name="T3" fmla="*/ 2147483647 h 133"/>
                <a:gd name="T4" fmla="*/ 2147483647 w 112"/>
                <a:gd name="T5" fmla="*/ 2147483647 h 133"/>
                <a:gd name="T6" fmla="*/ 2147483647 w 112"/>
                <a:gd name="T7" fmla="*/ 2147483647 h 133"/>
                <a:gd name="T8" fmla="*/ 2147483647 w 112"/>
                <a:gd name="T9" fmla="*/ 2147483647 h 133"/>
                <a:gd name="T10" fmla="*/ 2147483647 w 112"/>
                <a:gd name="T11" fmla="*/ 2147483647 h 133"/>
                <a:gd name="T12" fmla="*/ 2147483647 w 112"/>
                <a:gd name="T13" fmla="*/ 2147483647 h 133"/>
                <a:gd name="T14" fmla="*/ 2147483647 w 112"/>
                <a:gd name="T15" fmla="*/ 2147483647 h 133"/>
                <a:gd name="T16" fmla="*/ 2147483647 w 112"/>
                <a:gd name="T17" fmla="*/ 2147483647 h 133"/>
                <a:gd name="T18" fmla="*/ 2147483647 w 112"/>
                <a:gd name="T19" fmla="*/ 2147483647 h 133"/>
                <a:gd name="T20" fmla="*/ 2147483647 w 112"/>
                <a:gd name="T21" fmla="*/ 2147483647 h 133"/>
                <a:gd name="T22" fmla="*/ 2147483647 w 112"/>
                <a:gd name="T23" fmla="*/ 2147483647 h 133"/>
                <a:gd name="T24" fmla="*/ 2147483647 w 112"/>
                <a:gd name="T25" fmla="*/ 2147483647 h 133"/>
                <a:gd name="T26" fmla="*/ 2147483647 w 112"/>
                <a:gd name="T27" fmla="*/ 0 h 133"/>
                <a:gd name="T28" fmla="*/ 2147483647 w 112"/>
                <a:gd name="T29" fmla="*/ 2147483647 h 133"/>
                <a:gd name="T30" fmla="*/ 2147483647 w 112"/>
                <a:gd name="T31" fmla="*/ 2147483647 h 133"/>
                <a:gd name="T32" fmla="*/ 2147483647 w 112"/>
                <a:gd name="T33" fmla="*/ 2147483647 h 133"/>
                <a:gd name="T34" fmla="*/ 0 w 112"/>
                <a:gd name="T35" fmla="*/ 2147483647 h 133"/>
                <a:gd name="T36" fmla="*/ 2147483647 w 112"/>
                <a:gd name="T37" fmla="*/ 2147483647 h 133"/>
                <a:gd name="T38" fmla="*/ 2147483647 w 112"/>
                <a:gd name="T39" fmla="*/ 2147483647 h 133"/>
                <a:gd name="T40" fmla="*/ 2147483647 w 112"/>
                <a:gd name="T41" fmla="*/ 2147483647 h 133"/>
                <a:gd name="T42" fmla="*/ 2147483647 w 112"/>
                <a:gd name="T43" fmla="*/ 2147483647 h 133"/>
                <a:gd name="T44" fmla="*/ 2147483647 w 112"/>
                <a:gd name="T45" fmla="*/ 2147483647 h 133"/>
                <a:gd name="T46" fmla="*/ 2147483647 w 112"/>
                <a:gd name="T47" fmla="*/ 2147483647 h 133"/>
                <a:gd name="T48" fmla="*/ 2147483647 w 112"/>
                <a:gd name="T49" fmla="*/ 2147483647 h 133"/>
                <a:gd name="T50" fmla="*/ 2147483647 w 112"/>
                <a:gd name="T51" fmla="*/ 2147483647 h 133"/>
                <a:gd name="T52" fmla="*/ 2147483647 w 112"/>
                <a:gd name="T53" fmla="*/ 2147483647 h 133"/>
                <a:gd name="T54" fmla="*/ 2147483647 w 112"/>
                <a:gd name="T55" fmla="*/ 2147483647 h 133"/>
                <a:gd name="T56" fmla="*/ 0 w 112"/>
                <a:gd name="T57" fmla="*/ 2147483647 h 133"/>
                <a:gd name="T58" fmla="*/ 2147483647 w 112"/>
                <a:gd name="T59" fmla="*/ 2147483647 h 133"/>
                <a:gd name="T60" fmla="*/ 2147483647 w 112"/>
                <a:gd name="T61" fmla="*/ 2147483647 h 133"/>
                <a:gd name="T62" fmla="*/ 2147483647 w 112"/>
                <a:gd name="T63" fmla="*/ 2147483647 h 133"/>
                <a:gd name="T64" fmla="*/ 2147483647 w 112"/>
                <a:gd name="T65" fmla="*/ 2147483647 h 133"/>
                <a:gd name="T66" fmla="*/ 2147483647 w 112"/>
                <a:gd name="T67" fmla="*/ 2147483647 h 133"/>
                <a:gd name="T68" fmla="*/ 2147483647 w 112"/>
                <a:gd name="T69" fmla="*/ 2147483647 h 133"/>
                <a:gd name="T70" fmla="*/ 2147483647 w 112"/>
                <a:gd name="T71" fmla="*/ 2147483647 h 133"/>
                <a:gd name="T72" fmla="*/ 2147483647 w 112"/>
                <a:gd name="T73" fmla="*/ 2147483647 h 133"/>
                <a:gd name="T74" fmla="*/ 2147483647 w 112"/>
                <a:gd name="T75" fmla="*/ 2147483647 h 133"/>
                <a:gd name="T76" fmla="*/ 2147483647 w 112"/>
                <a:gd name="T77" fmla="*/ 2147483647 h 133"/>
                <a:gd name="T78" fmla="*/ 2147483647 w 112"/>
                <a:gd name="T79" fmla="*/ 2147483647 h 133"/>
                <a:gd name="T80" fmla="*/ 2147483647 w 112"/>
                <a:gd name="T81" fmla="*/ 2147483647 h 1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"/>
                <a:gd name="T124" fmla="*/ 0 h 133"/>
                <a:gd name="T125" fmla="*/ 112 w 112"/>
                <a:gd name="T126" fmla="*/ 133 h 1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" h="133">
                  <a:moveTo>
                    <a:pt x="98" y="35"/>
                  </a:moveTo>
                  <a:lnTo>
                    <a:pt x="99" y="29"/>
                  </a:lnTo>
                  <a:lnTo>
                    <a:pt x="104" y="26"/>
                  </a:lnTo>
                  <a:lnTo>
                    <a:pt x="112" y="14"/>
                  </a:lnTo>
                  <a:lnTo>
                    <a:pt x="99" y="14"/>
                  </a:lnTo>
                  <a:lnTo>
                    <a:pt x="96" y="10"/>
                  </a:lnTo>
                  <a:lnTo>
                    <a:pt x="87" y="12"/>
                  </a:lnTo>
                  <a:lnTo>
                    <a:pt x="81" y="20"/>
                  </a:lnTo>
                  <a:lnTo>
                    <a:pt x="59" y="20"/>
                  </a:lnTo>
                  <a:lnTo>
                    <a:pt x="51" y="14"/>
                  </a:lnTo>
                  <a:lnTo>
                    <a:pt x="40" y="7"/>
                  </a:lnTo>
                  <a:lnTo>
                    <a:pt x="28" y="7"/>
                  </a:lnTo>
                  <a:lnTo>
                    <a:pt x="25" y="4"/>
                  </a:lnTo>
                  <a:lnTo>
                    <a:pt x="20" y="0"/>
                  </a:lnTo>
                  <a:lnTo>
                    <a:pt x="16" y="3"/>
                  </a:lnTo>
                  <a:lnTo>
                    <a:pt x="8" y="4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6" y="17"/>
                  </a:lnTo>
                  <a:lnTo>
                    <a:pt x="8" y="21"/>
                  </a:lnTo>
                  <a:lnTo>
                    <a:pt x="9" y="28"/>
                  </a:lnTo>
                  <a:lnTo>
                    <a:pt x="14" y="32"/>
                  </a:lnTo>
                  <a:lnTo>
                    <a:pt x="16" y="38"/>
                  </a:lnTo>
                  <a:lnTo>
                    <a:pt x="16" y="45"/>
                  </a:lnTo>
                  <a:lnTo>
                    <a:pt x="14" y="49"/>
                  </a:lnTo>
                  <a:lnTo>
                    <a:pt x="8" y="57"/>
                  </a:lnTo>
                  <a:lnTo>
                    <a:pt x="3" y="63"/>
                  </a:lnTo>
                  <a:lnTo>
                    <a:pt x="2" y="71"/>
                  </a:lnTo>
                  <a:lnTo>
                    <a:pt x="0" y="82"/>
                  </a:lnTo>
                  <a:lnTo>
                    <a:pt x="53" y="111"/>
                  </a:lnTo>
                  <a:lnTo>
                    <a:pt x="53" y="118"/>
                  </a:lnTo>
                  <a:lnTo>
                    <a:pt x="73" y="133"/>
                  </a:lnTo>
                  <a:lnTo>
                    <a:pt x="81" y="125"/>
                  </a:lnTo>
                  <a:lnTo>
                    <a:pt x="84" y="116"/>
                  </a:lnTo>
                  <a:lnTo>
                    <a:pt x="87" y="113"/>
                  </a:lnTo>
                  <a:lnTo>
                    <a:pt x="87" y="105"/>
                  </a:lnTo>
                  <a:lnTo>
                    <a:pt x="95" y="102"/>
                  </a:lnTo>
                  <a:lnTo>
                    <a:pt x="107" y="91"/>
                  </a:lnTo>
                  <a:lnTo>
                    <a:pt x="102" y="87"/>
                  </a:lnTo>
                  <a:lnTo>
                    <a:pt x="98" y="80"/>
                  </a:lnTo>
                  <a:lnTo>
                    <a:pt x="98" y="35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6" name="Freeform 135"/>
            <p:cNvSpPr>
              <a:spLocks/>
            </p:cNvSpPr>
            <p:nvPr/>
          </p:nvSpPr>
          <p:spPr bwMode="auto">
            <a:xfrm>
              <a:off x="6030308" y="3688264"/>
              <a:ext cx="249479" cy="265894"/>
            </a:xfrm>
            <a:custGeom>
              <a:avLst/>
              <a:gdLst>
                <a:gd name="T0" fmla="*/ 2147483647 w 150"/>
                <a:gd name="T1" fmla="*/ 2147483647 h 149"/>
                <a:gd name="T2" fmla="*/ 2147483647 w 150"/>
                <a:gd name="T3" fmla="*/ 2147483647 h 149"/>
                <a:gd name="T4" fmla="*/ 2147483647 w 150"/>
                <a:gd name="T5" fmla="*/ 2147483647 h 149"/>
                <a:gd name="T6" fmla="*/ 2147483647 w 150"/>
                <a:gd name="T7" fmla="*/ 2147483647 h 149"/>
                <a:gd name="T8" fmla="*/ 2147483647 w 150"/>
                <a:gd name="T9" fmla="*/ 0 h 149"/>
                <a:gd name="T10" fmla="*/ 2147483647 w 150"/>
                <a:gd name="T11" fmla="*/ 0 h 149"/>
                <a:gd name="T12" fmla="*/ 2147483647 w 150"/>
                <a:gd name="T13" fmla="*/ 2147483647 h 149"/>
                <a:gd name="T14" fmla="*/ 2147483647 w 150"/>
                <a:gd name="T15" fmla="*/ 2147483647 h 149"/>
                <a:gd name="T16" fmla="*/ 2147483647 w 150"/>
                <a:gd name="T17" fmla="*/ 2147483647 h 149"/>
                <a:gd name="T18" fmla="*/ 2147483647 w 150"/>
                <a:gd name="T19" fmla="*/ 2147483647 h 149"/>
                <a:gd name="T20" fmla="*/ 2147483647 w 150"/>
                <a:gd name="T21" fmla="*/ 2147483647 h 149"/>
                <a:gd name="T22" fmla="*/ 2147483647 w 150"/>
                <a:gd name="T23" fmla="*/ 2147483647 h 149"/>
                <a:gd name="T24" fmla="*/ 2147483647 w 150"/>
                <a:gd name="T25" fmla="*/ 2147483647 h 149"/>
                <a:gd name="T26" fmla="*/ 2147483647 w 150"/>
                <a:gd name="T27" fmla="*/ 2147483647 h 149"/>
                <a:gd name="T28" fmla="*/ 2147483647 w 150"/>
                <a:gd name="T29" fmla="*/ 2147483647 h 149"/>
                <a:gd name="T30" fmla="*/ 2147483647 w 150"/>
                <a:gd name="T31" fmla="*/ 2147483647 h 149"/>
                <a:gd name="T32" fmla="*/ 2147483647 w 150"/>
                <a:gd name="T33" fmla="*/ 2147483647 h 149"/>
                <a:gd name="T34" fmla="*/ 2147483647 w 150"/>
                <a:gd name="T35" fmla="*/ 2147483647 h 149"/>
                <a:gd name="T36" fmla="*/ 2147483647 w 150"/>
                <a:gd name="T37" fmla="*/ 2147483647 h 149"/>
                <a:gd name="T38" fmla="*/ 0 w 150"/>
                <a:gd name="T39" fmla="*/ 2147483647 h 149"/>
                <a:gd name="T40" fmla="*/ 0 w 150"/>
                <a:gd name="T41" fmla="*/ 2147483647 h 149"/>
                <a:gd name="T42" fmla="*/ 2147483647 w 150"/>
                <a:gd name="T43" fmla="*/ 2147483647 h 149"/>
                <a:gd name="T44" fmla="*/ 2147483647 w 150"/>
                <a:gd name="T45" fmla="*/ 2147483647 h 149"/>
                <a:gd name="T46" fmla="*/ 2147483647 w 150"/>
                <a:gd name="T47" fmla="*/ 2147483647 h 149"/>
                <a:gd name="T48" fmla="*/ 2147483647 w 150"/>
                <a:gd name="T49" fmla="*/ 2147483647 h 149"/>
                <a:gd name="T50" fmla="*/ 2147483647 w 150"/>
                <a:gd name="T51" fmla="*/ 2147483647 h 149"/>
                <a:gd name="T52" fmla="*/ 2147483647 w 150"/>
                <a:gd name="T53" fmla="*/ 2147483647 h 149"/>
                <a:gd name="T54" fmla="*/ 2147483647 w 150"/>
                <a:gd name="T55" fmla="*/ 2147483647 h 149"/>
                <a:gd name="T56" fmla="*/ 2147483647 w 150"/>
                <a:gd name="T57" fmla="*/ 2147483647 h 149"/>
                <a:gd name="T58" fmla="*/ 2147483647 w 150"/>
                <a:gd name="T59" fmla="*/ 2147483647 h 149"/>
                <a:gd name="T60" fmla="*/ 2147483647 w 150"/>
                <a:gd name="T61" fmla="*/ 2147483647 h 149"/>
                <a:gd name="T62" fmla="*/ 2147483647 w 150"/>
                <a:gd name="T63" fmla="*/ 2147483647 h 149"/>
                <a:gd name="T64" fmla="*/ 2147483647 w 150"/>
                <a:gd name="T65" fmla="*/ 2147483647 h 149"/>
                <a:gd name="T66" fmla="*/ 2147483647 w 150"/>
                <a:gd name="T67" fmla="*/ 2147483647 h 149"/>
                <a:gd name="T68" fmla="*/ 2147483647 w 150"/>
                <a:gd name="T69" fmla="*/ 2147483647 h 149"/>
                <a:gd name="T70" fmla="*/ 2147483647 w 150"/>
                <a:gd name="T71" fmla="*/ 2147483647 h 149"/>
                <a:gd name="T72" fmla="*/ 2147483647 w 150"/>
                <a:gd name="T73" fmla="*/ 2147483647 h 149"/>
                <a:gd name="T74" fmla="*/ 2147483647 w 150"/>
                <a:gd name="T75" fmla="*/ 2147483647 h 149"/>
                <a:gd name="T76" fmla="*/ 2147483647 w 150"/>
                <a:gd name="T77" fmla="*/ 2147483647 h 149"/>
                <a:gd name="T78" fmla="*/ 2147483647 w 150"/>
                <a:gd name="T79" fmla="*/ 2147483647 h 149"/>
                <a:gd name="T80" fmla="*/ 2147483647 w 150"/>
                <a:gd name="T81" fmla="*/ 2147483647 h 149"/>
                <a:gd name="T82" fmla="*/ 2147483647 w 150"/>
                <a:gd name="T83" fmla="*/ 2147483647 h 149"/>
                <a:gd name="T84" fmla="*/ 2147483647 w 150"/>
                <a:gd name="T85" fmla="*/ 2147483647 h 149"/>
                <a:gd name="T86" fmla="*/ 2147483647 w 150"/>
                <a:gd name="T87" fmla="*/ 2147483647 h 149"/>
                <a:gd name="T88" fmla="*/ 2147483647 w 150"/>
                <a:gd name="T89" fmla="*/ 2147483647 h 149"/>
                <a:gd name="T90" fmla="*/ 2147483647 w 150"/>
                <a:gd name="T91" fmla="*/ 2147483647 h 149"/>
                <a:gd name="T92" fmla="*/ 2147483647 w 150"/>
                <a:gd name="T93" fmla="*/ 2147483647 h 149"/>
                <a:gd name="T94" fmla="*/ 2147483647 w 150"/>
                <a:gd name="T95" fmla="*/ 2147483647 h 149"/>
                <a:gd name="T96" fmla="*/ 2147483647 w 150"/>
                <a:gd name="T97" fmla="*/ 2147483647 h 149"/>
                <a:gd name="T98" fmla="*/ 2147483647 w 150"/>
                <a:gd name="T99" fmla="*/ 2147483647 h 149"/>
                <a:gd name="T100" fmla="*/ 2147483647 w 150"/>
                <a:gd name="T101" fmla="*/ 2147483647 h 149"/>
                <a:gd name="T102" fmla="*/ 2147483647 w 150"/>
                <a:gd name="T103" fmla="*/ 2147483647 h 149"/>
                <a:gd name="T104" fmla="*/ 2147483647 w 150"/>
                <a:gd name="T105" fmla="*/ 2147483647 h 149"/>
                <a:gd name="T106" fmla="*/ 2147483647 w 150"/>
                <a:gd name="T107" fmla="*/ 2147483647 h 149"/>
                <a:gd name="T108" fmla="*/ 2147483647 w 150"/>
                <a:gd name="T109" fmla="*/ 2147483647 h 149"/>
                <a:gd name="T110" fmla="*/ 2147483647 w 150"/>
                <a:gd name="T111" fmla="*/ 2147483647 h 149"/>
                <a:gd name="T112" fmla="*/ 2147483647 w 150"/>
                <a:gd name="T113" fmla="*/ 2147483647 h 149"/>
                <a:gd name="T114" fmla="*/ 2147483647 w 150"/>
                <a:gd name="T115" fmla="*/ 2147483647 h 1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0"/>
                <a:gd name="T175" fmla="*/ 0 h 149"/>
                <a:gd name="T176" fmla="*/ 150 w 150"/>
                <a:gd name="T177" fmla="*/ 149 h 1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0" h="149">
                  <a:moveTo>
                    <a:pt x="133" y="53"/>
                  </a:moveTo>
                  <a:lnTo>
                    <a:pt x="135" y="51"/>
                  </a:lnTo>
                  <a:lnTo>
                    <a:pt x="115" y="36"/>
                  </a:lnTo>
                  <a:lnTo>
                    <a:pt x="115" y="29"/>
                  </a:lnTo>
                  <a:lnTo>
                    <a:pt x="62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17" y="8"/>
                  </a:lnTo>
                  <a:lnTo>
                    <a:pt x="23" y="9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18" y="29"/>
                  </a:lnTo>
                  <a:lnTo>
                    <a:pt x="18" y="34"/>
                  </a:lnTo>
                  <a:lnTo>
                    <a:pt x="14" y="37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3" y="65"/>
                  </a:lnTo>
                  <a:lnTo>
                    <a:pt x="1" y="71"/>
                  </a:lnTo>
                  <a:lnTo>
                    <a:pt x="9" y="81"/>
                  </a:lnTo>
                  <a:lnTo>
                    <a:pt x="14" y="88"/>
                  </a:lnTo>
                  <a:lnTo>
                    <a:pt x="17" y="96"/>
                  </a:lnTo>
                  <a:lnTo>
                    <a:pt x="18" y="99"/>
                  </a:lnTo>
                  <a:lnTo>
                    <a:pt x="20" y="102"/>
                  </a:lnTo>
                  <a:lnTo>
                    <a:pt x="29" y="107"/>
                  </a:lnTo>
                  <a:lnTo>
                    <a:pt x="39" y="112"/>
                  </a:lnTo>
                  <a:lnTo>
                    <a:pt x="53" y="116"/>
                  </a:lnTo>
                  <a:lnTo>
                    <a:pt x="59" y="118"/>
                  </a:lnTo>
                  <a:lnTo>
                    <a:pt x="64" y="118"/>
                  </a:lnTo>
                  <a:lnTo>
                    <a:pt x="70" y="119"/>
                  </a:lnTo>
                  <a:lnTo>
                    <a:pt x="76" y="144"/>
                  </a:lnTo>
                  <a:lnTo>
                    <a:pt x="82" y="147"/>
                  </a:lnTo>
                  <a:lnTo>
                    <a:pt x="90" y="144"/>
                  </a:lnTo>
                  <a:lnTo>
                    <a:pt x="95" y="147"/>
                  </a:lnTo>
                  <a:lnTo>
                    <a:pt x="99" y="149"/>
                  </a:lnTo>
                  <a:lnTo>
                    <a:pt x="104" y="144"/>
                  </a:lnTo>
                  <a:lnTo>
                    <a:pt x="109" y="147"/>
                  </a:lnTo>
                  <a:lnTo>
                    <a:pt x="115" y="146"/>
                  </a:lnTo>
                  <a:lnTo>
                    <a:pt x="118" y="141"/>
                  </a:lnTo>
                  <a:lnTo>
                    <a:pt x="124" y="143"/>
                  </a:lnTo>
                  <a:lnTo>
                    <a:pt x="127" y="144"/>
                  </a:lnTo>
                  <a:lnTo>
                    <a:pt x="130" y="140"/>
                  </a:lnTo>
                  <a:lnTo>
                    <a:pt x="137" y="140"/>
                  </a:lnTo>
                  <a:lnTo>
                    <a:pt x="144" y="136"/>
                  </a:lnTo>
                  <a:lnTo>
                    <a:pt x="150" y="130"/>
                  </a:lnTo>
                  <a:lnTo>
                    <a:pt x="143" y="123"/>
                  </a:lnTo>
                  <a:lnTo>
                    <a:pt x="140" y="109"/>
                  </a:lnTo>
                  <a:lnTo>
                    <a:pt x="137" y="99"/>
                  </a:lnTo>
                  <a:lnTo>
                    <a:pt x="140" y="91"/>
                  </a:lnTo>
                  <a:lnTo>
                    <a:pt x="137" y="81"/>
                  </a:lnTo>
                  <a:lnTo>
                    <a:pt x="130" y="70"/>
                  </a:lnTo>
                  <a:lnTo>
                    <a:pt x="133" y="5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7" name="Freeform 136"/>
            <p:cNvSpPr>
              <a:spLocks/>
            </p:cNvSpPr>
            <p:nvPr/>
          </p:nvSpPr>
          <p:spPr bwMode="auto">
            <a:xfrm>
              <a:off x="6141421" y="3097335"/>
              <a:ext cx="63643" cy="3017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4" y="5"/>
                </a:cxn>
                <a:cxn ang="0">
                  <a:pos x="9" y="3"/>
                </a:cxn>
                <a:cxn ang="0">
                  <a:pos x="6" y="11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38" y="17"/>
                </a:cxn>
                <a:cxn ang="0">
                  <a:pos x="34" y="11"/>
                </a:cxn>
                <a:cxn ang="0">
                  <a:pos x="24" y="8"/>
                </a:cxn>
              </a:cxnLst>
              <a:rect l="0" t="0" r="r" b="b"/>
              <a:pathLst>
                <a:path w="38" h="17">
                  <a:moveTo>
                    <a:pt x="24" y="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4" y="5"/>
                  </a:lnTo>
                  <a:lnTo>
                    <a:pt x="9" y="3"/>
                  </a:lnTo>
                  <a:lnTo>
                    <a:pt x="6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38" y="17"/>
                  </a:lnTo>
                  <a:lnTo>
                    <a:pt x="34" y="11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38" name="Rectangle 137"/>
            <p:cNvSpPr>
              <a:spLocks noChangeArrowheads="1"/>
            </p:cNvSpPr>
            <p:nvPr/>
          </p:nvSpPr>
          <p:spPr bwMode="auto">
            <a:xfrm>
              <a:off x="6205064" y="3127505"/>
              <a:ext cx="1721" cy="1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39" name="Freeform 138"/>
            <p:cNvSpPr>
              <a:spLocks/>
            </p:cNvSpPr>
            <p:nvPr/>
          </p:nvSpPr>
          <p:spPr bwMode="auto">
            <a:xfrm>
              <a:off x="5857335" y="3120787"/>
              <a:ext cx="382534" cy="456837"/>
            </a:xfrm>
            <a:custGeom>
              <a:avLst/>
              <a:gdLst>
                <a:gd name="T0" fmla="*/ 2147483647 w 230"/>
                <a:gd name="T1" fmla="*/ 2147483647 h 256"/>
                <a:gd name="T2" fmla="*/ 2147483647 w 230"/>
                <a:gd name="T3" fmla="*/ 2147483647 h 256"/>
                <a:gd name="T4" fmla="*/ 2147483647 w 230"/>
                <a:gd name="T5" fmla="*/ 2147483647 h 256"/>
                <a:gd name="T6" fmla="*/ 2147483647 w 230"/>
                <a:gd name="T7" fmla="*/ 2147483647 h 256"/>
                <a:gd name="T8" fmla="*/ 2147483647 w 230"/>
                <a:gd name="T9" fmla="*/ 2147483647 h 256"/>
                <a:gd name="T10" fmla="*/ 2147483647 w 230"/>
                <a:gd name="T11" fmla="*/ 2147483647 h 256"/>
                <a:gd name="T12" fmla="*/ 2147483647 w 230"/>
                <a:gd name="T13" fmla="*/ 2147483647 h 256"/>
                <a:gd name="T14" fmla="*/ 2147483647 w 230"/>
                <a:gd name="T15" fmla="*/ 2147483647 h 256"/>
                <a:gd name="T16" fmla="*/ 2147483647 w 230"/>
                <a:gd name="T17" fmla="*/ 2147483647 h 256"/>
                <a:gd name="T18" fmla="*/ 2147483647 w 230"/>
                <a:gd name="T19" fmla="*/ 2147483647 h 256"/>
                <a:gd name="T20" fmla="*/ 2147483647 w 230"/>
                <a:gd name="T21" fmla="*/ 2147483647 h 256"/>
                <a:gd name="T22" fmla="*/ 2147483647 w 230"/>
                <a:gd name="T23" fmla="*/ 2147483647 h 256"/>
                <a:gd name="T24" fmla="*/ 2147483647 w 230"/>
                <a:gd name="T25" fmla="*/ 2147483647 h 256"/>
                <a:gd name="T26" fmla="*/ 2147483647 w 230"/>
                <a:gd name="T27" fmla="*/ 2147483647 h 256"/>
                <a:gd name="T28" fmla="*/ 2147483647 w 230"/>
                <a:gd name="T29" fmla="*/ 2147483647 h 256"/>
                <a:gd name="T30" fmla="*/ 2147483647 w 230"/>
                <a:gd name="T31" fmla="*/ 2147483647 h 256"/>
                <a:gd name="T32" fmla="*/ 2147483647 w 230"/>
                <a:gd name="T33" fmla="*/ 2147483647 h 256"/>
                <a:gd name="T34" fmla="*/ 2147483647 w 230"/>
                <a:gd name="T35" fmla="*/ 2147483647 h 256"/>
                <a:gd name="T36" fmla="*/ 2147483647 w 230"/>
                <a:gd name="T37" fmla="*/ 2147483647 h 256"/>
                <a:gd name="T38" fmla="*/ 2147483647 w 230"/>
                <a:gd name="T39" fmla="*/ 2147483647 h 256"/>
                <a:gd name="T40" fmla="*/ 2147483647 w 230"/>
                <a:gd name="T41" fmla="*/ 2147483647 h 256"/>
                <a:gd name="T42" fmla="*/ 2147483647 w 230"/>
                <a:gd name="T43" fmla="*/ 2147483647 h 256"/>
                <a:gd name="T44" fmla="*/ 2147483647 w 230"/>
                <a:gd name="T45" fmla="*/ 2147483647 h 256"/>
                <a:gd name="T46" fmla="*/ 2147483647 w 230"/>
                <a:gd name="T47" fmla="*/ 2147483647 h 256"/>
                <a:gd name="T48" fmla="*/ 2147483647 w 230"/>
                <a:gd name="T49" fmla="*/ 2147483647 h 256"/>
                <a:gd name="T50" fmla="*/ 2147483647 w 230"/>
                <a:gd name="T51" fmla="*/ 2147483647 h 256"/>
                <a:gd name="T52" fmla="*/ 2147483647 w 230"/>
                <a:gd name="T53" fmla="*/ 2147483647 h 256"/>
                <a:gd name="T54" fmla="*/ 2147483647 w 230"/>
                <a:gd name="T55" fmla="*/ 2147483647 h 256"/>
                <a:gd name="T56" fmla="*/ 2147483647 w 230"/>
                <a:gd name="T57" fmla="*/ 2147483647 h 256"/>
                <a:gd name="T58" fmla="*/ 2147483647 w 230"/>
                <a:gd name="T59" fmla="*/ 2147483647 h 256"/>
                <a:gd name="T60" fmla="*/ 2147483647 w 230"/>
                <a:gd name="T61" fmla="*/ 2147483647 h 256"/>
                <a:gd name="T62" fmla="*/ 2147483647 w 230"/>
                <a:gd name="T63" fmla="*/ 2147483647 h 256"/>
                <a:gd name="T64" fmla="*/ 2147483647 w 230"/>
                <a:gd name="T65" fmla="*/ 2147483647 h 256"/>
                <a:gd name="T66" fmla="*/ 2147483647 w 230"/>
                <a:gd name="T67" fmla="*/ 2147483647 h 256"/>
                <a:gd name="T68" fmla="*/ 2147483647 w 230"/>
                <a:gd name="T69" fmla="*/ 2147483647 h 256"/>
                <a:gd name="T70" fmla="*/ 2147483647 w 230"/>
                <a:gd name="T71" fmla="*/ 2147483647 h 256"/>
                <a:gd name="T72" fmla="*/ 2147483647 w 230"/>
                <a:gd name="T73" fmla="*/ 2147483647 h 256"/>
                <a:gd name="T74" fmla="*/ 2147483647 w 230"/>
                <a:gd name="T75" fmla="*/ 2147483647 h 256"/>
                <a:gd name="T76" fmla="*/ 2147483647 w 230"/>
                <a:gd name="T77" fmla="*/ 2147483647 h 256"/>
                <a:gd name="T78" fmla="*/ 2147483647 w 230"/>
                <a:gd name="T79" fmla="*/ 2147483647 h 256"/>
                <a:gd name="T80" fmla="*/ 2147483647 w 230"/>
                <a:gd name="T81" fmla="*/ 2147483647 h 256"/>
                <a:gd name="T82" fmla="*/ 2147483647 w 230"/>
                <a:gd name="T83" fmla="*/ 2147483647 h 256"/>
                <a:gd name="T84" fmla="*/ 2147483647 w 230"/>
                <a:gd name="T85" fmla="*/ 2147483647 h 256"/>
                <a:gd name="T86" fmla="*/ 2147483647 w 230"/>
                <a:gd name="T87" fmla="*/ 2147483647 h 256"/>
                <a:gd name="T88" fmla="*/ 2147483647 w 230"/>
                <a:gd name="T89" fmla="*/ 2147483647 h 256"/>
                <a:gd name="T90" fmla="*/ 2147483647 w 230"/>
                <a:gd name="T91" fmla="*/ 2147483647 h 256"/>
                <a:gd name="T92" fmla="*/ 2147483647 w 230"/>
                <a:gd name="T93" fmla="*/ 2147483647 h 256"/>
                <a:gd name="T94" fmla="*/ 2147483647 w 230"/>
                <a:gd name="T95" fmla="*/ 2147483647 h 256"/>
                <a:gd name="T96" fmla="*/ 2147483647 w 230"/>
                <a:gd name="T97" fmla="*/ 2147483647 h 256"/>
                <a:gd name="T98" fmla="*/ 2147483647 w 230"/>
                <a:gd name="T99" fmla="*/ 2147483647 h 256"/>
                <a:gd name="T100" fmla="*/ 2147483647 w 230"/>
                <a:gd name="T101" fmla="*/ 2147483647 h 256"/>
                <a:gd name="T102" fmla="*/ 2147483647 w 230"/>
                <a:gd name="T103" fmla="*/ 2147483647 h 256"/>
                <a:gd name="T104" fmla="*/ 2147483647 w 230"/>
                <a:gd name="T105" fmla="*/ 2147483647 h 256"/>
                <a:gd name="T106" fmla="*/ 2147483647 w 230"/>
                <a:gd name="T107" fmla="*/ 2147483647 h 256"/>
                <a:gd name="T108" fmla="*/ 2147483647 w 230"/>
                <a:gd name="T109" fmla="*/ 2147483647 h 256"/>
                <a:gd name="T110" fmla="*/ 2147483647 w 230"/>
                <a:gd name="T111" fmla="*/ 2147483647 h 2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0"/>
                <a:gd name="T169" fmla="*/ 0 h 256"/>
                <a:gd name="T170" fmla="*/ 230 w 230"/>
                <a:gd name="T171" fmla="*/ 256 h 2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0" h="256">
                  <a:moveTo>
                    <a:pt x="213" y="14"/>
                  </a:moveTo>
                  <a:lnTo>
                    <a:pt x="209" y="4"/>
                  </a:lnTo>
                  <a:lnTo>
                    <a:pt x="171" y="1"/>
                  </a:lnTo>
                  <a:lnTo>
                    <a:pt x="168" y="6"/>
                  </a:lnTo>
                  <a:lnTo>
                    <a:pt x="163" y="6"/>
                  </a:lnTo>
                  <a:lnTo>
                    <a:pt x="160" y="3"/>
                  </a:lnTo>
                  <a:lnTo>
                    <a:pt x="136" y="3"/>
                  </a:lnTo>
                  <a:lnTo>
                    <a:pt x="132" y="0"/>
                  </a:lnTo>
                  <a:lnTo>
                    <a:pt x="130" y="3"/>
                  </a:lnTo>
                  <a:lnTo>
                    <a:pt x="43" y="3"/>
                  </a:lnTo>
                  <a:lnTo>
                    <a:pt x="43" y="31"/>
                  </a:lnTo>
                  <a:lnTo>
                    <a:pt x="29" y="31"/>
                  </a:lnTo>
                  <a:lnTo>
                    <a:pt x="29" y="37"/>
                  </a:lnTo>
                  <a:lnTo>
                    <a:pt x="29" y="90"/>
                  </a:lnTo>
                  <a:lnTo>
                    <a:pt x="17" y="90"/>
                  </a:lnTo>
                  <a:lnTo>
                    <a:pt x="15" y="96"/>
                  </a:lnTo>
                  <a:lnTo>
                    <a:pt x="12" y="102"/>
                  </a:lnTo>
                  <a:lnTo>
                    <a:pt x="9" y="110"/>
                  </a:lnTo>
                  <a:lnTo>
                    <a:pt x="4" y="113"/>
                  </a:lnTo>
                  <a:lnTo>
                    <a:pt x="4" y="118"/>
                  </a:lnTo>
                  <a:lnTo>
                    <a:pt x="6" y="122"/>
                  </a:lnTo>
                  <a:lnTo>
                    <a:pt x="0" y="127"/>
                  </a:lnTo>
                  <a:lnTo>
                    <a:pt x="1" y="132"/>
                  </a:lnTo>
                  <a:lnTo>
                    <a:pt x="6" y="132"/>
                  </a:lnTo>
                  <a:lnTo>
                    <a:pt x="11" y="136"/>
                  </a:lnTo>
                  <a:lnTo>
                    <a:pt x="9" y="141"/>
                  </a:lnTo>
                  <a:lnTo>
                    <a:pt x="11" y="149"/>
                  </a:lnTo>
                  <a:lnTo>
                    <a:pt x="17" y="150"/>
                  </a:lnTo>
                  <a:lnTo>
                    <a:pt x="14" y="155"/>
                  </a:lnTo>
                  <a:lnTo>
                    <a:pt x="15" y="156"/>
                  </a:lnTo>
                  <a:lnTo>
                    <a:pt x="22" y="161"/>
                  </a:lnTo>
                  <a:lnTo>
                    <a:pt x="25" y="169"/>
                  </a:lnTo>
                  <a:lnTo>
                    <a:pt x="25" y="175"/>
                  </a:lnTo>
                  <a:lnTo>
                    <a:pt x="23" y="181"/>
                  </a:lnTo>
                  <a:lnTo>
                    <a:pt x="23" y="184"/>
                  </a:lnTo>
                  <a:lnTo>
                    <a:pt x="34" y="186"/>
                  </a:lnTo>
                  <a:lnTo>
                    <a:pt x="32" y="192"/>
                  </a:lnTo>
                  <a:lnTo>
                    <a:pt x="40" y="192"/>
                  </a:lnTo>
                  <a:lnTo>
                    <a:pt x="48" y="197"/>
                  </a:lnTo>
                  <a:lnTo>
                    <a:pt x="48" y="203"/>
                  </a:lnTo>
                  <a:lnTo>
                    <a:pt x="53" y="208"/>
                  </a:lnTo>
                  <a:lnTo>
                    <a:pt x="57" y="208"/>
                  </a:lnTo>
                  <a:lnTo>
                    <a:pt x="59" y="209"/>
                  </a:lnTo>
                  <a:lnTo>
                    <a:pt x="63" y="215"/>
                  </a:lnTo>
                  <a:lnTo>
                    <a:pt x="63" y="220"/>
                  </a:lnTo>
                  <a:lnTo>
                    <a:pt x="77" y="229"/>
                  </a:lnTo>
                  <a:lnTo>
                    <a:pt x="76" y="229"/>
                  </a:lnTo>
                  <a:lnTo>
                    <a:pt x="76" y="234"/>
                  </a:lnTo>
                  <a:lnTo>
                    <a:pt x="81" y="240"/>
                  </a:lnTo>
                  <a:lnTo>
                    <a:pt x="87" y="243"/>
                  </a:lnTo>
                  <a:lnTo>
                    <a:pt x="91" y="246"/>
                  </a:lnTo>
                  <a:lnTo>
                    <a:pt x="96" y="242"/>
                  </a:lnTo>
                  <a:lnTo>
                    <a:pt x="102" y="245"/>
                  </a:lnTo>
                  <a:lnTo>
                    <a:pt x="109" y="240"/>
                  </a:lnTo>
                  <a:lnTo>
                    <a:pt x="115" y="248"/>
                  </a:lnTo>
                  <a:lnTo>
                    <a:pt x="121" y="253"/>
                  </a:lnTo>
                  <a:lnTo>
                    <a:pt x="124" y="256"/>
                  </a:lnTo>
                  <a:lnTo>
                    <a:pt x="130" y="253"/>
                  </a:lnTo>
                  <a:lnTo>
                    <a:pt x="141" y="254"/>
                  </a:lnTo>
                  <a:lnTo>
                    <a:pt x="158" y="253"/>
                  </a:lnTo>
                  <a:lnTo>
                    <a:pt x="166" y="24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2" y="239"/>
                  </a:lnTo>
                  <a:lnTo>
                    <a:pt x="186" y="236"/>
                  </a:lnTo>
                  <a:lnTo>
                    <a:pt x="191" y="240"/>
                  </a:lnTo>
                  <a:lnTo>
                    <a:pt x="192" y="240"/>
                  </a:lnTo>
                  <a:lnTo>
                    <a:pt x="194" y="237"/>
                  </a:lnTo>
                  <a:lnTo>
                    <a:pt x="192" y="231"/>
                  </a:lnTo>
                  <a:lnTo>
                    <a:pt x="186" y="229"/>
                  </a:lnTo>
                  <a:lnTo>
                    <a:pt x="180" y="220"/>
                  </a:lnTo>
                  <a:lnTo>
                    <a:pt x="180" y="214"/>
                  </a:lnTo>
                  <a:lnTo>
                    <a:pt x="166" y="201"/>
                  </a:lnTo>
                  <a:lnTo>
                    <a:pt x="160" y="198"/>
                  </a:lnTo>
                  <a:lnTo>
                    <a:pt x="155" y="197"/>
                  </a:lnTo>
                  <a:lnTo>
                    <a:pt x="155" y="194"/>
                  </a:lnTo>
                  <a:lnTo>
                    <a:pt x="157" y="187"/>
                  </a:lnTo>
                  <a:lnTo>
                    <a:pt x="166" y="187"/>
                  </a:lnTo>
                  <a:lnTo>
                    <a:pt x="169" y="187"/>
                  </a:lnTo>
                  <a:lnTo>
                    <a:pt x="169" y="172"/>
                  </a:lnTo>
                  <a:lnTo>
                    <a:pt x="172" y="166"/>
                  </a:lnTo>
                  <a:lnTo>
                    <a:pt x="171" y="160"/>
                  </a:lnTo>
                  <a:lnTo>
                    <a:pt x="177" y="156"/>
                  </a:lnTo>
                  <a:lnTo>
                    <a:pt x="180" y="158"/>
                  </a:lnTo>
                  <a:lnTo>
                    <a:pt x="182" y="146"/>
                  </a:lnTo>
                  <a:lnTo>
                    <a:pt x="185" y="139"/>
                  </a:lnTo>
                  <a:lnTo>
                    <a:pt x="194" y="130"/>
                  </a:lnTo>
                  <a:lnTo>
                    <a:pt x="199" y="130"/>
                  </a:lnTo>
                  <a:lnTo>
                    <a:pt x="199" y="122"/>
                  </a:lnTo>
                  <a:lnTo>
                    <a:pt x="202" y="115"/>
                  </a:lnTo>
                  <a:lnTo>
                    <a:pt x="203" y="108"/>
                  </a:lnTo>
                  <a:lnTo>
                    <a:pt x="203" y="107"/>
                  </a:lnTo>
                  <a:lnTo>
                    <a:pt x="202" y="96"/>
                  </a:lnTo>
                  <a:lnTo>
                    <a:pt x="206" y="87"/>
                  </a:lnTo>
                  <a:lnTo>
                    <a:pt x="209" y="79"/>
                  </a:lnTo>
                  <a:lnTo>
                    <a:pt x="209" y="73"/>
                  </a:lnTo>
                  <a:lnTo>
                    <a:pt x="211" y="69"/>
                  </a:lnTo>
                  <a:lnTo>
                    <a:pt x="214" y="71"/>
                  </a:lnTo>
                  <a:lnTo>
                    <a:pt x="217" y="66"/>
                  </a:lnTo>
                  <a:lnTo>
                    <a:pt x="225" y="63"/>
                  </a:lnTo>
                  <a:lnTo>
                    <a:pt x="230" y="57"/>
                  </a:lnTo>
                  <a:lnTo>
                    <a:pt x="217" y="48"/>
                  </a:lnTo>
                  <a:lnTo>
                    <a:pt x="214" y="38"/>
                  </a:lnTo>
                  <a:lnTo>
                    <a:pt x="211" y="23"/>
                  </a:lnTo>
                  <a:lnTo>
                    <a:pt x="213" y="14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" name="Freeform 139"/>
            <p:cNvSpPr>
              <a:spLocks/>
            </p:cNvSpPr>
            <p:nvPr/>
          </p:nvSpPr>
          <p:spPr bwMode="auto">
            <a:xfrm>
              <a:off x="5361702" y="3086881"/>
              <a:ext cx="360913" cy="285521"/>
            </a:xfrm>
            <a:custGeom>
              <a:avLst/>
              <a:gdLst>
                <a:gd name="T0" fmla="*/ 2147483647 w 217"/>
                <a:gd name="T1" fmla="*/ 2147483647 h 160"/>
                <a:gd name="T2" fmla="*/ 2147483647 w 217"/>
                <a:gd name="T3" fmla="*/ 2147483647 h 160"/>
                <a:gd name="T4" fmla="*/ 2147483647 w 217"/>
                <a:gd name="T5" fmla="*/ 2147483647 h 160"/>
                <a:gd name="T6" fmla="*/ 2147483647 w 217"/>
                <a:gd name="T7" fmla="*/ 2147483647 h 160"/>
                <a:gd name="T8" fmla="*/ 2147483647 w 217"/>
                <a:gd name="T9" fmla="*/ 2147483647 h 160"/>
                <a:gd name="T10" fmla="*/ 2147483647 w 217"/>
                <a:gd name="T11" fmla="*/ 2147483647 h 160"/>
                <a:gd name="T12" fmla="*/ 2147483647 w 217"/>
                <a:gd name="T13" fmla="*/ 2147483647 h 160"/>
                <a:gd name="T14" fmla="*/ 2147483647 w 217"/>
                <a:gd name="T15" fmla="*/ 2147483647 h 160"/>
                <a:gd name="T16" fmla="*/ 2147483647 w 217"/>
                <a:gd name="T17" fmla="*/ 2147483647 h 160"/>
                <a:gd name="T18" fmla="*/ 0 w 217"/>
                <a:gd name="T19" fmla="*/ 2147483647 h 160"/>
                <a:gd name="T20" fmla="*/ 2147483647 w 217"/>
                <a:gd name="T21" fmla="*/ 2147483647 h 160"/>
                <a:gd name="T22" fmla="*/ 2147483647 w 217"/>
                <a:gd name="T23" fmla="*/ 2147483647 h 160"/>
                <a:gd name="T24" fmla="*/ 2147483647 w 217"/>
                <a:gd name="T25" fmla="*/ 2147483647 h 160"/>
                <a:gd name="T26" fmla="*/ 2147483647 w 217"/>
                <a:gd name="T27" fmla="*/ 2147483647 h 160"/>
                <a:gd name="T28" fmla="*/ 2147483647 w 217"/>
                <a:gd name="T29" fmla="*/ 2147483647 h 160"/>
                <a:gd name="T30" fmla="*/ 2147483647 w 217"/>
                <a:gd name="T31" fmla="*/ 2147483647 h 160"/>
                <a:gd name="T32" fmla="*/ 2147483647 w 217"/>
                <a:gd name="T33" fmla="*/ 2147483647 h 160"/>
                <a:gd name="T34" fmla="*/ 2147483647 w 217"/>
                <a:gd name="T35" fmla="*/ 2147483647 h 160"/>
                <a:gd name="T36" fmla="*/ 2147483647 w 217"/>
                <a:gd name="T37" fmla="*/ 2147483647 h 160"/>
                <a:gd name="T38" fmla="*/ 2147483647 w 217"/>
                <a:gd name="T39" fmla="*/ 2147483647 h 160"/>
                <a:gd name="T40" fmla="*/ 2147483647 w 217"/>
                <a:gd name="T41" fmla="*/ 2147483647 h 160"/>
                <a:gd name="T42" fmla="*/ 2147483647 w 217"/>
                <a:gd name="T43" fmla="*/ 2147483647 h 160"/>
                <a:gd name="T44" fmla="*/ 2147483647 w 217"/>
                <a:gd name="T45" fmla="*/ 2147483647 h 160"/>
                <a:gd name="T46" fmla="*/ 2147483647 w 217"/>
                <a:gd name="T47" fmla="*/ 2147483647 h 160"/>
                <a:gd name="T48" fmla="*/ 2147483647 w 217"/>
                <a:gd name="T49" fmla="*/ 2147483647 h 160"/>
                <a:gd name="T50" fmla="*/ 2147483647 w 217"/>
                <a:gd name="T51" fmla="*/ 2147483647 h 160"/>
                <a:gd name="T52" fmla="*/ 2147483647 w 217"/>
                <a:gd name="T53" fmla="*/ 2147483647 h 160"/>
                <a:gd name="T54" fmla="*/ 2147483647 w 217"/>
                <a:gd name="T55" fmla="*/ 2147483647 h 160"/>
                <a:gd name="T56" fmla="*/ 2147483647 w 217"/>
                <a:gd name="T57" fmla="*/ 2147483647 h 160"/>
                <a:gd name="T58" fmla="*/ 2147483647 w 217"/>
                <a:gd name="T59" fmla="*/ 2147483647 h 160"/>
                <a:gd name="T60" fmla="*/ 2147483647 w 217"/>
                <a:gd name="T61" fmla="*/ 2147483647 h 160"/>
                <a:gd name="T62" fmla="*/ 2147483647 w 217"/>
                <a:gd name="T63" fmla="*/ 2147483647 h 160"/>
                <a:gd name="T64" fmla="*/ 2147483647 w 217"/>
                <a:gd name="T65" fmla="*/ 2147483647 h 160"/>
                <a:gd name="T66" fmla="*/ 2147483647 w 217"/>
                <a:gd name="T67" fmla="*/ 2147483647 h 1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7"/>
                <a:gd name="T103" fmla="*/ 0 h 160"/>
                <a:gd name="T104" fmla="*/ 217 w 217"/>
                <a:gd name="T105" fmla="*/ 160 h 1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7" h="160">
                  <a:moveTo>
                    <a:pt x="208" y="26"/>
                  </a:moveTo>
                  <a:lnTo>
                    <a:pt x="205" y="8"/>
                  </a:lnTo>
                  <a:lnTo>
                    <a:pt x="194" y="12"/>
                  </a:lnTo>
                  <a:lnTo>
                    <a:pt x="189" y="9"/>
                  </a:lnTo>
                  <a:lnTo>
                    <a:pt x="181" y="5"/>
                  </a:lnTo>
                  <a:lnTo>
                    <a:pt x="163" y="2"/>
                  </a:lnTo>
                  <a:lnTo>
                    <a:pt x="161" y="0"/>
                  </a:lnTo>
                  <a:lnTo>
                    <a:pt x="99" y="39"/>
                  </a:lnTo>
                  <a:lnTo>
                    <a:pt x="85" y="51"/>
                  </a:lnTo>
                  <a:lnTo>
                    <a:pt x="74" y="57"/>
                  </a:lnTo>
                  <a:lnTo>
                    <a:pt x="54" y="61"/>
                  </a:lnTo>
                  <a:lnTo>
                    <a:pt x="54" y="62"/>
                  </a:lnTo>
                  <a:lnTo>
                    <a:pt x="56" y="85"/>
                  </a:lnTo>
                  <a:lnTo>
                    <a:pt x="54" y="96"/>
                  </a:lnTo>
                  <a:lnTo>
                    <a:pt x="51" y="106"/>
                  </a:lnTo>
                  <a:lnTo>
                    <a:pt x="46" y="112"/>
                  </a:lnTo>
                  <a:lnTo>
                    <a:pt x="32" y="113"/>
                  </a:lnTo>
                  <a:lnTo>
                    <a:pt x="15" y="113"/>
                  </a:lnTo>
                  <a:lnTo>
                    <a:pt x="11" y="118"/>
                  </a:lnTo>
                  <a:lnTo>
                    <a:pt x="0" y="120"/>
                  </a:lnTo>
                  <a:lnTo>
                    <a:pt x="0" y="121"/>
                  </a:lnTo>
                  <a:lnTo>
                    <a:pt x="4" y="134"/>
                  </a:lnTo>
                  <a:lnTo>
                    <a:pt x="7" y="135"/>
                  </a:lnTo>
                  <a:lnTo>
                    <a:pt x="12" y="137"/>
                  </a:lnTo>
                  <a:lnTo>
                    <a:pt x="12" y="138"/>
                  </a:lnTo>
                  <a:lnTo>
                    <a:pt x="11" y="143"/>
                  </a:lnTo>
                  <a:lnTo>
                    <a:pt x="14" y="146"/>
                  </a:lnTo>
                  <a:lnTo>
                    <a:pt x="20" y="151"/>
                  </a:lnTo>
                  <a:lnTo>
                    <a:pt x="23" y="149"/>
                  </a:lnTo>
                  <a:lnTo>
                    <a:pt x="26" y="149"/>
                  </a:lnTo>
                  <a:lnTo>
                    <a:pt x="26" y="154"/>
                  </a:lnTo>
                  <a:lnTo>
                    <a:pt x="31" y="157"/>
                  </a:lnTo>
                  <a:lnTo>
                    <a:pt x="32" y="155"/>
                  </a:lnTo>
                  <a:lnTo>
                    <a:pt x="39" y="154"/>
                  </a:lnTo>
                  <a:lnTo>
                    <a:pt x="42" y="160"/>
                  </a:lnTo>
                  <a:lnTo>
                    <a:pt x="48" y="160"/>
                  </a:lnTo>
                  <a:lnTo>
                    <a:pt x="48" y="152"/>
                  </a:lnTo>
                  <a:lnTo>
                    <a:pt x="54" y="146"/>
                  </a:lnTo>
                  <a:lnTo>
                    <a:pt x="56" y="140"/>
                  </a:lnTo>
                  <a:lnTo>
                    <a:pt x="59" y="135"/>
                  </a:lnTo>
                  <a:lnTo>
                    <a:pt x="70" y="134"/>
                  </a:lnTo>
                  <a:lnTo>
                    <a:pt x="73" y="132"/>
                  </a:lnTo>
                  <a:lnTo>
                    <a:pt x="80" y="135"/>
                  </a:lnTo>
                  <a:lnTo>
                    <a:pt x="87" y="135"/>
                  </a:lnTo>
                  <a:lnTo>
                    <a:pt x="90" y="144"/>
                  </a:lnTo>
                  <a:lnTo>
                    <a:pt x="93" y="144"/>
                  </a:lnTo>
                  <a:lnTo>
                    <a:pt x="102" y="141"/>
                  </a:lnTo>
                  <a:lnTo>
                    <a:pt x="108" y="140"/>
                  </a:lnTo>
                  <a:lnTo>
                    <a:pt x="116" y="146"/>
                  </a:lnTo>
                  <a:lnTo>
                    <a:pt x="129" y="147"/>
                  </a:lnTo>
                  <a:lnTo>
                    <a:pt x="132" y="146"/>
                  </a:lnTo>
                  <a:lnTo>
                    <a:pt x="139" y="141"/>
                  </a:lnTo>
                  <a:lnTo>
                    <a:pt x="155" y="138"/>
                  </a:lnTo>
                  <a:lnTo>
                    <a:pt x="163" y="144"/>
                  </a:lnTo>
                  <a:lnTo>
                    <a:pt x="169" y="144"/>
                  </a:lnTo>
                  <a:lnTo>
                    <a:pt x="177" y="138"/>
                  </a:lnTo>
                  <a:lnTo>
                    <a:pt x="184" y="134"/>
                  </a:lnTo>
                  <a:lnTo>
                    <a:pt x="183" y="126"/>
                  </a:lnTo>
                  <a:lnTo>
                    <a:pt x="188" y="123"/>
                  </a:lnTo>
                  <a:lnTo>
                    <a:pt x="188" y="118"/>
                  </a:lnTo>
                  <a:lnTo>
                    <a:pt x="211" y="92"/>
                  </a:lnTo>
                  <a:lnTo>
                    <a:pt x="211" y="73"/>
                  </a:lnTo>
                  <a:lnTo>
                    <a:pt x="214" y="50"/>
                  </a:lnTo>
                  <a:lnTo>
                    <a:pt x="217" y="43"/>
                  </a:lnTo>
                  <a:lnTo>
                    <a:pt x="212" y="39"/>
                  </a:lnTo>
                  <a:lnTo>
                    <a:pt x="209" y="31"/>
                  </a:lnTo>
                  <a:lnTo>
                    <a:pt x="208" y="26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" name="Freeform 140"/>
            <p:cNvSpPr>
              <a:spLocks/>
            </p:cNvSpPr>
            <p:nvPr/>
          </p:nvSpPr>
          <p:spPr bwMode="auto">
            <a:xfrm>
              <a:off x="5666066" y="3090451"/>
              <a:ext cx="239500" cy="389025"/>
            </a:xfrm>
            <a:custGeom>
              <a:avLst/>
              <a:gdLst>
                <a:gd name="T0" fmla="*/ 2147483647 w 144"/>
                <a:gd name="T1" fmla="*/ 2147483647 h 218"/>
                <a:gd name="T2" fmla="*/ 2147483647 w 144"/>
                <a:gd name="T3" fmla="*/ 2147483647 h 218"/>
                <a:gd name="T4" fmla="*/ 2147483647 w 144"/>
                <a:gd name="T5" fmla="*/ 2147483647 h 218"/>
                <a:gd name="T6" fmla="*/ 2147483647 w 144"/>
                <a:gd name="T7" fmla="*/ 2147483647 h 218"/>
                <a:gd name="T8" fmla="*/ 2147483647 w 144"/>
                <a:gd name="T9" fmla="*/ 2147483647 h 218"/>
                <a:gd name="T10" fmla="*/ 2147483647 w 144"/>
                <a:gd name="T11" fmla="*/ 2147483647 h 218"/>
                <a:gd name="T12" fmla="*/ 2147483647 w 144"/>
                <a:gd name="T13" fmla="*/ 2147483647 h 218"/>
                <a:gd name="T14" fmla="*/ 2147483647 w 144"/>
                <a:gd name="T15" fmla="*/ 2147483647 h 218"/>
                <a:gd name="T16" fmla="*/ 2147483647 w 144"/>
                <a:gd name="T17" fmla="*/ 2147483647 h 218"/>
                <a:gd name="T18" fmla="*/ 2147483647 w 144"/>
                <a:gd name="T19" fmla="*/ 2147483647 h 218"/>
                <a:gd name="T20" fmla="*/ 2147483647 w 144"/>
                <a:gd name="T21" fmla="*/ 2147483647 h 218"/>
                <a:gd name="T22" fmla="*/ 2147483647 w 144"/>
                <a:gd name="T23" fmla="*/ 2147483647 h 218"/>
                <a:gd name="T24" fmla="*/ 2147483647 w 144"/>
                <a:gd name="T25" fmla="*/ 2147483647 h 218"/>
                <a:gd name="T26" fmla="*/ 2147483647 w 144"/>
                <a:gd name="T27" fmla="*/ 2147483647 h 218"/>
                <a:gd name="T28" fmla="*/ 2147483647 w 144"/>
                <a:gd name="T29" fmla="*/ 2147483647 h 218"/>
                <a:gd name="T30" fmla="*/ 2147483647 w 144"/>
                <a:gd name="T31" fmla="*/ 2147483647 h 218"/>
                <a:gd name="T32" fmla="*/ 2147483647 w 144"/>
                <a:gd name="T33" fmla="*/ 2147483647 h 218"/>
                <a:gd name="T34" fmla="*/ 2147483647 w 144"/>
                <a:gd name="T35" fmla="*/ 2147483647 h 218"/>
                <a:gd name="T36" fmla="*/ 2147483647 w 144"/>
                <a:gd name="T37" fmla="*/ 2147483647 h 218"/>
                <a:gd name="T38" fmla="*/ 2147483647 w 144"/>
                <a:gd name="T39" fmla="*/ 2147483647 h 218"/>
                <a:gd name="T40" fmla="*/ 2147483647 w 144"/>
                <a:gd name="T41" fmla="*/ 2147483647 h 218"/>
                <a:gd name="T42" fmla="*/ 2147483647 w 144"/>
                <a:gd name="T43" fmla="*/ 2147483647 h 218"/>
                <a:gd name="T44" fmla="*/ 2147483647 w 144"/>
                <a:gd name="T45" fmla="*/ 2147483647 h 218"/>
                <a:gd name="T46" fmla="*/ 2147483647 w 144"/>
                <a:gd name="T47" fmla="*/ 2147483647 h 218"/>
                <a:gd name="T48" fmla="*/ 2147483647 w 144"/>
                <a:gd name="T49" fmla="*/ 2147483647 h 218"/>
                <a:gd name="T50" fmla="*/ 2147483647 w 144"/>
                <a:gd name="T51" fmla="*/ 2147483647 h 218"/>
                <a:gd name="T52" fmla="*/ 2147483647 w 144"/>
                <a:gd name="T53" fmla="*/ 2147483647 h 218"/>
                <a:gd name="T54" fmla="*/ 2147483647 w 144"/>
                <a:gd name="T55" fmla="*/ 2147483647 h 218"/>
                <a:gd name="T56" fmla="*/ 2147483647 w 144"/>
                <a:gd name="T57" fmla="*/ 2147483647 h 218"/>
                <a:gd name="T58" fmla="*/ 2147483647 w 144"/>
                <a:gd name="T59" fmla="*/ 2147483647 h 218"/>
                <a:gd name="T60" fmla="*/ 2147483647 w 144"/>
                <a:gd name="T61" fmla="*/ 2147483647 h 218"/>
                <a:gd name="T62" fmla="*/ 2147483647 w 144"/>
                <a:gd name="T63" fmla="*/ 0 h 2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218"/>
                <a:gd name="T98" fmla="*/ 144 w 144"/>
                <a:gd name="T99" fmla="*/ 218 h 2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218">
                  <a:moveTo>
                    <a:pt x="22" y="6"/>
                  </a:moveTo>
                  <a:lnTo>
                    <a:pt x="25" y="24"/>
                  </a:lnTo>
                  <a:lnTo>
                    <a:pt x="26" y="29"/>
                  </a:lnTo>
                  <a:lnTo>
                    <a:pt x="29" y="37"/>
                  </a:lnTo>
                  <a:lnTo>
                    <a:pt x="34" y="41"/>
                  </a:lnTo>
                  <a:lnTo>
                    <a:pt x="31" y="48"/>
                  </a:lnTo>
                  <a:lnTo>
                    <a:pt x="28" y="71"/>
                  </a:lnTo>
                  <a:lnTo>
                    <a:pt x="28" y="90"/>
                  </a:lnTo>
                  <a:lnTo>
                    <a:pt x="5" y="116"/>
                  </a:lnTo>
                  <a:lnTo>
                    <a:pt x="5" y="121"/>
                  </a:lnTo>
                  <a:lnTo>
                    <a:pt x="0" y="124"/>
                  </a:lnTo>
                  <a:lnTo>
                    <a:pt x="1" y="132"/>
                  </a:lnTo>
                  <a:lnTo>
                    <a:pt x="5" y="138"/>
                  </a:lnTo>
                  <a:lnTo>
                    <a:pt x="11" y="142"/>
                  </a:lnTo>
                  <a:lnTo>
                    <a:pt x="11" y="141"/>
                  </a:lnTo>
                  <a:lnTo>
                    <a:pt x="15" y="144"/>
                  </a:lnTo>
                  <a:lnTo>
                    <a:pt x="22" y="153"/>
                  </a:lnTo>
                  <a:lnTo>
                    <a:pt x="22" y="177"/>
                  </a:lnTo>
                  <a:lnTo>
                    <a:pt x="29" y="181"/>
                  </a:lnTo>
                  <a:lnTo>
                    <a:pt x="26" y="184"/>
                  </a:lnTo>
                  <a:lnTo>
                    <a:pt x="19" y="186"/>
                  </a:lnTo>
                  <a:lnTo>
                    <a:pt x="11" y="183"/>
                  </a:lnTo>
                  <a:lnTo>
                    <a:pt x="8" y="187"/>
                  </a:lnTo>
                  <a:lnTo>
                    <a:pt x="9" y="194"/>
                  </a:lnTo>
                  <a:lnTo>
                    <a:pt x="23" y="203"/>
                  </a:lnTo>
                  <a:lnTo>
                    <a:pt x="29" y="218"/>
                  </a:lnTo>
                  <a:lnTo>
                    <a:pt x="43" y="215"/>
                  </a:lnTo>
                  <a:lnTo>
                    <a:pt x="53" y="217"/>
                  </a:lnTo>
                  <a:lnTo>
                    <a:pt x="54" y="212"/>
                  </a:lnTo>
                  <a:lnTo>
                    <a:pt x="62" y="211"/>
                  </a:lnTo>
                  <a:lnTo>
                    <a:pt x="70" y="212"/>
                  </a:lnTo>
                  <a:lnTo>
                    <a:pt x="76" y="206"/>
                  </a:lnTo>
                  <a:lnTo>
                    <a:pt x="76" y="200"/>
                  </a:lnTo>
                  <a:lnTo>
                    <a:pt x="79" y="197"/>
                  </a:lnTo>
                  <a:lnTo>
                    <a:pt x="87" y="197"/>
                  </a:lnTo>
                  <a:lnTo>
                    <a:pt x="96" y="195"/>
                  </a:lnTo>
                  <a:lnTo>
                    <a:pt x="104" y="189"/>
                  </a:lnTo>
                  <a:lnTo>
                    <a:pt x="109" y="183"/>
                  </a:lnTo>
                  <a:lnTo>
                    <a:pt x="113" y="180"/>
                  </a:lnTo>
                  <a:lnTo>
                    <a:pt x="115" y="175"/>
                  </a:lnTo>
                  <a:lnTo>
                    <a:pt x="126" y="170"/>
                  </a:lnTo>
                  <a:lnTo>
                    <a:pt x="130" y="173"/>
                  </a:lnTo>
                  <a:lnTo>
                    <a:pt x="129" y="172"/>
                  </a:lnTo>
                  <a:lnTo>
                    <a:pt x="132" y="167"/>
                  </a:lnTo>
                  <a:lnTo>
                    <a:pt x="126" y="166"/>
                  </a:lnTo>
                  <a:lnTo>
                    <a:pt x="124" y="158"/>
                  </a:lnTo>
                  <a:lnTo>
                    <a:pt x="126" y="153"/>
                  </a:lnTo>
                  <a:lnTo>
                    <a:pt x="121" y="149"/>
                  </a:lnTo>
                  <a:lnTo>
                    <a:pt x="116" y="149"/>
                  </a:lnTo>
                  <a:lnTo>
                    <a:pt x="115" y="144"/>
                  </a:lnTo>
                  <a:lnTo>
                    <a:pt x="121" y="139"/>
                  </a:lnTo>
                  <a:lnTo>
                    <a:pt x="119" y="135"/>
                  </a:lnTo>
                  <a:lnTo>
                    <a:pt x="119" y="130"/>
                  </a:lnTo>
                  <a:lnTo>
                    <a:pt x="124" y="127"/>
                  </a:lnTo>
                  <a:lnTo>
                    <a:pt x="127" y="119"/>
                  </a:lnTo>
                  <a:lnTo>
                    <a:pt x="130" y="113"/>
                  </a:lnTo>
                  <a:lnTo>
                    <a:pt x="132" y="107"/>
                  </a:lnTo>
                  <a:lnTo>
                    <a:pt x="144" y="107"/>
                  </a:lnTo>
                  <a:lnTo>
                    <a:pt x="144" y="54"/>
                  </a:lnTo>
                  <a:lnTo>
                    <a:pt x="36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" name="Freeform 141"/>
            <p:cNvSpPr>
              <a:spLocks/>
            </p:cNvSpPr>
            <p:nvPr/>
          </p:nvSpPr>
          <p:spPr bwMode="auto">
            <a:xfrm>
              <a:off x="5546317" y="3342066"/>
              <a:ext cx="181288" cy="280168"/>
            </a:xfrm>
            <a:custGeom>
              <a:avLst/>
              <a:gdLst>
                <a:gd name="T0" fmla="*/ 2147483647 w 109"/>
                <a:gd name="T1" fmla="*/ 2147483647 h 157"/>
                <a:gd name="T2" fmla="*/ 2147483647 w 109"/>
                <a:gd name="T3" fmla="*/ 2147483647 h 157"/>
                <a:gd name="T4" fmla="*/ 2147483647 w 109"/>
                <a:gd name="T5" fmla="*/ 2147483647 h 157"/>
                <a:gd name="T6" fmla="*/ 2147483647 w 109"/>
                <a:gd name="T7" fmla="*/ 2147483647 h 157"/>
                <a:gd name="T8" fmla="*/ 2147483647 w 109"/>
                <a:gd name="T9" fmla="*/ 2147483647 h 157"/>
                <a:gd name="T10" fmla="*/ 2147483647 w 109"/>
                <a:gd name="T11" fmla="*/ 2147483647 h 157"/>
                <a:gd name="T12" fmla="*/ 2147483647 w 109"/>
                <a:gd name="T13" fmla="*/ 2147483647 h 157"/>
                <a:gd name="T14" fmla="*/ 2147483647 w 109"/>
                <a:gd name="T15" fmla="*/ 2147483647 h 157"/>
                <a:gd name="T16" fmla="*/ 2147483647 w 109"/>
                <a:gd name="T17" fmla="*/ 2147483647 h 157"/>
                <a:gd name="T18" fmla="*/ 2147483647 w 109"/>
                <a:gd name="T19" fmla="*/ 2147483647 h 157"/>
                <a:gd name="T20" fmla="*/ 2147483647 w 109"/>
                <a:gd name="T21" fmla="*/ 2147483647 h 157"/>
                <a:gd name="T22" fmla="*/ 2147483647 w 109"/>
                <a:gd name="T23" fmla="*/ 2147483647 h 157"/>
                <a:gd name="T24" fmla="*/ 2147483647 w 109"/>
                <a:gd name="T25" fmla="*/ 2147483647 h 157"/>
                <a:gd name="T26" fmla="*/ 2147483647 w 109"/>
                <a:gd name="T27" fmla="*/ 2147483647 h 157"/>
                <a:gd name="T28" fmla="*/ 2147483647 w 109"/>
                <a:gd name="T29" fmla="*/ 2147483647 h 157"/>
                <a:gd name="T30" fmla="*/ 2147483647 w 109"/>
                <a:gd name="T31" fmla="*/ 2147483647 h 157"/>
                <a:gd name="T32" fmla="*/ 2147483647 w 109"/>
                <a:gd name="T33" fmla="*/ 2147483647 h 157"/>
                <a:gd name="T34" fmla="*/ 2147483647 w 109"/>
                <a:gd name="T35" fmla="*/ 2147483647 h 157"/>
                <a:gd name="T36" fmla="*/ 2147483647 w 109"/>
                <a:gd name="T37" fmla="*/ 2147483647 h 157"/>
                <a:gd name="T38" fmla="*/ 2147483647 w 109"/>
                <a:gd name="T39" fmla="*/ 2147483647 h 157"/>
                <a:gd name="T40" fmla="*/ 2147483647 w 109"/>
                <a:gd name="T41" fmla="*/ 2147483647 h 157"/>
                <a:gd name="T42" fmla="*/ 2147483647 w 109"/>
                <a:gd name="T43" fmla="*/ 2147483647 h 157"/>
                <a:gd name="T44" fmla="*/ 2147483647 w 109"/>
                <a:gd name="T45" fmla="*/ 2147483647 h 157"/>
                <a:gd name="T46" fmla="*/ 2147483647 w 109"/>
                <a:gd name="T47" fmla="*/ 2147483647 h 157"/>
                <a:gd name="T48" fmla="*/ 0 w 109"/>
                <a:gd name="T49" fmla="*/ 2147483647 h 157"/>
                <a:gd name="T50" fmla="*/ 2147483647 w 109"/>
                <a:gd name="T51" fmla="*/ 2147483647 h 157"/>
                <a:gd name="T52" fmla="*/ 2147483647 w 109"/>
                <a:gd name="T53" fmla="*/ 2147483647 h 157"/>
                <a:gd name="T54" fmla="*/ 2147483647 w 109"/>
                <a:gd name="T55" fmla="*/ 2147483647 h 157"/>
                <a:gd name="T56" fmla="*/ 2147483647 w 109"/>
                <a:gd name="T57" fmla="*/ 2147483647 h 157"/>
                <a:gd name="T58" fmla="*/ 2147483647 w 109"/>
                <a:gd name="T59" fmla="*/ 2147483647 h 157"/>
                <a:gd name="T60" fmla="*/ 2147483647 w 109"/>
                <a:gd name="T61" fmla="*/ 2147483647 h 157"/>
                <a:gd name="T62" fmla="*/ 2147483647 w 109"/>
                <a:gd name="T63" fmla="*/ 2147483647 h 157"/>
                <a:gd name="T64" fmla="*/ 2147483647 w 109"/>
                <a:gd name="T65" fmla="*/ 2147483647 h 157"/>
                <a:gd name="T66" fmla="*/ 2147483647 w 109"/>
                <a:gd name="T67" fmla="*/ 2147483647 h 157"/>
                <a:gd name="T68" fmla="*/ 2147483647 w 109"/>
                <a:gd name="T69" fmla="*/ 2147483647 h 157"/>
                <a:gd name="T70" fmla="*/ 2147483647 w 109"/>
                <a:gd name="T71" fmla="*/ 2147483647 h 157"/>
                <a:gd name="T72" fmla="*/ 2147483647 w 109"/>
                <a:gd name="T73" fmla="*/ 2147483647 h 157"/>
                <a:gd name="T74" fmla="*/ 2147483647 w 109"/>
                <a:gd name="T75" fmla="*/ 2147483647 h 157"/>
                <a:gd name="T76" fmla="*/ 2147483647 w 109"/>
                <a:gd name="T77" fmla="*/ 2147483647 h 157"/>
                <a:gd name="T78" fmla="*/ 2147483647 w 109"/>
                <a:gd name="T79" fmla="*/ 2147483647 h 157"/>
                <a:gd name="T80" fmla="*/ 2147483647 w 109"/>
                <a:gd name="T81" fmla="*/ 2147483647 h 157"/>
                <a:gd name="T82" fmla="*/ 2147483647 w 109"/>
                <a:gd name="T83" fmla="*/ 2147483647 h 157"/>
                <a:gd name="T84" fmla="*/ 2147483647 w 109"/>
                <a:gd name="T85" fmla="*/ 2147483647 h 157"/>
                <a:gd name="T86" fmla="*/ 2147483647 w 109"/>
                <a:gd name="T87" fmla="*/ 2147483647 h 157"/>
                <a:gd name="T88" fmla="*/ 2147483647 w 109"/>
                <a:gd name="T89" fmla="*/ 2147483647 h 157"/>
                <a:gd name="T90" fmla="*/ 2147483647 w 109"/>
                <a:gd name="T91" fmla="*/ 2147483647 h 157"/>
                <a:gd name="T92" fmla="*/ 2147483647 w 109"/>
                <a:gd name="T93" fmla="*/ 2147483647 h 157"/>
                <a:gd name="T94" fmla="*/ 2147483647 w 109"/>
                <a:gd name="T95" fmla="*/ 2147483647 h 157"/>
                <a:gd name="T96" fmla="*/ 2147483647 w 109"/>
                <a:gd name="T97" fmla="*/ 2147483647 h 157"/>
                <a:gd name="T98" fmla="*/ 2147483647 w 109"/>
                <a:gd name="T99" fmla="*/ 2147483647 h 157"/>
                <a:gd name="T100" fmla="*/ 2147483647 w 109"/>
                <a:gd name="T101" fmla="*/ 2147483647 h 157"/>
                <a:gd name="T102" fmla="*/ 2147483647 w 109"/>
                <a:gd name="T103" fmla="*/ 2147483647 h 157"/>
                <a:gd name="T104" fmla="*/ 2147483647 w 109"/>
                <a:gd name="T105" fmla="*/ 2147483647 h 157"/>
                <a:gd name="T106" fmla="*/ 2147483647 w 109"/>
                <a:gd name="T107" fmla="*/ 2147483647 h 157"/>
                <a:gd name="T108" fmla="*/ 2147483647 w 109"/>
                <a:gd name="T109" fmla="*/ 2147483647 h 157"/>
                <a:gd name="T110" fmla="*/ 2147483647 w 109"/>
                <a:gd name="T111" fmla="*/ 2147483647 h 157"/>
                <a:gd name="T112" fmla="*/ 2147483647 w 109"/>
                <a:gd name="T113" fmla="*/ 2147483647 h 157"/>
                <a:gd name="T114" fmla="*/ 2147483647 w 109"/>
                <a:gd name="T115" fmla="*/ 2147483647 h 157"/>
                <a:gd name="T116" fmla="*/ 2147483647 w 109"/>
                <a:gd name="T117" fmla="*/ 0 h 157"/>
                <a:gd name="T118" fmla="*/ 2147483647 w 109"/>
                <a:gd name="T119" fmla="*/ 2147483647 h 157"/>
                <a:gd name="T120" fmla="*/ 2147483647 w 109"/>
                <a:gd name="T121" fmla="*/ 2147483647 h 157"/>
                <a:gd name="T122" fmla="*/ 2147483647 w 109"/>
                <a:gd name="T123" fmla="*/ 2147483647 h 157"/>
                <a:gd name="T124" fmla="*/ 2147483647 w 109"/>
                <a:gd name="T125" fmla="*/ 2147483647 h 1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"/>
                <a:gd name="T190" fmla="*/ 0 h 157"/>
                <a:gd name="T191" fmla="*/ 109 w 109"/>
                <a:gd name="T192" fmla="*/ 157 h 1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" h="157">
                  <a:moveTo>
                    <a:pt x="89" y="15"/>
                  </a:moveTo>
                  <a:lnTo>
                    <a:pt x="87" y="23"/>
                  </a:lnTo>
                  <a:lnTo>
                    <a:pt x="84" y="25"/>
                  </a:lnTo>
                  <a:lnTo>
                    <a:pt x="78" y="25"/>
                  </a:lnTo>
                  <a:lnTo>
                    <a:pt x="73" y="32"/>
                  </a:lnTo>
                  <a:lnTo>
                    <a:pt x="73" y="39"/>
                  </a:lnTo>
                  <a:lnTo>
                    <a:pt x="67" y="48"/>
                  </a:lnTo>
                  <a:lnTo>
                    <a:pt x="63" y="51"/>
                  </a:lnTo>
                  <a:lnTo>
                    <a:pt x="63" y="57"/>
                  </a:lnTo>
                  <a:lnTo>
                    <a:pt x="61" y="62"/>
                  </a:lnTo>
                  <a:lnTo>
                    <a:pt x="56" y="63"/>
                  </a:lnTo>
                  <a:lnTo>
                    <a:pt x="55" y="68"/>
                  </a:lnTo>
                  <a:lnTo>
                    <a:pt x="53" y="74"/>
                  </a:lnTo>
                  <a:lnTo>
                    <a:pt x="52" y="79"/>
                  </a:lnTo>
                  <a:lnTo>
                    <a:pt x="47" y="82"/>
                  </a:lnTo>
                  <a:lnTo>
                    <a:pt x="46" y="88"/>
                  </a:lnTo>
                  <a:lnTo>
                    <a:pt x="42" y="91"/>
                  </a:lnTo>
                  <a:lnTo>
                    <a:pt x="38" y="90"/>
                  </a:lnTo>
                  <a:lnTo>
                    <a:pt x="35" y="85"/>
                  </a:lnTo>
                  <a:lnTo>
                    <a:pt x="24" y="85"/>
                  </a:lnTo>
                  <a:lnTo>
                    <a:pt x="13" y="95"/>
                  </a:lnTo>
                  <a:lnTo>
                    <a:pt x="8" y="99"/>
                  </a:lnTo>
                  <a:lnTo>
                    <a:pt x="7" y="104"/>
                  </a:lnTo>
                  <a:lnTo>
                    <a:pt x="7" y="112"/>
                  </a:lnTo>
                  <a:lnTo>
                    <a:pt x="0" y="116"/>
                  </a:lnTo>
                  <a:lnTo>
                    <a:pt x="2" y="116"/>
                  </a:lnTo>
                  <a:lnTo>
                    <a:pt x="14" y="119"/>
                  </a:lnTo>
                  <a:lnTo>
                    <a:pt x="22" y="126"/>
                  </a:lnTo>
                  <a:lnTo>
                    <a:pt x="22" y="152"/>
                  </a:lnTo>
                  <a:lnTo>
                    <a:pt x="42" y="152"/>
                  </a:lnTo>
                  <a:lnTo>
                    <a:pt x="47" y="149"/>
                  </a:lnTo>
                  <a:lnTo>
                    <a:pt x="69" y="150"/>
                  </a:lnTo>
                  <a:lnTo>
                    <a:pt x="70" y="150"/>
                  </a:lnTo>
                  <a:lnTo>
                    <a:pt x="97" y="154"/>
                  </a:lnTo>
                  <a:lnTo>
                    <a:pt x="108" y="157"/>
                  </a:lnTo>
                  <a:lnTo>
                    <a:pt x="109" y="149"/>
                  </a:lnTo>
                  <a:lnTo>
                    <a:pt x="109" y="140"/>
                  </a:lnTo>
                  <a:lnTo>
                    <a:pt x="98" y="133"/>
                  </a:lnTo>
                  <a:lnTo>
                    <a:pt x="94" y="126"/>
                  </a:lnTo>
                  <a:lnTo>
                    <a:pt x="94" y="121"/>
                  </a:lnTo>
                  <a:lnTo>
                    <a:pt x="87" y="112"/>
                  </a:lnTo>
                  <a:lnTo>
                    <a:pt x="87" y="104"/>
                  </a:lnTo>
                  <a:lnTo>
                    <a:pt x="86" y="96"/>
                  </a:lnTo>
                  <a:lnTo>
                    <a:pt x="92" y="90"/>
                  </a:lnTo>
                  <a:lnTo>
                    <a:pt x="98" y="79"/>
                  </a:lnTo>
                  <a:lnTo>
                    <a:pt x="101" y="77"/>
                  </a:lnTo>
                  <a:lnTo>
                    <a:pt x="95" y="62"/>
                  </a:lnTo>
                  <a:lnTo>
                    <a:pt x="81" y="53"/>
                  </a:lnTo>
                  <a:lnTo>
                    <a:pt x="80" y="46"/>
                  </a:lnTo>
                  <a:lnTo>
                    <a:pt x="83" y="42"/>
                  </a:lnTo>
                  <a:lnTo>
                    <a:pt x="91" y="45"/>
                  </a:lnTo>
                  <a:lnTo>
                    <a:pt x="98" y="43"/>
                  </a:lnTo>
                  <a:lnTo>
                    <a:pt x="101" y="40"/>
                  </a:lnTo>
                  <a:lnTo>
                    <a:pt x="94" y="36"/>
                  </a:lnTo>
                  <a:lnTo>
                    <a:pt x="94" y="12"/>
                  </a:lnTo>
                  <a:lnTo>
                    <a:pt x="87" y="3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1" y="4"/>
                  </a:lnTo>
                  <a:lnTo>
                    <a:pt x="81" y="11"/>
                  </a:lnTo>
                  <a:lnTo>
                    <a:pt x="89" y="15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3" name="Freeform 142"/>
            <p:cNvSpPr>
              <a:spLocks/>
            </p:cNvSpPr>
            <p:nvPr/>
          </p:nvSpPr>
          <p:spPr bwMode="auto">
            <a:xfrm>
              <a:off x="5418251" y="3322437"/>
              <a:ext cx="276090" cy="237341"/>
            </a:xfrm>
            <a:custGeom>
              <a:avLst/>
              <a:gdLst>
                <a:gd name="T0" fmla="*/ 2147483647 w 166"/>
                <a:gd name="T1" fmla="*/ 2147483647 h 133"/>
                <a:gd name="T2" fmla="*/ 2147483647 w 166"/>
                <a:gd name="T3" fmla="*/ 2147483647 h 133"/>
                <a:gd name="T4" fmla="*/ 2147483647 w 166"/>
                <a:gd name="T5" fmla="*/ 2147483647 h 133"/>
                <a:gd name="T6" fmla="*/ 2147483647 w 166"/>
                <a:gd name="T7" fmla="*/ 2147483647 h 133"/>
                <a:gd name="T8" fmla="*/ 2147483647 w 166"/>
                <a:gd name="T9" fmla="*/ 2147483647 h 133"/>
                <a:gd name="T10" fmla="*/ 2147483647 w 166"/>
                <a:gd name="T11" fmla="*/ 2147483647 h 133"/>
                <a:gd name="T12" fmla="*/ 2147483647 w 166"/>
                <a:gd name="T13" fmla="*/ 2147483647 h 133"/>
                <a:gd name="T14" fmla="*/ 2147483647 w 166"/>
                <a:gd name="T15" fmla="*/ 2147483647 h 133"/>
                <a:gd name="T16" fmla="*/ 2147483647 w 166"/>
                <a:gd name="T17" fmla="*/ 2147483647 h 133"/>
                <a:gd name="T18" fmla="*/ 2147483647 w 166"/>
                <a:gd name="T19" fmla="*/ 2147483647 h 133"/>
                <a:gd name="T20" fmla="*/ 2147483647 w 166"/>
                <a:gd name="T21" fmla="*/ 2147483647 h 133"/>
                <a:gd name="T22" fmla="*/ 2147483647 w 166"/>
                <a:gd name="T23" fmla="*/ 2147483647 h 133"/>
                <a:gd name="T24" fmla="*/ 2147483647 w 166"/>
                <a:gd name="T25" fmla="*/ 2147483647 h 133"/>
                <a:gd name="T26" fmla="*/ 2147483647 w 166"/>
                <a:gd name="T27" fmla="*/ 2147483647 h 133"/>
                <a:gd name="T28" fmla="*/ 2147483647 w 166"/>
                <a:gd name="T29" fmla="*/ 2147483647 h 133"/>
                <a:gd name="T30" fmla="*/ 2147483647 w 166"/>
                <a:gd name="T31" fmla="*/ 2147483647 h 133"/>
                <a:gd name="T32" fmla="*/ 2147483647 w 166"/>
                <a:gd name="T33" fmla="*/ 2147483647 h 133"/>
                <a:gd name="T34" fmla="*/ 2147483647 w 166"/>
                <a:gd name="T35" fmla="*/ 2147483647 h 133"/>
                <a:gd name="T36" fmla="*/ 2147483647 w 166"/>
                <a:gd name="T37" fmla="*/ 2147483647 h 133"/>
                <a:gd name="T38" fmla="*/ 2147483647 w 166"/>
                <a:gd name="T39" fmla="*/ 2147483647 h 133"/>
                <a:gd name="T40" fmla="*/ 2147483647 w 166"/>
                <a:gd name="T41" fmla="*/ 2147483647 h 133"/>
                <a:gd name="T42" fmla="*/ 2147483647 w 166"/>
                <a:gd name="T43" fmla="*/ 2147483647 h 133"/>
                <a:gd name="T44" fmla="*/ 2147483647 w 166"/>
                <a:gd name="T45" fmla="*/ 2147483647 h 133"/>
                <a:gd name="T46" fmla="*/ 2147483647 w 166"/>
                <a:gd name="T47" fmla="*/ 2147483647 h 133"/>
                <a:gd name="T48" fmla="*/ 2147483647 w 166"/>
                <a:gd name="T49" fmla="*/ 2147483647 h 133"/>
                <a:gd name="T50" fmla="*/ 2147483647 w 166"/>
                <a:gd name="T51" fmla="*/ 2147483647 h 133"/>
                <a:gd name="T52" fmla="*/ 2147483647 w 166"/>
                <a:gd name="T53" fmla="*/ 2147483647 h 133"/>
                <a:gd name="T54" fmla="*/ 2147483647 w 166"/>
                <a:gd name="T55" fmla="*/ 2147483647 h 133"/>
                <a:gd name="T56" fmla="*/ 2147483647 w 166"/>
                <a:gd name="T57" fmla="*/ 2147483647 h 133"/>
                <a:gd name="T58" fmla="*/ 2147483647 w 166"/>
                <a:gd name="T59" fmla="*/ 2147483647 h 133"/>
                <a:gd name="T60" fmla="*/ 2147483647 w 166"/>
                <a:gd name="T61" fmla="*/ 2147483647 h 133"/>
                <a:gd name="T62" fmla="*/ 2147483647 w 166"/>
                <a:gd name="T63" fmla="*/ 2147483647 h 133"/>
                <a:gd name="T64" fmla="*/ 2147483647 w 166"/>
                <a:gd name="T65" fmla="*/ 2147483647 h 133"/>
                <a:gd name="T66" fmla="*/ 2147483647 w 166"/>
                <a:gd name="T67" fmla="*/ 2147483647 h 133"/>
                <a:gd name="T68" fmla="*/ 2147483647 w 166"/>
                <a:gd name="T69" fmla="*/ 2147483647 h 1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6"/>
                <a:gd name="T106" fmla="*/ 0 h 133"/>
                <a:gd name="T107" fmla="*/ 166 w 166"/>
                <a:gd name="T108" fmla="*/ 133 h 13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6" h="133">
                  <a:moveTo>
                    <a:pt x="164" y="34"/>
                  </a:moveTo>
                  <a:lnTo>
                    <a:pt x="166" y="26"/>
                  </a:lnTo>
                  <a:lnTo>
                    <a:pt x="158" y="22"/>
                  </a:lnTo>
                  <a:lnTo>
                    <a:pt x="158" y="15"/>
                  </a:lnTo>
                  <a:lnTo>
                    <a:pt x="160" y="12"/>
                  </a:lnTo>
                  <a:lnTo>
                    <a:pt x="154" y="8"/>
                  </a:lnTo>
                  <a:lnTo>
                    <a:pt x="150" y="2"/>
                  </a:lnTo>
                  <a:lnTo>
                    <a:pt x="143" y="6"/>
                  </a:lnTo>
                  <a:lnTo>
                    <a:pt x="135" y="12"/>
                  </a:lnTo>
                  <a:lnTo>
                    <a:pt x="129" y="12"/>
                  </a:lnTo>
                  <a:lnTo>
                    <a:pt x="121" y="6"/>
                  </a:lnTo>
                  <a:lnTo>
                    <a:pt x="105" y="9"/>
                  </a:lnTo>
                  <a:lnTo>
                    <a:pt x="98" y="14"/>
                  </a:lnTo>
                  <a:lnTo>
                    <a:pt x="95" y="15"/>
                  </a:lnTo>
                  <a:lnTo>
                    <a:pt x="82" y="14"/>
                  </a:lnTo>
                  <a:lnTo>
                    <a:pt x="74" y="8"/>
                  </a:lnTo>
                  <a:lnTo>
                    <a:pt x="68" y="9"/>
                  </a:lnTo>
                  <a:lnTo>
                    <a:pt x="59" y="12"/>
                  </a:lnTo>
                  <a:lnTo>
                    <a:pt x="56" y="12"/>
                  </a:lnTo>
                  <a:lnTo>
                    <a:pt x="53" y="3"/>
                  </a:lnTo>
                  <a:lnTo>
                    <a:pt x="46" y="3"/>
                  </a:lnTo>
                  <a:lnTo>
                    <a:pt x="39" y="0"/>
                  </a:lnTo>
                  <a:lnTo>
                    <a:pt x="36" y="2"/>
                  </a:lnTo>
                  <a:lnTo>
                    <a:pt x="25" y="3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14" y="20"/>
                  </a:lnTo>
                  <a:lnTo>
                    <a:pt x="14" y="28"/>
                  </a:lnTo>
                  <a:lnTo>
                    <a:pt x="12" y="36"/>
                  </a:lnTo>
                  <a:lnTo>
                    <a:pt x="17" y="43"/>
                  </a:lnTo>
                  <a:lnTo>
                    <a:pt x="15" y="50"/>
                  </a:lnTo>
                  <a:lnTo>
                    <a:pt x="12" y="56"/>
                  </a:lnTo>
                  <a:lnTo>
                    <a:pt x="9" y="57"/>
                  </a:lnTo>
                  <a:lnTo>
                    <a:pt x="6" y="62"/>
                  </a:lnTo>
                  <a:lnTo>
                    <a:pt x="5" y="67"/>
                  </a:lnTo>
                  <a:lnTo>
                    <a:pt x="1" y="67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1" y="106"/>
                  </a:lnTo>
                  <a:lnTo>
                    <a:pt x="22" y="104"/>
                  </a:lnTo>
                  <a:lnTo>
                    <a:pt x="32" y="110"/>
                  </a:lnTo>
                  <a:lnTo>
                    <a:pt x="39" y="116"/>
                  </a:lnTo>
                  <a:lnTo>
                    <a:pt x="40" y="127"/>
                  </a:lnTo>
                  <a:lnTo>
                    <a:pt x="46" y="133"/>
                  </a:lnTo>
                  <a:lnTo>
                    <a:pt x="77" y="127"/>
                  </a:lnTo>
                  <a:lnTo>
                    <a:pt x="84" y="123"/>
                  </a:lnTo>
                  <a:lnTo>
                    <a:pt x="84" y="115"/>
                  </a:lnTo>
                  <a:lnTo>
                    <a:pt x="85" y="110"/>
                  </a:lnTo>
                  <a:lnTo>
                    <a:pt x="90" y="106"/>
                  </a:lnTo>
                  <a:lnTo>
                    <a:pt x="101" y="96"/>
                  </a:lnTo>
                  <a:lnTo>
                    <a:pt x="112" y="96"/>
                  </a:lnTo>
                  <a:lnTo>
                    <a:pt x="115" y="101"/>
                  </a:lnTo>
                  <a:lnTo>
                    <a:pt x="119" y="102"/>
                  </a:lnTo>
                  <a:lnTo>
                    <a:pt x="123" y="99"/>
                  </a:lnTo>
                  <a:lnTo>
                    <a:pt x="124" y="93"/>
                  </a:lnTo>
                  <a:lnTo>
                    <a:pt x="129" y="90"/>
                  </a:lnTo>
                  <a:lnTo>
                    <a:pt x="130" y="85"/>
                  </a:lnTo>
                  <a:lnTo>
                    <a:pt x="132" y="79"/>
                  </a:lnTo>
                  <a:lnTo>
                    <a:pt x="133" y="74"/>
                  </a:lnTo>
                  <a:lnTo>
                    <a:pt x="138" y="73"/>
                  </a:lnTo>
                  <a:lnTo>
                    <a:pt x="140" y="68"/>
                  </a:lnTo>
                  <a:lnTo>
                    <a:pt x="140" y="62"/>
                  </a:lnTo>
                  <a:lnTo>
                    <a:pt x="144" y="59"/>
                  </a:lnTo>
                  <a:lnTo>
                    <a:pt x="150" y="50"/>
                  </a:lnTo>
                  <a:lnTo>
                    <a:pt x="150" y="43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4" y="34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4" name="Freeform 143"/>
            <p:cNvSpPr>
              <a:spLocks/>
            </p:cNvSpPr>
            <p:nvPr/>
          </p:nvSpPr>
          <p:spPr bwMode="auto">
            <a:xfrm>
              <a:off x="5689351" y="3393817"/>
              <a:ext cx="296050" cy="214142"/>
            </a:xfrm>
            <a:custGeom>
              <a:avLst/>
              <a:gdLst>
                <a:gd name="T0" fmla="*/ 2147483647 w 178"/>
                <a:gd name="T1" fmla="*/ 2147483647 h 120"/>
                <a:gd name="T2" fmla="*/ 2147483647 w 178"/>
                <a:gd name="T3" fmla="*/ 2147483647 h 120"/>
                <a:gd name="T4" fmla="*/ 2147483647 w 178"/>
                <a:gd name="T5" fmla="*/ 2147483647 h 120"/>
                <a:gd name="T6" fmla="*/ 2147483647 w 178"/>
                <a:gd name="T7" fmla="*/ 2147483647 h 120"/>
                <a:gd name="T8" fmla="*/ 2147483647 w 178"/>
                <a:gd name="T9" fmla="*/ 2147483647 h 120"/>
                <a:gd name="T10" fmla="*/ 2147483647 w 178"/>
                <a:gd name="T11" fmla="*/ 2147483647 h 120"/>
                <a:gd name="T12" fmla="*/ 2147483647 w 178"/>
                <a:gd name="T13" fmla="*/ 2147483647 h 120"/>
                <a:gd name="T14" fmla="*/ 2147483647 w 178"/>
                <a:gd name="T15" fmla="*/ 2147483647 h 120"/>
                <a:gd name="T16" fmla="*/ 2147483647 w 178"/>
                <a:gd name="T17" fmla="*/ 2147483647 h 120"/>
                <a:gd name="T18" fmla="*/ 2147483647 w 178"/>
                <a:gd name="T19" fmla="*/ 2147483647 h 120"/>
                <a:gd name="T20" fmla="*/ 2147483647 w 178"/>
                <a:gd name="T21" fmla="*/ 2147483647 h 120"/>
                <a:gd name="T22" fmla="*/ 2147483647 w 178"/>
                <a:gd name="T23" fmla="*/ 2147483647 h 120"/>
                <a:gd name="T24" fmla="*/ 2147483647 w 178"/>
                <a:gd name="T25" fmla="*/ 2147483647 h 120"/>
                <a:gd name="T26" fmla="*/ 2147483647 w 178"/>
                <a:gd name="T27" fmla="*/ 2147483647 h 120"/>
                <a:gd name="T28" fmla="*/ 2147483647 w 178"/>
                <a:gd name="T29" fmla="*/ 2147483647 h 120"/>
                <a:gd name="T30" fmla="*/ 2147483647 w 178"/>
                <a:gd name="T31" fmla="*/ 2147483647 h 120"/>
                <a:gd name="T32" fmla="*/ 2147483647 w 178"/>
                <a:gd name="T33" fmla="*/ 2147483647 h 120"/>
                <a:gd name="T34" fmla="*/ 2147483647 w 178"/>
                <a:gd name="T35" fmla="*/ 2147483647 h 120"/>
                <a:gd name="T36" fmla="*/ 2147483647 w 178"/>
                <a:gd name="T37" fmla="*/ 2147483647 h 120"/>
                <a:gd name="T38" fmla="*/ 2147483647 w 178"/>
                <a:gd name="T39" fmla="*/ 2147483647 h 120"/>
                <a:gd name="T40" fmla="*/ 2147483647 w 178"/>
                <a:gd name="T41" fmla="*/ 2147483647 h 120"/>
                <a:gd name="T42" fmla="*/ 2147483647 w 178"/>
                <a:gd name="T43" fmla="*/ 2147483647 h 120"/>
                <a:gd name="T44" fmla="*/ 2147483647 w 178"/>
                <a:gd name="T45" fmla="*/ 2147483647 h 120"/>
                <a:gd name="T46" fmla="*/ 2147483647 w 178"/>
                <a:gd name="T47" fmla="*/ 2147483647 h 120"/>
                <a:gd name="T48" fmla="*/ 2147483647 w 178"/>
                <a:gd name="T49" fmla="*/ 2147483647 h 120"/>
                <a:gd name="T50" fmla="*/ 2147483647 w 178"/>
                <a:gd name="T51" fmla="*/ 2147483647 h 120"/>
                <a:gd name="T52" fmla="*/ 2147483647 w 178"/>
                <a:gd name="T53" fmla="*/ 2147483647 h 120"/>
                <a:gd name="T54" fmla="*/ 2147483647 w 178"/>
                <a:gd name="T55" fmla="*/ 2147483647 h 120"/>
                <a:gd name="T56" fmla="*/ 2147483647 w 178"/>
                <a:gd name="T57" fmla="*/ 2147483647 h 120"/>
                <a:gd name="T58" fmla="*/ 2147483647 w 178"/>
                <a:gd name="T59" fmla="*/ 2147483647 h 120"/>
                <a:gd name="T60" fmla="*/ 2147483647 w 178"/>
                <a:gd name="T61" fmla="*/ 2147483647 h 120"/>
                <a:gd name="T62" fmla="*/ 2147483647 w 178"/>
                <a:gd name="T63" fmla="*/ 2147483647 h 120"/>
                <a:gd name="T64" fmla="*/ 2147483647 w 178"/>
                <a:gd name="T65" fmla="*/ 2147483647 h 120"/>
                <a:gd name="T66" fmla="*/ 2147483647 w 178"/>
                <a:gd name="T67" fmla="*/ 2147483647 h 120"/>
                <a:gd name="T68" fmla="*/ 2147483647 w 178"/>
                <a:gd name="T69" fmla="*/ 2147483647 h 120"/>
                <a:gd name="T70" fmla="*/ 2147483647 w 178"/>
                <a:gd name="T71" fmla="*/ 2147483647 h 120"/>
                <a:gd name="T72" fmla="*/ 2147483647 w 178"/>
                <a:gd name="T73" fmla="*/ 2147483647 h 120"/>
                <a:gd name="T74" fmla="*/ 2147483647 w 178"/>
                <a:gd name="T75" fmla="*/ 2147483647 h 120"/>
                <a:gd name="T76" fmla="*/ 2147483647 w 178"/>
                <a:gd name="T77" fmla="*/ 2147483647 h 120"/>
                <a:gd name="T78" fmla="*/ 2147483647 w 178"/>
                <a:gd name="T79" fmla="*/ 2147483647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8"/>
                <a:gd name="T121" fmla="*/ 0 h 120"/>
                <a:gd name="T122" fmla="*/ 178 w 178"/>
                <a:gd name="T123" fmla="*/ 120 h 1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8" h="120">
                  <a:moveTo>
                    <a:pt x="95" y="13"/>
                  </a:moveTo>
                  <a:lnTo>
                    <a:pt x="90" y="19"/>
                  </a:lnTo>
                  <a:lnTo>
                    <a:pt x="82" y="25"/>
                  </a:lnTo>
                  <a:lnTo>
                    <a:pt x="73" y="27"/>
                  </a:lnTo>
                  <a:lnTo>
                    <a:pt x="65" y="27"/>
                  </a:lnTo>
                  <a:lnTo>
                    <a:pt x="62" y="30"/>
                  </a:lnTo>
                  <a:lnTo>
                    <a:pt x="62" y="36"/>
                  </a:lnTo>
                  <a:lnTo>
                    <a:pt x="56" y="42"/>
                  </a:lnTo>
                  <a:lnTo>
                    <a:pt x="48" y="41"/>
                  </a:lnTo>
                  <a:lnTo>
                    <a:pt x="40" y="42"/>
                  </a:lnTo>
                  <a:lnTo>
                    <a:pt x="39" y="47"/>
                  </a:lnTo>
                  <a:lnTo>
                    <a:pt x="29" y="45"/>
                  </a:lnTo>
                  <a:lnTo>
                    <a:pt x="15" y="48"/>
                  </a:lnTo>
                  <a:lnTo>
                    <a:pt x="12" y="50"/>
                  </a:lnTo>
                  <a:lnTo>
                    <a:pt x="6" y="61"/>
                  </a:lnTo>
                  <a:lnTo>
                    <a:pt x="0" y="67"/>
                  </a:lnTo>
                  <a:lnTo>
                    <a:pt x="1" y="75"/>
                  </a:lnTo>
                  <a:lnTo>
                    <a:pt x="1" y="83"/>
                  </a:lnTo>
                  <a:lnTo>
                    <a:pt x="8" y="92"/>
                  </a:lnTo>
                  <a:lnTo>
                    <a:pt x="8" y="97"/>
                  </a:lnTo>
                  <a:lnTo>
                    <a:pt x="12" y="104"/>
                  </a:lnTo>
                  <a:lnTo>
                    <a:pt x="23" y="111"/>
                  </a:lnTo>
                  <a:lnTo>
                    <a:pt x="23" y="120"/>
                  </a:lnTo>
                  <a:lnTo>
                    <a:pt x="28" y="111"/>
                  </a:lnTo>
                  <a:lnTo>
                    <a:pt x="31" y="103"/>
                  </a:lnTo>
                  <a:lnTo>
                    <a:pt x="42" y="101"/>
                  </a:lnTo>
                  <a:lnTo>
                    <a:pt x="50" y="103"/>
                  </a:lnTo>
                  <a:lnTo>
                    <a:pt x="56" y="101"/>
                  </a:lnTo>
                  <a:lnTo>
                    <a:pt x="56" y="92"/>
                  </a:lnTo>
                  <a:lnTo>
                    <a:pt x="64" y="84"/>
                  </a:lnTo>
                  <a:lnTo>
                    <a:pt x="71" y="79"/>
                  </a:lnTo>
                  <a:lnTo>
                    <a:pt x="79" y="86"/>
                  </a:lnTo>
                  <a:lnTo>
                    <a:pt x="82" y="90"/>
                  </a:lnTo>
                  <a:lnTo>
                    <a:pt x="84" y="92"/>
                  </a:lnTo>
                  <a:lnTo>
                    <a:pt x="88" y="92"/>
                  </a:lnTo>
                  <a:lnTo>
                    <a:pt x="92" y="92"/>
                  </a:lnTo>
                  <a:lnTo>
                    <a:pt x="98" y="93"/>
                  </a:lnTo>
                  <a:lnTo>
                    <a:pt x="107" y="95"/>
                  </a:lnTo>
                  <a:lnTo>
                    <a:pt x="112" y="93"/>
                  </a:lnTo>
                  <a:lnTo>
                    <a:pt x="115" y="84"/>
                  </a:lnTo>
                  <a:lnTo>
                    <a:pt x="121" y="89"/>
                  </a:lnTo>
                  <a:lnTo>
                    <a:pt x="132" y="84"/>
                  </a:lnTo>
                  <a:lnTo>
                    <a:pt x="141" y="84"/>
                  </a:lnTo>
                  <a:lnTo>
                    <a:pt x="147" y="81"/>
                  </a:lnTo>
                  <a:lnTo>
                    <a:pt x="152" y="76"/>
                  </a:lnTo>
                  <a:lnTo>
                    <a:pt x="158" y="81"/>
                  </a:lnTo>
                  <a:lnTo>
                    <a:pt x="168" y="83"/>
                  </a:lnTo>
                  <a:lnTo>
                    <a:pt x="174" y="81"/>
                  </a:lnTo>
                  <a:lnTo>
                    <a:pt x="177" y="76"/>
                  </a:lnTo>
                  <a:lnTo>
                    <a:pt x="178" y="76"/>
                  </a:lnTo>
                  <a:lnTo>
                    <a:pt x="164" y="67"/>
                  </a:lnTo>
                  <a:lnTo>
                    <a:pt x="164" y="62"/>
                  </a:lnTo>
                  <a:lnTo>
                    <a:pt x="160" y="56"/>
                  </a:lnTo>
                  <a:lnTo>
                    <a:pt x="158" y="55"/>
                  </a:lnTo>
                  <a:lnTo>
                    <a:pt x="154" y="55"/>
                  </a:lnTo>
                  <a:lnTo>
                    <a:pt x="149" y="50"/>
                  </a:lnTo>
                  <a:lnTo>
                    <a:pt x="149" y="44"/>
                  </a:lnTo>
                  <a:lnTo>
                    <a:pt x="141" y="39"/>
                  </a:lnTo>
                  <a:lnTo>
                    <a:pt x="133" y="39"/>
                  </a:lnTo>
                  <a:lnTo>
                    <a:pt x="135" y="33"/>
                  </a:lnTo>
                  <a:lnTo>
                    <a:pt x="124" y="31"/>
                  </a:lnTo>
                  <a:lnTo>
                    <a:pt x="124" y="28"/>
                  </a:lnTo>
                  <a:lnTo>
                    <a:pt x="126" y="22"/>
                  </a:lnTo>
                  <a:lnTo>
                    <a:pt x="126" y="16"/>
                  </a:lnTo>
                  <a:lnTo>
                    <a:pt x="123" y="8"/>
                  </a:lnTo>
                  <a:lnTo>
                    <a:pt x="116" y="3"/>
                  </a:lnTo>
                  <a:lnTo>
                    <a:pt x="112" y="0"/>
                  </a:lnTo>
                  <a:lnTo>
                    <a:pt x="101" y="5"/>
                  </a:lnTo>
                  <a:lnTo>
                    <a:pt x="99" y="10"/>
                  </a:lnTo>
                  <a:lnTo>
                    <a:pt x="95" y="1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5" name="Freeform 144"/>
            <p:cNvSpPr>
              <a:spLocks/>
            </p:cNvSpPr>
            <p:nvPr/>
          </p:nvSpPr>
          <p:spPr bwMode="auto">
            <a:xfrm>
              <a:off x="5644445" y="3529441"/>
              <a:ext cx="432431" cy="463976"/>
            </a:xfrm>
            <a:custGeom>
              <a:avLst/>
              <a:gdLst>
                <a:gd name="T0" fmla="*/ 2147483647 w 260"/>
                <a:gd name="T1" fmla="*/ 2147483647 h 260"/>
                <a:gd name="T2" fmla="*/ 2147483647 w 260"/>
                <a:gd name="T3" fmla="*/ 2147483647 h 260"/>
                <a:gd name="T4" fmla="*/ 2147483647 w 260"/>
                <a:gd name="T5" fmla="*/ 2147483647 h 260"/>
                <a:gd name="T6" fmla="*/ 2147483647 w 260"/>
                <a:gd name="T7" fmla="*/ 2147483647 h 260"/>
                <a:gd name="T8" fmla="*/ 2147483647 w 260"/>
                <a:gd name="T9" fmla="*/ 2147483647 h 260"/>
                <a:gd name="T10" fmla="*/ 2147483647 w 260"/>
                <a:gd name="T11" fmla="*/ 2147483647 h 260"/>
                <a:gd name="T12" fmla="*/ 2147483647 w 260"/>
                <a:gd name="T13" fmla="*/ 2147483647 h 260"/>
                <a:gd name="T14" fmla="*/ 2147483647 w 260"/>
                <a:gd name="T15" fmla="*/ 2147483647 h 260"/>
                <a:gd name="T16" fmla="*/ 2147483647 w 260"/>
                <a:gd name="T17" fmla="*/ 2147483647 h 260"/>
                <a:gd name="T18" fmla="*/ 2147483647 w 260"/>
                <a:gd name="T19" fmla="*/ 2147483647 h 260"/>
                <a:gd name="T20" fmla="*/ 2147483647 w 260"/>
                <a:gd name="T21" fmla="*/ 2147483647 h 260"/>
                <a:gd name="T22" fmla="*/ 2147483647 w 260"/>
                <a:gd name="T23" fmla="*/ 2147483647 h 260"/>
                <a:gd name="T24" fmla="*/ 2147483647 w 260"/>
                <a:gd name="T25" fmla="*/ 2147483647 h 260"/>
                <a:gd name="T26" fmla="*/ 2147483647 w 260"/>
                <a:gd name="T27" fmla="*/ 2147483647 h 260"/>
                <a:gd name="T28" fmla="*/ 2147483647 w 260"/>
                <a:gd name="T29" fmla="*/ 2147483647 h 260"/>
                <a:gd name="T30" fmla="*/ 2147483647 w 260"/>
                <a:gd name="T31" fmla="*/ 2147483647 h 260"/>
                <a:gd name="T32" fmla="*/ 2147483647 w 260"/>
                <a:gd name="T33" fmla="*/ 2147483647 h 260"/>
                <a:gd name="T34" fmla="*/ 2147483647 w 260"/>
                <a:gd name="T35" fmla="*/ 2147483647 h 260"/>
                <a:gd name="T36" fmla="*/ 2147483647 w 260"/>
                <a:gd name="T37" fmla="*/ 2147483647 h 260"/>
                <a:gd name="T38" fmla="*/ 2147483647 w 260"/>
                <a:gd name="T39" fmla="*/ 2147483647 h 260"/>
                <a:gd name="T40" fmla="*/ 2147483647 w 260"/>
                <a:gd name="T41" fmla="*/ 2147483647 h 260"/>
                <a:gd name="T42" fmla="*/ 2147483647 w 260"/>
                <a:gd name="T43" fmla="*/ 2147483647 h 260"/>
                <a:gd name="T44" fmla="*/ 2147483647 w 260"/>
                <a:gd name="T45" fmla="*/ 2147483647 h 260"/>
                <a:gd name="T46" fmla="*/ 2147483647 w 260"/>
                <a:gd name="T47" fmla="*/ 2147483647 h 260"/>
                <a:gd name="T48" fmla="*/ 2147483647 w 260"/>
                <a:gd name="T49" fmla="*/ 2147483647 h 260"/>
                <a:gd name="T50" fmla="*/ 2147483647 w 260"/>
                <a:gd name="T51" fmla="*/ 2147483647 h 260"/>
                <a:gd name="T52" fmla="*/ 2147483647 w 260"/>
                <a:gd name="T53" fmla="*/ 2147483647 h 260"/>
                <a:gd name="T54" fmla="*/ 2147483647 w 260"/>
                <a:gd name="T55" fmla="*/ 2147483647 h 260"/>
                <a:gd name="T56" fmla="*/ 2147483647 w 260"/>
                <a:gd name="T57" fmla="*/ 2147483647 h 260"/>
                <a:gd name="T58" fmla="*/ 2147483647 w 260"/>
                <a:gd name="T59" fmla="*/ 2147483647 h 260"/>
                <a:gd name="T60" fmla="*/ 2147483647 w 260"/>
                <a:gd name="T61" fmla="*/ 2147483647 h 260"/>
                <a:gd name="T62" fmla="*/ 2147483647 w 260"/>
                <a:gd name="T63" fmla="*/ 2147483647 h 260"/>
                <a:gd name="T64" fmla="*/ 2147483647 w 260"/>
                <a:gd name="T65" fmla="*/ 2147483647 h 260"/>
                <a:gd name="T66" fmla="*/ 2147483647 w 260"/>
                <a:gd name="T67" fmla="*/ 2147483647 h 260"/>
                <a:gd name="T68" fmla="*/ 2147483647 w 260"/>
                <a:gd name="T69" fmla="*/ 2147483647 h 260"/>
                <a:gd name="T70" fmla="*/ 2147483647 w 260"/>
                <a:gd name="T71" fmla="*/ 2147483647 h 260"/>
                <a:gd name="T72" fmla="*/ 2147483647 w 260"/>
                <a:gd name="T73" fmla="*/ 2147483647 h 260"/>
                <a:gd name="T74" fmla="*/ 2147483647 w 260"/>
                <a:gd name="T75" fmla="*/ 2147483647 h 260"/>
                <a:gd name="T76" fmla="*/ 2147483647 w 260"/>
                <a:gd name="T77" fmla="*/ 2147483647 h 260"/>
                <a:gd name="T78" fmla="*/ 2147483647 w 260"/>
                <a:gd name="T79" fmla="*/ 2147483647 h 260"/>
                <a:gd name="T80" fmla="*/ 2147483647 w 260"/>
                <a:gd name="T81" fmla="*/ 2147483647 h 260"/>
                <a:gd name="T82" fmla="*/ 2147483647 w 260"/>
                <a:gd name="T83" fmla="*/ 2147483647 h 260"/>
                <a:gd name="T84" fmla="*/ 2147483647 w 260"/>
                <a:gd name="T85" fmla="*/ 2147483647 h 260"/>
                <a:gd name="T86" fmla="*/ 2147483647 w 260"/>
                <a:gd name="T87" fmla="*/ 2147483647 h 260"/>
                <a:gd name="T88" fmla="*/ 2147483647 w 260"/>
                <a:gd name="T89" fmla="*/ 2147483647 h 260"/>
                <a:gd name="T90" fmla="*/ 2147483647 w 260"/>
                <a:gd name="T91" fmla="*/ 0 h 260"/>
                <a:gd name="T92" fmla="*/ 2147483647 w 260"/>
                <a:gd name="T93" fmla="*/ 2147483647 h 2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0"/>
                <a:gd name="T142" fmla="*/ 0 h 260"/>
                <a:gd name="T143" fmla="*/ 260 w 260"/>
                <a:gd name="T144" fmla="*/ 260 h 2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0" h="260">
                  <a:moveTo>
                    <a:pt x="142" y="8"/>
                  </a:moveTo>
                  <a:lnTo>
                    <a:pt x="139" y="17"/>
                  </a:lnTo>
                  <a:lnTo>
                    <a:pt x="134" y="19"/>
                  </a:lnTo>
                  <a:lnTo>
                    <a:pt x="125" y="17"/>
                  </a:lnTo>
                  <a:lnTo>
                    <a:pt x="119" y="16"/>
                  </a:lnTo>
                  <a:lnTo>
                    <a:pt x="115" y="16"/>
                  </a:lnTo>
                  <a:lnTo>
                    <a:pt x="111" y="16"/>
                  </a:lnTo>
                  <a:lnTo>
                    <a:pt x="109" y="14"/>
                  </a:lnTo>
                  <a:lnTo>
                    <a:pt x="106" y="10"/>
                  </a:lnTo>
                  <a:lnTo>
                    <a:pt x="98" y="3"/>
                  </a:lnTo>
                  <a:lnTo>
                    <a:pt x="91" y="8"/>
                  </a:lnTo>
                  <a:lnTo>
                    <a:pt x="83" y="16"/>
                  </a:lnTo>
                  <a:lnTo>
                    <a:pt x="83" y="25"/>
                  </a:lnTo>
                  <a:lnTo>
                    <a:pt x="83" y="31"/>
                  </a:lnTo>
                  <a:lnTo>
                    <a:pt x="77" y="47"/>
                  </a:lnTo>
                  <a:lnTo>
                    <a:pt x="75" y="61"/>
                  </a:lnTo>
                  <a:lnTo>
                    <a:pt x="73" y="75"/>
                  </a:lnTo>
                  <a:lnTo>
                    <a:pt x="69" y="86"/>
                  </a:lnTo>
                  <a:lnTo>
                    <a:pt x="58" y="92"/>
                  </a:lnTo>
                  <a:lnTo>
                    <a:pt x="58" y="98"/>
                  </a:lnTo>
                  <a:lnTo>
                    <a:pt x="50" y="106"/>
                  </a:lnTo>
                  <a:lnTo>
                    <a:pt x="50" y="121"/>
                  </a:lnTo>
                  <a:lnTo>
                    <a:pt x="44" y="131"/>
                  </a:lnTo>
                  <a:lnTo>
                    <a:pt x="38" y="134"/>
                  </a:lnTo>
                  <a:lnTo>
                    <a:pt x="32" y="143"/>
                  </a:lnTo>
                  <a:lnTo>
                    <a:pt x="27" y="142"/>
                  </a:lnTo>
                  <a:lnTo>
                    <a:pt x="27" y="134"/>
                  </a:lnTo>
                  <a:lnTo>
                    <a:pt x="22" y="137"/>
                  </a:lnTo>
                  <a:lnTo>
                    <a:pt x="16" y="135"/>
                  </a:lnTo>
                  <a:lnTo>
                    <a:pt x="16" y="140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8" y="140"/>
                  </a:lnTo>
                  <a:lnTo>
                    <a:pt x="0" y="146"/>
                  </a:lnTo>
                  <a:lnTo>
                    <a:pt x="2" y="157"/>
                  </a:lnTo>
                  <a:lnTo>
                    <a:pt x="55" y="156"/>
                  </a:lnTo>
                  <a:lnTo>
                    <a:pt x="60" y="171"/>
                  </a:lnTo>
                  <a:lnTo>
                    <a:pt x="69" y="187"/>
                  </a:lnTo>
                  <a:lnTo>
                    <a:pt x="80" y="185"/>
                  </a:lnTo>
                  <a:lnTo>
                    <a:pt x="94" y="185"/>
                  </a:lnTo>
                  <a:lnTo>
                    <a:pt x="95" y="179"/>
                  </a:lnTo>
                  <a:lnTo>
                    <a:pt x="97" y="171"/>
                  </a:lnTo>
                  <a:lnTo>
                    <a:pt x="111" y="171"/>
                  </a:lnTo>
                  <a:lnTo>
                    <a:pt x="111" y="176"/>
                  </a:lnTo>
                  <a:lnTo>
                    <a:pt x="129" y="176"/>
                  </a:lnTo>
                  <a:lnTo>
                    <a:pt x="126" y="185"/>
                  </a:lnTo>
                  <a:lnTo>
                    <a:pt x="129" y="190"/>
                  </a:lnTo>
                  <a:lnTo>
                    <a:pt x="129" y="198"/>
                  </a:lnTo>
                  <a:lnTo>
                    <a:pt x="128" y="207"/>
                  </a:lnTo>
                  <a:lnTo>
                    <a:pt x="134" y="213"/>
                  </a:lnTo>
                  <a:lnTo>
                    <a:pt x="134" y="224"/>
                  </a:lnTo>
                  <a:lnTo>
                    <a:pt x="134" y="229"/>
                  </a:lnTo>
                  <a:lnTo>
                    <a:pt x="142" y="227"/>
                  </a:lnTo>
                  <a:lnTo>
                    <a:pt x="153" y="227"/>
                  </a:lnTo>
                  <a:lnTo>
                    <a:pt x="159" y="227"/>
                  </a:lnTo>
                  <a:lnTo>
                    <a:pt x="160" y="227"/>
                  </a:lnTo>
                  <a:lnTo>
                    <a:pt x="164" y="229"/>
                  </a:lnTo>
                  <a:lnTo>
                    <a:pt x="165" y="232"/>
                  </a:lnTo>
                  <a:lnTo>
                    <a:pt x="170" y="232"/>
                  </a:lnTo>
                  <a:lnTo>
                    <a:pt x="176" y="230"/>
                  </a:lnTo>
                  <a:lnTo>
                    <a:pt x="176" y="235"/>
                  </a:lnTo>
                  <a:lnTo>
                    <a:pt x="182" y="238"/>
                  </a:lnTo>
                  <a:lnTo>
                    <a:pt x="198" y="241"/>
                  </a:lnTo>
                  <a:lnTo>
                    <a:pt x="199" y="238"/>
                  </a:lnTo>
                  <a:lnTo>
                    <a:pt x="202" y="236"/>
                  </a:lnTo>
                  <a:lnTo>
                    <a:pt x="210" y="244"/>
                  </a:lnTo>
                  <a:lnTo>
                    <a:pt x="215" y="246"/>
                  </a:lnTo>
                  <a:lnTo>
                    <a:pt x="219" y="249"/>
                  </a:lnTo>
                  <a:lnTo>
                    <a:pt x="226" y="258"/>
                  </a:lnTo>
                  <a:lnTo>
                    <a:pt x="230" y="260"/>
                  </a:lnTo>
                  <a:lnTo>
                    <a:pt x="233" y="257"/>
                  </a:lnTo>
                  <a:lnTo>
                    <a:pt x="238" y="260"/>
                  </a:lnTo>
                  <a:lnTo>
                    <a:pt x="238" y="244"/>
                  </a:lnTo>
                  <a:lnTo>
                    <a:pt x="233" y="246"/>
                  </a:lnTo>
                  <a:lnTo>
                    <a:pt x="229" y="247"/>
                  </a:lnTo>
                  <a:lnTo>
                    <a:pt x="226" y="243"/>
                  </a:lnTo>
                  <a:lnTo>
                    <a:pt x="219" y="239"/>
                  </a:lnTo>
                  <a:lnTo>
                    <a:pt x="219" y="235"/>
                  </a:lnTo>
                  <a:lnTo>
                    <a:pt x="219" y="230"/>
                  </a:lnTo>
                  <a:lnTo>
                    <a:pt x="221" y="224"/>
                  </a:lnTo>
                  <a:lnTo>
                    <a:pt x="223" y="219"/>
                  </a:lnTo>
                  <a:lnTo>
                    <a:pt x="223" y="215"/>
                  </a:lnTo>
                  <a:lnTo>
                    <a:pt x="223" y="210"/>
                  </a:lnTo>
                  <a:lnTo>
                    <a:pt x="219" y="204"/>
                  </a:lnTo>
                  <a:lnTo>
                    <a:pt x="219" y="201"/>
                  </a:lnTo>
                  <a:lnTo>
                    <a:pt x="226" y="199"/>
                  </a:lnTo>
                  <a:lnTo>
                    <a:pt x="226" y="193"/>
                  </a:lnTo>
                  <a:lnTo>
                    <a:pt x="237" y="190"/>
                  </a:lnTo>
                  <a:lnTo>
                    <a:pt x="250" y="188"/>
                  </a:lnTo>
                  <a:lnTo>
                    <a:pt x="249" y="185"/>
                  </a:lnTo>
                  <a:lnTo>
                    <a:pt x="246" y="177"/>
                  </a:lnTo>
                  <a:lnTo>
                    <a:pt x="241" y="170"/>
                  </a:lnTo>
                  <a:lnTo>
                    <a:pt x="233" y="160"/>
                  </a:lnTo>
                  <a:lnTo>
                    <a:pt x="235" y="154"/>
                  </a:lnTo>
                  <a:lnTo>
                    <a:pt x="233" y="149"/>
                  </a:lnTo>
                  <a:lnTo>
                    <a:pt x="232" y="135"/>
                  </a:lnTo>
                  <a:lnTo>
                    <a:pt x="230" y="128"/>
                  </a:lnTo>
                  <a:lnTo>
                    <a:pt x="230" y="117"/>
                  </a:lnTo>
                  <a:lnTo>
                    <a:pt x="226" y="109"/>
                  </a:lnTo>
                  <a:lnTo>
                    <a:pt x="230" y="103"/>
                  </a:lnTo>
                  <a:lnTo>
                    <a:pt x="229" y="98"/>
                  </a:lnTo>
                  <a:lnTo>
                    <a:pt x="233" y="95"/>
                  </a:lnTo>
                  <a:lnTo>
                    <a:pt x="235" y="95"/>
                  </a:lnTo>
                  <a:lnTo>
                    <a:pt x="235" y="80"/>
                  </a:lnTo>
                  <a:lnTo>
                    <a:pt x="241" y="64"/>
                  </a:lnTo>
                  <a:lnTo>
                    <a:pt x="247" y="58"/>
                  </a:lnTo>
                  <a:lnTo>
                    <a:pt x="255" y="53"/>
                  </a:lnTo>
                  <a:lnTo>
                    <a:pt x="260" y="49"/>
                  </a:lnTo>
                  <a:lnTo>
                    <a:pt x="258" y="44"/>
                  </a:lnTo>
                  <a:lnTo>
                    <a:pt x="250" y="41"/>
                  </a:lnTo>
                  <a:lnTo>
                    <a:pt x="252" y="27"/>
                  </a:lnTo>
                  <a:lnTo>
                    <a:pt x="249" y="24"/>
                  </a:lnTo>
                  <a:lnTo>
                    <a:pt x="243" y="19"/>
                  </a:lnTo>
                  <a:lnTo>
                    <a:pt x="237" y="11"/>
                  </a:lnTo>
                  <a:lnTo>
                    <a:pt x="230" y="16"/>
                  </a:lnTo>
                  <a:lnTo>
                    <a:pt x="224" y="13"/>
                  </a:lnTo>
                  <a:lnTo>
                    <a:pt x="219" y="17"/>
                  </a:lnTo>
                  <a:lnTo>
                    <a:pt x="215" y="14"/>
                  </a:lnTo>
                  <a:lnTo>
                    <a:pt x="209" y="11"/>
                  </a:lnTo>
                  <a:lnTo>
                    <a:pt x="204" y="5"/>
                  </a:lnTo>
                  <a:lnTo>
                    <a:pt x="204" y="0"/>
                  </a:lnTo>
                  <a:lnTo>
                    <a:pt x="201" y="5"/>
                  </a:lnTo>
                  <a:lnTo>
                    <a:pt x="195" y="7"/>
                  </a:lnTo>
                  <a:lnTo>
                    <a:pt x="185" y="5"/>
                  </a:lnTo>
                  <a:lnTo>
                    <a:pt x="179" y="0"/>
                  </a:lnTo>
                  <a:lnTo>
                    <a:pt x="174" y="5"/>
                  </a:lnTo>
                  <a:lnTo>
                    <a:pt x="168" y="8"/>
                  </a:lnTo>
                  <a:lnTo>
                    <a:pt x="159" y="8"/>
                  </a:lnTo>
                  <a:lnTo>
                    <a:pt x="148" y="13"/>
                  </a:lnTo>
                  <a:lnTo>
                    <a:pt x="142" y="8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6" name="Freeform 145"/>
            <p:cNvSpPr>
              <a:spLocks/>
            </p:cNvSpPr>
            <p:nvPr/>
          </p:nvSpPr>
          <p:spPr bwMode="auto">
            <a:xfrm>
              <a:off x="5714299" y="3479473"/>
              <a:ext cx="1664" cy="1785"/>
            </a:xfrm>
            <a:custGeom>
              <a:avLst/>
              <a:gdLst>
                <a:gd name="T0" fmla="*/ 0 w 1664"/>
                <a:gd name="T1" fmla="*/ 0 h 1785"/>
                <a:gd name="T2" fmla="*/ 0 w 1664"/>
                <a:gd name="T3" fmla="*/ 0 h 1785"/>
                <a:gd name="T4" fmla="*/ 0 w 1664"/>
                <a:gd name="T5" fmla="*/ 0 h 1785"/>
                <a:gd name="T6" fmla="*/ 0 60000 65536"/>
                <a:gd name="T7" fmla="*/ 0 60000 65536"/>
                <a:gd name="T8" fmla="*/ 0 60000 65536"/>
                <a:gd name="T9" fmla="*/ 0 w 1664"/>
                <a:gd name="T10" fmla="*/ 0 h 1785"/>
                <a:gd name="T11" fmla="*/ 1664 w 1664"/>
                <a:gd name="T12" fmla="*/ 1785 h 1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4" h="178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7" name="Freeform 146"/>
            <p:cNvSpPr>
              <a:spLocks/>
            </p:cNvSpPr>
            <p:nvPr/>
          </p:nvSpPr>
          <p:spPr bwMode="auto">
            <a:xfrm>
              <a:off x="5609519" y="3574054"/>
              <a:ext cx="172972" cy="210574"/>
            </a:xfrm>
            <a:custGeom>
              <a:avLst/>
              <a:gdLst>
                <a:gd name="T0" fmla="*/ 2147483647 w 104"/>
                <a:gd name="T1" fmla="*/ 2147483647 h 118"/>
                <a:gd name="T2" fmla="*/ 2147483647 w 104"/>
                <a:gd name="T3" fmla="*/ 2147483647 h 118"/>
                <a:gd name="T4" fmla="*/ 2147483647 w 104"/>
                <a:gd name="T5" fmla="*/ 2147483647 h 118"/>
                <a:gd name="T6" fmla="*/ 2147483647 w 104"/>
                <a:gd name="T7" fmla="*/ 2147483647 h 118"/>
                <a:gd name="T8" fmla="*/ 2147483647 w 104"/>
                <a:gd name="T9" fmla="*/ 2147483647 h 118"/>
                <a:gd name="T10" fmla="*/ 2147483647 w 104"/>
                <a:gd name="T11" fmla="*/ 2147483647 h 118"/>
                <a:gd name="T12" fmla="*/ 2147483647 w 104"/>
                <a:gd name="T13" fmla="*/ 2147483647 h 118"/>
                <a:gd name="T14" fmla="*/ 2147483647 w 104"/>
                <a:gd name="T15" fmla="*/ 2147483647 h 118"/>
                <a:gd name="T16" fmla="*/ 2147483647 w 104"/>
                <a:gd name="T17" fmla="*/ 2147483647 h 118"/>
                <a:gd name="T18" fmla="*/ 2147483647 w 104"/>
                <a:gd name="T19" fmla="*/ 2147483647 h 118"/>
                <a:gd name="T20" fmla="*/ 2147483647 w 104"/>
                <a:gd name="T21" fmla="*/ 2147483647 h 118"/>
                <a:gd name="T22" fmla="*/ 2147483647 w 104"/>
                <a:gd name="T23" fmla="*/ 2147483647 h 118"/>
                <a:gd name="T24" fmla="*/ 2147483647 w 104"/>
                <a:gd name="T25" fmla="*/ 2147483647 h 118"/>
                <a:gd name="T26" fmla="*/ 2147483647 w 104"/>
                <a:gd name="T27" fmla="*/ 2147483647 h 118"/>
                <a:gd name="T28" fmla="*/ 2147483647 w 104"/>
                <a:gd name="T29" fmla="*/ 2147483647 h 118"/>
                <a:gd name="T30" fmla="*/ 2147483647 w 104"/>
                <a:gd name="T31" fmla="*/ 2147483647 h 118"/>
                <a:gd name="T32" fmla="*/ 2147483647 w 104"/>
                <a:gd name="T33" fmla="*/ 2147483647 h 118"/>
                <a:gd name="T34" fmla="*/ 2147483647 w 104"/>
                <a:gd name="T35" fmla="*/ 2147483647 h 118"/>
                <a:gd name="T36" fmla="*/ 2147483647 w 104"/>
                <a:gd name="T37" fmla="*/ 2147483647 h 118"/>
                <a:gd name="T38" fmla="*/ 2147483647 w 104"/>
                <a:gd name="T39" fmla="*/ 2147483647 h 118"/>
                <a:gd name="T40" fmla="*/ 2147483647 w 104"/>
                <a:gd name="T41" fmla="*/ 2147483647 h 118"/>
                <a:gd name="T42" fmla="*/ 2147483647 w 104"/>
                <a:gd name="T43" fmla="*/ 2147483647 h 118"/>
                <a:gd name="T44" fmla="*/ 2147483647 w 104"/>
                <a:gd name="T45" fmla="*/ 2147483647 h 118"/>
                <a:gd name="T46" fmla="*/ 2147483647 w 104"/>
                <a:gd name="T47" fmla="*/ 2147483647 h 118"/>
                <a:gd name="T48" fmla="*/ 2147483647 w 104"/>
                <a:gd name="T49" fmla="*/ 2147483647 h 118"/>
                <a:gd name="T50" fmla="*/ 2147483647 w 104"/>
                <a:gd name="T51" fmla="*/ 2147483647 h 118"/>
                <a:gd name="T52" fmla="*/ 2147483647 w 104"/>
                <a:gd name="T53" fmla="*/ 2147483647 h 118"/>
                <a:gd name="T54" fmla="*/ 2147483647 w 104"/>
                <a:gd name="T55" fmla="*/ 2147483647 h 118"/>
                <a:gd name="T56" fmla="*/ 2147483647 w 104"/>
                <a:gd name="T57" fmla="*/ 2147483647 h 118"/>
                <a:gd name="T58" fmla="*/ 2147483647 w 104"/>
                <a:gd name="T59" fmla="*/ 2147483647 h 118"/>
                <a:gd name="T60" fmla="*/ 2147483647 w 104"/>
                <a:gd name="T61" fmla="*/ 2147483647 h 118"/>
                <a:gd name="T62" fmla="*/ 2147483647 w 104"/>
                <a:gd name="T63" fmla="*/ 2147483647 h 118"/>
                <a:gd name="T64" fmla="*/ 0 w 104"/>
                <a:gd name="T65" fmla="*/ 2147483647 h 118"/>
                <a:gd name="T66" fmla="*/ 2147483647 w 104"/>
                <a:gd name="T67" fmla="*/ 2147483647 h 118"/>
                <a:gd name="T68" fmla="*/ 2147483647 w 104"/>
                <a:gd name="T69" fmla="*/ 2147483647 h 118"/>
                <a:gd name="T70" fmla="*/ 2147483647 w 104"/>
                <a:gd name="T71" fmla="*/ 2147483647 h 118"/>
                <a:gd name="T72" fmla="*/ 2147483647 w 104"/>
                <a:gd name="T73" fmla="*/ 2147483647 h 118"/>
                <a:gd name="T74" fmla="*/ 2147483647 w 104"/>
                <a:gd name="T75" fmla="*/ 2147483647 h 118"/>
                <a:gd name="T76" fmla="*/ 2147483647 w 104"/>
                <a:gd name="T77" fmla="*/ 2147483647 h 118"/>
                <a:gd name="T78" fmla="*/ 2147483647 w 104"/>
                <a:gd name="T79" fmla="*/ 2147483647 h 118"/>
                <a:gd name="T80" fmla="*/ 2147483647 w 104"/>
                <a:gd name="T81" fmla="*/ 2147483647 h 118"/>
                <a:gd name="T82" fmla="*/ 2147483647 w 104"/>
                <a:gd name="T83" fmla="*/ 2147483647 h 118"/>
                <a:gd name="T84" fmla="*/ 2147483647 w 104"/>
                <a:gd name="T85" fmla="*/ 2147483647 h 118"/>
                <a:gd name="T86" fmla="*/ 2147483647 w 104"/>
                <a:gd name="T87" fmla="*/ 2147483647 h 118"/>
                <a:gd name="T88" fmla="*/ 2147483647 w 104"/>
                <a:gd name="T89" fmla="*/ 2147483647 h 118"/>
                <a:gd name="T90" fmla="*/ 2147483647 w 104"/>
                <a:gd name="T91" fmla="*/ 2147483647 h 118"/>
                <a:gd name="T92" fmla="*/ 2147483647 w 104"/>
                <a:gd name="T93" fmla="*/ 2147483647 h 118"/>
                <a:gd name="T94" fmla="*/ 2147483647 w 104"/>
                <a:gd name="T95" fmla="*/ 2147483647 h 118"/>
                <a:gd name="T96" fmla="*/ 2147483647 w 104"/>
                <a:gd name="T97" fmla="*/ 2147483647 h 118"/>
                <a:gd name="T98" fmla="*/ 2147483647 w 104"/>
                <a:gd name="T99" fmla="*/ 2147483647 h 118"/>
                <a:gd name="T100" fmla="*/ 2147483647 w 104"/>
                <a:gd name="T101" fmla="*/ 2147483647 h 118"/>
                <a:gd name="T102" fmla="*/ 2147483647 w 104"/>
                <a:gd name="T103" fmla="*/ 2147483647 h 118"/>
                <a:gd name="T104" fmla="*/ 2147483647 w 104"/>
                <a:gd name="T105" fmla="*/ 2147483647 h 118"/>
                <a:gd name="T106" fmla="*/ 2147483647 w 104"/>
                <a:gd name="T107" fmla="*/ 2147483647 h 118"/>
                <a:gd name="T108" fmla="*/ 2147483647 w 104"/>
                <a:gd name="T109" fmla="*/ 2147483647 h 118"/>
                <a:gd name="T110" fmla="*/ 2147483647 w 104"/>
                <a:gd name="T111" fmla="*/ 2147483647 h 118"/>
                <a:gd name="T112" fmla="*/ 2147483647 w 104"/>
                <a:gd name="T113" fmla="*/ 0 h 118"/>
                <a:gd name="T114" fmla="*/ 2147483647 w 104"/>
                <a:gd name="T115" fmla="*/ 0 h 118"/>
                <a:gd name="T116" fmla="*/ 2147483647 w 104"/>
                <a:gd name="T117" fmla="*/ 2147483647 h 118"/>
                <a:gd name="T118" fmla="*/ 2147483647 w 104"/>
                <a:gd name="T119" fmla="*/ 0 h 118"/>
                <a:gd name="T120" fmla="*/ 2147483647 w 104"/>
                <a:gd name="T121" fmla="*/ 2147483647 h 118"/>
                <a:gd name="T122" fmla="*/ 2147483647 w 104"/>
                <a:gd name="T123" fmla="*/ 2147483647 h 1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118"/>
                <a:gd name="T188" fmla="*/ 104 w 104"/>
                <a:gd name="T189" fmla="*/ 118 h 1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118">
                  <a:moveTo>
                    <a:pt x="76" y="10"/>
                  </a:moveTo>
                  <a:lnTo>
                    <a:pt x="71" y="19"/>
                  </a:lnTo>
                  <a:lnTo>
                    <a:pt x="70" y="27"/>
                  </a:lnTo>
                  <a:lnTo>
                    <a:pt x="59" y="24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29" y="30"/>
                  </a:lnTo>
                  <a:lnTo>
                    <a:pt x="31" y="34"/>
                  </a:lnTo>
                  <a:lnTo>
                    <a:pt x="37" y="31"/>
                  </a:lnTo>
                  <a:lnTo>
                    <a:pt x="45" y="31"/>
                  </a:lnTo>
                  <a:lnTo>
                    <a:pt x="48" y="39"/>
                  </a:lnTo>
                  <a:lnTo>
                    <a:pt x="48" y="42"/>
                  </a:lnTo>
                  <a:lnTo>
                    <a:pt x="43" y="44"/>
                  </a:lnTo>
                  <a:lnTo>
                    <a:pt x="40" y="47"/>
                  </a:lnTo>
                  <a:lnTo>
                    <a:pt x="39" y="51"/>
                  </a:lnTo>
                  <a:lnTo>
                    <a:pt x="42" y="55"/>
                  </a:lnTo>
                  <a:lnTo>
                    <a:pt x="46" y="58"/>
                  </a:lnTo>
                  <a:lnTo>
                    <a:pt x="48" y="65"/>
                  </a:lnTo>
                  <a:lnTo>
                    <a:pt x="46" y="76"/>
                  </a:lnTo>
                  <a:lnTo>
                    <a:pt x="43" y="84"/>
                  </a:lnTo>
                  <a:lnTo>
                    <a:pt x="39" y="81"/>
                  </a:lnTo>
                  <a:lnTo>
                    <a:pt x="34" y="84"/>
                  </a:lnTo>
                  <a:lnTo>
                    <a:pt x="28" y="82"/>
                  </a:lnTo>
                  <a:lnTo>
                    <a:pt x="23" y="75"/>
                  </a:lnTo>
                  <a:lnTo>
                    <a:pt x="21" y="78"/>
                  </a:lnTo>
                  <a:lnTo>
                    <a:pt x="21" y="82"/>
                  </a:lnTo>
                  <a:lnTo>
                    <a:pt x="8" y="82"/>
                  </a:lnTo>
                  <a:lnTo>
                    <a:pt x="8" y="90"/>
                  </a:lnTo>
                  <a:lnTo>
                    <a:pt x="12" y="96"/>
                  </a:lnTo>
                  <a:lnTo>
                    <a:pt x="12" y="101"/>
                  </a:lnTo>
                  <a:lnTo>
                    <a:pt x="8" y="100"/>
                  </a:lnTo>
                  <a:lnTo>
                    <a:pt x="0" y="103"/>
                  </a:lnTo>
                  <a:lnTo>
                    <a:pt x="14" y="118"/>
                  </a:lnTo>
                  <a:lnTo>
                    <a:pt x="18" y="114"/>
                  </a:lnTo>
                  <a:lnTo>
                    <a:pt x="25" y="110"/>
                  </a:lnTo>
                  <a:lnTo>
                    <a:pt x="29" y="115"/>
                  </a:lnTo>
                  <a:lnTo>
                    <a:pt x="31" y="115"/>
                  </a:lnTo>
                  <a:lnTo>
                    <a:pt x="34" y="118"/>
                  </a:lnTo>
                  <a:lnTo>
                    <a:pt x="37" y="115"/>
                  </a:lnTo>
                  <a:lnTo>
                    <a:pt x="37" y="110"/>
                  </a:lnTo>
                  <a:lnTo>
                    <a:pt x="43" y="112"/>
                  </a:lnTo>
                  <a:lnTo>
                    <a:pt x="48" y="109"/>
                  </a:lnTo>
                  <a:lnTo>
                    <a:pt x="48" y="117"/>
                  </a:lnTo>
                  <a:lnTo>
                    <a:pt x="53" y="118"/>
                  </a:lnTo>
                  <a:lnTo>
                    <a:pt x="59" y="109"/>
                  </a:lnTo>
                  <a:lnTo>
                    <a:pt x="65" y="106"/>
                  </a:lnTo>
                  <a:lnTo>
                    <a:pt x="71" y="96"/>
                  </a:lnTo>
                  <a:lnTo>
                    <a:pt x="71" y="81"/>
                  </a:lnTo>
                  <a:lnTo>
                    <a:pt x="79" y="73"/>
                  </a:lnTo>
                  <a:lnTo>
                    <a:pt x="79" y="67"/>
                  </a:lnTo>
                  <a:lnTo>
                    <a:pt x="90" y="61"/>
                  </a:lnTo>
                  <a:lnTo>
                    <a:pt x="94" y="50"/>
                  </a:lnTo>
                  <a:lnTo>
                    <a:pt x="96" y="36"/>
                  </a:lnTo>
                  <a:lnTo>
                    <a:pt x="98" y="22"/>
                  </a:lnTo>
                  <a:lnTo>
                    <a:pt x="104" y="6"/>
                  </a:lnTo>
                  <a:lnTo>
                    <a:pt x="104" y="0"/>
                  </a:lnTo>
                  <a:lnTo>
                    <a:pt x="98" y="2"/>
                  </a:lnTo>
                  <a:lnTo>
                    <a:pt x="90" y="0"/>
                  </a:lnTo>
                  <a:lnTo>
                    <a:pt x="79" y="2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8" name="Freeform 147"/>
            <p:cNvSpPr>
              <a:spLocks/>
            </p:cNvSpPr>
            <p:nvPr/>
          </p:nvSpPr>
          <p:spPr bwMode="auto">
            <a:xfrm>
              <a:off x="5782491" y="3574054"/>
              <a:ext cx="1664" cy="1785"/>
            </a:xfrm>
            <a:custGeom>
              <a:avLst/>
              <a:gdLst>
                <a:gd name="T0" fmla="*/ 0 w 1664"/>
                <a:gd name="T1" fmla="*/ 0 h 1785"/>
                <a:gd name="T2" fmla="*/ 0 w 1664"/>
                <a:gd name="T3" fmla="*/ 0 h 1785"/>
                <a:gd name="T4" fmla="*/ 0 w 1664"/>
                <a:gd name="T5" fmla="*/ 0 h 1785"/>
                <a:gd name="T6" fmla="*/ 0 60000 65536"/>
                <a:gd name="T7" fmla="*/ 0 60000 65536"/>
                <a:gd name="T8" fmla="*/ 0 60000 65536"/>
                <a:gd name="T9" fmla="*/ 0 w 1664"/>
                <a:gd name="T10" fmla="*/ 0 h 1785"/>
                <a:gd name="T11" fmla="*/ 1664 w 1664"/>
                <a:gd name="T12" fmla="*/ 1785 h 1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4" h="178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9" name="Freeform 148"/>
            <p:cNvSpPr>
              <a:spLocks/>
            </p:cNvSpPr>
            <p:nvPr/>
          </p:nvSpPr>
          <p:spPr bwMode="auto">
            <a:xfrm>
              <a:off x="5562948" y="3607958"/>
              <a:ext cx="126404" cy="149899"/>
            </a:xfrm>
            <a:custGeom>
              <a:avLst/>
              <a:gdLst>
                <a:gd name="T0" fmla="*/ 2147483647 w 76"/>
                <a:gd name="T1" fmla="*/ 2147483647 h 84"/>
                <a:gd name="T2" fmla="*/ 2147483647 w 76"/>
                <a:gd name="T3" fmla="*/ 2147483647 h 84"/>
                <a:gd name="T4" fmla="*/ 2147483647 w 76"/>
                <a:gd name="T5" fmla="*/ 2147483647 h 84"/>
                <a:gd name="T6" fmla="*/ 2147483647 w 76"/>
                <a:gd name="T7" fmla="*/ 2147483647 h 84"/>
                <a:gd name="T8" fmla="*/ 2147483647 w 76"/>
                <a:gd name="T9" fmla="*/ 2147483647 h 84"/>
                <a:gd name="T10" fmla="*/ 2147483647 w 76"/>
                <a:gd name="T11" fmla="*/ 2147483647 h 84"/>
                <a:gd name="T12" fmla="*/ 2147483647 w 76"/>
                <a:gd name="T13" fmla="*/ 2147483647 h 84"/>
                <a:gd name="T14" fmla="*/ 2147483647 w 76"/>
                <a:gd name="T15" fmla="*/ 2147483647 h 84"/>
                <a:gd name="T16" fmla="*/ 2147483647 w 76"/>
                <a:gd name="T17" fmla="*/ 2147483647 h 84"/>
                <a:gd name="T18" fmla="*/ 2147483647 w 76"/>
                <a:gd name="T19" fmla="*/ 2147483647 h 84"/>
                <a:gd name="T20" fmla="*/ 2147483647 w 76"/>
                <a:gd name="T21" fmla="*/ 2147483647 h 84"/>
                <a:gd name="T22" fmla="*/ 2147483647 w 76"/>
                <a:gd name="T23" fmla="*/ 2147483647 h 84"/>
                <a:gd name="T24" fmla="*/ 2147483647 w 76"/>
                <a:gd name="T25" fmla="*/ 2147483647 h 84"/>
                <a:gd name="T26" fmla="*/ 2147483647 w 76"/>
                <a:gd name="T27" fmla="*/ 2147483647 h 84"/>
                <a:gd name="T28" fmla="*/ 2147483647 w 76"/>
                <a:gd name="T29" fmla="*/ 2147483647 h 84"/>
                <a:gd name="T30" fmla="*/ 2147483647 w 76"/>
                <a:gd name="T31" fmla="*/ 0 h 84"/>
                <a:gd name="T32" fmla="*/ 2147483647 w 76"/>
                <a:gd name="T33" fmla="*/ 2147483647 h 84"/>
                <a:gd name="T34" fmla="*/ 2147483647 w 76"/>
                <a:gd name="T35" fmla="*/ 2147483647 h 84"/>
                <a:gd name="T36" fmla="*/ 2147483647 w 76"/>
                <a:gd name="T37" fmla="*/ 2147483647 h 84"/>
                <a:gd name="T38" fmla="*/ 0 w 76"/>
                <a:gd name="T39" fmla="*/ 2147483647 h 84"/>
                <a:gd name="T40" fmla="*/ 2147483647 w 76"/>
                <a:gd name="T41" fmla="*/ 2147483647 h 84"/>
                <a:gd name="T42" fmla="*/ 2147483647 w 76"/>
                <a:gd name="T43" fmla="*/ 2147483647 h 84"/>
                <a:gd name="T44" fmla="*/ 2147483647 w 76"/>
                <a:gd name="T45" fmla="*/ 2147483647 h 84"/>
                <a:gd name="T46" fmla="*/ 2147483647 w 76"/>
                <a:gd name="T47" fmla="*/ 2147483647 h 84"/>
                <a:gd name="T48" fmla="*/ 2147483647 w 76"/>
                <a:gd name="T49" fmla="*/ 2147483647 h 84"/>
                <a:gd name="T50" fmla="*/ 2147483647 w 76"/>
                <a:gd name="T51" fmla="*/ 2147483647 h 84"/>
                <a:gd name="T52" fmla="*/ 2147483647 w 76"/>
                <a:gd name="T53" fmla="*/ 2147483647 h 84"/>
                <a:gd name="T54" fmla="*/ 2147483647 w 76"/>
                <a:gd name="T55" fmla="*/ 2147483647 h 84"/>
                <a:gd name="T56" fmla="*/ 2147483647 w 76"/>
                <a:gd name="T57" fmla="*/ 2147483647 h 84"/>
                <a:gd name="T58" fmla="*/ 2147483647 w 76"/>
                <a:gd name="T59" fmla="*/ 2147483647 h 84"/>
                <a:gd name="T60" fmla="*/ 2147483647 w 76"/>
                <a:gd name="T61" fmla="*/ 2147483647 h 84"/>
                <a:gd name="T62" fmla="*/ 2147483647 w 76"/>
                <a:gd name="T63" fmla="*/ 2147483647 h 84"/>
                <a:gd name="T64" fmla="*/ 2147483647 w 76"/>
                <a:gd name="T65" fmla="*/ 2147483647 h 84"/>
                <a:gd name="T66" fmla="*/ 2147483647 w 76"/>
                <a:gd name="T67" fmla="*/ 2147483647 h 84"/>
                <a:gd name="T68" fmla="*/ 2147483647 w 76"/>
                <a:gd name="T69" fmla="*/ 2147483647 h 84"/>
                <a:gd name="T70" fmla="*/ 2147483647 w 76"/>
                <a:gd name="T71" fmla="*/ 2147483647 h 84"/>
                <a:gd name="T72" fmla="*/ 2147483647 w 76"/>
                <a:gd name="T73" fmla="*/ 2147483647 h 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4"/>
                <a:gd name="T113" fmla="*/ 76 w 76"/>
                <a:gd name="T114" fmla="*/ 84 h 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4">
                  <a:moveTo>
                    <a:pt x="76" y="46"/>
                  </a:moveTo>
                  <a:lnTo>
                    <a:pt x="74" y="39"/>
                  </a:lnTo>
                  <a:lnTo>
                    <a:pt x="70" y="36"/>
                  </a:lnTo>
                  <a:lnTo>
                    <a:pt x="67" y="32"/>
                  </a:lnTo>
                  <a:lnTo>
                    <a:pt x="68" y="28"/>
                  </a:lnTo>
                  <a:lnTo>
                    <a:pt x="71" y="25"/>
                  </a:lnTo>
                  <a:lnTo>
                    <a:pt x="76" y="23"/>
                  </a:lnTo>
                  <a:lnTo>
                    <a:pt x="76" y="20"/>
                  </a:lnTo>
                  <a:lnTo>
                    <a:pt x="73" y="12"/>
                  </a:lnTo>
                  <a:lnTo>
                    <a:pt x="65" y="12"/>
                  </a:lnTo>
                  <a:lnTo>
                    <a:pt x="59" y="15"/>
                  </a:lnTo>
                  <a:lnTo>
                    <a:pt x="57" y="1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37" y="0"/>
                  </a:lnTo>
                  <a:lnTo>
                    <a:pt x="32" y="3"/>
                  </a:lnTo>
                  <a:lnTo>
                    <a:pt x="32" y="18"/>
                  </a:lnTo>
                  <a:lnTo>
                    <a:pt x="9" y="17"/>
                  </a:lnTo>
                  <a:lnTo>
                    <a:pt x="0" y="39"/>
                  </a:lnTo>
                  <a:lnTo>
                    <a:pt x="1" y="51"/>
                  </a:lnTo>
                  <a:lnTo>
                    <a:pt x="8" y="62"/>
                  </a:lnTo>
                  <a:lnTo>
                    <a:pt x="28" y="84"/>
                  </a:lnTo>
                  <a:lnTo>
                    <a:pt x="36" y="81"/>
                  </a:lnTo>
                  <a:lnTo>
                    <a:pt x="40" y="82"/>
                  </a:lnTo>
                  <a:lnTo>
                    <a:pt x="40" y="77"/>
                  </a:lnTo>
                  <a:lnTo>
                    <a:pt x="36" y="71"/>
                  </a:lnTo>
                  <a:lnTo>
                    <a:pt x="36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51" y="56"/>
                  </a:lnTo>
                  <a:lnTo>
                    <a:pt x="56" y="63"/>
                  </a:lnTo>
                  <a:lnTo>
                    <a:pt x="62" y="65"/>
                  </a:lnTo>
                  <a:lnTo>
                    <a:pt x="67" y="62"/>
                  </a:lnTo>
                  <a:lnTo>
                    <a:pt x="71" y="65"/>
                  </a:lnTo>
                  <a:lnTo>
                    <a:pt x="74" y="57"/>
                  </a:lnTo>
                  <a:lnTo>
                    <a:pt x="76" y="46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" name="Freeform 149"/>
            <p:cNvSpPr>
              <a:spLocks noEditPoints="1"/>
            </p:cNvSpPr>
            <p:nvPr/>
          </p:nvSpPr>
          <p:spPr bwMode="auto">
            <a:xfrm>
              <a:off x="6035296" y="3563345"/>
              <a:ext cx="124740" cy="135624"/>
            </a:xfrm>
            <a:custGeom>
              <a:avLst/>
              <a:gdLst>
                <a:gd name="T0" fmla="*/ 2147483647 w 75"/>
                <a:gd name="T1" fmla="*/ 2147483647 h 76"/>
                <a:gd name="T2" fmla="*/ 2147483647 w 75"/>
                <a:gd name="T3" fmla="*/ 2147483647 h 76"/>
                <a:gd name="T4" fmla="*/ 2147483647 w 75"/>
                <a:gd name="T5" fmla="*/ 2147483647 h 76"/>
                <a:gd name="T6" fmla="*/ 2147483647 w 75"/>
                <a:gd name="T7" fmla="*/ 2147483647 h 76"/>
                <a:gd name="T8" fmla="*/ 2147483647 w 75"/>
                <a:gd name="T9" fmla="*/ 2147483647 h 76"/>
                <a:gd name="T10" fmla="*/ 2147483647 w 75"/>
                <a:gd name="T11" fmla="*/ 0 h 76"/>
                <a:gd name="T12" fmla="*/ 2147483647 w 75"/>
                <a:gd name="T13" fmla="*/ 2147483647 h 76"/>
                <a:gd name="T14" fmla="*/ 2147483647 w 75"/>
                <a:gd name="T15" fmla="*/ 2147483647 h 76"/>
                <a:gd name="T16" fmla="*/ 2147483647 w 75"/>
                <a:gd name="T17" fmla="*/ 2147483647 h 76"/>
                <a:gd name="T18" fmla="*/ 2147483647 w 75"/>
                <a:gd name="T19" fmla="*/ 2147483647 h 76"/>
                <a:gd name="T20" fmla="*/ 2147483647 w 75"/>
                <a:gd name="T21" fmla="*/ 2147483647 h 76"/>
                <a:gd name="T22" fmla="*/ 2147483647 w 75"/>
                <a:gd name="T23" fmla="*/ 2147483647 h 76"/>
                <a:gd name="T24" fmla="*/ 2147483647 w 75"/>
                <a:gd name="T25" fmla="*/ 2147483647 h 76"/>
                <a:gd name="T26" fmla="*/ 2147483647 w 75"/>
                <a:gd name="T27" fmla="*/ 2147483647 h 76"/>
                <a:gd name="T28" fmla="*/ 2147483647 w 75"/>
                <a:gd name="T29" fmla="*/ 2147483647 h 76"/>
                <a:gd name="T30" fmla="*/ 2147483647 w 75"/>
                <a:gd name="T31" fmla="*/ 2147483647 h 76"/>
                <a:gd name="T32" fmla="*/ 0 w 75"/>
                <a:gd name="T33" fmla="*/ 2147483647 h 76"/>
                <a:gd name="T34" fmla="*/ 0 w 75"/>
                <a:gd name="T35" fmla="*/ 2147483647 h 76"/>
                <a:gd name="T36" fmla="*/ 2147483647 w 75"/>
                <a:gd name="T37" fmla="*/ 2147483647 h 76"/>
                <a:gd name="T38" fmla="*/ 2147483647 w 75"/>
                <a:gd name="T39" fmla="*/ 2147483647 h 76"/>
                <a:gd name="T40" fmla="*/ 2147483647 w 75"/>
                <a:gd name="T41" fmla="*/ 2147483647 h 76"/>
                <a:gd name="T42" fmla="*/ 2147483647 w 75"/>
                <a:gd name="T43" fmla="*/ 2147483647 h 76"/>
                <a:gd name="T44" fmla="*/ 2147483647 w 75"/>
                <a:gd name="T45" fmla="*/ 2147483647 h 76"/>
                <a:gd name="T46" fmla="*/ 2147483647 w 75"/>
                <a:gd name="T47" fmla="*/ 2147483647 h 76"/>
                <a:gd name="T48" fmla="*/ 2147483647 w 75"/>
                <a:gd name="T49" fmla="*/ 2147483647 h 76"/>
                <a:gd name="T50" fmla="*/ 2147483647 w 75"/>
                <a:gd name="T51" fmla="*/ 2147483647 h 76"/>
                <a:gd name="T52" fmla="*/ 2147483647 w 75"/>
                <a:gd name="T53" fmla="*/ 2147483647 h 76"/>
                <a:gd name="T54" fmla="*/ 2147483647 w 75"/>
                <a:gd name="T55" fmla="*/ 2147483647 h 76"/>
                <a:gd name="T56" fmla="*/ 2147483647 w 75"/>
                <a:gd name="T57" fmla="*/ 2147483647 h 76"/>
                <a:gd name="T58" fmla="*/ 2147483647 w 75"/>
                <a:gd name="T59" fmla="*/ 2147483647 h 76"/>
                <a:gd name="T60" fmla="*/ 2147483647 w 75"/>
                <a:gd name="T61" fmla="*/ 2147483647 h 76"/>
                <a:gd name="T62" fmla="*/ 2147483647 w 75"/>
                <a:gd name="T63" fmla="*/ 2147483647 h 76"/>
                <a:gd name="T64" fmla="*/ 2147483647 w 75"/>
                <a:gd name="T65" fmla="*/ 2147483647 h 76"/>
                <a:gd name="T66" fmla="*/ 2147483647 w 75"/>
                <a:gd name="T67" fmla="*/ 2147483647 h 76"/>
                <a:gd name="T68" fmla="*/ 2147483647 w 75"/>
                <a:gd name="T69" fmla="*/ 2147483647 h 76"/>
                <a:gd name="T70" fmla="*/ 2147483647 w 75"/>
                <a:gd name="T71" fmla="*/ 2147483647 h 76"/>
                <a:gd name="T72" fmla="*/ 2147483647 w 75"/>
                <a:gd name="T73" fmla="*/ 2147483647 h 76"/>
                <a:gd name="T74" fmla="*/ 2147483647 w 75"/>
                <a:gd name="T75" fmla="*/ 2147483647 h 76"/>
                <a:gd name="T76" fmla="*/ 2147483647 w 75"/>
                <a:gd name="T77" fmla="*/ 2147483647 h 76"/>
                <a:gd name="T78" fmla="*/ 2147483647 w 75"/>
                <a:gd name="T79" fmla="*/ 2147483647 h 76"/>
                <a:gd name="T80" fmla="*/ 2147483647 w 75"/>
                <a:gd name="T81" fmla="*/ 2147483647 h 76"/>
                <a:gd name="T82" fmla="*/ 2147483647 w 75"/>
                <a:gd name="T83" fmla="*/ 2147483647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"/>
                <a:gd name="T127" fmla="*/ 0 h 76"/>
                <a:gd name="T128" fmla="*/ 75 w 75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" h="76">
                  <a:moveTo>
                    <a:pt x="75" y="26"/>
                  </a:moveTo>
                  <a:lnTo>
                    <a:pt x="73" y="20"/>
                  </a:lnTo>
                  <a:lnTo>
                    <a:pt x="68" y="16"/>
                  </a:lnTo>
                  <a:lnTo>
                    <a:pt x="67" y="9"/>
                  </a:lnTo>
                  <a:lnTo>
                    <a:pt x="65" y="5"/>
                  </a:lnTo>
                  <a:lnTo>
                    <a:pt x="59" y="0"/>
                  </a:lnTo>
                  <a:lnTo>
                    <a:pt x="51" y="5"/>
                  </a:lnTo>
                  <a:lnTo>
                    <a:pt x="34" y="6"/>
                  </a:lnTo>
                  <a:lnTo>
                    <a:pt x="23" y="5"/>
                  </a:lnTo>
                  <a:lnTo>
                    <a:pt x="17" y="8"/>
                  </a:lnTo>
                  <a:lnTo>
                    <a:pt x="15" y="22"/>
                  </a:lnTo>
                  <a:lnTo>
                    <a:pt x="23" y="25"/>
                  </a:lnTo>
                  <a:lnTo>
                    <a:pt x="25" y="30"/>
                  </a:lnTo>
                  <a:lnTo>
                    <a:pt x="20" y="34"/>
                  </a:lnTo>
                  <a:lnTo>
                    <a:pt x="12" y="39"/>
                  </a:lnTo>
                  <a:lnTo>
                    <a:pt x="6" y="45"/>
                  </a:lnTo>
                  <a:lnTo>
                    <a:pt x="0" y="61"/>
                  </a:lnTo>
                  <a:lnTo>
                    <a:pt x="0" y="76"/>
                  </a:lnTo>
                  <a:lnTo>
                    <a:pt x="5" y="76"/>
                  </a:lnTo>
                  <a:lnTo>
                    <a:pt x="9" y="73"/>
                  </a:lnTo>
                  <a:lnTo>
                    <a:pt x="15" y="70"/>
                  </a:lnTo>
                  <a:lnTo>
                    <a:pt x="59" y="70"/>
                  </a:lnTo>
                  <a:lnTo>
                    <a:pt x="61" y="59"/>
                  </a:lnTo>
                  <a:lnTo>
                    <a:pt x="62" y="51"/>
                  </a:lnTo>
                  <a:lnTo>
                    <a:pt x="67" y="45"/>
                  </a:lnTo>
                  <a:lnTo>
                    <a:pt x="73" y="37"/>
                  </a:lnTo>
                  <a:lnTo>
                    <a:pt x="75" y="33"/>
                  </a:lnTo>
                  <a:lnTo>
                    <a:pt x="75" y="26"/>
                  </a:lnTo>
                  <a:close/>
                  <a:moveTo>
                    <a:pt x="33" y="61"/>
                  </a:moveTo>
                  <a:lnTo>
                    <a:pt x="33" y="61"/>
                  </a:lnTo>
                  <a:lnTo>
                    <a:pt x="33" y="59"/>
                  </a:lnTo>
                  <a:lnTo>
                    <a:pt x="36" y="61"/>
                  </a:lnTo>
                  <a:lnTo>
                    <a:pt x="37" y="64"/>
                  </a:lnTo>
                  <a:lnTo>
                    <a:pt x="34" y="65"/>
                  </a:lnTo>
                  <a:lnTo>
                    <a:pt x="33" y="64"/>
                  </a:lnTo>
                  <a:lnTo>
                    <a:pt x="33" y="61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1" name="Freeform 150"/>
            <p:cNvSpPr>
              <a:spLocks/>
            </p:cNvSpPr>
            <p:nvPr/>
          </p:nvSpPr>
          <p:spPr bwMode="auto">
            <a:xfrm>
              <a:off x="6090183" y="3668633"/>
              <a:ext cx="6653" cy="10706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0 w 4"/>
                <a:gd name="T5" fmla="*/ 2147483647 h 6"/>
                <a:gd name="T6" fmla="*/ 0 w 4"/>
                <a:gd name="T7" fmla="*/ 2147483647 h 6"/>
                <a:gd name="T8" fmla="*/ 0 w 4"/>
                <a:gd name="T9" fmla="*/ 2147483647 h 6"/>
                <a:gd name="T10" fmla="*/ 0 w 4"/>
                <a:gd name="T11" fmla="*/ 2147483647 h 6"/>
                <a:gd name="T12" fmla="*/ 0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2147483647 w 4"/>
                <a:gd name="T19" fmla="*/ 2147483647 h 6"/>
                <a:gd name="T20" fmla="*/ 2147483647 w 4"/>
                <a:gd name="T21" fmla="*/ 2147483647 h 6"/>
                <a:gd name="T22" fmla="*/ 0 w 4"/>
                <a:gd name="T23" fmla="*/ 0 h 6"/>
                <a:gd name="T24" fmla="*/ 0 w 4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6"/>
                <a:gd name="T41" fmla="*/ 4 w 4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" name="Freeform 151"/>
            <p:cNvSpPr>
              <a:spLocks/>
            </p:cNvSpPr>
            <p:nvPr/>
          </p:nvSpPr>
          <p:spPr bwMode="auto">
            <a:xfrm>
              <a:off x="6020329" y="3693616"/>
              <a:ext cx="48233" cy="44614"/>
            </a:xfrm>
            <a:custGeom>
              <a:avLst/>
              <a:gdLst>
                <a:gd name="T0" fmla="*/ 2147483647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2147483647 w 29"/>
                <a:gd name="T9" fmla="*/ 2147483647 h 25"/>
                <a:gd name="T10" fmla="*/ 0 w 29"/>
                <a:gd name="T11" fmla="*/ 2147483647 h 25"/>
                <a:gd name="T12" fmla="*/ 2147483647 w 29"/>
                <a:gd name="T13" fmla="*/ 2147483647 h 25"/>
                <a:gd name="T14" fmla="*/ 2147483647 w 29"/>
                <a:gd name="T15" fmla="*/ 2147483647 h 25"/>
                <a:gd name="T16" fmla="*/ 2147483647 w 29"/>
                <a:gd name="T17" fmla="*/ 2147483647 h 25"/>
                <a:gd name="T18" fmla="*/ 2147483647 w 29"/>
                <a:gd name="T19" fmla="*/ 2147483647 h 25"/>
                <a:gd name="T20" fmla="*/ 2147483647 w 29"/>
                <a:gd name="T21" fmla="*/ 2147483647 h 25"/>
                <a:gd name="T22" fmla="*/ 2147483647 w 29"/>
                <a:gd name="T23" fmla="*/ 2147483647 h 25"/>
                <a:gd name="T24" fmla="*/ 2147483647 w 29"/>
                <a:gd name="T25" fmla="*/ 2147483647 h 25"/>
                <a:gd name="T26" fmla="*/ 2147483647 w 29"/>
                <a:gd name="T27" fmla="*/ 2147483647 h 25"/>
                <a:gd name="T28" fmla="*/ 2147483647 w 29"/>
                <a:gd name="T29" fmla="*/ 2147483647 h 25"/>
                <a:gd name="T30" fmla="*/ 2147483647 w 29"/>
                <a:gd name="T31" fmla="*/ 2147483647 h 25"/>
                <a:gd name="T32" fmla="*/ 2147483647 w 29"/>
                <a:gd name="T33" fmla="*/ 2147483647 h 25"/>
                <a:gd name="T34" fmla="*/ 2147483647 w 29"/>
                <a:gd name="T35" fmla="*/ 0 h 25"/>
                <a:gd name="T36" fmla="*/ 2147483647 w 29"/>
                <a:gd name="T37" fmla="*/ 2147483647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25"/>
                <a:gd name="T59" fmla="*/ 29 w 29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25">
                  <a:moveTo>
                    <a:pt x="14" y="3"/>
                  </a:moveTo>
                  <a:lnTo>
                    <a:pt x="9" y="3"/>
                  </a:lnTo>
                  <a:lnTo>
                    <a:pt x="7" y="3"/>
                  </a:lnTo>
                  <a:lnTo>
                    <a:pt x="3" y="6"/>
                  </a:lnTo>
                  <a:lnTo>
                    <a:pt x="4" y="11"/>
                  </a:lnTo>
                  <a:lnTo>
                    <a:pt x="0" y="17"/>
                  </a:lnTo>
                  <a:lnTo>
                    <a:pt x="4" y="25"/>
                  </a:lnTo>
                  <a:lnTo>
                    <a:pt x="4" y="20"/>
                  </a:lnTo>
                  <a:lnTo>
                    <a:pt x="9" y="23"/>
                  </a:lnTo>
                  <a:lnTo>
                    <a:pt x="14" y="20"/>
                  </a:lnTo>
                  <a:lnTo>
                    <a:pt x="15" y="15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8" y="11"/>
                  </a:lnTo>
                  <a:lnTo>
                    <a:pt x="29" y="6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" name="Rectangle 152"/>
            <p:cNvSpPr>
              <a:spLocks noChangeArrowheads="1"/>
            </p:cNvSpPr>
            <p:nvPr/>
          </p:nvSpPr>
          <p:spPr bwMode="auto">
            <a:xfrm>
              <a:off x="6050265" y="3693616"/>
              <a:ext cx="1664" cy="1785"/>
            </a:xfrm>
            <a:prstGeom prst="rect">
              <a:avLst/>
            </a:prstGeom>
            <a:solidFill>
              <a:srgbClr val="DAE3EE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" name="Freeform 153"/>
            <p:cNvSpPr>
              <a:spLocks/>
            </p:cNvSpPr>
            <p:nvPr/>
          </p:nvSpPr>
          <p:spPr bwMode="auto">
            <a:xfrm>
              <a:off x="6026981" y="3720384"/>
              <a:ext cx="33264" cy="53535"/>
            </a:xfrm>
            <a:custGeom>
              <a:avLst/>
              <a:gdLst>
                <a:gd name="T0" fmla="*/ 0 w 20"/>
                <a:gd name="T1" fmla="*/ 2147483647 h 30"/>
                <a:gd name="T2" fmla="*/ 0 w 20"/>
                <a:gd name="T3" fmla="*/ 2147483647 h 30"/>
                <a:gd name="T4" fmla="*/ 2147483647 w 20"/>
                <a:gd name="T5" fmla="*/ 2147483647 h 30"/>
                <a:gd name="T6" fmla="*/ 2147483647 w 20"/>
                <a:gd name="T7" fmla="*/ 2147483647 h 30"/>
                <a:gd name="T8" fmla="*/ 2147483647 w 20"/>
                <a:gd name="T9" fmla="*/ 2147483647 h 30"/>
                <a:gd name="T10" fmla="*/ 2147483647 w 20"/>
                <a:gd name="T11" fmla="*/ 2147483647 h 30"/>
                <a:gd name="T12" fmla="*/ 2147483647 w 20"/>
                <a:gd name="T13" fmla="*/ 2147483647 h 30"/>
                <a:gd name="T14" fmla="*/ 2147483647 w 20"/>
                <a:gd name="T15" fmla="*/ 2147483647 h 30"/>
                <a:gd name="T16" fmla="*/ 2147483647 w 20"/>
                <a:gd name="T17" fmla="*/ 2147483647 h 30"/>
                <a:gd name="T18" fmla="*/ 2147483647 w 20"/>
                <a:gd name="T19" fmla="*/ 2147483647 h 30"/>
                <a:gd name="T20" fmla="*/ 2147483647 w 20"/>
                <a:gd name="T21" fmla="*/ 0 h 30"/>
                <a:gd name="T22" fmla="*/ 2147483647 w 20"/>
                <a:gd name="T23" fmla="*/ 2147483647 h 30"/>
                <a:gd name="T24" fmla="*/ 2147483647 w 20"/>
                <a:gd name="T25" fmla="*/ 2147483647 h 30"/>
                <a:gd name="T26" fmla="*/ 0 w 20"/>
                <a:gd name="T27" fmla="*/ 2147483647 h 30"/>
                <a:gd name="T28" fmla="*/ 0 w 20"/>
                <a:gd name="T29" fmla="*/ 2147483647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30"/>
                <a:gd name="T47" fmla="*/ 20 w 20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30">
                  <a:moveTo>
                    <a:pt x="0" y="10"/>
                  </a:moveTo>
                  <a:lnTo>
                    <a:pt x="0" y="21"/>
                  </a:lnTo>
                  <a:lnTo>
                    <a:pt x="2" y="28"/>
                  </a:lnTo>
                  <a:lnTo>
                    <a:pt x="10" y="30"/>
                  </a:lnTo>
                  <a:lnTo>
                    <a:pt x="16" y="19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17" y="7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10" y="5"/>
                  </a:lnTo>
                  <a:lnTo>
                    <a:pt x="5" y="8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5" name="Rectangle 154"/>
            <p:cNvSpPr>
              <a:spLocks noChangeArrowheads="1"/>
            </p:cNvSpPr>
            <p:nvPr/>
          </p:nvSpPr>
          <p:spPr bwMode="auto">
            <a:xfrm>
              <a:off x="6030308" y="3770349"/>
              <a:ext cx="1664" cy="1785"/>
            </a:xfrm>
            <a:prstGeom prst="rect">
              <a:avLst/>
            </a:prstGeom>
            <a:solidFill>
              <a:srgbClr val="DAE3EE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6" name="Rectangle 155"/>
            <p:cNvSpPr>
              <a:spLocks noChangeArrowheads="1"/>
            </p:cNvSpPr>
            <p:nvPr/>
          </p:nvSpPr>
          <p:spPr bwMode="auto">
            <a:xfrm>
              <a:off x="6030308" y="3770349"/>
              <a:ext cx="1664" cy="1785"/>
            </a:xfrm>
            <a:prstGeom prst="rect">
              <a:avLst/>
            </a:prstGeom>
            <a:solidFill>
              <a:srgbClr val="DAE3EE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7" name="Freeform 156"/>
            <p:cNvSpPr>
              <a:spLocks/>
            </p:cNvSpPr>
            <p:nvPr/>
          </p:nvSpPr>
          <p:spPr bwMode="auto">
            <a:xfrm>
              <a:off x="6105151" y="3895265"/>
              <a:ext cx="74844" cy="185590"/>
            </a:xfrm>
            <a:custGeom>
              <a:avLst/>
              <a:gdLst>
                <a:gd name="T0" fmla="*/ 2147483647 w 45"/>
                <a:gd name="T1" fmla="*/ 2147483647 h 104"/>
                <a:gd name="T2" fmla="*/ 2147483647 w 45"/>
                <a:gd name="T3" fmla="*/ 2147483647 h 104"/>
                <a:gd name="T4" fmla="*/ 2147483647 w 45"/>
                <a:gd name="T5" fmla="*/ 2147483647 h 104"/>
                <a:gd name="T6" fmla="*/ 2147483647 w 45"/>
                <a:gd name="T7" fmla="*/ 0 h 104"/>
                <a:gd name="T8" fmla="*/ 2147483647 w 45"/>
                <a:gd name="T9" fmla="*/ 2147483647 h 104"/>
                <a:gd name="T10" fmla="*/ 2147483647 w 45"/>
                <a:gd name="T11" fmla="*/ 2147483647 h 104"/>
                <a:gd name="T12" fmla="*/ 2147483647 w 45"/>
                <a:gd name="T13" fmla="*/ 2147483647 h 104"/>
                <a:gd name="T14" fmla="*/ 2147483647 w 45"/>
                <a:gd name="T15" fmla="*/ 2147483647 h 104"/>
                <a:gd name="T16" fmla="*/ 2147483647 w 45"/>
                <a:gd name="T17" fmla="*/ 2147483647 h 104"/>
                <a:gd name="T18" fmla="*/ 2147483647 w 45"/>
                <a:gd name="T19" fmla="*/ 2147483647 h 104"/>
                <a:gd name="T20" fmla="*/ 2147483647 w 45"/>
                <a:gd name="T21" fmla="*/ 2147483647 h 104"/>
                <a:gd name="T22" fmla="*/ 2147483647 w 45"/>
                <a:gd name="T23" fmla="*/ 2147483647 h 104"/>
                <a:gd name="T24" fmla="*/ 2147483647 w 45"/>
                <a:gd name="T25" fmla="*/ 2147483647 h 104"/>
                <a:gd name="T26" fmla="*/ 0 w 45"/>
                <a:gd name="T27" fmla="*/ 2147483647 h 104"/>
                <a:gd name="T28" fmla="*/ 2147483647 w 45"/>
                <a:gd name="T29" fmla="*/ 2147483647 h 104"/>
                <a:gd name="T30" fmla="*/ 2147483647 w 45"/>
                <a:gd name="T31" fmla="*/ 2147483647 h 104"/>
                <a:gd name="T32" fmla="*/ 2147483647 w 45"/>
                <a:gd name="T33" fmla="*/ 2147483647 h 104"/>
                <a:gd name="T34" fmla="*/ 2147483647 w 45"/>
                <a:gd name="T35" fmla="*/ 2147483647 h 104"/>
                <a:gd name="T36" fmla="*/ 2147483647 w 45"/>
                <a:gd name="T37" fmla="*/ 2147483647 h 104"/>
                <a:gd name="T38" fmla="*/ 2147483647 w 45"/>
                <a:gd name="T39" fmla="*/ 2147483647 h 104"/>
                <a:gd name="T40" fmla="*/ 2147483647 w 45"/>
                <a:gd name="T41" fmla="*/ 2147483647 h 104"/>
                <a:gd name="T42" fmla="*/ 2147483647 w 45"/>
                <a:gd name="T43" fmla="*/ 2147483647 h 104"/>
                <a:gd name="T44" fmla="*/ 2147483647 w 45"/>
                <a:gd name="T45" fmla="*/ 2147483647 h 104"/>
                <a:gd name="T46" fmla="*/ 2147483647 w 45"/>
                <a:gd name="T47" fmla="*/ 2147483647 h 104"/>
                <a:gd name="T48" fmla="*/ 2147483647 w 45"/>
                <a:gd name="T49" fmla="*/ 2147483647 h 104"/>
                <a:gd name="T50" fmla="*/ 2147483647 w 45"/>
                <a:gd name="T51" fmla="*/ 2147483647 h 104"/>
                <a:gd name="T52" fmla="*/ 2147483647 w 45"/>
                <a:gd name="T53" fmla="*/ 2147483647 h 104"/>
                <a:gd name="T54" fmla="*/ 2147483647 w 45"/>
                <a:gd name="T55" fmla="*/ 2147483647 h 104"/>
                <a:gd name="T56" fmla="*/ 2147483647 w 45"/>
                <a:gd name="T57" fmla="*/ 2147483647 h 104"/>
                <a:gd name="T58" fmla="*/ 2147483647 w 45"/>
                <a:gd name="T59" fmla="*/ 2147483647 h 104"/>
                <a:gd name="T60" fmla="*/ 2147483647 w 45"/>
                <a:gd name="T61" fmla="*/ 2147483647 h 104"/>
                <a:gd name="T62" fmla="*/ 2147483647 w 45"/>
                <a:gd name="T63" fmla="*/ 2147483647 h 104"/>
                <a:gd name="T64" fmla="*/ 2147483647 w 45"/>
                <a:gd name="T65" fmla="*/ 2147483647 h 104"/>
                <a:gd name="T66" fmla="*/ 2147483647 w 45"/>
                <a:gd name="T67" fmla="*/ 2147483647 h 104"/>
                <a:gd name="T68" fmla="*/ 2147483647 w 45"/>
                <a:gd name="T69" fmla="*/ 2147483647 h 104"/>
                <a:gd name="T70" fmla="*/ 2147483647 w 45"/>
                <a:gd name="T71" fmla="*/ 2147483647 h 104"/>
                <a:gd name="T72" fmla="*/ 2147483647 w 45"/>
                <a:gd name="T73" fmla="*/ 2147483647 h 104"/>
                <a:gd name="T74" fmla="*/ 2147483647 w 45"/>
                <a:gd name="T75" fmla="*/ 2147483647 h 104"/>
                <a:gd name="T76" fmla="*/ 2147483647 w 45"/>
                <a:gd name="T77" fmla="*/ 2147483647 h 1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104"/>
                <a:gd name="T119" fmla="*/ 45 w 45"/>
                <a:gd name="T120" fmla="*/ 104 h 1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104">
                  <a:moveTo>
                    <a:pt x="25" y="3"/>
                  </a:moveTo>
                  <a:lnTo>
                    <a:pt x="19" y="2"/>
                  </a:lnTo>
                  <a:lnTo>
                    <a:pt x="14" y="2"/>
                  </a:lnTo>
                  <a:lnTo>
                    <a:pt x="8" y="0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30"/>
                  </a:lnTo>
                  <a:lnTo>
                    <a:pt x="11" y="38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6" y="45"/>
                  </a:lnTo>
                  <a:lnTo>
                    <a:pt x="6" y="50"/>
                  </a:lnTo>
                  <a:lnTo>
                    <a:pt x="5" y="56"/>
                  </a:lnTo>
                  <a:lnTo>
                    <a:pt x="0" y="58"/>
                  </a:lnTo>
                  <a:lnTo>
                    <a:pt x="5" y="62"/>
                  </a:lnTo>
                  <a:lnTo>
                    <a:pt x="6" y="64"/>
                  </a:lnTo>
                  <a:lnTo>
                    <a:pt x="9" y="67"/>
                  </a:lnTo>
                  <a:lnTo>
                    <a:pt x="15" y="72"/>
                  </a:lnTo>
                  <a:lnTo>
                    <a:pt x="26" y="70"/>
                  </a:lnTo>
                  <a:lnTo>
                    <a:pt x="28" y="75"/>
                  </a:lnTo>
                  <a:lnTo>
                    <a:pt x="26" y="83"/>
                  </a:lnTo>
                  <a:lnTo>
                    <a:pt x="23" y="89"/>
                  </a:lnTo>
                  <a:lnTo>
                    <a:pt x="25" y="93"/>
                  </a:lnTo>
                  <a:lnTo>
                    <a:pt x="36" y="104"/>
                  </a:lnTo>
                  <a:lnTo>
                    <a:pt x="37" y="100"/>
                  </a:lnTo>
                  <a:lnTo>
                    <a:pt x="37" y="93"/>
                  </a:lnTo>
                  <a:lnTo>
                    <a:pt x="40" y="92"/>
                  </a:lnTo>
                  <a:lnTo>
                    <a:pt x="45" y="84"/>
                  </a:lnTo>
                  <a:lnTo>
                    <a:pt x="45" y="70"/>
                  </a:lnTo>
                  <a:lnTo>
                    <a:pt x="33" y="58"/>
                  </a:lnTo>
                  <a:lnTo>
                    <a:pt x="29" y="55"/>
                  </a:lnTo>
                  <a:lnTo>
                    <a:pt x="25" y="52"/>
                  </a:lnTo>
                  <a:lnTo>
                    <a:pt x="25" y="42"/>
                  </a:lnTo>
                  <a:lnTo>
                    <a:pt x="26" y="38"/>
                  </a:lnTo>
                  <a:lnTo>
                    <a:pt x="29" y="36"/>
                  </a:lnTo>
                  <a:lnTo>
                    <a:pt x="28" y="31"/>
                  </a:lnTo>
                  <a:lnTo>
                    <a:pt x="31" y="28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8" name="Freeform 157"/>
            <p:cNvSpPr>
              <a:spLocks/>
            </p:cNvSpPr>
            <p:nvPr/>
          </p:nvSpPr>
          <p:spPr bwMode="auto">
            <a:xfrm>
              <a:off x="5862324" y="3864929"/>
              <a:ext cx="266111" cy="240910"/>
            </a:xfrm>
            <a:custGeom>
              <a:avLst/>
              <a:gdLst>
                <a:gd name="T0" fmla="*/ 2147483647 w 160"/>
                <a:gd name="T1" fmla="*/ 2147483647 h 135"/>
                <a:gd name="T2" fmla="*/ 2147483647 w 160"/>
                <a:gd name="T3" fmla="*/ 2147483647 h 135"/>
                <a:gd name="T4" fmla="*/ 2147483647 w 160"/>
                <a:gd name="T5" fmla="*/ 0 h 135"/>
                <a:gd name="T6" fmla="*/ 2147483647 w 160"/>
                <a:gd name="T7" fmla="*/ 2147483647 h 135"/>
                <a:gd name="T8" fmla="*/ 2147483647 w 160"/>
                <a:gd name="T9" fmla="*/ 2147483647 h 135"/>
                <a:gd name="T10" fmla="*/ 2147483647 w 160"/>
                <a:gd name="T11" fmla="*/ 2147483647 h 135"/>
                <a:gd name="T12" fmla="*/ 2147483647 w 160"/>
                <a:gd name="T13" fmla="*/ 2147483647 h 135"/>
                <a:gd name="T14" fmla="*/ 2147483647 w 160"/>
                <a:gd name="T15" fmla="*/ 2147483647 h 135"/>
                <a:gd name="T16" fmla="*/ 2147483647 w 160"/>
                <a:gd name="T17" fmla="*/ 2147483647 h 135"/>
                <a:gd name="T18" fmla="*/ 2147483647 w 160"/>
                <a:gd name="T19" fmla="*/ 2147483647 h 135"/>
                <a:gd name="T20" fmla="*/ 2147483647 w 160"/>
                <a:gd name="T21" fmla="*/ 2147483647 h 135"/>
                <a:gd name="T22" fmla="*/ 2147483647 w 160"/>
                <a:gd name="T23" fmla="*/ 2147483647 h 135"/>
                <a:gd name="T24" fmla="*/ 2147483647 w 160"/>
                <a:gd name="T25" fmla="*/ 2147483647 h 135"/>
                <a:gd name="T26" fmla="*/ 2147483647 w 160"/>
                <a:gd name="T27" fmla="*/ 2147483647 h 135"/>
                <a:gd name="T28" fmla="*/ 2147483647 w 160"/>
                <a:gd name="T29" fmla="*/ 2147483647 h 135"/>
                <a:gd name="T30" fmla="*/ 2147483647 w 160"/>
                <a:gd name="T31" fmla="*/ 2147483647 h 135"/>
                <a:gd name="T32" fmla="*/ 2147483647 w 160"/>
                <a:gd name="T33" fmla="*/ 2147483647 h 135"/>
                <a:gd name="T34" fmla="*/ 2147483647 w 160"/>
                <a:gd name="T35" fmla="*/ 2147483647 h 135"/>
                <a:gd name="T36" fmla="*/ 2147483647 w 160"/>
                <a:gd name="T37" fmla="*/ 2147483647 h 135"/>
                <a:gd name="T38" fmla="*/ 2147483647 w 160"/>
                <a:gd name="T39" fmla="*/ 2147483647 h 135"/>
                <a:gd name="T40" fmla="*/ 0 w 160"/>
                <a:gd name="T41" fmla="*/ 2147483647 h 135"/>
                <a:gd name="T42" fmla="*/ 2147483647 w 160"/>
                <a:gd name="T43" fmla="*/ 2147483647 h 135"/>
                <a:gd name="T44" fmla="*/ 2147483647 w 160"/>
                <a:gd name="T45" fmla="*/ 2147483647 h 135"/>
                <a:gd name="T46" fmla="*/ 2147483647 w 160"/>
                <a:gd name="T47" fmla="*/ 2147483647 h 135"/>
                <a:gd name="T48" fmla="*/ 2147483647 w 160"/>
                <a:gd name="T49" fmla="*/ 2147483647 h 135"/>
                <a:gd name="T50" fmla="*/ 2147483647 w 160"/>
                <a:gd name="T51" fmla="*/ 2147483647 h 135"/>
                <a:gd name="T52" fmla="*/ 2147483647 w 160"/>
                <a:gd name="T53" fmla="*/ 2147483647 h 135"/>
                <a:gd name="T54" fmla="*/ 2147483647 w 160"/>
                <a:gd name="T55" fmla="*/ 2147483647 h 135"/>
                <a:gd name="T56" fmla="*/ 2147483647 w 160"/>
                <a:gd name="T57" fmla="*/ 2147483647 h 135"/>
                <a:gd name="T58" fmla="*/ 2147483647 w 160"/>
                <a:gd name="T59" fmla="*/ 2147483647 h 135"/>
                <a:gd name="T60" fmla="*/ 2147483647 w 160"/>
                <a:gd name="T61" fmla="*/ 2147483647 h 135"/>
                <a:gd name="T62" fmla="*/ 2147483647 w 160"/>
                <a:gd name="T63" fmla="*/ 2147483647 h 135"/>
                <a:gd name="T64" fmla="*/ 2147483647 w 160"/>
                <a:gd name="T65" fmla="*/ 2147483647 h 135"/>
                <a:gd name="T66" fmla="*/ 2147483647 w 160"/>
                <a:gd name="T67" fmla="*/ 2147483647 h 135"/>
                <a:gd name="T68" fmla="*/ 2147483647 w 160"/>
                <a:gd name="T69" fmla="*/ 2147483647 h 135"/>
                <a:gd name="T70" fmla="*/ 2147483647 w 160"/>
                <a:gd name="T71" fmla="*/ 2147483647 h 135"/>
                <a:gd name="T72" fmla="*/ 2147483647 w 160"/>
                <a:gd name="T73" fmla="*/ 2147483647 h 135"/>
                <a:gd name="T74" fmla="*/ 2147483647 w 160"/>
                <a:gd name="T75" fmla="*/ 2147483647 h 135"/>
                <a:gd name="T76" fmla="*/ 2147483647 w 160"/>
                <a:gd name="T77" fmla="*/ 2147483647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0"/>
                <a:gd name="T118" fmla="*/ 0 h 135"/>
                <a:gd name="T119" fmla="*/ 160 w 160"/>
                <a:gd name="T120" fmla="*/ 135 h 1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0" h="135">
                  <a:moveTo>
                    <a:pt x="160" y="33"/>
                  </a:moveTo>
                  <a:lnTo>
                    <a:pt x="154" y="17"/>
                  </a:lnTo>
                  <a:lnTo>
                    <a:pt x="140" y="13"/>
                  </a:lnTo>
                  <a:lnTo>
                    <a:pt x="130" y="8"/>
                  </a:lnTo>
                  <a:lnTo>
                    <a:pt x="121" y="3"/>
                  </a:lnTo>
                  <a:lnTo>
                    <a:pt x="119" y="0"/>
                  </a:lnTo>
                  <a:lnTo>
                    <a:pt x="106" y="2"/>
                  </a:lnTo>
                  <a:lnTo>
                    <a:pt x="95" y="5"/>
                  </a:lnTo>
                  <a:lnTo>
                    <a:pt x="95" y="11"/>
                  </a:lnTo>
                  <a:lnTo>
                    <a:pt x="88" y="13"/>
                  </a:lnTo>
                  <a:lnTo>
                    <a:pt x="88" y="16"/>
                  </a:lnTo>
                  <a:lnTo>
                    <a:pt x="92" y="22"/>
                  </a:lnTo>
                  <a:lnTo>
                    <a:pt x="92" y="27"/>
                  </a:lnTo>
                  <a:lnTo>
                    <a:pt x="92" y="31"/>
                  </a:lnTo>
                  <a:lnTo>
                    <a:pt x="90" y="36"/>
                  </a:lnTo>
                  <a:lnTo>
                    <a:pt x="88" y="42"/>
                  </a:lnTo>
                  <a:lnTo>
                    <a:pt x="88" y="47"/>
                  </a:lnTo>
                  <a:lnTo>
                    <a:pt x="88" y="51"/>
                  </a:lnTo>
                  <a:lnTo>
                    <a:pt x="95" y="55"/>
                  </a:lnTo>
                  <a:lnTo>
                    <a:pt x="98" y="59"/>
                  </a:lnTo>
                  <a:lnTo>
                    <a:pt x="102" y="58"/>
                  </a:lnTo>
                  <a:lnTo>
                    <a:pt x="107" y="56"/>
                  </a:lnTo>
                  <a:lnTo>
                    <a:pt x="107" y="72"/>
                  </a:lnTo>
                  <a:lnTo>
                    <a:pt x="102" y="69"/>
                  </a:lnTo>
                  <a:lnTo>
                    <a:pt x="99" y="72"/>
                  </a:lnTo>
                  <a:lnTo>
                    <a:pt x="95" y="70"/>
                  </a:lnTo>
                  <a:lnTo>
                    <a:pt x="88" y="61"/>
                  </a:lnTo>
                  <a:lnTo>
                    <a:pt x="84" y="58"/>
                  </a:lnTo>
                  <a:lnTo>
                    <a:pt x="79" y="56"/>
                  </a:lnTo>
                  <a:lnTo>
                    <a:pt x="71" y="48"/>
                  </a:lnTo>
                  <a:lnTo>
                    <a:pt x="68" y="50"/>
                  </a:lnTo>
                  <a:lnTo>
                    <a:pt x="67" y="53"/>
                  </a:lnTo>
                  <a:lnTo>
                    <a:pt x="51" y="50"/>
                  </a:lnTo>
                  <a:lnTo>
                    <a:pt x="45" y="47"/>
                  </a:lnTo>
                  <a:lnTo>
                    <a:pt x="45" y="42"/>
                  </a:lnTo>
                  <a:lnTo>
                    <a:pt x="39" y="44"/>
                  </a:lnTo>
                  <a:lnTo>
                    <a:pt x="34" y="44"/>
                  </a:lnTo>
                  <a:lnTo>
                    <a:pt x="33" y="41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0" y="106"/>
                  </a:lnTo>
                  <a:lnTo>
                    <a:pt x="1" y="115"/>
                  </a:lnTo>
                  <a:lnTo>
                    <a:pt x="19" y="131"/>
                  </a:lnTo>
                  <a:lnTo>
                    <a:pt x="33" y="128"/>
                  </a:lnTo>
                  <a:lnTo>
                    <a:pt x="40" y="129"/>
                  </a:lnTo>
                  <a:lnTo>
                    <a:pt x="43" y="131"/>
                  </a:lnTo>
                  <a:lnTo>
                    <a:pt x="47" y="132"/>
                  </a:lnTo>
                  <a:lnTo>
                    <a:pt x="54" y="134"/>
                  </a:lnTo>
                  <a:lnTo>
                    <a:pt x="60" y="134"/>
                  </a:lnTo>
                  <a:lnTo>
                    <a:pt x="65" y="135"/>
                  </a:lnTo>
                  <a:lnTo>
                    <a:pt x="71" y="134"/>
                  </a:lnTo>
                  <a:lnTo>
                    <a:pt x="76" y="124"/>
                  </a:lnTo>
                  <a:lnTo>
                    <a:pt x="84" y="120"/>
                  </a:lnTo>
                  <a:lnTo>
                    <a:pt x="92" y="115"/>
                  </a:lnTo>
                  <a:lnTo>
                    <a:pt x="95" y="112"/>
                  </a:lnTo>
                  <a:lnTo>
                    <a:pt x="95" y="107"/>
                  </a:lnTo>
                  <a:lnTo>
                    <a:pt x="101" y="103"/>
                  </a:lnTo>
                  <a:lnTo>
                    <a:pt x="113" y="104"/>
                  </a:lnTo>
                  <a:lnTo>
                    <a:pt x="116" y="101"/>
                  </a:lnTo>
                  <a:lnTo>
                    <a:pt x="112" y="93"/>
                  </a:lnTo>
                  <a:lnTo>
                    <a:pt x="133" y="87"/>
                  </a:lnTo>
                  <a:lnTo>
                    <a:pt x="144" y="84"/>
                  </a:lnTo>
                  <a:lnTo>
                    <a:pt x="152" y="81"/>
                  </a:lnTo>
                  <a:lnTo>
                    <a:pt x="151" y="79"/>
                  </a:lnTo>
                  <a:lnTo>
                    <a:pt x="146" y="75"/>
                  </a:lnTo>
                  <a:lnTo>
                    <a:pt x="151" y="73"/>
                  </a:lnTo>
                  <a:lnTo>
                    <a:pt x="152" y="67"/>
                  </a:lnTo>
                  <a:lnTo>
                    <a:pt x="152" y="62"/>
                  </a:lnTo>
                  <a:lnTo>
                    <a:pt x="154" y="59"/>
                  </a:lnTo>
                  <a:lnTo>
                    <a:pt x="155" y="58"/>
                  </a:lnTo>
                  <a:lnTo>
                    <a:pt x="157" y="55"/>
                  </a:lnTo>
                  <a:lnTo>
                    <a:pt x="155" y="47"/>
                  </a:lnTo>
                  <a:lnTo>
                    <a:pt x="157" y="36"/>
                  </a:lnTo>
                  <a:lnTo>
                    <a:pt x="160" y="3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9" name="Freeform 158"/>
            <p:cNvSpPr>
              <a:spLocks/>
            </p:cNvSpPr>
            <p:nvPr/>
          </p:nvSpPr>
          <p:spPr bwMode="auto">
            <a:xfrm>
              <a:off x="6048602" y="3920249"/>
              <a:ext cx="244490" cy="406869"/>
            </a:xfrm>
            <a:custGeom>
              <a:avLst/>
              <a:gdLst>
                <a:gd name="T0" fmla="*/ 2147483647 w 147"/>
                <a:gd name="T1" fmla="*/ 2147483647 h 228"/>
                <a:gd name="T2" fmla="*/ 2147483647 w 147"/>
                <a:gd name="T3" fmla="*/ 2147483647 h 228"/>
                <a:gd name="T4" fmla="*/ 2147483647 w 147"/>
                <a:gd name="T5" fmla="*/ 2147483647 h 228"/>
                <a:gd name="T6" fmla="*/ 2147483647 w 147"/>
                <a:gd name="T7" fmla="*/ 2147483647 h 228"/>
                <a:gd name="T8" fmla="*/ 2147483647 w 147"/>
                <a:gd name="T9" fmla="*/ 2147483647 h 228"/>
                <a:gd name="T10" fmla="*/ 2147483647 w 147"/>
                <a:gd name="T11" fmla="*/ 2147483647 h 228"/>
                <a:gd name="T12" fmla="*/ 2147483647 w 147"/>
                <a:gd name="T13" fmla="*/ 2147483647 h 228"/>
                <a:gd name="T14" fmla="*/ 2147483647 w 147"/>
                <a:gd name="T15" fmla="*/ 2147483647 h 228"/>
                <a:gd name="T16" fmla="*/ 2147483647 w 147"/>
                <a:gd name="T17" fmla="*/ 2147483647 h 228"/>
                <a:gd name="T18" fmla="*/ 2147483647 w 147"/>
                <a:gd name="T19" fmla="*/ 2147483647 h 228"/>
                <a:gd name="T20" fmla="*/ 2147483647 w 147"/>
                <a:gd name="T21" fmla="*/ 2147483647 h 228"/>
                <a:gd name="T22" fmla="*/ 2147483647 w 147"/>
                <a:gd name="T23" fmla="*/ 2147483647 h 228"/>
                <a:gd name="T24" fmla="*/ 2147483647 w 147"/>
                <a:gd name="T25" fmla="*/ 2147483647 h 228"/>
                <a:gd name="T26" fmla="*/ 0 w 147"/>
                <a:gd name="T27" fmla="*/ 2147483647 h 228"/>
                <a:gd name="T28" fmla="*/ 2147483647 w 147"/>
                <a:gd name="T29" fmla="*/ 2147483647 h 228"/>
                <a:gd name="T30" fmla="*/ 2147483647 w 147"/>
                <a:gd name="T31" fmla="*/ 2147483647 h 228"/>
                <a:gd name="T32" fmla="*/ 2147483647 w 147"/>
                <a:gd name="T33" fmla="*/ 2147483647 h 228"/>
                <a:gd name="T34" fmla="*/ 2147483647 w 147"/>
                <a:gd name="T35" fmla="*/ 2147483647 h 228"/>
                <a:gd name="T36" fmla="*/ 2147483647 w 147"/>
                <a:gd name="T37" fmla="*/ 2147483647 h 228"/>
                <a:gd name="T38" fmla="*/ 2147483647 w 147"/>
                <a:gd name="T39" fmla="*/ 2147483647 h 228"/>
                <a:gd name="T40" fmla="*/ 2147483647 w 147"/>
                <a:gd name="T41" fmla="*/ 2147483647 h 228"/>
                <a:gd name="T42" fmla="*/ 2147483647 w 147"/>
                <a:gd name="T43" fmla="*/ 2147483647 h 228"/>
                <a:gd name="T44" fmla="*/ 2147483647 w 147"/>
                <a:gd name="T45" fmla="*/ 2147483647 h 228"/>
                <a:gd name="T46" fmla="*/ 2147483647 w 147"/>
                <a:gd name="T47" fmla="*/ 2147483647 h 228"/>
                <a:gd name="T48" fmla="*/ 2147483647 w 147"/>
                <a:gd name="T49" fmla="*/ 2147483647 h 228"/>
                <a:gd name="T50" fmla="*/ 2147483647 w 147"/>
                <a:gd name="T51" fmla="*/ 2147483647 h 228"/>
                <a:gd name="T52" fmla="*/ 2147483647 w 147"/>
                <a:gd name="T53" fmla="*/ 2147483647 h 228"/>
                <a:gd name="T54" fmla="*/ 2147483647 w 147"/>
                <a:gd name="T55" fmla="*/ 2147483647 h 228"/>
                <a:gd name="T56" fmla="*/ 2147483647 w 147"/>
                <a:gd name="T57" fmla="*/ 2147483647 h 228"/>
                <a:gd name="T58" fmla="*/ 2147483647 w 147"/>
                <a:gd name="T59" fmla="*/ 2147483647 h 228"/>
                <a:gd name="T60" fmla="*/ 2147483647 w 147"/>
                <a:gd name="T61" fmla="*/ 2147483647 h 228"/>
                <a:gd name="T62" fmla="*/ 2147483647 w 147"/>
                <a:gd name="T63" fmla="*/ 2147483647 h 228"/>
                <a:gd name="T64" fmla="*/ 2147483647 w 147"/>
                <a:gd name="T65" fmla="*/ 2147483647 h 228"/>
                <a:gd name="T66" fmla="*/ 2147483647 w 147"/>
                <a:gd name="T67" fmla="*/ 2147483647 h 228"/>
                <a:gd name="T68" fmla="*/ 2147483647 w 147"/>
                <a:gd name="T69" fmla="*/ 2147483647 h 228"/>
                <a:gd name="T70" fmla="*/ 2147483647 w 147"/>
                <a:gd name="T71" fmla="*/ 2147483647 h 228"/>
                <a:gd name="T72" fmla="*/ 2147483647 w 147"/>
                <a:gd name="T73" fmla="*/ 2147483647 h 228"/>
                <a:gd name="T74" fmla="*/ 2147483647 w 147"/>
                <a:gd name="T75" fmla="*/ 2147483647 h 228"/>
                <a:gd name="T76" fmla="*/ 2147483647 w 147"/>
                <a:gd name="T77" fmla="*/ 2147483647 h 228"/>
                <a:gd name="T78" fmla="*/ 2147483647 w 147"/>
                <a:gd name="T79" fmla="*/ 2147483647 h 228"/>
                <a:gd name="T80" fmla="*/ 2147483647 w 147"/>
                <a:gd name="T81" fmla="*/ 2147483647 h 228"/>
                <a:gd name="T82" fmla="*/ 2147483647 w 147"/>
                <a:gd name="T83" fmla="*/ 2147483647 h 228"/>
                <a:gd name="T84" fmla="*/ 2147483647 w 147"/>
                <a:gd name="T85" fmla="*/ 2147483647 h 228"/>
                <a:gd name="T86" fmla="*/ 2147483647 w 147"/>
                <a:gd name="T87" fmla="*/ 2147483647 h 228"/>
                <a:gd name="T88" fmla="*/ 2147483647 w 147"/>
                <a:gd name="T89" fmla="*/ 2147483647 h 228"/>
                <a:gd name="T90" fmla="*/ 2147483647 w 147"/>
                <a:gd name="T91" fmla="*/ 2147483647 h 228"/>
                <a:gd name="T92" fmla="*/ 2147483647 w 147"/>
                <a:gd name="T93" fmla="*/ 2147483647 h 228"/>
                <a:gd name="T94" fmla="*/ 2147483647 w 147"/>
                <a:gd name="T95" fmla="*/ 2147483647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7"/>
                <a:gd name="T145" fmla="*/ 0 h 228"/>
                <a:gd name="T146" fmla="*/ 147 w 147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7" h="228">
                  <a:moveTo>
                    <a:pt x="65" y="14"/>
                  </a:moveTo>
                  <a:lnTo>
                    <a:pt x="65" y="14"/>
                  </a:lnTo>
                  <a:lnTo>
                    <a:pt x="62" y="17"/>
                  </a:lnTo>
                  <a:lnTo>
                    <a:pt x="63" y="22"/>
                  </a:lnTo>
                  <a:lnTo>
                    <a:pt x="60" y="24"/>
                  </a:lnTo>
                  <a:lnTo>
                    <a:pt x="59" y="28"/>
                  </a:lnTo>
                  <a:lnTo>
                    <a:pt x="59" y="38"/>
                  </a:lnTo>
                  <a:lnTo>
                    <a:pt x="63" y="41"/>
                  </a:lnTo>
                  <a:lnTo>
                    <a:pt x="67" y="44"/>
                  </a:lnTo>
                  <a:lnTo>
                    <a:pt x="79" y="56"/>
                  </a:lnTo>
                  <a:lnTo>
                    <a:pt x="79" y="70"/>
                  </a:lnTo>
                  <a:lnTo>
                    <a:pt x="74" y="78"/>
                  </a:lnTo>
                  <a:lnTo>
                    <a:pt x="71" y="79"/>
                  </a:lnTo>
                  <a:lnTo>
                    <a:pt x="71" y="86"/>
                  </a:lnTo>
                  <a:lnTo>
                    <a:pt x="70" y="90"/>
                  </a:lnTo>
                  <a:lnTo>
                    <a:pt x="59" y="79"/>
                  </a:lnTo>
                  <a:lnTo>
                    <a:pt x="57" y="75"/>
                  </a:lnTo>
                  <a:lnTo>
                    <a:pt x="60" y="69"/>
                  </a:lnTo>
                  <a:lnTo>
                    <a:pt x="62" y="61"/>
                  </a:lnTo>
                  <a:lnTo>
                    <a:pt x="60" y="56"/>
                  </a:lnTo>
                  <a:lnTo>
                    <a:pt x="49" y="58"/>
                  </a:lnTo>
                  <a:lnTo>
                    <a:pt x="43" y="53"/>
                  </a:lnTo>
                  <a:lnTo>
                    <a:pt x="40" y="50"/>
                  </a:lnTo>
                  <a:lnTo>
                    <a:pt x="32" y="53"/>
                  </a:lnTo>
                  <a:lnTo>
                    <a:pt x="21" y="56"/>
                  </a:lnTo>
                  <a:lnTo>
                    <a:pt x="0" y="62"/>
                  </a:lnTo>
                  <a:lnTo>
                    <a:pt x="4" y="70"/>
                  </a:lnTo>
                  <a:lnTo>
                    <a:pt x="4" y="78"/>
                  </a:lnTo>
                  <a:lnTo>
                    <a:pt x="14" y="76"/>
                  </a:lnTo>
                  <a:lnTo>
                    <a:pt x="31" y="83"/>
                  </a:lnTo>
                  <a:lnTo>
                    <a:pt x="37" y="87"/>
                  </a:lnTo>
                  <a:lnTo>
                    <a:pt x="39" y="97"/>
                  </a:lnTo>
                  <a:lnTo>
                    <a:pt x="39" y="104"/>
                  </a:lnTo>
                  <a:lnTo>
                    <a:pt x="40" y="110"/>
                  </a:lnTo>
                  <a:lnTo>
                    <a:pt x="34" y="118"/>
                  </a:lnTo>
                  <a:lnTo>
                    <a:pt x="37" y="123"/>
                  </a:lnTo>
                  <a:lnTo>
                    <a:pt x="40" y="128"/>
                  </a:lnTo>
                  <a:lnTo>
                    <a:pt x="39" y="134"/>
                  </a:lnTo>
                  <a:lnTo>
                    <a:pt x="34" y="137"/>
                  </a:lnTo>
                  <a:lnTo>
                    <a:pt x="31" y="140"/>
                  </a:lnTo>
                  <a:lnTo>
                    <a:pt x="31" y="146"/>
                  </a:lnTo>
                  <a:lnTo>
                    <a:pt x="31" y="151"/>
                  </a:lnTo>
                  <a:lnTo>
                    <a:pt x="25" y="154"/>
                  </a:lnTo>
                  <a:lnTo>
                    <a:pt x="15" y="165"/>
                  </a:lnTo>
                  <a:lnTo>
                    <a:pt x="17" y="166"/>
                  </a:lnTo>
                  <a:lnTo>
                    <a:pt x="20" y="182"/>
                  </a:lnTo>
                  <a:lnTo>
                    <a:pt x="23" y="188"/>
                  </a:lnTo>
                  <a:lnTo>
                    <a:pt x="26" y="194"/>
                  </a:lnTo>
                  <a:lnTo>
                    <a:pt x="25" y="210"/>
                  </a:lnTo>
                  <a:lnTo>
                    <a:pt x="25" y="211"/>
                  </a:lnTo>
                  <a:lnTo>
                    <a:pt x="28" y="215"/>
                  </a:lnTo>
                  <a:lnTo>
                    <a:pt x="28" y="221"/>
                  </a:lnTo>
                  <a:lnTo>
                    <a:pt x="29" y="225"/>
                  </a:lnTo>
                  <a:lnTo>
                    <a:pt x="31" y="225"/>
                  </a:lnTo>
                  <a:lnTo>
                    <a:pt x="35" y="227"/>
                  </a:lnTo>
                  <a:lnTo>
                    <a:pt x="37" y="228"/>
                  </a:lnTo>
                  <a:lnTo>
                    <a:pt x="39" y="219"/>
                  </a:lnTo>
                  <a:lnTo>
                    <a:pt x="37" y="210"/>
                  </a:lnTo>
                  <a:lnTo>
                    <a:pt x="39" y="207"/>
                  </a:lnTo>
                  <a:lnTo>
                    <a:pt x="49" y="202"/>
                  </a:lnTo>
                  <a:lnTo>
                    <a:pt x="67" y="197"/>
                  </a:lnTo>
                  <a:lnTo>
                    <a:pt x="74" y="187"/>
                  </a:lnTo>
                  <a:lnTo>
                    <a:pt x="74" y="171"/>
                  </a:lnTo>
                  <a:lnTo>
                    <a:pt x="70" y="149"/>
                  </a:lnTo>
                  <a:lnTo>
                    <a:pt x="62" y="140"/>
                  </a:lnTo>
                  <a:lnTo>
                    <a:pt x="63" y="132"/>
                  </a:lnTo>
                  <a:lnTo>
                    <a:pt x="62" y="126"/>
                  </a:lnTo>
                  <a:lnTo>
                    <a:pt x="79" y="117"/>
                  </a:lnTo>
                  <a:lnTo>
                    <a:pt x="87" y="115"/>
                  </a:lnTo>
                  <a:lnTo>
                    <a:pt x="93" y="106"/>
                  </a:lnTo>
                  <a:lnTo>
                    <a:pt x="101" y="97"/>
                  </a:lnTo>
                  <a:lnTo>
                    <a:pt x="110" y="92"/>
                  </a:lnTo>
                  <a:lnTo>
                    <a:pt x="124" y="89"/>
                  </a:lnTo>
                  <a:lnTo>
                    <a:pt x="136" y="79"/>
                  </a:lnTo>
                  <a:lnTo>
                    <a:pt x="147" y="58"/>
                  </a:lnTo>
                  <a:lnTo>
                    <a:pt x="144" y="56"/>
                  </a:lnTo>
                  <a:lnTo>
                    <a:pt x="143" y="30"/>
                  </a:lnTo>
                  <a:lnTo>
                    <a:pt x="141" y="16"/>
                  </a:lnTo>
                  <a:lnTo>
                    <a:pt x="143" y="3"/>
                  </a:lnTo>
                  <a:lnTo>
                    <a:pt x="139" y="0"/>
                  </a:lnTo>
                  <a:lnTo>
                    <a:pt x="133" y="6"/>
                  </a:lnTo>
                  <a:lnTo>
                    <a:pt x="126" y="10"/>
                  </a:lnTo>
                  <a:lnTo>
                    <a:pt x="119" y="10"/>
                  </a:lnTo>
                  <a:lnTo>
                    <a:pt x="116" y="14"/>
                  </a:lnTo>
                  <a:lnTo>
                    <a:pt x="113" y="13"/>
                  </a:lnTo>
                  <a:lnTo>
                    <a:pt x="107" y="11"/>
                  </a:lnTo>
                  <a:lnTo>
                    <a:pt x="104" y="16"/>
                  </a:lnTo>
                  <a:lnTo>
                    <a:pt x="98" y="17"/>
                  </a:lnTo>
                  <a:lnTo>
                    <a:pt x="93" y="14"/>
                  </a:lnTo>
                  <a:lnTo>
                    <a:pt x="88" y="19"/>
                  </a:lnTo>
                  <a:lnTo>
                    <a:pt x="84" y="17"/>
                  </a:lnTo>
                  <a:lnTo>
                    <a:pt x="79" y="14"/>
                  </a:lnTo>
                  <a:lnTo>
                    <a:pt x="71" y="17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0" name="Freeform 159"/>
            <p:cNvSpPr>
              <a:spLocks/>
            </p:cNvSpPr>
            <p:nvPr/>
          </p:nvSpPr>
          <p:spPr bwMode="auto">
            <a:xfrm>
              <a:off x="5937168" y="4045165"/>
              <a:ext cx="177963" cy="169530"/>
            </a:xfrm>
            <a:custGeom>
              <a:avLst/>
              <a:gdLst>
                <a:gd name="T0" fmla="*/ 2147483647 w 107"/>
                <a:gd name="T1" fmla="*/ 2147483647 h 95"/>
                <a:gd name="T2" fmla="*/ 2147483647 w 107"/>
                <a:gd name="T3" fmla="*/ 0 h 95"/>
                <a:gd name="T4" fmla="*/ 2147483647 w 107"/>
                <a:gd name="T5" fmla="*/ 2147483647 h 95"/>
                <a:gd name="T6" fmla="*/ 2147483647 w 107"/>
                <a:gd name="T7" fmla="*/ 2147483647 h 95"/>
                <a:gd name="T8" fmla="*/ 2147483647 w 107"/>
                <a:gd name="T9" fmla="*/ 2147483647 h 95"/>
                <a:gd name="T10" fmla="*/ 2147483647 w 107"/>
                <a:gd name="T11" fmla="*/ 2147483647 h 95"/>
                <a:gd name="T12" fmla="*/ 2147483647 w 107"/>
                <a:gd name="T13" fmla="*/ 2147483647 h 95"/>
                <a:gd name="T14" fmla="*/ 2147483647 w 107"/>
                <a:gd name="T15" fmla="*/ 2147483647 h 95"/>
                <a:gd name="T16" fmla="*/ 2147483647 w 107"/>
                <a:gd name="T17" fmla="*/ 2147483647 h 95"/>
                <a:gd name="T18" fmla="*/ 2147483647 w 107"/>
                <a:gd name="T19" fmla="*/ 2147483647 h 95"/>
                <a:gd name="T20" fmla="*/ 2147483647 w 107"/>
                <a:gd name="T21" fmla="*/ 2147483647 h 95"/>
                <a:gd name="T22" fmla="*/ 2147483647 w 107"/>
                <a:gd name="T23" fmla="*/ 2147483647 h 95"/>
                <a:gd name="T24" fmla="*/ 2147483647 w 107"/>
                <a:gd name="T25" fmla="*/ 2147483647 h 95"/>
                <a:gd name="T26" fmla="*/ 2147483647 w 107"/>
                <a:gd name="T27" fmla="*/ 2147483647 h 95"/>
                <a:gd name="T28" fmla="*/ 0 w 107"/>
                <a:gd name="T29" fmla="*/ 2147483647 h 95"/>
                <a:gd name="T30" fmla="*/ 2147483647 w 107"/>
                <a:gd name="T31" fmla="*/ 2147483647 h 95"/>
                <a:gd name="T32" fmla="*/ 2147483647 w 107"/>
                <a:gd name="T33" fmla="*/ 2147483647 h 95"/>
                <a:gd name="T34" fmla="*/ 2147483647 w 107"/>
                <a:gd name="T35" fmla="*/ 2147483647 h 95"/>
                <a:gd name="T36" fmla="*/ 2147483647 w 107"/>
                <a:gd name="T37" fmla="*/ 2147483647 h 95"/>
                <a:gd name="T38" fmla="*/ 2147483647 w 107"/>
                <a:gd name="T39" fmla="*/ 2147483647 h 95"/>
                <a:gd name="T40" fmla="*/ 2147483647 w 107"/>
                <a:gd name="T41" fmla="*/ 2147483647 h 95"/>
                <a:gd name="T42" fmla="*/ 2147483647 w 107"/>
                <a:gd name="T43" fmla="*/ 2147483647 h 95"/>
                <a:gd name="T44" fmla="*/ 2147483647 w 107"/>
                <a:gd name="T45" fmla="*/ 2147483647 h 95"/>
                <a:gd name="T46" fmla="*/ 2147483647 w 107"/>
                <a:gd name="T47" fmla="*/ 2147483647 h 95"/>
                <a:gd name="T48" fmla="*/ 2147483647 w 107"/>
                <a:gd name="T49" fmla="*/ 2147483647 h 95"/>
                <a:gd name="T50" fmla="*/ 2147483647 w 107"/>
                <a:gd name="T51" fmla="*/ 2147483647 h 95"/>
                <a:gd name="T52" fmla="*/ 2147483647 w 107"/>
                <a:gd name="T53" fmla="*/ 2147483647 h 95"/>
                <a:gd name="T54" fmla="*/ 2147483647 w 107"/>
                <a:gd name="T55" fmla="*/ 2147483647 h 95"/>
                <a:gd name="T56" fmla="*/ 2147483647 w 107"/>
                <a:gd name="T57" fmla="*/ 2147483647 h 95"/>
                <a:gd name="T58" fmla="*/ 2147483647 w 107"/>
                <a:gd name="T59" fmla="*/ 2147483647 h 95"/>
                <a:gd name="T60" fmla="*/ 2147483647 w 107"/>
                <a:gd name="T61" fmla="*/ 2147483647 h 95"/>
                <a:gd name="T62" fmla="*/ 2147483647 w 107"/>
                <a:gd name="T63" fmla="*/ 2147483647 h 95"/>
                <a:gd name="T64" fmla="*/ 2147483647 w 107"/>
                <a:gd name="T65" fmla="*/ 2147483647 h 95"/>
                <a:gd name="T66" fmla="*/ 2147483647 w 107"/>
                <a:gd name="T67" fmla="*/ 2147483647 h 95"/>
                <a:gd name="T68" fmla="*/ 2147483647 w 107"/>
                <a:gd name="T69" fmla="*/ 2147483647 h 95"/>
                <a:gd name="T70" fmla="*/ 2147483647 w 107"/>
                <a:gd name="T71" fmla="*/ 2147483647 h 95"/>
                <a:gd name="T72" fmla="*/ 2147483647 w 107"/>
                <a:gd name="T73" fmla="*/ 2147483647 h 95"/>
                <a:gd name="T74" fmla="*/ 2147483647 w 107"/>
                <a:gd name="T75" fmla="*/ 2147483647 h 95"/>
                <a:gd name="T76" fmla="*/ 2147483647 w 107"/>
                <a:gd name="T77" fmla="*/ 2147483647 h 95"/>
                <a:gd name="T78" fmla="*/ 2147483647 w 107"/>
                <a:gd name="T79" fmla="*/ 2147483647 h 95"/>
                <a:gd name="T80" fmla="*/ 2147483647 w 107"/>
                <a:gd name="T81" fmla="*/ 2147483647 h 95"/>
                <a:gd name="T82" fmla="*/ 2147483647 w 107"/>
                <a:gd name="T83" fmla="*/ 2147483647 h 95"/>
                <a:gd name="T84" fmla="*/ 2147483647 w 107"/>
                <a:gd name="T85" fmla="*/ 2147483647 h 95"/>
                <a:gd name="T86" fmla="*/ 2147483647 w 107"/>
                <a:gd name="T87" fmla="*/ 2147483647 h 95"/>
                <a:gd name="T88" fmla="*/ 2147483647 w 107"/>
                <a:gd name="T89" fmla="*/ 2147483647 h 95"/>
                <a:gd name="T90" fmla="*/ 2147483647 w 107"/>
                <a:gd name="T91" fmla="*/ 2147483647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7"/>
                <a:gd name="T139" fmla="*/ 0 h 95"/>
                <a:gd name="T140" fmla="*/ 107 w 107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7" h="95">
                  <a:moveTo>
                    <a:pt x="71" y="8"/>
                  </a:moveTo>
                  <a:lnTo>
                    <a:pt x="71" y="0"/>
                  </a:lnTo>
                  <a:lnTo>
                    <a:pt x="68" y="3"/>
                  </a:lnTo>
                  <a:lnTo>
                    <a:pt x="56" y="2"/>
                  </a:lnTo>
                  <a:lnTo>
                    <a:pt x="50" y="6"/>
                  </a:lnTo>
                  <a:lnTo>
                    <a:pt x="50" y="11"/>
                  </a:lnTo>
                  <a:lnTo>
                    <a:pt x="47" y="14"/>
                  </a:lnTo>
                  <a:lnTo>
                    <a:pt x="39" y="19"/>
                  </a:lnTo>
                  <a:lnTo>
                    <a:pt x="31" y="23"/>
                  </a:lnTo>
                  <a:lnTo>
                    <a:pt x="26" y="33"/>
                  </a:lnTo>
                  <a:lnTo>
                    <a:pt x="20" y="34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3" y="40"/>
                  </a:lnTo>
                  <a:lnTo>
                    <a:pt x="8" y="47"/>
                  </a:lnTo>
                  <a:lnTo>
                    <a:pt x="11" y="53"/>
                  </a:lnTo>
                  <a:lnTo>
                    <a:pt x="20" y="61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33" y="70"/>
                  </a:lnTo>
                  <a:lnTo>
                    <a:pt x="34" y="78"/>
                  </a:lnTo>
                  <a:lnTo>
                    <a:pt x="39" y="84"/>
                  </a:lnTo>
                  <a:lnTo>
                    <a:pt x="50" y="86"/>
                  </a:lnTo>
                  <a:lnTo>
                    <a:pt x="54" y="92"/>
                  </a:lnTo>
                  <a:lnTo>
                    <a:pt x="62" y="92"/>
                  </a:lnTo>
                  <a:lnTo>
                    <a:pt x="68" y="93"/>
                  </a:lnTo>
                  <a:lnTo>
                    <a:pt x="81" y="93"/>
                  </a:lnTo>
                  <a:lnTo>
                    <a:pt x="82" y="95"/>
                  </a:lnTo>
                  <a:lnTo>
                    <a:pt x="92" y="84"/>
                  </a:lnTo>
                  <a:lnTo>
                    <a:pt x="98" y="81"/>
                  </a:lnTo>
                  <a:lnTo>
                    <a:pt x="98" y="76"/>
                  </a:lnTo>
                  <a:lnTo>
                    <a:pt x="98" y="70"/>
                  </a:lnTo>
                  <a:lnTo>
                    <a:pt x="101" y="67"/>
                  </a:lnTo>
                  <a:lnTo>
                    <a:pt x="106" y="64"/>
                  </a:lnTo>
                  <a:lnTo>
                    <a:pt x="107" y="58"/>
                  </a:lnTo>
                  <a:lnTo>
                    <a:pt x="104" y="53"/>
                  </a:lnTo>
                  <a:lnTo>
                    <a:pt x="101" y="48"/>
                  </a:lnTo>
                  <a:lnTo>
                    <a:pt x="107" y="40"/>
                  </a:lnTo>
                  <a:lnTo>
                    <a:pt x="106" y="34"/>
                  </a:lnTo>
                  <a:lnTo>
                    <a:pt x="106" y="27"/>
                  </a:lnTo>
                  <a:lnTo>
                    <a:pt x="104" y="17"/>
                  </a:lnTo>
                  <a:lnTo>
                    <a:pt x="98" y="13"/>
                  </a:lnTo>
                  <a:lnTo>
                    <a:pt x="81" y="6"/>
                  </a:lnTo>
                  <a:lnTo>
                    <a:pt x="71" y="8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" name="Freeform 160"/>
            <p:cNvSpPr>
              <a:spLocks/>
            </p:cNvSpPr>
            <p:nvPr/>
          </p:nvSpPr>
          <p:spPr bwMode="auto">
            <a:xfrm>
              <a:off x="5815755" y="4098702"/>
              <a:ext cx="211225" cy="223064"/>
            </a:xfrm>
            <a:custGeom>
              <a:avLst/>
              <a:gdLst>
                <a:gd name="T0" fmla="*/ 2147483647 w 127"/>
                <a:gd name="T1" fmla="*/ 2147483647 h 125"/>
                <a:gd name="T2" fmla="*/ 2147483647 w 127"/>
                <a:gd name="T3" fmla="*/ 2147483647 h 125"/>
                <a:gd name="T4" fmla="*/ 2147483647 w 127"/>
                <a:gd name="T5" fmla="*/ 2147483647 h 125"/>
                <a:gd name="T6" fmla="*/ 2147483647 w 127"/>
                <a:gd name="T7" fmla="*/ 2147483647 h 125"/>
                <a:gd name="T8" fmla="*/ 2147483647 w 127"/>
                <a:gd name="T9" fmla="*/ 2147483647 h 125"/>
                <a:gd name="T10" fmla="*/ 2147483647 w 127"/>
                <a:gd name="T11" fmla="*/ 2147483647 h 125"/>
                <a:gd name="T12" fmla="*/ 2147483647 w 127"/>
                <a:gd name="T13" fmla="*/ 0 h 125"/>
                <a:gd name="T14" fmla="*/ 2147483647 w 127"/>
                <a:gd name="T15" fmla="*/ 2147483647 h 125"/>
                <a:gd name="T16" fmla="*/ 2147483647 w 127"/>
                <a:gd name="T17" fmla="*/ 2147483647 h 125"/>
                <a:gd name="T18" fmla="*/ 2147483647 w 127"/>
                <a:gd name="T19" fmla="*/ 2147483647 h 125"/>
                <a:gd name="T20" fmla="*/ 2147483647 w 127"/>
                <a:gd name="T21" fmla="*/ 2147483647 h 125"/>
                <a:gd name="T22" fmla="*/ 2147483647 w 127"/>
                <a:gd name="T23" fmla="*/ 2147483647 h 125"/>
                <a:gd name="T24" fmla="*/ 2147483647 w 127"/>
                <a:gd name="T25" fmla="*/ 2147483647 h 125"/>
                <a:gd name="T26" fmla="*/ 2147483647 w 127"/>
                <a:gd name="T27" fmla="*/ 2147483647 h 125"/>
                <a:gd name="T28" fmla="*/ 0 w 127"/>
                <a:gd name="T29" fmla="*/ 2147483647 h 125"/>
                <a:gd name="T30" fmla="*/ 0 w 127"/>
                <a:gd name="T31" fmla="*/ 2147483647 h 125"/>
                <a:gd name="T32" fmla="*/ 2147483647 w 127"/>
                <a:gd name="T33" fmla="*/ 2147483647 h 125"/>
                <a:gd name="T34" fmla="*/ 2147483647 w 127"/>
                <a:gd name="T35" fmla="*/ 2147483647 h 125"/>
                <a:gd name="T36" fmla="*/ 2147483647 w 127"/>
                <a:gd name="T37" fmla="*/ 2147483647 h 125"/>
                <a:gd name="T38" fmla="*/ 2147483647 w 127"/>
                <a:gd name="T39" fmla="*/ 2147483647 h 125"/>
                <a:gd name="T40" fmla="*/ 2147483647 w 127"/>
                <a:gd name="T41" fmla="*/ 2147483647 h 125"/>
                <a:gd name="T42" fmla="*/ 2147483647 w 127"/>
                <a:gd name="T43" fmla="*/ 2147483647 h 125"/>
                <a:gd name="T44" fmla="*/ 2147483647 w 127"/>
                <a:gd name="T45" fmla="*/ 2147483647 h 125"/>
                <a:gd name="T46" fmla="*/ 2147483647 w 127"/>
                <a:gd name="T47" fmla="*/ 2147483647 h 125"/>
                <a:gd name="T48" fmla="*/ 2147483647 w 127"/>
                <a:gd name="T49" fmla="*/ 2147483647 h 125"/>
                <a:gd name="T50" fmla="*/ 2147483647 w 127"/>
                <a:gd name="T51" fmla="*/ 2147483647 h 125"/>
                <a:gd name="T52" fmla="*/ 2147483647 w 127"/>
                <a:gd name="T53" fmla="*/ 2147483647 h 125"/>
                <a:gd name="T54" fmla="*/ 2147483647 w 127"/>
                <a:gd name="T55" fmla="*/ 2147483647 h 125"/>
                <a:gd name="T56" fmla="*/ 2147483647 w 127"/>
                <a:gd name="T57" fmla="*/ 2147483647 h 125"/>
                <a:gd name="T58" fmla="*/ 2147483647 w 127"/>
                <a:gd name="T59" fmla="*/ 2147483647 h 125"/>
                <a:gd name="T60" fmla="*/ 2147483647 w 127"/>
                <a:gd name="T61" fmla="*/ 2147483647 h 125"/>
                <a:gd name="T62" fmla="*/ 2147483647 w 127"/>
                <a:gd name="T63" fmla="*/ 2147483647 h 125"/>
                <a:gd name="T64" fmla="*/ 2147483647 w 127"/>
                <a:gd name="T65" fmla="*/ 2147483647 h 125"/>
                <a:gd name="T66" fmla="*/ 2147483647 w 127"/>
                <a:gd name="T67" fmla="*/ 2147483647 h 125"/>
                <a:gd name="T68" fmla="*/ 2147483647 w 127"/>
                <a:gd name="T69" fmla="*/ 2147483647 h 125"/>
                <a:gd name="T70" fmla="*/ 2147483647 w 127"/>
                <a:gd name="T71" fmla="*/ 2147483647 h 125"/>
                <a:gd name="T72" fmla="*/ 2147483647 w 127"/>
                <a:gd name="T73" fmla="*/ 2147483647 h 125"/>
                <a:gd name="T74" fmla="*/ 2147483647 w 127"/>
                <a:gd name="T75" fmla="*/ 2147483647 h 125"/>
                <a:gd name="T76" fmla="*/ 2147483647 w 127"/>
                <a:gd name="T77" fmla="*/ 2147483647 h 125"/>
                <a:gd name="T78" fmla="*/ 2147483647 w 127"/>
                <a:gd name="T79" fmla="*/ 2147483647 h 125"/>
                <a:gd name="T80" fmla="*/ 2147483647 w 127"/>
                <a:gd name="T81" fmla="*/ 2147483647 h 125"/>
                <a:gd name="T82" fmla="*/ 2147483647 w 127"/>
                <a:gd name="T83" fmla="*/ 2147483647 h 125"/>
                <a:gd name="T84" fmla="*/ 2147483647 w 127"/>
                <a:gd name="T85" fmla="*/ 2147483647 h 125"/>
                <a:gd name="T86" fmla="*/ 2147483647 w 127"/>
                <a:gd name="T87" fmla="*/ 2147483647 h 125"/>
                <a:gd name="T88" fmla="*/ 2147483647 w 127"/>
                <a:gd name="T89" fmla="*/ 2147483647 h 125"/>
                <a:gd name="T90" fmla="*/ 2147483647 w 127"/>
                <a:gd name="T91" fmla="*/ 2147483647 h 125"/>
                <a:gd name="T92" fmla="*/ 2147483647 w 127"/>
                <a:gd name="T93" fmla="*/ 2147483647 h 125"/>
                <a:gd name="T94" fmla="*/ 2147483647 w 127"/>
                <a:gd name="T95" fmla="*/ 214748364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125"/>
                <a:gd name="T146" fmla="*/ 127 w 127"/>
                <a:gd name="T147" fmla="*/ 125 h 1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125">
                  <a:moveTo>
                    <a:pt x="99" y="34"/>
                  </a:moveTo>
                  <a:lnTo>
                    <a:pt x="93" y="31"/>
                  </a:lnTo>
                  <a:lnTo>
                    <a:pt x="84" y="23"/>
                  </a:lnTo>
                  <a:lnTo>
                    <a:pt x="81" y="17"/>
                  </a:lnTo>
                  <a:lnTo>
                    <a:pt x="76" y="10"/>
                  </a:lnTo>
                  <a:lnTo>
                    <a:pt x="73" y="1"/>
                  </a:lnTo>
                  <a:lnTo>
                    <a:pt x="71" y="0"/>
                  </a:lnTo>
                  <a:lnTo>
                    <a:pt x="65" y="3"/>
                  </a:lnTo>
                  <a:lnTo>
                    <a:pt x="57" y="4"/>
                  </a:lnTo>
                  <a:lnTo>
                    <a:pt x="50" y="10"/>
                  </a:lnTo>
                  <a:lnTo>
                    <a:pt x="45" y="4"/>
                  </a:lnTo>
                  <a:lnTo>
                    <a:pt x="39" y="4"/>
                  </a:lnTo>
                  <a:lnTo>
                    <a:pt x="14" y="9"/>
                  </a:lnTo>
                  <a:lnTo>
                    <a:pt x="14" y="59"/>
                  </a:lnTo>
                  <a:lnTo>
                    <a:pt x="0" y="59"/>
                  </a:lnTo>
                  <a:lnTo>
                    <a:pt x="0" y="97"/>
                  </a:lnTo>
                  <a:lnTo>
                    <a:pt x="8" y="104"/>
                  </a:lnTo>
                  <a:lnTo>
                    <a:pt x="11" y="115"/>
                  </a:lnTo>
                  <a:lnTo>
                    <a:pt x="8" y="121"/>
                  </a:lnTo>
                  <a:lnTo>
                    <a:pt x="9" y="125"/>
                  </a:lnTo>
                  <a:lnTo>
                    <a:pt x="23" y="125"/>
                  </a:lnTo>
                  <a:lnTo>
                    <a:pt x="37" y="118"/>
                  </a:lnTo>
                  <a:lnTo>
                    <a:pt x="37" y="116"/>
                  </a:lnTo>
                  <a:lnTo>
                    <a:pt x="39" y="111"/>
                  </a:lnTo>
                  <a:lnTo>
                    <a:pt x="40" y="105"/>
                  </a:lnTo>
                  <a:lnTo>
                    <a:pt x="48" y="104"/>
                  </a:lnTo>
                  <a:lnTo>
                    <a:pt x="53" y="108"/>
                  </a:lnTo>
                  <a:lnTo>
                    <a:pt x="59" y="111"/>
                  </a:lnTo>
                  <a:lnTo>
                    <a:pt x="75" y="111"/>
                  </a:lnTo>
                  <a:lnTo>
                    <a:pt x="79" y="107"/>
                  </a:lnTo>
                  <a:lnTo>
                    <a:pt x="84" y="96"/>
                  </a:lnTo>
                  <a:lnTo>
                    <a:pt x="95" y="91"/>
                  </a:lnTo>
                  <a:lnTo>
                    <a:pt x="96" y="85"/>
                  </a:lnTo>
                  <a:lnTo>
                    <a:pt x="98" y="80"/>
                  </a:lnTo>
                  <a:lnTo>
                    <a:pt x="104" y="79"/>
                  </a:lnTo>
                  <a:lnTo>
                    <a:pt x="106" y="76"/>
                  </a:lnTo>
                  <a:lnTo>
                    <a:pt x="115" y="68"/>
                  </a:lnTo>
                  <a:lnTo>
                    <a:pt x="121" y="68"/>
                  </a:lnTo>
                  <a:lnTo>
                    <a:pt x="124" y="65"/>
                  </a:lnTo>
                  <a:lnTo>
                    <a:pt x="127" y="62"/>
                  </a:lnTo>
                  <a:lnTo>
                    <a:pt x="123" y="56"/>
                  </a:lnTo>
                  <a:lnTo>
                    <a:pt x="112" y="54"/>
                  </a:lnTo>
                  <a:lnTo>
                    <a:pt x="107" y="48"/>
                  </a:lnTo>
                  <a:lnTo>
                    <a:pt x="106" y="40"/>
                  </a:lnTo>
                  <a:lnTo>
                    <a:pt x="99" y="38"/>
                  </a:lnTo>
                  <a:lnTo>
                    <a:pt x="99" y="34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" name="Freeform 161"/>
            <p:cNvSpPr>
              <a:spLocks/>
            </p:cNvSpPr>
            <p:nvPr/>
          </p:nvSpPr>
          <p:spPr bwMode="auto">
            <a:xfrm>
              <a:off x="5624487" y="3807824"/>
              <a:ext cx="284406" cy="298015"/>
            </a:xfrm>
            <a:custGeom>
              <a:avLst/>
              <a:gdLst>
                <a:gd name="T0" fmla="*/ 2147483647 w 171"/>
                <a:gd name="T1" fmla="*/ 2147483647 h 167"/>
                <a:gd name="T2" fmla="*/ 2147483647 w 171"/>
                <a:gd name="T3" fmla="*/ 2147483647 h 167"/>
                <a:gd name="T4" fmla="*/ 2147483647 w 171"/>
                <a:gd name="T5" fmla="*/ 2147483647 h 167"/>
                <a:gd name="T6" fmla="*/ 2147483647 w 171"/>
                <a:gd name="T7" fmla="*/ 2147483647 h 167"/>
                <a:gd name="T8" fmla="*/ 2147483647 w 171"/>
                <a:gd name="T9" fmla="*/ 2147483647 h 167"/>
                <a:gd name="T10" fmla="*/ 2147483647 w 171"/>
                <a:gd name="T11" fmla="*/ 2147483647 h 167"/>
                <a:gd name="T12" fmla="*/ 2147483647 w 171"/>
                <a:gd name="T13" fmla="*/ 2147483647 h 167"/>
                <a:gd name="T14" fmla="*/ 2147483647 w 171"/>
                <a:gd name="T15" fmla="*/ 2147483647 h 167"/>
                <a:gd name="T16" fmla="*/ 2147483647 w 171"/>
                <a:gd name="T17" fmla="*/ 2147483647 h 167"/>
                <a:gd name="T18" fmla="*/ 2147483647 w 171"/>
                <a:gd name="T19" fmla="*/ 2147483647 h 167"/>
                <a:gd name="T20" fmla="*/ 2147483647 w 171"/>
                <a:gd name="T21" fmla="*/ 2147483647 h 167"/>
                <a:gd name="T22" fmla="*/ 2147483647 w 171"/>
                <a:gd name="T23" fmla="*/ 2147483647 h 167"/>
                <a:gd name="T24" fmla="*/ 2147483647 w 171"/>
                <a:gd name="T25" fmla="*/ 0 h 167"/>
                <a:gd name="T26" fmla="*/ 2147483647 w 171"/>
                <a:gd name="T27" fmla="*/ 2147483647 h 167"/>
                <a:gd name="T28" fmla="*/ 2147483647 w 171"/>
                <a:gd name="T29" fmla="*/ 2147483647 h 167"/>
                <a:gd name="T30" fmla="*/ 2147483647 w 171"/>
                <a:gd name="T31" fmla="*/ 2147483647 h 167"/>
                <a:gd name="T32" fmla="*/ 2147483647 w 171"/>
                <a:gd name="T33" fmla="*/ 2147483647 h 167"/>
                <a:gd name="T34" fmla="*/ 2147483647 w 171"/>
                <a:gd name="T35" fmla="*/ 2147483647 h 167"/>
                <a:gd name="T36" fmla="*/ 2147483647 w 171"/>
                <a:gd name="T37" fmla="*/ 2147483647 h 167"/>
                <a:gd name="T38" fmla="*/ 2147483647 w 171"/>
                <a:gd name="T39" fmla="*/ 2147483647 h 167"/>
                <a:gd name="T40" fmla="*/ 2147483647 w 171"/>
                <a:gd name="T41" fmla="*/ 2147483647 h 167"/>
                <a:gd name="T42" fmla="*/ 2147483647 w 171"/>
                <a:gd name="T43" fmla="*/ 2147483647 h 167"/>
                <a:gd name="T44" fmla="*/ 2147483647 w 171"/>
                <a:gd name="T45" fmla="*/ 2147483647 h 167"/>
                <a:gd name="T46" fmla="*/ 2147483647 w 171"/>
                <a:gd name="T47" fmla="*/ 2147483647 h 167"/>
                <a:gd name="T48" fmla="*/ 0 w 171"/>
                <a:gd name="T49" fmla="*/ 2147483647 h 167"/>
                <a:gd name="T50" fmla="*/ 0 w 171"/>
                <a:gd name="T51" fmla="*/ 2147483647 h 167"/>
                <a:gd name="T52" fmla="*/ 2147483647 w 171"/>
                <a:gd name="T53" fmla="*/ 2147483647 h 167"/>
                <a:gd name="T54" fmla="*/ 2147483647 w 171"/>
                <a:gd name="T55" fmla="*/ 2147483647 h 167"/>
                <a:gd name="T56" fmla="*/ 2147483647 w 171"/>
                <a:gd name="T57" fmla="*/ 2147483647 h 167"/>
                <a:gd name="T58" fmla="*/ 2147483647 w 171"/>
                <a:gd name="T59" fmla="*/ 2147483647 h 167"/>
                <a:gd name="T60" fmla="*/ 2147483647 w 171"/>
                <a:gd name="T61" fmla="*/ 2147483647 h 167"/>
                <a:gd name="T62" fmla="*/ 2147483647 w 171"/>
                <a:gd name="T63" fmla="*/ 2147483647 h 167"/>
                <a:gd name="T64" fmla="*/ 2147483647 w 171"/>
                <a:gd name="T65" fmla="*/ 2147483647 h 167"/>
                <a:gd name="T66" fmla="*/ 2147483647 w 171"/>
                <a:gd name="T67" fmla="*/ 2147483647 h 167"/>
                <a:gd name="T68" fmla="*/ 2147483647 w 171"/>
                <a:gd name="T69" fmla="*/ 2147483647 h 167"/>
                <a:gd name="T70" fmla="*/ 2147483647 w 171"/>
                <a:gd name="T71" fmla="*/ 2147483647 h 167"/>
                <a:gd name="T72" fmla="*/ 2147483647 w 171"/>
                <a:gd name="T73" fmla="*/ 2147483647 h 167"/>
                <a:gd name="T74" fmla="*/ 2147483647 w 171"/>
                <a:gd name="T75" fmla="*/ 2147483647 h 167"/>
                <a:gd name="T76" fmla="*/ 2147483647 w 171"/>
                <a:gd name="T77" fmla="*/ 2147483647 h 167"/>
                <a:gd name="T78" fmla="*/ 2147483647 w 171"/>
                <a:gd name="T79" fmla="*/ 2147483647 h 167"/>
                <a:gd name="T80" fmla="*/ 2147483647 w 171"/>
                <a:gd name="T81" fmla="*/ 2147483647 h 167"/>
                <a:gd name="T82" fmla="*/ 2147483647 w 171"/>
                <a:gd name="T83" fmla="*/ 2147483647 h 167"/>
                <a:gd name="T84" fmla="*/ 2147483647 w 171"/>
                <a:gd name="T85" fmla="*/ 2147483647 h 167"/>
                <a:gd name="T86" fmla="*/ 2147483647 w 171"/>
                <a:gd name="T87" fmla="*/ 2147483647 h 167"/>
                <a:gd name="T88" fmla="*/ 2147483647 w 171"/>
                <a:gd name="T89" fmla="*/ 2147483647 h 167"/>
                <a:gd name="T90" fmla="*/ 2147483647 w 171"/>
                <a:gd name="T91" fmla="*/ 2147483647 h 167"/>
                <a:gd name="T92" fmla="*/ 2147483647 w 171"/>
                <a:gd name="T93" fmla="*/ 2147483647 h 167"/>
                <a:gd name="T94" fmla="*/ 2147483647 w 171"/>
                <a:gd name="T95" fmla="*/ 2147483647 h 167"/>
                <a:gd name="T96" fmla="*/ 2147483647 w 171"/>
                <a:gd name="T97" fmla="*/ 2147483647 h 167"/>
                <a:gd name="T98" fmla="*/ 2147483647 w 171"/>
                <a:gd name="T99" fmla="*/ 2147483647 h 167"/>
                <a:gd name="T100" fmla="*/ 2147483647 w 171"/>
                <a:gd name="T101" fmla="*/ 2147483647 h 167"/>
                <a:gd name="T102" fmla="*/ 2147483647 w 171"/>
                <a:gd name="T103" fmla="*/ 2147483647 h 1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1"/>
                <a:gd name="T157" fmla="*/ 0 h 167"/>
                <a:gd name="T158" fmla="*/ 171 w 171"/>
                <a:gd name="T159" fmla="*/ 167 h 1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1" h="167">
                  <a:moveTo>
                    <a:pt x="141" y="42"/>
                  </a:moveTo>
                  <a:lnTo>
                    <a:pt x="141" y="34"/>
                  </a:lnTo>
                  <a:lnTo>
                    <a:pt x="138" y="29"/>
                  </a:lnTo>
                  <a:lnTo>
                    <a:pt x="141" y="20"/>
                  </a:lnTo>
                  <a:lnTo>
                    <a:pt x="123" y="20"/>
                  </a:lnTo>
                  <a:lnTo>
                    <a:pt x="123" y="15"/>
                  </a:lnTo>
                  <a:lnTo>
                    <a:pt x="109" y="15"/>
                  </a:lnTo>
                  <a:lnTo>
                    <a:pt x="107" y="23"/>
                  </a:lnTo>
                  <a:lnTo>
                    <a:pt x="106" y="29"/>
                  </a:lnTo>
                  <a:lnTo>
                    <a:pt x="92" y="29"/>
                  </a:lnTo>
                  <a:lnTo>
                    <a:pt x="81" y="31"/>
                  </a:lnTo>
                  <a:lnTo>
                    <a:pt x="72" y="15"/>
                  </a:lnTo>
                  <a:lnTo>
                    <a:pt x="67" y="0"/>
                  </a:lnTo>
                  <a:lnTo>
                    <a:pt x="14" y="1"/>
                  </a:lnTo>
                  <a:lnTo>
                    <a:pt x="9" y="6"/>
                  </a:lnTo>
                  <a:lnTo>
                    <a:pt x="22" y="29"/>
                  </a:lnTo>
                  <a:lnTo>
                    <a:pt x="23" y="38"/>
                  </a:lnTo>
                  <a:lnTo>
                    <a:pt x="17" y="43"/>
                  </a:lnTo>
                  <a:lnTo>
                    <a:pt x="28" y="66"/>
                  </a:lnTo>
                  <a:lnTo>
                    <a:pt x="28" y="83"/>
                  </a:lnTo>
                  <a:lnTo>
                    <a:pt x="23" y="93"/>
                  </a:lnTo>
                  <a:lnTo>
                    <a:pt x="11" y="104"/>
                  </a:lnTo>
                  <a:lnTo>
                    <a:pt x="6" y="130"/>
                  </a:lnTo>
                  <a:lnTo>
                    <a:pt x="0" y="136"/>
                  </a:lnTo>
                  <a:lnTo>
                    <a:pt x="0" y="156"/>
                  </a:lnTo>
                  <a:lnTo>
                    <a:pt x="12" y="156"/>
                  </a:lnTo>
                  <a:lnTo>
                    <a:pt x="20" y="153"/>
                  </a:lnTo>
                  <a:lnTo>
                    <a:pt x="28" y="155"/>
                  </a:lnTo>
                  <a:lnTo>
                    <a:pt x="31" y="161"/>
                  </a:lnTo>
                  <a:lnTo>
                    <a:pt x="39" y="160"/>
                  </a:lnTo>
                  <a:lnTo>
                    <a:pt x="62" y="158"/>
                  </a:lnTo>
                  <a:lnTo>
                    <a:pt x="79" y="160"/>
                  </a:lnTo>
                  <a:lnTo>
                    <a:pt x="93" y="160"/>
                  </a:lnTo>
                  <a:lnTo>
                    <a:pt x="99" y="164"/>
                  </a:lnTo>
                  <a:lnTo>
                    <a:pt x="129" y="167"/>
                  </a:lnTo>
                  <a:lnTo>
                    <a:pt x="162" y="163"/>
                  </a:lnTo>
                  <a:lnTo>
                    <a:pt x="144" y="147"/>
                  </a:lnTo>
                  <a:lnTo>
                    <a:pt x="143" y="138"/>
                  </a:lnTo>
                  <a:lnTo>
                    <a:pt x="143" y="99"/>
                  </a:lnTo>
                  <a:lnTo>
                    <a:pt x="171" y="99"/>
                  </a:lnTo>
                  <a:lnTo>
                    <a:pt x="171" y="71"/>
                  </a:lnTo>
                  <a:lnTo>
                    <a:pt x="165" y="71"/>
                  </a:lnTo>
                  <a:lnTo>
                    <a:pt x="154" y="71"/>
                  </a:lnTo>
                  <a:lnTo>
                    <a:pt x="146" y="73"/>
                  </a:lnTo>
                  <a:lnTo>
                    <a:pt x="146" y="68"/>
                  </a:lnTo>
                  <a:lnTo>
                    <a:pt x="146" y="57"/>
                  </a:lnTo>
                  <a:lnTo>
                    <a:pt x="140" y="51"/>
                  </a:lnTo>
                  <a:lnTo>
                    <a:pt x="141" y="42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" name="Freeform 162"/>
            <p:cNvSpPr>
              <a:spLocks/>
            </p:cNvSpPr>
            <p:nvPr/>
          </p:nvSpPr>
          <p:spPr bwMode="auto">
            <a:xfrm>
              <a:off x="5908895" y="3934525"/>
              <a:ext cx="1664" cy="1785"/>
            </a:xfrm>
            <a:custGeom>
              <a:avLst/>
              <a:gdLst>
                <a:gd name="T0" fmla="*/ 0 w 1"/>
                <a:gd name="T1" fmla="*/ 0 h 1785"/>
                <a:gd name="T2" fmla="*/ 2147483647 w 1"/>
                <a:gd name="T3" fmla="*/ 0 h 1785"/>
                <a:gd name="T4" fmla="*/ 0 w 1"/>
                <a:gd name="T5" fmla="*/ 0 h 1785"/>
                <a:gd name="T6" fmla="*/ 0 w 1"/>
                <a:gd name="T7" fmla="*/ 0 h 17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85"/>
                <a:gd name="T14" fmla="*/ 1 w 1"/>
                <a:gd name="T15" fmla="*/ 1785 h 17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85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4" name="Freeform 163"/>
            <p:cNvSpPr>
              <a:spLocks/>
            </p:cNvSpPr>
            <p:nvPr/>
          </p:nvSpPr>
          <p:spPr bwMode="auto">
            <a:xfrm>
              <a:off x="5624487" y="4080855"/>
              <a:ext cx="309355" cy="296230"/>
            </a:xfrm>
            <a:custGeom>
              <a:avLst/>
              <a:gdLst>
                <a:gd name="T0" fmla="*/ 2147483647 w 186"/>
                <a:gd name="T1" fmla="*/ 2147483647 h 166"/>
                <a:gd name="T2" fmla="*/ 2147483647 w 186"/>
                <a:gd name="T3" fmla="*/ 2147483647 h 166"/>
                <a:gd name="T4" fmla="*/ 2147483647 w 186"/>
                <a:gd name="T5" fmla="*/ 2147483647 h 166"/>
                <a:gd name="T6" fmla="*/ 2147483647 w 186"/>
                <a:gd name="T7" fmla="*/ 2147483647 h 166"/>
                <a:gd name="T8" fmla="*/ 2147483647 w 186"/>
                <a:gd name="T9" fmla="*/ 2147483647 h 166"/>
                <a:gd name="T10" fmla="*/ 2147483647 w 186"/>
                <a:gd name="T11" fmla="*/ 2147483647 h 166"/>
                <a:gd name="T12" fmla="*/ 2147483647 w 186"/>
                <a:gd name="T13" fmla="*/ 0 h 166"/>
                <a:gd name="T14" fmla="*/ 2147483647 w 186"/>
                <a:gd name="T15" fmla="*/ 2147483647 h 166"/>
                <a:gd name="T16" fmla="*/ 0 w 186"/>
                <a:gd name="T17" fmla="*/ 2147483647 h 166"/>
                <a:gd name="T18" fmla="*/ 0 w 186"/>
                <a:gd name="T19" fmla="*/ 2147483647 h 166"/>
                <a:gd name="T20" fmla="*/ 2147483647 w 186"/>
                <a:gd name="T21" fmla="*/ 2147483647 h 166"/>
                <a:gd name="T22" fmla="*/ 2147483647 w 186"/>
                <a:gd name="T23" fmla="*/ 2147483647 h 166"/>
                <a:gd name="T24" fmla="*/ 2147483647 w 186"/>
                <a:gd name="T25" fmla="*/ 2147483647 h 166"/>
                <a:gd name="T26" fmla="*/ 2147483647 w 186"/>
                <a:gd name="T27" fmla="*/ 2147483647 h 166"/>
                <a:gd name="T28" fmla="*/ 2147483647 w 186"/>
                <a:gd name="T29" fmla="*/ 2147483647 h 166"/>
                <a:gd name="T30" fmla="*/ 2147483647 w 186"/>
                <a:gd name="T31" fmla="*/ 2147483647 h 166"/>
                <a:gd name="T32" fmla="*/ 2147483647 w 186"/>
                <a:gd name="T33" fmla="*/ 2147483647 h 166"/>
                <a:gd name="T34" fmla="*/ 2147483647 w 186"/>
                <a:gd name="T35" fmla="*/ 2147483647 h 166"/>
                <a:gd name="T36" fmla="*/ 2147483647 w 186"/>
                <a:gd name="T37" fmla="*/ 2147483647 h 166"/>
                <a:gd name="T38" fmla="*/ 2147483647 w 186"/>
                <a:gd name="T39" fmla="*/ 2147483647 h 166"/>
                <a:gd name="T40" fmla="*/ 2147483647 w 186"/>
                <a:gd name="T41" fmla="*/ 2147483647 h 166"/>
                <a:gd name="T42" fmla="*/ 2147483647 w 186"/>
                <a:gd name="T43" fmla="*/ 2147483647 h 166"/>
                <a:gd name="T44" fmla="*/ 2147483647 w 186"/>
                <a:gd name="T45" fmla="*/ 2147483647 h 166"/>
                <a:gd name="T46" fmla="*/ 2147483647 w 186"/>
                <a:gd name="T47" fmla="*/ 2147483647 h 166"/>
                <a:gd name="T48" fmla="*/ 2147483647 w 186"/>
                <a:gd name="T49" fmla="*/ 2147483647 h 166"/>
                <a:gd name="T50" fmla="*/ 2147483647 w 186"/>
                <a:gd name="T51" fmla="*/ 2147483647 h 166"/>
                <a:gd name="T52" fmla="*/ 2147483647 w 186"/>
                <a:gd name="T53" fmla="*/ 2147483647 h 166"/>
                <a:gd name="T54" fmla="*/ 2147483647 w 186"/>
                <a:gd name="T55" fmla="*/ 2147483647 h 166"/>
                <a:gd name="T56" fmla="*/ 2147483647 w 186"/>
                <a:gd name="T57" fmla="*/ 2147483647 h 166"/>
                <a:gd name="T58" fmla="*/ 2147483647 w 186"/>
                <a:gd name="T59" fmla="*/ 2147483647 h 166"/>
                <a:gd name="T60" fmla="*/ 2147483647 w 186"/>
                <a:gd name="T61" fmla="*/ 2147483647 h 166"/>
                <a:gd name="T62" fmla="*/ 2147483647 w 186"/>
                <a:gd name="T63" fmla="*/ 2147483647 h 166"/>
                <a:gd name="T64" fmla="*/ 2147483647 w 186"/>
                <a:gd name="T65" fmla="*/ 2147483647 h 166"/>
                <a:gd name="T66" fmla="*/ 2147483647 w 186"/>
                <a:gd name="T67" fmla="*/ 2147483647 h 166"/>
                <a:gd name="T68" fmla="*/ 2147483647 w 186"/>
                <a:gd name="T69" fmla="*/ 2147483647 h 166"/>
                <a:gd name="T70" fmla="*/ 2147483647 w 186"/>
                <a:gd name="T71" fmla="*/ 2147483647 h 166"/>
                <a:gd name="T72" fmla="*/ 2147483647 w 186"/>
                <a:gd name="T73" fmla="*/ 2147483647 h 166"/>
                <a:gd name="T74" fmla="*/ 2147483647 w 186"/>
                <a:gd name="T75" fmla="*/ 2147483647 h 166"/>
                <a:gd name="T76" fmla="*/ 2147483647 w 186"/>
                <a:gd name="T77" fmla="*/ 2147483647 h 166"/>
                <a:gd name="T78" fmla="*/ 2147483647 w 186"/>
                <a:gd name="T79" fmla="*/ 2147483647 h 166"/>
                <a:gd name="T80" fmla="*/ 2147483647 w 186"/>
                <a:gd name="T81" fmla="*/ 2147483647 h 166"/>
                <a:gd name="T82" fmla="*/ 2147483647 w 186"/>
                <a:gd name="T83" fmla="*/ 2147483647 h 166"/>
                <a:gd name="T84" fmla="*/ 2147483647 w 186"/>
                <a:gd name="T85" fmla="*/ 2147483647 h 166"/>
                <a:gd name="T86" fmla="*/ 2147483647 w 186"/>
                <a:gd name="T87" fmla="*/ 2147483647 h 166"/>
                <a:gd name="T88" fmla="*/ 2147483647 w 186"/>
                <a:gd name="T89" fmla="*/ 2147483647 h 166"/>
                <a:gd name="T90" fmla="*/ 2147483647 w 186"/>
                <a:gd name="T91" fmla="*/ 2147483647 h 166"/>
                <a:gd name="T92" fmla="*/ 2147483647 w 186"/>
                <a:gd name="T93" fmla="*/ 2147483647 h 166"/>
                <a:gd name="T94" fmla="*/ 2147483647 w 186"/>
                <a:gd name="T95" fmla="*/ 2147483647 h 1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166"/>
                <a:gd name="T146" fmla="*/ 186 w 186"/>
                <a:gd name="T147" fmla="*/ 166 h 1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166">
                  <a:moveTo>
                    <a:pt x="62" y="5"/>
                  </a:moveTo>
                  <a:lnTo>
                    <a:pt x="62" y="5"/>
                  </a:lnTo>
                  <a:lnTo>
                    <a:pt x="39" y="7"/>
                  </a:lnTo>
                  <a:lnTo>
                    <a:pt x="31" y="8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3" y="17"/>
                  </a:lnTo>
                  <a:lnTo>
                    <a:pt x="20" y="44"/>
                  </a:lnTo>
                  <a:lnTo>
                    <a:pt x="23" y="55"/>
                  </a:lnTo>
                  <a:lnTo>
                    <a:pt x="39" y="75"/>
                  </a:lnTo>
                  <a:lnTo>
                    <a:pt x="39" y="98"/>
                  </a:lnTo>
                  <a:lnTo>
                    <a:pt x="44" y="109"/>
                  </a:lnTo>
                  <a:lnTo>
                    <a:pt x="44" y="120"/>
                  </a:lnTo>
                  <a:lnTo>
                    <a:pt x="47" y="137"/>
                  </a:lnTo>
                  <a:lnTo>
                    <a:pt x="54" y="151"/>
                  </a:lnTo>
                  <a:lnTo>
                    <a:pt x="67" y="160"/>
                  </a:lnTo>
                  <a:lnTo>
                    <a:pt x="70" y="156"/>
                  </a:lnTo>
                  <a:lnTo>
                    <a:pt x="75" y="151"/>
                  </a:lnTo>
                  <a:lnTo>
                    <a:pt x="78" y="154"/>
                  </a:lnTo>
                  <a:lnTo>
                    <a:pt x="79" y="162"/>
                  </a:lnTo>
                  <a:lnTo>
                    <a:pt x="93" y="165"/>
                  </a:lnTo>
                  <a:lnTo>
                    <a:pt x="98" y="163"/>
                  </a:lnTo>
                  <a:lnTo>
                    <a:pt x="103" y="166"/>
                  </a:lnTo>
                  <a:lnTo>
                    <a:pt x="104" y="163"/>
                  </a:lnTo>
                  <a:lnTo>
                    <a:pt x="110" y="160"/>
                  </a:lnTo>
                  <a:lnTo>
                    <a:pt x="115" y="157"/>
                  </a:lnTo>
                  <a:lnTo>
                    <a:pt x="115" y="107"/>
                  </a:lnTo>
                  <a:lnTo>
                    <a:pt x="115" y="69"/>
                  </a:lnTo>
                  <a:lnTo>
                    <a:pt x="129" y="69"/>
                  </a:lnTo>
                  <a:lnTo>
                    <a:pt x="129" y="19"/>
                  </a:lnTo>
                  <a:lnTo>
                    <a:pt x="154" y="14"/>
                  </a:lnTo>
                  <a:lnTo>
                    <a:pt x="160" y="14"/>
                  </a:lnTo>
                  <a:lnTo>
                    <a:pt x="165" y="20"/>
                  </a:lnTo>
                  <a:lnTo>
                    <a:pt x="172" y="14"/>
                  </a:lnTo>
                  <a:lnTo>
                    <a:pt x="180" y="13"/>
                  </a:lnTo>
                  <a:lnTo>
                    <a:pt x="186" y="10"/>
                  </a:lnTo>
                  <a:lnTo>
                    <a:pt x="183" y="8"/>
                  </a:lnTo>
                  <a:lnTo>
                    <a:pt x="176" y="7"/>
                  </a:lnTo>
                  <a:lnTo>
                    <a:pt x="162" y="10"/>
                  </a:lnTo>
                  <a:lnTo>
                    <a:pt x="129" y="14"/>
                  </a:lnTo>
                  <a:lnTo>
                    <a:pt x="99" y="11"/>
                  </a:lnTo>
                  <a:lnTo>
                    <a:pt x="93" y="7"/>
                  </a:lnTo>
                  <a:lnTo>
                    <a:pt x="79" y="7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5" name="Freeform 164"/>
            <p:cNvSpPr>
              <a:spLocks/>
            </p:cNvSpPr>
            <p:nvPr/>
          </p:nvSpPr>
          <p:spPr bwMode="auto">
            <a:xfrm>
              <a:off x="5933842" y="4098702"/>
              <a:ext cx="6653" cy="1785"/>
            </a:xfrm>
            <a:custGeom>
              <a:avLst/>
              <a:gdLst>
                <a:gd name="T0" fmla="*/ 0 w 4"/>
                <a:gd name="T1" fmla="*/ 0 h 1"/>
                <a:gd name="T2" fmla="*/ 2147483647 w 4"/>
                <a:gd name="T3" fmla="*/ 2147483647 h 1"/>
                <a:gd name="T4" fmla="*/ 2147483647 w 4"/>
                <a:gd name="T5" fmla="*/ 2147483647 h 1"/>
                <a:gd name="T6" fmla="*/ 0 w 4"/>
                <a:gd name="T7" fmla="*/ 0 h 1"/>
                <a:gd name="T8" fmla="*/ 0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6" name="Freeform 165"/>
            <p:cNvSpPr>
              <a:spLocks noEditPoints="1"/>
            </p:cNvSpPr>
            <p:nvPr/>
          </p:nvSpPr>
          <p:spPr bwMode="auto">
            <a:xfrm>
              <a:off x="5735922" y="4209341"/>
              <a:ext cx="374220" cy="312290"/>
            </a:xfrm>
            <a:custGeom>
              <a:avLst/>
              <a:gdLst>
                <a:gd name="T0" fmla="*/ 2147483647 w 225"/>
                <a:gd name="T1" fmla="*/ 2147483647 h 175"/>
                <a:gd name="T2" fmla="*/ 2147483647 w 225"/>
                <a:gd name="T3" fmla="*/ 2147483647 h 175"/>
                <a:gd name="T4" fmla="*/ 2147483647 w 225"/>
                <a:gd name="T5" fmla="*/ 2147483647 h 175"/>
                <a:gd name="T6" fmla="*/ 2147483647 w 225"/>
                <a:gd name="T7" fmla="*/ 2147483647 h 175"/>
                <a:gd name="T8" fmla="*/ 2147483647 w 225"/>
                <a:gd name="T9" fmla="*/ 2147483647 h 175"/>
                <a:gd name="T10" fmla="*/ 2147483647 w 225"/>
                <a:gd name="T11" fmla="*/ 2147483647 h 175"/>
                <a:gd name="T12" fmla="*/ 0 w 225"/>
                <a:gd name="T13" fmla="*/ 2147483647 h 175"/>
                <a:gd name="T14" fmla="*/ 2147483647 w 225"/>
                <a:gd name="T15" fmla="*/ 2147483647 h 175"/>
                <a:gd name="T16" fmla="*/ 2147483647 w 225"/>
                <a:gd name="T17" fmla="*/ 2147483647 h 175"/>
                <a:gd name="T18" fmla="*/ 2147483647 w 225"/>
                <a:gd name="T19" fmla="*/ 2147483647 h 175"/>
                <a:gd name="T20" fmla="*/ 2147483647 w 225"/>
                <a:gd name="T21" fmla="*/ 2147483647 h 175"/>
                <a:gd name="T22" fmla="*/ 2147483647 w 225"/>
                <a:gd name="T23" fmla="*/ 2147483647 h 175"/>
                <a:gd name="T24" fmla="*/ 2147483647 w 225"/>
                <a:gd name="T25" fmla="*/ 2147483647 h 175"/>
                <a:gd name="T26" fmla="*/ 2147483647 w 225"/>
                <a:gd name="T27" fmla="*/ 2147483647 h 175"/>
                <a:gd name="T28" fmla="*/ 2147483647 w 225"/>
                <a:gd name="T29" fmla="*/ 2147483647 h 175"/>
                <a:gd name="T30" fmla="*/ 2147483647 w 225"/>
                <a:gd name="T31" fmla="*/ 2147483647 h 175"/>
                <a:gd name="T32" fmla="*/ 2147483647 w 225"/>
                <a:gd name="T33" fmla="*/ 2147483647 h 175"/>
                <a:gd name="T34" fmla="*/ 2147483647 w 225"/>
                <a:gd name="T35" fmla="*/ 2147483647 h 175"/>
                <a:gd name="T36" fmla="*/ 2147483647 w 225"/>
                <a:gd name="T37" fmla="*/ 2147483647 h 175"/>
                <a:gd name="T38" fmla="*/ 2147483647 w 225"/>
                <a:gd name="T39" fmla="*/ 2147483647 h 175"/>
                <a:gd name="T40" fmla="*/ 2147483647 w 225"/>
                <a:gd name="T41" fmla="*/ 2147483647 h 175"/>
                <a:gd name="T42" fmla="*/ 2147483647 w 225"/>
                <a:gd name="T43" fmla="*/ 2147483647 h 175"/>
                <a:gd name="T44" fmla="*/ 2147483647 w 225"/>
                <a:gd name="T45" fmla="*/ 2147483647 h 175"/>
                <a:gd name="T46" fmla="*/ 2147483647 w 225"/>
                <a:gd name="T47" fmla="*/ 2147483647 h 175"/>
                <a:gd name="T48" fmla="*/ 2147483647 w 225"/>
                <a:gd name="T49" fmla="*/ 2147483647 h 175"/>
                <a:gd name="T50" fmla="*/ 2147483647 w 225"/>
                <a:gd name="T51" fmla="*/ 2147483647 h 175"/>
                <a:gd name="T52" fmla="*/ 2147483647 w 225"/>
                <a:gd name="T53" fmla="*/ 2147483647 h 175"/>
                <a:gd name="T54" fmla="*/ 2147483647 w 225"/>
                <a:gd name="T55" fmla="*/ 2147483647 h 175"/>
                <a:gd name="T56" fmla="*/ 2147483647 w 225"/>
                <a:gd name="T57" fmla="*/ 2147483647 h 175"/>
                <a:gd name="T58" fmla="*/ 2147483647 w 225"/>
                <a:gd name="T59" fmla="*/ 2147483647 h 175"/>
                <a:gd name="T60" fmla="*/ 2147483647 w 225"/>
                <a:gd name="T61" fmla="*/ 0 h 175"/>
                <a:gd name="T62" fmla="*/ 2147483647 w 225"/>
                <a:gd name="T63" fmla="*/ 2147483647 h 175"/>
                <a:gd name="T64" fmla="*/ 2147483647 w 225"/>
                <a:gd name="T65" fmla="*/ 2147483647 h 175"/>
                <a:gd name="T66" fmla="*/ 2147483647 w 225"/>
                <a:gd name="T67" fmla="*/ 2147483647 h 175"/>
                <a:gd name="T68" fmla="*/ 2147483647 w 225"/>
                <a:gd name="T69" fmla="*/ 2147483647 h 175"/>
                <a:gd name="T70" fmla="*/ 2147483647 w 225"/>
                <a:gd name="T71" fmla="*/ 2147483647 h 175"/>
                <a:gd name="T72" fmla="*/ 2147483647 w 225"/>
                <a:gd name="T73" fmla="*/ 2147483647 h 175"/>
                <a:gd name="T74" fmla="*/ 2147483647 w 225"/>
                <a:gd name="T75" fmla="*/ 2147483647 h 175"/>
                <a:gd name="T76" fmla="*/ 2147483647 w 225"/>
                <a:gd name="T77" fmla="*/ 2147483647 h 175"/>
                <a:gd name="T78" fmla="*/ 2147483647 w 225"/>
                <a:gd name="T79" fmla="*/ 2147483647 h 175"/>
                <a:gd name="T80" fmla="*/ 2147483647 w 225"/>
                <a:gd name="T81" fmla="*/ 2147483647 h 175"/>
                <a:gd name="T82" fmla="*/ 2147483647 w 225"/>
                <a:gd name="T83" fmla="*/ 2147483647 h 175"/>
                <a:gd name="T84" fmla="*/ 2147483647 w 225"/>
                <a:gd name="T85" fmla="*/ 2147483647 h 175"/>
                <a:gd name="T86" fmla="*/ 2147483647 w 225"/>
                <a:gd name="T87" fmla="*/ 2147483647 h 175"/>
                <a:gd name="T88" fmla="*/ 2147483647 w 225"/>
                <a:gd name="T89" fmla="*/ 2147483647 h 175"/>
                <a:gd name="T90" fmla="*/ 2147483647 w 225"/>
                <a:gd name="T91" fmla="*/ 2147483647 h 175"/>
                <a:gd name="T92" fmla="*/ 2147483647 w 225"/>
                <a:gd name="T93" fmla="*/ 2147483647 h 175"/>
                <a:gd name="T94" fmla="*/ 2147483647 w 225"/>
                <a:gd name="T95" fmla="*/ 2147483647 h 175"/>
                <a:gd name="T96" fmla="*/ 2147483647 w 225"/>
                <a:gd name="T97" fmla="*/ 2147483647 h 175"/>
                <a:gd name="T98" fmla="*/ 2147483647 w 225"/>
                <a:gd name="T99" fmla="*/ 2147483647 h 175"/>
                <a:gd name="T100" fmla="*/ 2147483647 w 225"/>
                <a:gd name="T101" fmla="*/ 2147483647 h 175"/>
                <a:gd name="T102" fmla="*/ 2147483647 w 225"/>
                <a:gd name="T103" fmla="*/ 2147483647 h 1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5"/>
                <a:gd name="T157" fmla="*/ 0 h 175"/>
                <a:gd name="T158" fmla="*/ 225 w 225"/>
                <a:gd name="T159" fmla="*/ 175 h 1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5" h="175">
                  <a:moveTo>
                    <a:pt x="59" y="53"/>
                  </a:moveTo>
                  <a:lnTo>
                    <a:pt x="56" y="42"/>
                  </a:lnTo>
                  <a:lnTo>
                    <a:pt x="48" y="35"/>
                  </a:lnTo>
                  <a:lnTo>
                    <a:pt x="48" y="85"/>
                  </a:lnTo>
                  <a:lnTo>
                    <a:pt x="43" y="88"/>
                  </a:lnTo>
                  <a:lnTo>
                    <a:pt x="37" y="91"/>
                  </a:lnTo>
                  <a:lnTo>
                    <a:pt x="36" y="94"/>
                  </a:lnTo>
                  <a:lnTo>
                    <a:pt x="31" y="91"/>
                  </a:lnTo>
                  <a:lnTo>
                    <a:pt x="26" y="93"/>
                  </a:lnTo>
                  <a:lnTo>
                    <a:pt x="12" y="90"/>
                  </a:lnTo>
                  <a:lnTo>
                    <a:pt x="11" y="82"/>
                  </a:lnTo>
                  <a:lnTo>
                    <a:pt x="8" y="79"/>
                  </a:lnTo>
                  <a:lnTo>
                    <a:pt x="3" y="84"/>
                  </a:lnTo>
                  <a:lnTo>
                    <a:pt x="0" y="88"/>
                  </a:lnTo>
                  <a:lnTo>
                    <a:pt x="9" y="110"/>
                  </a:lnTo>
                  <a:lnTo>
                    <a:pt x="25" y="132"/>
                  </a:lnTo>
                  <a:lnTo>
                    <a:pt x="23" y="141"/>
                  </a:lnTo>
                  <a:lnTo>
                    <a:pt x="22" y="143"/>
                  </a:lnTo>
                  <a:lnTo>
                    <a:pt x="18" y="146"/>
                  </a:lnTo>
                  <a:lnTo>
                    <a:pt x="25" y="160"/>
                  </a:lnTo>
                  <a:lnTo>
                    <a:pt x="25" y="167"/>
                  </a:lnTo>
                  <a:lnTo>
                    <a:pt x="46" y="175"/>
                  </a:lnTo>
                  <a:lnTo>
                    <a:pt x="56" y="169"/>
                  </a:lnTo>
                  <a:lnTo>
                    <a:pt x="73" y="167"/>
                  </a:lnTo>
                  <a:lnTo>
                    <a:pt x="84" y="163"/>
                  </a:lnTo>
                  <a:lnTo>
                    <a:pt x="96" y="161"/>
                  </a:lnTo>
                  <a:lnTo>
                    <a:pt x="113" y="166"/>
                  </a:lnTo>
                  <a:lnTo>
                    <a:pt x="126" y="158"/>
                  </a:lnTo>
                  <a:lnTo>
                    <a:pt x="135" y="158"/>
                  </a:lnTo>
                  <a:lnTo>
                    <a:pt x="150" y="152"/>
                  </a:lnTo>
                  <a:lnTo>
                    <a:pt x="171" y="138"/>
                  </a:lnTo>
                  <a:lnTo>
                    <a:pt x="182" y="127"/>
                  </a:lnTo>
                  <a:lnTo>
                    <a:pt x="203" y="102"/>
                  </a:lnTo>
                  <a:lnTo>
                    <a:pt x="214" y="91"/>
                  </a:lnTo>
                  <a:lnTo>
                    <a:pt x="220" y="84"/>
                  </a:lnTo>
                  <a:lnTo>
                    <a:pt x="225" y="71"/>
                  </a:lnTo>
                  <a:lnTo>
                    <a:pt x="225" y="66"/>
                  </a:lnTo>
                  <a:lnTo>
                    <a:pt x="223" y="65"/>
                  </a:lnTo>
                  <a:lnTo>
                    <a:pt x="219" y="63"/>
                  </a:lnTo>
                  <a:lnTo>
                    <a:pt x="216" y="65"/>
                  </a:lnTo>
                  <a:lnTo>
                    <a:pt x="213" y="70"/>
                  </a:lnTo>
                  <a:lnTo>
                    <a:pt x="208" y="70"/>
                  </a:lnTo>
                  <a:lnTo>
                    <a:pt x="200" y="68"/>
                  </a:lnTo>
                  <a:lnTo>
                    <a:pt x="197" y="63"/>
                  </a:lnTo>
                  <a:lnTo>
                    <a:pt x="195" y="59"/>
                  </a:lnTo>
                  <a:lnTo>
                    <a:pt x="200" y="56"/>
                  </a:lnTo>
                  <a:lnTo>
                    <a:pt x="200" y="51"/>
                  </a:lnTo>
                  <a:lnTo>
                    <a:pt x="206" y="48"/>
                  </a:lnTo>
                  <a:lnTo>
                    <a:pt x="209" y="49"/>
                  </a:lnTo>
                  <a:lnTo>
                    <a:pt x="213" y="49"/>
                  </a:lnTo>
                  <a:lnTo>
                    <a:pt x="213" y="48"/>
                  </a:lnTo>
                  <a:lnTo>
                    <a:pt x="214" y="32"/>
                  </a:lnTo>
                  <a:lnTo>
                    <a:pt x="211" y="26"/>
                  </a:lnTo>
                  <a:lnTo>
                    <a:pt x="208" y="20"/>
                  </a:lnTo>
                  <a:lnTo>
                    <a:pt x="205" y="4"/>
                  </a:lnTo>
                  <a:lnTo>
                    <a:pt x="203" y="3"/>
                  </a:lnTo>
                  <a:lnTo>
                    <a:pt x="202" y="1"/>
                  </a:lnTo>
                  <a:lnTo>
                    <a:pt x="189" y="1"/>
                  </a:lnTo>
                  <a:lnTo>
                    <a:pt x="183" y="0"/>
                  </a:lnTo>
                  <a:lnTo>
                    <a:pt x="175" y="0"/>
                  </a:lnTo>
                  <a:lnTo>
                    <a:pt x="172" y="3"/>
                  </a:lnTo>
                  <a:lnTo>
                    <a:pt x="169" y="6"/>
                  </a:lnTo>
                  <a:lnTo>
                    <a:pt x="163" y="6"/>
                  </a:lnTo>
                  <a:lnTo>
                    <a:pt x="154" y="14"/>
                  </a:lnTo>
                  <a:lnTo>
                    <a:pt x="152" y="17"/>
                  </a:lnTo>
                  <a:lnTo>
                    <a:pt x="146" y="18"/>
                  </a:lnTo>
                  <a:lnTo>
                    <a:pt x="144" y="23"/>
                  </a:lnTo>
                  <a:lnTo>
                    <a:pt x="143" y="29"/>
                  </a:lnTo>
                  <a:lnTo>
                    <a:pt x="132" y="34"/>
                  </a:lnTo>
                  <a:lnTo>
                    <a:pt x="127" y="45"/>
                  </a:lnTo>
                  <a:lnTo>
                    <a:pt x="123" y="49"/>
                  </a:lnTo>
                  <a:lnTo>
                    <a:pt x="107" y="49"/>
                  </a:lnTo>
                  <a:lnTo>
                    <a:pt x="101" y="46"/>
                  </a:lnTo>
                  <a:lnTo>
                    <a:pt x="96" y="42"/>
                  </a:lnTo>
                  <a:lnTo>
                    <a:pt x="88" y="43"/>
                  </a:lnTo>
                  <a:lnTo>
                    <a:pt x="87" y="49"/>
                  </a:lnTo>
                  <a:lnTo>
                    <a:pt x="85" y="54"/>
                  </a:lnTo>
                  <a:lnTo>
                    <a:pt x="85" y="56"/>
                  </a:lnTo>
                  <a:lnTo>
                    <a:pt x="71" y="63"/>
                  </a:lnTo>
                  <a:lnTo>
                    <a:pt x="57" y="63"/>
                  </a:lnTo>
                  <a:lnTo>
                    <a:pt x="56" y="59"/>
                  </a:lnTo>
                  <a:lnTo>
                    <a:pt x="59" y="53"/>
                  </a:lnTo>
                  <a:close/>
                  <a:moveTo>
                    <a:pt x="178" y="98"/>
                  </a:moveTo>
                  <a:lnTo>
                    <a:pt x="175" y="99"/>
                  </a:lnTo>
                  <a:lnTo>
                    <a:pt x="175" y="105"/>
                  </a:lnTo>
                  <a:lnTo>
                    <a:pt x="169" y="108"/>
                  </a:lnTo>
                  <a:lnTo>
                    <a:pt x="164" y="108"/>
                  </a:lnTo>
                  <a:lnTo>
                    <a:pt x="161" y="113"/>
                  </a:lnTo>
                  <a:lnTo>
                    <a:pt x="157" y="116"/>
                  </a:lnTo>
                  <a:lnTo>
                    <a:pt x="154" y="115"/>
                  </a:lnTo>
                  <a:lnTo>
                    <a:pt x="146" y="107"/>
                  </a:lnTo>
                  <a:lnTo>
                    <a:pt x="144" y="102"/>
                  </a:lnTo>
                  <a:lnTo>
                    <a:pt x="147" y="102"/>
                  </a:lnTo>
                  <a:lnTo>
                    <a:pt x="149" y="98"/>
                  </a:lnTo>
                  <a:lnTo>
                    <a:pt x="155" y="93"/>
                  </a:lnTo>
                  <a:lnTo>
                    <a:pt x="160" y="90"/>
                  </a:lnTo>
                  <a:lnTo>
                    <a:pt x="168" y="88"/>
                  </a:lnTo>
                  <a:lnTo>
                    <a:pt x="174" y="93"/>
                  </a:lnTo>
                  <a:lnTo>
                    <a:pt x="178" y="98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7" name="Freeform 166"/>
            <p:cNvSpPr>
              <a:spLocks/>
            </p:cNvSpPr>
            <p:nvPr/>
          </p:nvSpPr>
          <p:spPr bwMode="auto">
            <a:xfrm>
              <a:off x="5975422" y="4366379"/>
              <a:ext cx="56549" cy="49966"/>
            </a:xfrm>
            <a:custGeom>
              <a:avLst/>
              <a:gdLst>
                <a:gd name="T0" fmla="*/ 2147483647 w 34"/>
                <a:gd name="T1" fmla="*/ 2147483647 h 28"/>
                <a:gd name="T2" fmla="*/ 2147483647 w 34"/>
                <a:gd name="T3" fmla="*/ 2147483647 h 28"/>
                <a:gd name="T4" fmla="*/ 2147483647 w 34"/>
                <a:gd name="T5" fmla="*/ 2147483647 h 28"/>
                <a:gd name="T6" fmla="*/ 2147483647 w 34"/>
                <a:gd name="T7" fmla="*/ 0 h 28"/>
                <a:gd name="T8" fmla="*/ 2147483647 w 34"/>
                <a:gd name="T9" fmla="*/ 2147483647 h 28"/>
                <a:gd name="T10" fmla="*/ 2147483647 w 34"/>
                <a:gd name="T11" fmla="*/ 2147483647 h 28"/>
                <a:gd name="T12" fmla="*/ 2147483647 w 34"/>
                <a:gd name="T13" fmla="*/ 2147483647 h 28"/>
                <a:gd name="T14" fmla="*/ 2147483647 w 34"/>
                <a:gd name="T15" fmla="*/ 2147483647 h 28"/>
                <a:gd name="T16" fmla="*/ 0 w 34"/>
                <a:gd name="T17" fmla="*/ 2147483647 h 28"/>
                <a:gd name="T18" fmla="*/ 2147483647 w 34"/>
                <a:gd name="T19" fmla="*/ 2147483647 h 28"/>
                <a:gd name="T20" fmla="*/ 2147483647 w 34"/>
                <a:gd name="T21" fmla="*/ 2147483647 h 28"/>
                <a:gd name="T22" fmla="*/ 2147483647 w 34"/>
                <a:gd name="T23" fmla="*/ 2147483647 h 28"/>
                <a:gd name="T24" fmla="*/ 2147483647 w 34"/>
                <a:gd name="T25" fmla="*/ 2147483647 h 28"/>
                <a:gd name="T26" fmla="*/ 2147483647 w 34"/>
                <a:gd name="T27" fmla="*/ 2147483647 h 28"/>
                <a:gd name="T28" fmla="*/ 2147483647 w 34"/>
                <a:gd name="T29" fmla="*/ 2147483647 h 28"/>
                <a:gd name="T30" fmla="*/ 2147483647 w 34"/>
                <a:gd name="T31" fmla="*/ 2147483647 h 28"/>
                <a:gd name="T32" fmla="*/ 2147483647 w 34"/>
                <a:gd name="T33" fmla="*/ 2147483647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28"/>
                <a:gd name="T53" fmla="*/ 34 w 34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28">
                  <a:moveTo>
                    <a:pt x="31" y="11"/>
                  </a:moveTo>
                  <a:lnTo>
                    <a:pt x="34" y="10"/>
                  </a:lnTo>
                  <a:lnTo>
                    <a:pt x="30" y="5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5" y="10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10" y="27"/>
                  </a:lnTo>
                  <a:lnTo>
                    <a:pt x="13" y="28"/>
                  </a:lnTo>
                  <a:lnTo>
                    <a:pt x="17" y="25"/>
                  </a:lnTo>
                  <a:lnTo>
                    <a:pt x="20" y="20"/>
                  </a:lnTo>
                  <a:lnTo>
                    <a:pt x="25" y="20"/>
                  </a:lnTo>
                  <a:lnTo>
                    <a:pt x="31" y="1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8" name="Freeform 167"/>
            <p:cNvSpPr>
              <a:spLocks/>
            </p:cNvSpPr>
            <p:nvPr/>
          </p:nvSpPr>
          <p:spPr bwMode="auto">
            <a:xfrm>
              <a:off x="6071888" y="4211125"/>
              <a:ext cx="1664" cy="3569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2147483647 h 2"/>
                <a:gd name="T4" fmla="*/ 0 w 1"/>
                <a:gd name="T5" fmla="*/ 0 h 2"/>
                <a:gd name="T6" fmla="*/ 2147483647 w 1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9" name="Freeform 168"/>
            <p:cNvSpPr>
              <a:spLocks/>
            </p:cNvSpPr>
            <p:nvPr/>
          </p:nvSpPr>
          <p:spPr bwMode="auto">
            <a:xfrm>
              <a:off x="6060245" y="4294997"/>
              <a:ext cx="39916" cy="39259"/>
            </a:xfrm>
            <a:custGeom>
              <a:avLst/>
              <a:gdLst>
                <a:gd name="T0" fmla="*/ 2147483647 w 24"/>
                <a:gd name="T1" fmla="*/ 2147483647 h 22"/>
                <a:gd name="T2" fmla="*/ 2147483647 w 24"/>
                <a:gd name="T3" fmla="*/ 2147483647 h 22"/>
                <a:gd name="T4" fmla="*/ 2147483647 w 24"/>
                <a:gd name="T5" fmla="*/ 2147483647 h 22"/>
                <a:gd name="T6" fmla="*/ 2147483647 w 24"/>
                <a:gd name="T7" fmla="*/ 2147483647 h 22"/>
                <a:gd name="T8" fmla="*/ 2147483647 w 24"/>
                <a:gd name="T9" fmla="*/ 0 h 22"/>
                <a:gd name="T10" fmla="*/ 2147483647 w 24"/>
                <a:gd name="T11" fmla="*/ 2147483647 h 22"/>
                <a:gd name="T12" fmla="*/ 2147483647 w 24"/>
                <a:gd name="T13" fmla="*/ 2147483647 h 22"/>
                <a:gd name="T14" fmla="*/ 0 w 24"/>
                <a:gd name="T15" fmla="*/ 2147483647 h 22"/>
                <a:gd name="T16" fmla="*/ 2147483647 w 24"/>
                <a:gd name="T17" fmla="*/ 2147483647 h 22"/>
                <a:gd name="T18" fmla="*/ 2147483647 w 24"/>
                <a:gd name="T19" fmla="*/ 2147483647 h 22"/>
                <a:gd name="T20" fmla="*/ 2147483647 w 24"/>
                <a:gd name="T21" fmla="*/ 2147483647 h 22"/>
                <a:gd name="T22" fmla="*/ 2147483647 w 24"/>
                <a:gd name="T23" fmla="*/ 2147483647 h 22"/>
                <a:gd name="T24" fmla="*/ 2147483647 w 24"/>
                <a:gd name="T25" fmla="*/ 2147483647 h 22"/>
                <a:gd name="T26" fmla="*/ 2147483647 w 24"/>
                <a:gd name="T27" fmla="*/ 2147483647 h 22"/>
                <a:gd name="T28" fmla="*/ 2147483647 w 24"/>
                <a:gd name="T29" fmla="*/ 2147483647 h 22"/>
                <a:gd name="T30" fmla="*/ 2147483647 w 24"/>
                <a:gd name="T31" fmla="*/ 2147483647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2"/>
                <a:gd name="T50" fmla="*/ 24 w 24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2">
                  <a:moveTo>
                    <a:pt x="21" y="11"/>
                  </a:moveTo>
                  <a:lnTo>
                    <a:pt x="21" y="5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20"/>
                  </a:lnTo>
                  <a:lnTo>
                    <a:pt x="13" y="22"/>
                  </a:lnTo>
                  <a:lnTo>
                    <a:pt x="18" y="22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2" y="15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0" name="Freeform 169"/>
            <p:cNvSpPr>
              <a:spLocks/>
            </p:cNvSpPr>
            <p:nvPr/>
          </p:nvSpPr>
          <p:spPr bwMode="auto">
            <a:xfrm>
              <a:off x="7698108" y="3090984"/>
              <a:ext cx="168570" cy="366799"/>
            </a:xfrm>
            <a:custGeom>
              <a:avLst/>
              <a:gdLst/>
              <a:ahLst/>
              <a:cxnLst>
                <a:cxn ang="0">
                  <a:pos x="61" y="7"/>
                </a:cxn>
                <a:cxn ang="0">
                  <a:pos x="48" y="3"/>
                </a:cxn>
                <a:cxn ang="0">
                  <a:pos x="39" y="1"/>
                </a:cxn>
                <a:cxn ang="0">
                  <a:pos x="26" y="12"/>
                </a:cxn>
                <a:cxn ang="0">
                  <a:pos x="19" y="9"/>
                </a:cxn>
                <a:cxn ang="0">
                  <a:pos x="8" y="9"/>
                </a:cxn>
                <a:cxn ang="0">
                  <a:pos x="3" y="14"/>
                </a:cxn>
                <a:cxn ang="0">
                  <a:pos x="11" y="23"/>
                </a:cxn>
                <a:cxn ang="0">
                  <a:pos x="12" y="34"/>
                </a:cxn>
                <a:cxn ang="0">
                  <a:pos x="17" y="35"/>
                </a:cxn>
                <a:cxn ang="0">
                  <a:pos x="28" y="35"/>
                </a:cxn>
                <a:cxn ang="0">
                  <a:pos x="28" y="32"/>
                </a:cxn>
                <a:cxn ang="0">
                  <a:pos x="29" y="32"/>
                </a:cxn>
                <a:cxn ang="0">
                  <a:pos x="36" y="43"/>
                </a:cxn>
                <a:cxn ang="0">
                  <a:pos x="37" y="49"/>
                </a:cxn>
                <a:cxn ang="0">
                  <a:pos x="31" y="51"/>
                </a:cxn>
                <a:cxn ang="0">
                  <a:pos x="26" y="54"/>
                </a:cxn>
                <a:cxn ang="0">
                  <a:pos x="28" y="59"/>
                </a:cxn>
                <a:cxn ang="0">
                  <a:pos x="40" y="63"/>
                </a:cxn>
                <a:cxn ang="0">
                  <a:pos x="47" y="73"/>
                </a:cxn>
                <a:cxn ang="0">
                  <a:pos x="70" y="97"/>
                </a:cxn>
                <a:cxn ang="0">
                  <a:pos x="73" y="102"/>
                </a:cxn>
                <a:cxn ang="0">
                  <a:pos x="73" y="107"/>
                </a:cxn>
                <a:cxn ang="0">
                  <a:pos x="73" y="124"/>
                </a:cxn>
                <a:cxn ang="0">
                  <a:pos x="74" y="130"/>
                </a:cxn>
                <a:cxn ang="0">
                  <a:pos x="76" y="153"/>
                </a:cxn>
                <a:cxn ang="0">
                  <a:pos x="68" y="155"/>
                </a:cxn>
                <a:cxn ang="0">
                  <a:pos x="62" y="158"/>
                </a:cxn>
                <a:cxn ang="0">
                  <a:pos x="53" y="161"/>
                </a:cxn>
                <a:cxn ang="0">
                  <a:pos x="53" y="166"/>
                </a:cxn>
                <a:cxn ang="0">
                  <a:pos x="56" y="172"/>
                </a:cxn>
                <a:cxn ang="0">
                  <a:pos x="48" y="172"/>
                </a:cxn>
                <a:cxn ang="0">
                  <a:pos x="40" y="175"/>
                </a:cxn>
                <a:cxn ang="0">
                  <a:pos x="33" y="181"/>
                </a:cxn>
                <a:cxn ang="0">
                  <a:pos x="40" y="187"/>
                </a:cxn>
                <a:cxn ang="0">
                  <a:pos x="36" y="204"/>
                </a:cxn>
                <a:cxn ang="0">
                  <a:pos x="56" y="194"/>
                </a:cxn>
                <a:cxn ang="0">
                  <a:pos x="53" y="184"/>
                </a:cxn>
                <a:cxn ang="0">
                  <a:pos x="59" y="190"/>
                </a:cxn>
                <a:cxn ang="0">
                  <a:pos x="67" y="183"/>
                </a:cxn>
                <a:cxn ang="0">
                  <a:pos x="81" y="178"/>
                </a:cxn>
                <a:cxn ang="0">
                  <a:pos x="93" y="163"/>
                </a:cxn>
                <a:cxn ang="0">
                  <a:pos x="101" y="149"/>
                </a:cxn>
                <a:cxn ang="0">
                  <a:pos x="101" y="130"/>
                </a:cxn>
                <a:cxn ang="0">
                  <a:pos x="95" y="118"/>
                </a:cxn>
                <a:cxn ang="0">
                  <a:pos x="92" y="105"/>
                </a:cxn>
                <a:cxn ang="0">
                  <a:pos x="82" y="97"/>
                </a:cxn>
                <a:cxn ang="0">
                  <a:pos x="73" y="90"/>
                </a:cxn>
                <a:cxn ang="0">
                  <a:pos x="62" y="79"/>
                </a:cxn>
                <a:cxn ang="0">
                  <a:pos x="53" y="66"/>
                </a:cxn>
                <a:cxn ang="0">
                  <a:pos x="51" y="52"/>
                </a:cxn>
                <a:cxn ang="0">
                  <a:pos x="64" y="45"/>
                </a:cxn>
                <a:cxn ang="0">
                  <a:pos x="76" y="34"/>
                </a:cxn>
                <a:cxn ang="0">
                  <a:pos x="71" y="23"/>
                </a:cxn>
                <a:cxn ang="0">
                  <a:pos x="62" y="15"/>
                </a:cxn>
                <a:cxn ang="0">
                  <a:pos x="65" y="7"/>
                </a:cxn>
              </a:cxnLst>
              <a:rect l="0" t="0" r="r" b="b"/>
              <a:pathLst>
                <a:path w="101" h="206">
                  <a:moveTo>
                    <a:pt x="65" y="7"/>
                  </a:moveTo>
                  <a:lnTo>
                    <a:pt x="61" y="7"/>
                  </a:lnTo>
                  <a:lnTo>
                    <a:pt x="51" y="7"/>
                  </a:lnTo>
                  <a:lnTo>
                    <a:pt x="48" y="3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6" y="7"/>
                  </a:lnTo>
                  <a:lnTo>
                    <a:pt x="26" y="12"/>
                  </a:lnTo>
                  <a:lnTo>
                    <a:pt x="25" y="9"/>
                  </a:lnTo>
                  <a:lnTo>
                    <a:pt x="19" y="9"/>
                  </a:lnTo>
                  <a:lnTo>
                    <a:pt x="12" y="12"/>
                  </a:lnTo>
                  <a:lnTo>
                    <a:pt x="8" y="9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6" y="20"/>
                  </a:lnTo>
                  <a:lnTo>
                    <a:pt x="11" y="23"/>
                  </a:lnTo>
                  <a:lnTo>
                    <a:pt x="12" y="27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6" y="38"/>
                  </a:lnTo>
                  <a:lnTo>
                    <a:pt x="36" y="43"/>
                  </a:lnTo>
                  <a:lnTo>
                    <a:pt x="40" y="46"/>
                  </a:lnTo>
                  <a:lnTo>
                    <a:pt x="37" y="49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8" y="59"/>
                  </a:lnTo>
                  <a:lnTo>
                    <a:pt x="33" y="62"/>
                  </a:lnTo>
                  <a:lnTo>
                    <a:pt x="40" y="63"/>
                  </a:lnTo>
                  <a:lnTo>
                    <a:pt x="42" y="69"/>
                  </a:lnTo>
                  <a:lnTo>
                    <a:pt x="47" y="73"/>
                  </a:lnTo>
                  <a:lnTo>
                    <a:pt x="62" y="94"/>
                  </a:lnTo>
                  <a:lnTo>
                    <a:pt x="70" y="97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7"/>
                  </a:lnTo>
                  <a:lnTo>
                    <a:pt x="73" y="107"/>
                  </a:lnTo>
                  <a:lnTo>
                    <a:pt x="76" y="114"/>
                  </a:lnTo>
                  <a:lnTo>
                    <a:pt x="73" y="124"/>
                  </a:lnTo>
                  <a:lnTo>
                    <a:pt x="71" y="124"/>
                  </a:lnTo>
                  <a:lnTo>
                    <a:pt x="74" y="130"/>
                  </a:lnTo>
                  <a:lnTo>
                    <a:pt x="76" y="138"/>
                  </a:lnTo>
                  <a:lnTo>
                    <a:pt x="76" y="153"/>
                  </a:lnTo>
                  <a:lnTo>
                    <a:pt x="68" y="155"/>
                  </a:lnTo>
                  <a:lnTo>
                    <a:pt x="68" y="155"/>
                  </a:lnTo>
                  <a:lnTo>
                    <a:pt x="62" y="158"/>
                  </a:lnTo>
                  <a:lnTo>
                    <a:pt x="62" y="158"/>
                  </a:lnTo>
                  <a:lnTo>
                    <a:pt x="56" y="158"/>
                  </a:lnTo>
                  <a:lnTo>
                    <a:pt x="53" y="161"/>
                  </a:lnTo>
                  <a:lnTo>
                    <a:pt x="53" y="166"/>
                  </a:lnTo>
                  <a:lnTo>
                    <a:pt x="53" y="166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4" y="173"/>
                  </a:lnTo>
                  <a:lnTo>
                    <a:pt x="48" y="172"/>
                  </a:lnTo>
                  <a:lnTo>
                    <a:pt x="42" y="172"/>
                  </a:lnTo>
                  <a:lnTo>
                    <a:pt x="40" y="175"/>
                  </a:lnTo>
                  <a:lnTo>
                    <a:pt x="36" y="175"/>
                  </a:lnTo>
                  <a:lnTo>
                    <a:pt x="33" y="181"/>
                  </a:lnTo>
                  <a:lnTo>
                    <a:pt x="34" y="181"/>
                  </a:lnTo>
                  <a:lnTo>
                    <a:pt x="40" y="187"/>
                  </a:lnTo>
                  <a:lnTo>
                    <a:pt x="39" y="201"/>
                  </a:lnTo>
                  <a:lnTo>
                    <a:pt x="36" y="204"/>
                  </a:lnTo>
                  <a:lnTo>
                    <a:pt x="40" y="206"/>
                  </a:lnTo>
                  <a:lnTo>
                    <a:pt x="56" y="194"/>
                  </a:lnTo>
                  <a:lnTo>
                    <a:pt x="56" y="189"/>
                  </a:lnTo>
                  <a:lnTo>
                    <a:pt x="53" y="184"/>
                  </a:lnTo>
                  <a:lnTo>
                    <a:pt x="59" y="186"/>
                  </a:lnTo>
                  <a:lnTo>
                    <a:pt x="59" y="190"/>
                  </a:lnTo>
                  <a:lnTo>
                    <a:pt x="62" y="190"/>
                  </a:lnTo>
                  <a:lnTo>
                    <a:pt x="67" y="183"/>
                  </a:lnTo>
                  <a:lnTo>
                    <a:pt x="73" y="180"/>
                  </a:lnTo>
                  <a:lnTo>
                    <a:pt x="81" y="178"/>
                  </a:lnTo>
                  <a:lnTo>
                    <a:pt x="87" y="169"/>
                  </a:lnTo>
                  <a:lnTo>
                    <a:pt x="93" y="163"/>
                  </a:lnTo>
                  <a:lnTo>
                    <a:pt x="98" y="163"/>
                  </a:lnTo>
                  <a:lnTo>
                    <a:pt x="101" y="149"/>
                  </a:lnTo>
                  <a:lnTo>
                    <a:pt x="101" y="139"/>
                  </a:lnTo>
                  <a:lnTo>
                    <a:pt x="101" y="130"/>
                  </a:lnTo>
                  <a:lnTo>
                    <a:pt x="96" y="124"/>
                  </a:lnTo>
                  <a:lnTo>
                    <a:pt x="95" y="118"/>
                  </a:lnTo>
                  <a:lnTo>
                    <a:pt x="95" y="110"/>
                  </a:lnTo>
                  <a:lnTo>
                    <a:pt x="92" y="105"/>
                  </a:lnTo>
                  <a:lnTo>
                    <a:pt x="85" y="100"/>
                  </a:lnTo>
                  <a:lnTo>
                    <a:pt x="82" y="97"/>
                  </a:lnTo>
                  <a:lnTo>
                    <a:pt x="78" y="97"/>
                  </a:lnTo>
                  <a:lnTo>
                    <a:pt x="73" y="90"/>
                  </a:lnTo>
                  <a:lnTo>
                    <a:pt x="65" y="83"/>
                  </a:lnTo>
                  <a:lnTo>
                    <a:pt x="62" y="79"/>
                  </a:lnTo>
                  <a:lnTo>
                    <a:pt x="61" y="71"/>
                  </a:lnTo>
                  <a:lnTo>
                    <a:pt x="53" y="66"/>
                  </a:lnTo>
                  <a:lnTo>
                    <a:pt x="50" y="62"/>
                  </a:lnTo>
                  <a:lnTo>
                    <a:pt x="51" y="52"/>
                  </a:lnTo>
                  <a:lnTo>
                    <a:pt x="57" y="46"/>
                  </a:lnTo>
                  <a:lnTo>
                    <a:pt x="64" y="45"/>
                  </a:lnTo>
                  <a:lnTo>
                    <a:pt x="68" y="34"/>
                  </a:lnTo>
                  <a:lnTo>
                    <a:pt x="76" y="34"/>
                  </a:lnTo>
                  <a:lnTo>
                    <a:pt x="78" y="24"/>
                  </a:lnTo>
                  <a:lnTo>
                    <a:pt x="71" y="23"/>
                  </a:lnTo>
                  <a:lnTo>
                    <a:pt x="64" y="18"/>
                  </a:lnTo>
                  <a:lnTo>
                    <a:pt x="62" y="15"/>
                  </a:lnTo>
                  <a:lnTo>
                    <a:pt x="68" y="12"/>
                  </a:lnTo>
                  <a:lnTo>
                    <a:pt x="65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71" name="Freeform 170"/>
            <p:cNvSpPr>
              <a:spLocks/>
            </p:cNvSpPr>
            <p:nvPr/>
          </p:nvSpPr>
          <p:spPr bwMode="auto">
            <a:xfrm>
              <a:off x="7828835" y="3133857"/>
              <a:ext cx="1721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72" name="Freeform 171"/>
            <p:cNvSpPr>
              <a:spLocks/>
            </p:cNvSpPr>
            <p:nvPr/>
          </p:nvSpPr>
          <p:spPr bwMode="auto">
            <a:xfrm>
              <a:off x="7660266" y="3111626"/>
              <a:ext cx="165129" cy="214362"/>
            </a:xfrm>
            <a:custGeom>
              <a:avLst/>
              <a:gdLst/>
              <a:ahLst/>
              <a:cxnLst>
                <a:cxn ang="0">
                  <a:pos x="65" y="57"/>
                </a:cxn>
                <a:cxn ang="0">
                  <a:pos x="56" y="50"/>
                </a:cxn>
                <a:cxn ang="0">
                  <a:pos x="51" y="47"/>
                </a:cxn>
                <a:cxn ang="0">
                  <a:pos x="49" y="42"/>
                </a:cxn>
                <a:cxn ang="0">
                  <a:pos x="54" y="39"/>
                </a:cxn>
                <a:cxn ang="0">
                  <a:pos x="63" y="34"/>
                </a:cxn>
                <a:cxn ang="0">
                  <a:pos x="59" y="26"/>
                </a:cxn>
                <a:cxn ang="0">
                  <a:pos x="52" y="20"/>
                </a:cxn>
                <a:cxn ang="0">
                  <a:pos x="51" y="20"/>
                </a:cxn>
                <a:cxn ang="0">
                  <a:pos x="51" y="23"/>
                </a:cxn>
                <a:cxn ang="0">
                  <a:pos x="40" y="23"/>
                </a:cxn>
                <a:cxn ang="0">
                  <a:pos x="35" y="15"/>
                </a:cxn>
                <a:cxn ang="0">
                  <a:pos x="29" y="8"/>
                </a:cxn>
                <a:cxn ang="0">
                  <a:pos x="23" y="2"/>
                </a:cxn>
                <a:cxn ang="0">
                  <a:pos x="17" y="3"/>
                </a:cxn>
                <a:cxn ang="0">
                  <a:pos x="20" y="17"/>
                </a:cxn>
                <a:cxn ang="0">
                  <a:pos x="15" y="19"/>
                </a:cxn>
                <a:cxn ang="0">
                  <a:pos x="12" y="17"/>
                </a:cxn>
                <a:cxn ang="0">
                  <a:pos x="4" y="11"/>
                </a:cxn>
                <a:cxn ang="0">
                  <a:pos x="3" y="17"/>
                </a:cxn>
                <a:cxn ang="0">
                  <a:pos x="0" y="26"/>
                </a:cxn>
                <a:cxn ang="0">
                  <a:pos x="1" y="37"/>
                </a:cxn>
                <a:cxn ang="0">
                  <a:pos x="9" y="39"/>
                </a:cxn>
                <a:cxn ang="0">
                  <a:pos x="12" y="45"/>
                </a:cxn>
                <a:cxn ang="0">
                  <a:pos x="11" y="53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11" y="61"/>
                </a:cxn>
                <a:cxn ang="0">
                  <a:pos x="6" y="67"/>
                </a:cxn>
                <a:cxn ang="0">
                  <a:pos x="15" y="64"/>
                </a:cxn>
                <a:cxn ang="0">
                  <a:pos x="26" y="61"/>
                </a:cxn>
                <a:cxn ang="0">
                  <a:pos x="38" y="59"/>
                </a:cxn>
                <a:cxn ang="0">
                  <a:pos x="45" y="54"/>
                </a:cxn>
                <a:cxn ang="0">
                  <a:pos x="54" y="65"/>
                </a:cxn>
                <a:cxn ang="0">
                  <a:pos x="60" y="74"/>
                </a:cxn>
                <a:cxn ang="0">
                  <a:pos x="63" y="87"/>
                </a:cxn>
                <a:cxn ang="0">
                  <a:pos x="71" y="98"/>
                </a:cxn>
                <a:cxn ang="0">
                  <a:pos x="73" y="106"/>
                </a:cxn>
                <a:cxn ang="0">
                  <a:pos x="70" y="112"/>
                </a:cxn>
                <a:cxn ang="0">
                  <a:pos x="71" y="118"/>
                </a:cxn>
                <a:cxn ang="0">
                  <a:pos x="79" y="116"/>
                </a:cxn>
                <a:cxn ang="0">
                  <a:pos x="84" y="110"/>
                </a:cxn>
                <a:cxn ang="0">
                  <a:pos x="88" y="112"/>
                </a:cxn>
                <a:cxn ang="0">
                  <a:pos x="96" y="112"/>
                </a:cxn>
                <a:cxn ang="0">
                  <a:pos x="99" y="102"/>
                </a:cxn>
                <a:cxn ang="0">
                  <a:pos x="96" y="95"/>
                </a:cxn>
                <a:cxn ang="0">
                  <a:pos x="93" y="85"/>
                </a:cxn>
                <a:cxn ang="0">
                  <a:pos x="70" y="61"/>
                </a:cxn>
              </a:cxnLst>
              <a:rect l="0" t="0" r="r" b="b"/>
              <a:pathLst>
                <a:path w="99" h="120">
                  <a:moveTo>
                    <a:pt x="70" y="61"/>
                  </a:moveTo>
                  <a:lnTo>
                    <a:pt x="65" y="57"/>
                  </a:lnTo>
                  <a:lnTo>
                    <a:pt x="63" y="51"/>
                  </a:lnTo>
                  <a:lnTo>
                    <a:pt x="56" y="50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0"/>
                  </a:lnTo>
                  <a:lnTo>
                    <a:pt x="54" y="39"/>
                  </a:lnTo>
                  <a:lnTo>
                    <a:pt x="60" y="37"/>
                  </a:lnTo>
                  <a:lnTo>
                    <a:pt x="63" y="34"/>
                  </a:lnTo>
                  <a:lnTo>
                    <a:pt x="59" y="31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5" y="22"/>
                  </a:lnTo>
                  <a:lnTo>
                    <a:pt x="35" y="15"/>
                  </a:lnTo>
                  <a:lnTo>
                    <a:pt x="34" y="11"/>
                  </a:lnTo>
                  <a:lnTo>
                    <a:pt x="29" y="8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18" y="9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2" y="17"/>
                  </a:lnTo>
                  <a:lnTo>
                    <a:pt x="9" y="12"/>
                  </a:lnTo>
                  <a:lnTo>
                    <a:pt x="4" y="11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9" y="39"/>
                  </a:lnTo>
                  <a:lnTo>
                    <a:pt x="14" y="42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9" y="57"/>
                  </a:lnTo>
                  <a:lnTo>
                    <a:pt x="11" y="61"/>
                  </a:lnTo>
                  <a:lnTo>
                    <a:pt x="9" y="65"/>
                  </a:lnTo>
                  <a:lnTo>
                    <a:pt x="6" y="67"/>
                  </a:lnTo>
                  <a:lnTo>
                    <a:pt x="11" y="70"/>
                  </a:lnTo>
                  <a:lnTo>
                    <a:pt x="15" y="64"/>
                  </a:lnTo>
                  <a:lnTo>
                    <a:pt x="21" y="59"/>
                  </a:lnTo>
                  <a:lnTo>
                    <a:pt x="26" y="61"/>
                  </a:lnTo>
                  <a:lnTo>
                    <a:pt x="31" y="65"/>
                  </a:lnTo>
                  <a:lnTo>
                    <a:pt x="38" y="59"/>
                  </a:lnTo>
                  <a:lnTo>
                    <a:pt x="38" y="54"/>
                  </a:lnTo>
                  <a:lnTo>
                    <a:pt x="45" y="54"/>
                  </a:lnTo>
                  <a:lnTo>
                    <a:pt x="49" y="61"/>
                  </a:lnTo>
                  <a:lnTo>
                    <a:pt x="54" y="65"/>
                  </a:lnTo>
                  <a:lnTo>
                    <a:pt x="59" y="68"/>
                  </a:lnTo>
                  <a:lnTo>
                    <a:pt x="60" y="74"/>
                  </a:lnTo>
                  <a:lnTo>
                    <a:pt x="60" y="82"/>
                  </a:lnTo>
                  <a:lnTo>
                    <a:pt x="63" y="87"/>
                  </a:lnTo>
                  <a:lnTo>
                    <a:pt x="71" y="92"/>
                  </a:lnTo>
                  <a:lnTo>
                    <a:pt x="71" y="98"/>
                  </a:lnTo>
                  <a:lnTo>
                    <a:pt x="71" y="98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0" y="112"/>
                  </a:lnTo>
                  <a:lnTo>
                    <a:pt x="66" y="113"/>
                  </a:lnTo>
                  <a:lnTo>
                    <a:pt x="71" y="118"/>
                  </a:lnTo>
                  <a:lnTo>
                    <a:pt x="76" y="120"/>
                  </a:lnTo>
                  <a:lnTo>
                    <a:pt x="79" y="116"/>
                  </a:lnTo>
                  <a:lnTo>
                    <a:pt x="79" y="112"/>
                  </a:lnTo>
                  <a:lnTo>
                    <a:pt x="84" y="110"/>
                  </a:lnTo>
                  <a:lnTo>
                    <a:pt x="85" y="112"/>
                  </a:lnTo>
                  <a:lnTo>
                    <a:pt x="88" y="112"/>
                  </a:lnTo>
                  <a:lnTo>
                    <a:pt x="94" y="112"/>
                  </a:lnTo>
                  <a:lnTo>
                    <a:pt x="96" y="112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6" y="90"/>
                  </a:lnTo>
                  <a:lnTo>
                    <a:pt x="93" y="85"/>
                  </a:lnTo>
                  <a:lnTo>
                    <a:pt x="85" y="82"/>
                  </a:lnTo>
                  <a:lnTo>
                    <a:pt x="70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73" name="Freeform 172"/>
            <p:cNvSpPr>
              <a:spLocks/>
            </p:cNvSpPr>
            <p:nvPr/>
          </p:nvSpPr>
          <p:spPr bwMode="auto">
            <a:xfrm>
              <a:off x="7586302" y="3157674"/>
              <a:ext cx="196091" cy="36997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1" y="5"/>
                </a:cxn>
                <a:cxn ang="0">
                  <a:pos x="16" y="13"/>
                </a:cxn>
                <a:cxn ang="0">
                  <a:pos x="8" y="25"/>
                </a:cxn>
                <a:cxn ang="0">
                  <a:pos x="5" y="35"/>
                </a:cxn>
                <a:cxn ang="0">
                  <a:pos x="20" y="62"/>
                </a:cxn>
                <a:cxn ang="0">
                  <a:pos x="20" y="87"/>
                </a:cxn>
                <a:cxn ang="0">
                  <a:pos x="28" y="112"/>
                </a:cxn>
                <a:cxn ang="0">
                  <a:pos x="28" y="129"/>
                </a:cxn>
                <a:cxn ang="0">
                  <a:pos x="19" y="145"/>
                </a:cxn>
                <a:cxn ang="0">
                  <a:pos x="11" y="145"/>
                </a:cxn>
                <a:cxn ang="0">
                  <a:pos x="13" y="154"/>
                </a:cxn>
                <a:cxn ang="0">
                  <a:pos x="17" y="173"/>
                </a:cxn>
                <a:cxn ang="0">
                  <a:pos x="33" y="184"/>
                </a:cxn>
                <a:cxn ang="0">
                  <a:pos x="34" y="199"/>
                </a:cxn>
                <a:cxn ang="0">
                  <a:pos x="41" y="191"/>
                </a:cxn>
                <a:cxn ang="0">
                  <a:pos x="53" y="207"/>
                </a:cxn>
                <a:cxn ang="0">
                  <a:pos x="61" y="204"/>
                </a:cxn>
                <a:cxn ang="0">
                  <a:pos x="64" y="194"/>
                </a:cxn>
                <a:cxn ang="0">
                  <a:pos x="44" y="182"/>
                </a:cxn>
                <a:cxn ang="0">
                  <a:pos x="41" y="165"/>
                </a:cxn>
                <a:cxn ang="0">
                  <a:pos x="44" y="149"/>
                </a:cxn>
                <a:cxn ang="0">
                  <a:pos x="33" y="152"/>
                </a:cxn>
                <a:cxn ang="0">
                  <a:pos x="27" y="157"/>
                </a:cxn>
                <a:cxn ang="0">
                  <a:pos x="39" y="117"/>
                </a:cxn>
                <a:cxn ang="0">
                  <a:pos x="53" y="100"/>
                </a:cxn>
                <a:cxn ang="0">
                  <a:pos x="59" y="111"/>
                </a:cxn>
                <a:cxn ang="0">
                  <a:pos x="76" y="125"/>
                </a:cxn>
                <a:cxn ang="0">
                  <a:pos x="72" y="98"/>
                </a:cxn>
                <a:cxn ang="0">
                  <a:pos x="81" y="87"/>
                </a:cxn>
                <a:cxn ang="0">
                  <a:pos x="103" y="86"/>
                </a:cxn>
                <a:cxn ang="0">
                  <a:pos x="114" y="86"/>
                </a:cxn>
                <a:cxn ang="0">
                  <a:pos x="117" y="80"/>
                </a:cxn>
                <a:cxn ang="0">
                  <a:pos x="107" y="61"/>
                </a:cxn>
                <a:cxn ang="0">
                  <a:pos x="103" y="42"/>
                </a:cxn>
                <a:cxn ang="0">
                  <a:pos x="89" y="28"/>
                </a:cxn>
                <a:cxn ang="0">
                  <a:pos x="75" y="39"/>
                </a:cxn>
                <a:cxn ang="0">
                  <a:pos x="59" y="38"/>
                </a:cxn>
                <a:cxn ang="0">
                  <a:pos x="53" y="39"/>
                </a:cxn>
                <a:cxn ang="0">
                  <a:pos x="53" y="31"/>
                </a:cxn>
                <a:cxn ang="0">
                  <a:pos x="55" y="30"/>
                </a:cxn>
                <a:cxn ang="0">
                  <a:pos x="56" y="19"/>
                </a:cxn>
                <a:cxn ang="0">
                  <a:pos x="47" y="16"/>
                </a:cxn>
              </a:cxnLst>
              <a:rect l="0" t="0" r="r" b="b"/>
              <a:pathLst>
                <a:path w="117" h="207">
                  <a:moveTo>
                    <a:pt x="45" y="11"/>
                  </a:moveTo>
                  <a:lnTo>
                    <a:pt x="47" y="7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1" y="5"/>
                  </a:lnTo>
                  <a:lnTo>
                    <a:pt x="25" y="8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1" y="11"/>
                  </a:lnTo>
                  <a:lnTo>
                    <a:pt x="8" y="19"/>
                  </a:lnTo>
                  <a:lnTo>
                    <a:pt x="8" y="25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5" y="35"/>
                  </a:lnTo>
                  <a:lnTo>
                    <a:pt x="8" y="41"/>
                  </a:lnTo>
                  <a:lnTo>
                    <a:pt x="17" y="50"/>
                  </a:lnTo>
                  <a:lnTo>
                    <a:pt x="20" y="62"/>
                  </a:lnTo>
                  <a:lnTo>
                    <a:pt x="14" y="78"/>
                  </a:lnTo>
                  <a:lnTo>
                    <a:pt x="16" y="83"/>
                  </a:lnTo>
                  <a:lnTo>
                    <a:pt x="20" y="87"/>
                  </a:lnTo>
                  <a:lnTo>
                    <a:pt x="25" y="94"/>
                  </a:lnTo>
                  <a:lnTo>
                    <a:pt x="27" y="101"/>
                  </a:lnTo>
                  <a:lnTo>
                    <a:pt x="28" y="112"/>
                  </a:lnTo>
                  <a:lnTo>
                    <a:pt x="31" y="114"/>
                  </a:lnTo>
                  <a:lnTo>
                    <a:pt x="31" y="120"/>
                  </a:lnTo>
                  <a:lnTo>
                    <a:pt x="28" y="129"/>
                  </a:lnTo>
                  <a:lnTo>
                    <a:pt x="22" y="135"/>
                  </a:lnTo>
                  <a:lnTo>
                    <a:pt x="20" y="142"/>
                  </a:lnTo>
                  <a:lnTo>
                    <a:pt x="19" y="145"/>
                  </a:lnTo>
                  <a:lnTo>
                    <a:pt x="17" y="148"/>
                  </a:lnTo>
                  <a:lnTo>
                    <a:pt x="14" y="143"/>
                  </a:lnTo>
                  <a:lnTo>
                    <a:pt x="11" y="145"/>
                  </a:lnTo>
                  <a:lnTo>
                    <a:pt x="10" y="149"/>
                  </a:lnTo>
                  <a:lnTo>
                    <a:pt x="8" y="154"/>
                  </a:lnTo>
                  <a:lnTo>
                    <a:pt x="13" y="154"/>
                  </a:lnTo>
                  <a:lnTo>
                    <a:pt x="14" y="157"/>
                  </a:lnTo>
                  <a:lnTo>
                    <a:pt x="14" y="168"/>
                  </a:lnTo>
                  <a:lnTo>
                    <a:pt x="17" y="173"/>
                  </a:lnTo>
                  <a:lnTo>
                    <a:pt x="22" y="177"/>
                  </a:lnTo>
                  <a:lnTo>
                    <a:pt x="27" y="182"/>
                  </a:lnTo>
                  <a:lnTo>
                    <a:pt x="33" y="184"/>
                  </a:lnTo>
                  <a:lnTo>
                    <a:pt x="36" y="187"/>
                  </a:lnTo>
                  <a:lnTo>
                    <a:pt x="30" y="194"/>
                  </a:lnTo>
                  <a:lnTo>
                    <a:pt x="34" y="199"/>
                  </a:lnTo>
                  <a:lnTo>
                    <a:pt x="36" y="194"/>
                  </a:lnTo>
                  <a:lnTo>
                    <a:pt x="39" y="193"/>
                  </a:lnTo>
                  <a:lnTo>
                    <a:pt x="41" y="191"/>
                  </a:lnTo>
                  <a:lnTo>
                    <a:pt x="48" y="194"/>
                  </a:lnTo>
                  <a:lnTo>
                    <a:pt x="51" y="199"/>
                  </a:lnTo>
                  <a:lnTo>
                    <a:pt x="53" y="207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61" y="204"/>
                  </a:lnTo>
                  <a:lnTo>
                    <a:pt x="65" y="202"/>
                  </a:lnTo>
                  <a:lnTo>
                    <a:pt x="69" y="198"/>
                  </a:lnTo>
                  <a:lnTo>
                    <a:pt x="64" y="194"/>
                  </a:lnTo>
                  <a:lnTo>
                    <a:pt x="59" y="188"/>
                  </a:lnTo>
                  <a:lnTo>
                    <a:pt x="50" y="187"/>
                  </a:lnTo>
                  <a:lnTo>
                    <a:pt x="44" y="182"/>
                  </a:lnTo>
                  <a:lnTo>
                    <a:pt x="42" y="174"/>
                  </a:lnTo>
                  <a:lnTo>
                    <a:pt x="42" y="174"/>
                  </a:lnTo>
                  <a:lnTo>
                    <a:pt x="41" y="165"/>
                  </a:lnTo>
                  <a:lnTo>
                    <a:pt x="41" y="165"/>
                  </a:lnTo>
                  <a:lnTo>
                    <a:pt x="39" y="160"/>
                  </a:lnTo>
                  <a:lnTo>
                    <a:pt x="44" y="149"/>
                  </a:lnTo>
                  <a:lnTo>
                    <a:pt x="39" y="149"/>
                  </a:lnTo>
                  <a:lnTo>
                    <a:pt x="37" y="157"/>
                  </a:lnTo>
                  <a:lnTo>
                    <a:pt x="33" y="152"/>
                  </a:lnTo>
                  <a:lnTo>
                    <a:pt x="33" y="151"/>
                  </a:lnTo>
                  <a:lnTo>
                    <a:pt x="31" y="157"/>
                  </a:lnTo>
                  <a:lnTo>
                    <a:pt x="27" y="157"/>
                  </a:lnTo>
                  <a:lnTo>
                    <a:pt x="27" y="145"/>
                  </a:lnTo>
                  <a:lnTo>
                    <a:pt x="28" y="137"/>
                  </a:lnTo>
                  <a:lnTo>
                    <a:pt x="39" y="117"/>
                  </a:lnTo>
                  <a:lnTo>
                    <a:pt x="41" y="101"/>
                  </a:lnTo>
                  <a:lnTo>
                    <a:pt x="44" y="100"/>
                  </a:lnTo>
                  <a:lnTo>
                    <a:pt x="53" y="100"/>
                  </a:lnTo>
                  <a:lnTo>
                    <a:pt x="50" y="109"/>
                  </a:lnTo>
                  <a:lnTo>
                    <a:pt x="55" y="111"/>
                  </a:lnTo>
                  <a:lnTo>
                    <a:pt x="59" y="111"/>
                  </a:lnTo>
                  <a:lnTo>
                    <a:pt x="65" y="111"/>
                  </a:lnTo>
                  <a:lnTo>
                    <a:pt x="73" y="121"/>
                  </a:lnTo>
                  <a:lnTo>
                    <a:pt x="76" y="125"/>
                  </a:lnTo>
                  <a:lnTo>
                    <a:pt x="75" y="120"/>
                  </a:lnTo>
                  <a:lnTo>
                    <a:pt x="75" y="115"/>
                  </a:lnTo>
                  <a:lnTo>
                    <a:pt x="72" y="98"/>
                  </a:lnTo>
                  <a:lnTo>
                    <a:pt x="73" y="97"/>
                  </a:lnTo>
                  <a:lnTo>
                    <a:pt x="76" y="92"/>
                  </a:lnTo>
                  <a:lnTo>
                    <a:pt x="81" y="87"/>
                  </a:lnTo>
                  <a:lnTo>
                    <a:pt x="86" y="86"/>
                  </a:lnTo>
                  <a:lnTo>
                    <a:pt x="93" y="87"/>
                  </a:lnTo>
                  <a:lnTo>
                    <a:pt x="103" y="86"/>
                  </a:lnTo>
                  <a:lnTo>
                    <a:pt x="109" y="87"/>
                  </a:lnTo>
                  <a:lnTo>
                    <a:pt x="110" y="87"/>
                  </a:lnTo>
                  <a:lnTo>
                    <a:pt x="114" y="86"/>
                  </a:lnTo>
                  <a:lnTo>
                    <a:pt x="114" y="86"/>
                  </a:lnTo>
                  <a:lnTo>
                    <a:pt x="117" y="80"/>
                  </a:lnTo>
                  <a:lnTo>
                    <a:pt x="117" y="80"/>
                  </a:lnTo>
                  <a:lnTo>
                    <a:pt x="115" y="72"/>
                  </a:lnTo>
                  <a:lnTo>
                    <a:pt x="115" y="66"/>
                  </a:lnTo>
                  <a:lnTo>
                    <a:pt x="107" y="61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03" y="42"/>
                  </a:lnTo>
                  <a:lnTo>
                    <a:pt x="98" y="39"/>
                  </a:lnTo>
                  <a:lnTo>
                    <a:pt x="93" y="35"/>
                  </a:lnTo>
                  <a:lnTo>
                    <a:pt x="89" y="28"/>
                  </a:lnTo>
                  <a:lnTo>
                    <a:pt x="82" y="28"/>
                  </a:lnTo>
                  <a:lnTo>
                    <a:pt x="82" y="33"/>
                  </a:lnTo>
                  <a:lnTo>
                    <a:pt x="75" y="39"/>
                  </a:lnTo>
                  <a:lnTo>
                    <a:pt x="70" y="35"/>
                  </a:lnTo>
                  <a:lnTo>
                    <a:pt x="65" y="33"/>
                  </a:lnTo>
                  <a:lnTo>
                    <a:pt x="59" y="38"/>
                  </a:lnTo>
                  <a:lnTo>
                    <a:pt x="55" y="44"/>
                  </a:lnTo>
                  <a:lnTo>
                    <a:pt x="50" y="41"/>
                  </a:lnTo>
                  <a:lnTo>
                    <a:pt x="53" y="39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5" y="30"/>
                  </a:lnTo>
                  <a:lnTo>
                    <a:pt x="55" y="27"/>
                  </a:lnTo>
                  <a:lnTo>
                    <a:pt x="58" y="24"/>
                  </a:lnTo>
                  <a:lnTo>
                    <a:pt x="56" y="19"/>
                  </a:lnTo>
                  <a:lnTo>
                    <a:pt x="58" y="16"/>
                  </a:lnTo>
                  <a:lnTo>
                    <a:pt x="53" y="13"/>
                  </a:lnTo>
                  <a:lnTo>
                    <a:pt x="47" y="16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74" name="Freeform 173"/>
            <p:cNvSpPr>
              <a:spLocks/>
            </p:cNvSpPr>
            <p:nvPr/>
          </p:nvSpPr>
          <p:spPr bwMode="auto">
            <a:xfrm>
              <a:off x="7706709" y="3308523"/>
              <a:ext cx="118686" cy="109563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21" y="3"/>
                </a:cxn>
                <a:cxn ang="0">
                  <a:pos x="14" y="2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3" y="31"/>
                </a:cxn>
                <a:cxn ang="0">
                  <a:pos x="3" y="36"/>
                </a:cxn>
                <a:cxn ang="0">
                  <a:pos x="4" y="41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9" y="47"/>
                </a:cxn>
                <a:cxn ang="0">
                  <a:pos x="9" y="47"/>
                </a:cxn>
                <a:cxn ang="0">
                  <a:pos x="17" y="50"/>
                </a:cxn>
                <a:cxn ang="0">
                  <a:pos x="20" y="53"/>
                </a:cxn>
                <a:cxn ang="0">
                  <a:pos x="20" y="53"/>
                </a:cxn>
                <a:cxn ang="0">
                  <a:pos x="18" y="59"/>
                </a:cxn>
                <a:cxn ang="0">
                  <a:pos x="18" y="59"/>
                </a:cxn>
                <a:cxn ang="0">
                  <a:pos x="20" y="62"/>
                </a:cxn>
                <a:cxn ang="0">
                  <a:pos x="26" y="58"/>
                </a:cxn>
                <a:cxn ang="0">
                  <a:pos x="28" y="59"/>
                </a:cxn>
                <a:cxn ang="0">
                  <a:pos x="31" y="53"/>
                </a:cxn>
                <a:cxn ang="0">
                  <a:pos x="35" y="53"/>
                </a:cxn>
                <a:cxn ang="0">
                  <a:pos x="37" y="50"/>
                </a:cxn>
                <a:cxn ang="0">
                  <a:pos x="43" y="50"/>
                </a:cxn>
                <a:cxn ang="0">
                  <a:pos x="43" y="50"/>
                </a:cxn>
                <a:cxn ang="0">
                  <a:pos x="49" y="51"/>
                </a:cxn>
                <a:cxn ang="0">
                  <a:pos x="51" y="50"/>
                </a:cxn>
                <a:cxn ang="0">
                  <a:pos x="51" y="50"/>
                </a:cxn>
                <a:cxn ang="0">
                  <a:pos x="48" y="44"/>
                </a:cxn>
                <a:cxn ang="0">
                  <a:pos x="48" y="39"/>
                </a:cxn>
                <a:cxn ang="0">
                  <a:pos x="51" y="36"/>
                </a:cxn>
                <a:cxn ang="0">
                  <a:pos x="51" y="36"/>
                </a:cxn>
                <a:cxn ang="0">
                  <a:pos x="57" y="36"/>
                </a:cxn>
                <a:cxn ang="0">
                  <a:pos x="57" y="36"/>
                </a:cxn>
                <a:cxn ang="0">
                  <a:pos x="63" y="33"/>
                </a:cxn>
                <a:cxn ang="0">
                  <a:pos x="71" y="31"/>
                </a:cxn>
                <a:cxn ang="0">
                  <a:pos x="71" y="16"/>
                </a:cxn>
                <a:cxn ang="0">
                  <a:pos x="69" y="8"/>
                </a:cxn>
                <a:cxn ang="0">
                  <a:pos x="66" y="2"/>
                </a:cxn>
                <a:cxn ang="0">
                  <a:pos x="60" y="2"/>
                </a:cxn>
                <a:cxn ang="0">
                  <a:pos x="57" y="2"/>
                </a:cxn>
                <a:cxn ang="0">
                  <a:pos x="56" y="0"/>
                </a:cxn>
                <a:cxn ang="0">
                  <a:pos x="51" y="2"/>
                </a:cxn>
                <a:cxn ang="0">
                  <a:pos x="51" y="6"/>
                </a:cxn>
                <a:cxn ang="0">
                  <a:pos x="48" y="10"/>
                </a:cxn>
                <a:cxn ang="0">
                  <a:pos x="43" y="8"/>
                </a:cxn>
                <a:cxn ang="0">
                  <a:pos x="38" y="3"/>
                </a:cxn>
                <a:cxn ang="0">
                  <a:pos x="37" y="3"/>
                </a:cxn>
                <a:cxn ang="0">
                  <a:pos x="31" y="2"/>
                </a:cxn>
              </a:cxnLst>
              <a:rect l="0" t="0" r="r" b="b"/>
              <a:pathLst>
                <a:path w="71" h="62">
                  <a:moveTo>
                    <a:pt x="31" y="2"/>
                  </a:moveTo>
                  <a:lnTo>
                    <a:pt x="21" y="3"/>
                  </a:lnTo>
                  <a:lnTo>
                    <a:pt x="14" y="2"/>
                  </a:lnTo>
                  <a:lnTo>
                    <a:pt x="9" y="3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3" y="31"/>
                  </a:lnTo>
                  <a:lnTo>
                    <a:pt x="3" y="36"/>
                  </a:lnTo>
                  <a:lnTo>
                    <a:pt x="4" y="41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7" y="50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0" y="62"/>
                  </a:lnTo>
                  <a:lnTo>
                    <a:pt x="26" y="58"/>
                  </a:lnTo>
                  <a:lnTo>
                    <a:pt x="28" y="59"/>
                  </a:lnTo>
                  <a:lnTo>
                    <a:pt x="31" y="53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9" y="51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48" y="44"/>
                  </a:lnTo>
                  <a:lnTo>
                    <a:pt x="48" y="39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63" y="33"/>
                  </a:lnTo>
                  <a:lnTo>
                    <a:pt x="71" y="31"/>
                  </a:lnTo>
                  <a:lnTo>
                    <a:pt x="71" y="16"/>
                  </a:lnTo>
                  <a:lnTo>
                    <a:pt x="69" y="8"/>
                  </a:lnTo>
                  <a:lnTo>
                    <a:pt x="66" y="2"/>
                  </a:lnTo>
                  <a:lnTo>
                    <a:pt x="60" y="2"/>
                  </a:lnTo>
                  <a:lnTo>
                    <a:pt x="57" y="2"/>
                  </a:lnTo>
                  <a:lnTo>
                    <a:pt x="56" y="0"/>
                  </a:lnTo>
                  <a:lnTo>
                    <a:pt x="51" y="2"/>
                  </a:lnTo>
                  <a:lnTo>
                    <a:pt x="51" y="6"/>
                  </a:lnTo>
                  <a:lnTo>
                    <a:pt x="48" y="10"/>
                  </a:lnTo>
                  <a:lnTo>
                    <a:pt x="43" y="8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75" name="Freeform 174"/>
            <p:cNvSpPr>
              <a:spLocks/>
            </p:cNvSpPr>
            <p:nvPr/>
          </p:nvSpPr>
          <p:spPr bwMode="auto">
            <a:xfrm>
              <a:off x="7459015" y="3078281"/>
              <a:ext cx="24081" cy="6351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9" y="0"/>
                </a:cxn>
                <a:cxn ang="0">
                  <a:pos x="0" y="11"/>
                </a:cxn>
                <a:cxn ang="0">
                  <a:pos x="1" y="19"/>
                </a:cxn>
                <a:cxn ang="0">
                  <a:pos x="1" y="19"/>
                </a:cxn>
                <a:cxn ang="0">
                  <a:pos x="3" y="33"/>
                </a:cxn>
                <a:cxn ang="0">
                  <a:pos x="4" y="36"/>
                </a:cxn>
                <a:cxn ang="0">
                  <a:pos x="9" y="36"/>
                </a:cxn>
                <a:cxn ang="0">
                  <a:pos x="14" y="34"/>
                </a:cxn>
                <a:cxn ang="0">
                  <a:pos x="14" y="30"/>
                </a:cxn>
                <a:cxn ang="0">
                  <a:pos x="15" y="28"/>
                </a:cxn>
                <a:cxn ang="0">
                  <a:pos x="14" y="28"/>
                </a:cxn>
                <a:cxn ang="0">
                  <a:pos x="12" y="25"/>
                </a:cxn>
                <a:cxn ang="0">
                  <a:pos x="14" y="19"/>
                </a:cxn>
                <a:cxn ang="0">
                  <a:pos x="10" y="13"/>
                </a:cxn>
                <a:cxn ang="0">
                  <a:pos x="10" y="3"/>
                </a:cxn>
              </a:cxnLst>
              <a:rect l="0" t="0" r="r" b="b"/>
              <a:pathLst>
                <a:path w="15" h="36">
                  <a:moveTo>
                    <a:pt x="10" y="3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33"/>
                  </a:lnTo>
                  <a:lnTo>
                    <a:pt x="4" y="36"/>
                  </a:lnTo>
                  <a:lnTo>
                    <a:pt x="9" y="36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2" y="25"/>
                  </a:lnTo>
                  <a:lnTo>
                    <a:pt x="14" y="19"/>
                  </a:lnTo>
                  <a:lnTo>
                    <a:pt x="10" y="1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76" name="Freeform 175"/>
            <p:cNvSpPr>
              <a:spLocks/>
            </p:cNvSpPr>
            <p:nvPr/>
          </p:nvSpPr>
          <p:spPr bwMode="auto">
            <a:xfrm>
              <a:off x="7436653" y="3092572"/>
              <a:ext cx="5161" cy="33345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1" y="0"/>
                </a:cxn>
                <a:cxn ang="0">
                  <a:pos x="0" y="19"/>
                </a:cxn>
                <a:cxn ang="0">
                  <a:pos x="4" y="16"/>
                </a:cxn>
                <a:cxn ang="0">
                  <a:pos x="3" y="13"/>
                </a:cxn>
                <a:cxn ang="0">
                  <a:pos x="3" y="6"/>
                </a:cxn>
              </a:cxnLst>
              <a:rect l="0" t="0" r="r" b="b"/>
              <a:pathLst>
                <a:path w="4" h="19">
                  <a:moveTo>
                    <a:pt x="3" y="6"/>
                  </a:moveTo>
                  <a:lnTo>
                    <a:pt x="1" y="0"/>
                  </a:lnTo>
                  <a:lnTo>
                    <a:pt x="0" y="19"/>
                  </a:lnTo>
                  <a:lnTo>
                    <a:pt x="4" y="16"/>
                  </a:lnTo>
                  <a:lnTo>
                    <a:pt x="3" y="13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77" name="Freeform 176"/>
            <p:cNvSpPr>
              <a:spLocks/>
            </p:cNvSpPr>
            <p:nvPr/>
          </p:nvSpPr>
          <p:spPr bwMode="auto">
            <a:xfrm>
              <a:off x="7397092" y="3076693"/>
              <a:ext cx="41282" cy="55575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25" y="9"/>
                </a:cxn>
                <a:cxn ang="0">
                  <a:pos x="24" y="6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3" y="31"/>
                </a:cxn>
                <a:cxn ang="0">
                  <a:pos x="5" y="29"/>
                </a:cxn>
                <a:cxn ang="0">
                  <a:pos x="24" y="28"/>
                </a:cxn>
                <a:cxn ang="0">
                  <a:pos x="25" y="9"/>
                </a:cxn>
              </a:cxnLst>
              <a:rect l="0" t="0" r="r" b="b"/>
              <a:pathLst>
                <a:path w="25" h="31">
                  <a:moveTo>
                    <a:pt x="25" y="9"/>
                  </a:moveTo>
                  <a:lnTo>
                    <a:pt x="25" y="9"/>
                  </a:lnTo>
                  <a:lnTo>
                    <a:pt x="24" y="6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3" y="31"/>
                  </a:lnTo>
                  <a:lnTo>
                    <a:pt x="5" y="29"/>
                  </a:lnTo>
                  <a:lnTo>
                    <a:pt x="24" y="28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78" name="Freeform 177"/>
            <p:cNvSpPr>
              <a:spLocks/>
            </p:cNvSpPr>
            <p:nvPr/>
          </p:nvSpPr>
          <p:spPr bwMode="auto">
            <a:xfrm>
              <a:off x="7594902" y="3308523"/>
              <a:ext cx="20641" cy="2858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1" y="14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" h="16">
                  <a:moveTo>
                    <a:pt x="3" y="0"/>
                  </a:moveTo>
                  <a:lnTo>
                    <a:pt x="3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79" name="Freeform 178"/>
            <p:cNvSpPr>
              <a:spLocks/>
            </p:cNvSpPr>
            <p:nvPr/>
          </p:nvSpPr>
          <p:spPr bwMode="auto">
            <a:xfrm>
              <a:off x="7600063" y="3356159"/>
              <a:ext cx="20641" cy="38109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17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6" y="20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6" y="15"/>
                </a:cxn>
                <a:cxn ang="0">
                  <a:pos x="6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2" y="6"/>
                </a:cxn>
                <a:cxn ang="0">
                  <a:pos x="11" y="3"/>
                </a:cxn>
              </a:cxnLst>
              <a:rect l="0" t="0" r="r" b="b"/>
              <a:pathLst>
                <a:path w="12" h="21">
                  <a:moveTo>
                    <a:pt x="11" y="3"/>
                  </a:moveTo>
                  <a:lnTo>
                    <a:pt x="11" y="4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80" name="Freeform 179"/>
            <p:cNvSpPr>
              <a:spLocks/>
            </p:cNvSpPr>
            <p:nvPr/>
          </p:nvSpPr>
          <p:spPr bwMode="auto">
            <a:xfrm>
              <a:off x="7651666" y="3499067"/>
              <a:ext cx="98045" cy="149260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26" y="11"/>
                </a:cxn>
                <a:cxn ang="0">
                  <a:pos x="22" y="13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14" y="16"/>
                </a:cxn>
                <a:cxn ang="0">
                  <a:pos x="12" y="8"/>
                </a:cxn>
                <a:cxn ang="0">
                  <a:pos x="9" y="3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3" y="13"/>
                </a:cxn>
                <a:cxn ang="0">
                  <a:pos x="2" y="19"/>
                </a:cxn>
                <a:cxn ang="0">
                  <a:pos x="6" y="25"/>
                </a:cxn>
                <a:cxn ang="0">
                  <a:pos x="8" y="30"/>
                </a:cxn>
                <a:cxn ang="0">
                  <a:pos x="6" y="33"/>
                </a:cxn>
                <a:cxn ang="0">
                  <a:pos x="11" y="39"/>
                </a:cxn>
                <a:cxn ang="0">
                  <a:pos x="16" y="42"/>
                </a:cxn>
                <a:cxn ang="0">
                  <a:pos x="16" y="55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0" y="64"/>
                </a:cxn>
                <a:cxn ang="0">
                  <a:pos x="36" y="67"/>
                </a:cxn>
                <a:cxn ang="0">
                  <a:pos x="36" y="67"/>
                </a:cxn>
                <a:cxn ang="0">
                  <a:pos x="47" y="72"/>
                </a:cxn>
                <a:cxn ang="0">
                  <a:pos x="48" y="78"/>
                </a:cxn>
                <a:cxn ang="0">
                  <a:pos x="48" y="84"/>
                </a:cxn>
                <a:cxn ang="0">
                  <a:pos x="50" y="78"/>
                </a:cxn>
                <a:cxn ang="0">
                  <a:pos x="51" y="72"/>
                </a:cxn>
                <a:cxn ang="0">
                  <a:pos x="56" y="76"/>
                </a:cxn>
                <a:cxn ang="0">
                  <a:pos x="57" y="84"/>
                </a:cxn>
                <a:cxn ang="0">
                  <a:pos x="59" y="79"/>
                </a:cxn>
                <a:cxn ang="0">
                  <a:pos x="59" y="79"/>
                </a:cxn>
                <a:cxn ang="0">
                  <a:pos x="59" y="72"/>
                </a:cxn>
                <a:cxn ang="0">
                  <a:pos x="56" y="69"/>
                </a:cxn>
                <a:cxn ang="0">
                  <a:pos x="54" y="59"/>
                </a:cxn>
                <a:cxn ang="0">
                  <a:pos x="50" y="55"/>
                </a:cxn>
                <a:cxn ang="0">
                  <a:pos x="48" y="47"/>
                </a:cxn>
                <a:cxn ang="0">
                  <a:pos x="48" y="36"/>
                </a:cxn>
                <a:cxn ang="0">
                  <a:pos x="47" y="25"/>
                </a:cxn>
                <a:cxn ang="0">
                  <a:pos x="31" y="10"/>
                </a:cxn>
                <a:cxn ang="0">
                  <a:pos x="31" y="7"/>
                </a:cxn>
                <a:cxn ang="0">
                  <a:pos x="31" y="7"/>
                </a:cxn>
                <a:cxn ang="0">
                  <a:pos x="30" y="7"/>
                </a:cxn>
              </a:cxnLst>
              <a:rect l="0" t="0" r="r" b="b"/>
              <a:pathLst>
                <a:path w="59" h="84">
                  <a:moveTo>
                    <a:pt x="30" y="7"/>
                  </a:moveTo>
                  <a:lnTo>
                    <a:pt x="26" y="11"/>
                  </a:lnTo>
                  <a:lnTo>
                    <a:pt x="22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4" y="16"/>
                  </a:lnTo>
                  <a:lnTo>
                    <a:pt x="12" y="8"/>
                  </a:lnTo>
                  <a:lnTo>
                    <a:pt x="9" y="3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3"/>
                  </a:lnTo>
                  <a:lnTo>
                    <a:pt x="2" y="19"/>
                  </a:lnTo>
                  <a:lnTo>
                    <a:pt x="6" y="25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11" y="39"/>
                  </a:lnTo>
                  <a:lnTo>
                    <a:pt x="16" y="42"/>
                  </a:lnTo>
                  <a:lnTo>
                    <a:pt x="16" y="55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47" y="72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50" y="78"/>
                  </a:lnTo>
                  <a:lnTo>
                    <a:pt x="51" y="72"/>
                  </a:lnTo>
                  <a:lnTo>
                    <a:pt x="56" y="76"/>
                  </a:lnTo>
                  <a:lnTo>
                    <a:pt x="57" y="84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59" y="72"/>
                  </a:lnTo>
                  <a:lnTo>
                    <a:pt x="56" y="69"/>
                  </a:lnTo>
                  <a:lnTo>
                    <a:pt x="54" y="59"/>
                  </a:lnTo>
                  <a:lnTo>
                    <a:pt x="50" y="55"/>
                  </a:lnTo>
                  <a:lnTo>
                    <a:pt x="48" y="47"/>
                  </a:lnTo>
                  <a:lnTo>
                    <a:pt x="48" y="36"/>
                  </a:lnTo>
                  <a:lnTo>
                    <a:pt x="47" y="25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81" name="Freeform 180"/>
            <p:cNvSpPr>
              <a:spLocks/>
            </p:cNvSpPr>
            <p:nvPr/>
          </p:nvSpPr>
          <p:spPr bwMode="auto">
            <a:xfrm>
              <a:off x="7749711" y="3634036"/>
              <a:ext cx="18922" cy="1270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1" y="5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1" h="7">
                  <a:moveTo>
                    <a:pt x="6" y="5"/>
                  </a:moveTo>
                  <a:lnTo>
                    <a:pt x="6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82" name="Freeform 182"/>
            <p:cNvSpPr>
              <a:spLocks/>
            </p:cNvSpPr>
            <p:nvPr/>
          </p:nvSpPr>
          <p:spPr bwMode="auto">
            <a:xfrm>
              <a:off x="5054010" y="2781729"/>
              <a:ext cx="276090" cy="205220"/>
            </a:xfrm>
            <a:custGeom>
              <a:avLst/>
              <a:gdLst>
                <a:gd name="T0" fmla="*/ 2147483647 w 166"/>
                <a:gd name="T1" fmla="*/ 2147483647 h 115"/>
                <a:gd name="T2" fmla="*/ 2147483647 w 166"/>
                <a:gd name="T3" fmla="*/ 2147483647 h 115"/>
                <a:gd name="T4" fmla="*/ 2147483647 w 166"/>
                <a:gd name="T5" fmla="*/ 2147483647 h 115"/>
                <a:gd name="T6" fmla="*/ 0 w 166"/>
                <a:gd name="T7" fmla="*/ 2147483647 h 115"/>
                <a:gd name="T8" fmla="*/ 2147483647 w 166"/>
                <a:gd name="T9" fmla="*/ 2147483647 h 115"/>
                <a:gd name="T10" fmla="*/ 2147483647 w 166"/>
                <a:gd name="T11" fmla="*/ 2147483647 h 115"/>
                <a:gd name="T12" fmla="*/ 2147483647 w 166"/>
                <a:gd name="T13" fmla="*/ 2147483647 h 115"/>
                <a:gd name="T14" fmla="*/ 2147483647 w 166"/>
                <a:gd name="T15" fmla="*/ 2147483647 h 115"/>
                <a:gd name="T16" fmla="*/ 2147483647 w 166"/>
                <a:gd name="T17" fmla="*/ 2147483647 h 115"/>
                <a:gd name="T18" fmla="*/ 2147483647 w 166"/>
                <a:gd name="T19" fmla="*/ 2147483647 h 115"/>
                <a:gd name="T20" fmla="*/ 2147483647 w 166"/>
                <a:gd name="T21" fmla="*/ 2147483647 h 115"/>
                <a:gd name="T22" fmla="*/ 2147483647 w 166"/>
                <a:gd name="T23" fmla="*/ 2147483647 h 115"/>
                <a:gd name="T24" fmla="*/ 2147483647 w 166"/>
                <a:gd name="T25" fmla="*/ 2147483647 h 115"/>
                <a:gd name="T26" fmla="*/ 2147483647 w 166"/>
                <a:gd name="T27" fmla="*/ 2147483647 h 115"/>
                <a:gd name="T28" fmla="*/ 2147483647 w 166"/>
                <a:gd name="T29" fmla="*/ 2147483647 h 115"/>
                <a:gd name="T30" fmla="*/ 2147483647 w 166"/>
                <a:gd name="T31" fmla="*/ 2147483647 h 115"/>
                <a:gd name="T32" fmla="*/ 2147483647 w 166"/>
                <a:gd name="T33" fmla="*/ 2147483647 h 115"/>
                <a:gd name="T34" fmla="*/ 2147483647 w 166"/>
                <a:gd name="T35" fmla="*/ 2147483647 h 115"/>
                <a:gd name="T36" fmla="*/ 2147483647 w 166"/>
                <a:gd name="T37" fmla="*/ 2147483647 h 115"/>
                <a:gd name="T38" fmla="*/ 2147483647 w 166"/>
                <a:gd name="T39" fmla="*/ 2147483647 h 115"/>
                <a:gd name="T40" fmla="*/ 2147483647 w 166"/>
                <a:gd name="T41" fmla="*/ 2147483647 h 115"/>
                <a:gd name="T42" fmla="*/ 2147483647 w 166"/>
                <a:gd name="T43" fmla="*/ 2147483647 h 115"/>
                <a:gd name="T44" fmla="*/ 2147483647 w 166"/>
                <a:gd name="T45" fmla="*/ 2147483647 h 115"/>
                <a:gd name="T46" fmla="*/ 2147483647 w 166"/>
                <a:gd name="T47" fmla="*/ 2147483647 h 115"/>
                <a:gd name="T48" fmla="*/ 2147483647 w 166"/>
                <a:gd name="T49" fmla="*/ 2147483647 h 115"/>
                <a:gd name="T50" fmla="*/ 2147483647 w 166"/>
                <a:gd name="T51" fmla="*/ 2147483647 h 115"/>
                <a:gd name="T52" fmla="*/ 2147483647 w 166"/>
                <a:gd name="T53" fmla="*/ 2147483647 h 115"/>
                <a:gd name="T54" fmla="*/ 2147483647 w 166"/>
                <a:gd name="T55" fmla="*/ 2147483647 h 115"/>
                <a:gd name="T56" fmla="*/ 2147483647 w 166"/>
                <a:gd name="T57" fmla="*/ 2147483647 h 115"/>
                <a:gd name="T58" fmla="*/ 2147483647 w 166"/>
                <a:gd name="T59" fmla="*/ 2147483647 h 115"/>
                <a:gd name="T60" fmla="*/ 2147483647 w 166"/>
                <a:gd name="T61" fmla="*/ 2147483647 h 115"/>
                <a:gd name="T62" fmla="*/ 2147483647 w 166"/>
                <a:gd name="T63" fmla="*/ 2147483647 h 115"/>
                <a:gd name="T64" fmla="*/ 2147483647 w 166"/>
                <a:gd name="T65" fmla="*/ 2147483647 h 115"/>
                <a:gd name="T66" fmla="*/ 2147483647 w 166"/>
                <a:gd name="T67" fmla="*/ 0 h 115"/>
                <a:gd name="T68" fmla="*/ 2147483647 w 166"/>
                <a:gd name="T69" fmla="*/ 2147483647 h 115"/>
                <a:gd name="T70" fmla="*/ 2147483647 w 166"/>
                <a:gd name="T71" fmla="*/ 2147483647 h 115"/>
                <a:gd name="T72" fmla="*/ 2147483647 w 166"/>
                <a:gd name="T73" fmla="*/ 2147483647 h 115"/>
                <a:gd name="T74" fmla="*/ 2147483647 w 166"/>
                <a:gd name="T75" fmla="*/ 2147483647 h 115"/>
                <a:gd name="T76" fmla="*/ 2147483647 w 166"/>
                <a:gd name="T77" fmla="*/ 2147483647 h 115"/>
                <a:gd name="T78" fmla="*/ 2147483647 w 166"/>
                <a:gd name="T79" fmla="*/ 2147483647 h 115"/>
                <a:gd name="T80" fmla="*/ 2147483647 w 166"/>
                <a:gd name="T81" fmla="*/ 2147483647 h 115"/>
                <a:gd name="T82" fmla="*/ 2147483647 w 166"/>
                <a:gd name="T83" fmla="*/ 2147483647 h 115"/>
                <a:gd name="T84" fmla="*/ 2147483647 w 166"/>
                <a:gd name="T85" fmla="*/ 2147483647 h 115"/>
                <a:gd name="T86" fmla="*/ 2147483647 w 166"/>
                <a:gd name="T87" fmla="*/ 2147483647 h 115"/>
                <a:gd name="T88" fmla="*/ 2147483647 w 166"/>
                <a:gd name="T89" fmla="*/ 2147483647 h 115"/>
                <a:gd name="T90" fmla="*/ 2147483647 w 166"/>
                <a:gd name="T91" fmla="*/ 2147483647 h 115"/>
                <a:gd name="T92" fmla="*/ 2147483647 w 166"/>
                <a:gd name="T93" fmla="*/ 2147483647 h 115"/>
                <a:gd name="T94" fmla="*/ 2147483647 w 166"/>
                <a:gd name="T95" fmla="*/ 2147483647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6"/>
                <a:gd name="T145" fmla="*/ 0 h 115"/>
                <a:gd name="T146" fmla="*/ 166 w 166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6" h="115">
                  <a:moveTo>
                    <a:pt x="40" y="93"/>
                  </a:moveTo>
                  <a:lnTo>
                    <a:pt x="25" y="106"/>
                  </a:lnTo>
                  <a:lnTo>
                    <a:pt x="1" y="110"/>
                  </a:lnTo>
                  <a:lnTo>
                    <a:pt x="0" y="115"/>
                  </a:lnTo>
                  <a:lnTo>
                    <a:pt x="62" y="115"/>
                  </a:lnTo>
                  <a:lnTo>
                    <a:pt x="62" y="100"/>
                  </a:lnTo>
                  <a:lnTo>
                    <a:pt x="76" y="92"/>
                  </a:lnTo>
                  <a:lnTo>
                    <a:pt x="82" y="92"/>
                  </a:lnTo>
                  <a:lnTo>
                    <a:pt x="84" y="87"/>
                  </a:lnTo>
                  <a:lnTo>
                    <a:pt x="92" y="89"/>
                  </a:lnTo>
                  <a:lnTo>
                    <a:pt x="96" y="84"/>
                  </a:lnTo>
                  <a:lnTo>
                    <a:pt x="107" y="84"/>
                  </a:lnTo>
                  <a:lnTo>
                    <a:pt x="115" y="75"/>
                  </a:lnTo>
                  <a:lnTo>
                    <a:pt x="123" y="73"/>
                  </a:lnTo>
                  <a:lnTo>
                    <a:pt x="130" y="69"/>
                  </a:lnTo>
                  <a:lnTo>
                    <a:pt x="129" y="59"/>
                  </a:lnTo>
                  <a:lnTo>
                    <a:pt x="138" y="59"/>
                  </a:lnTo>
                  <a:lnTo>
                    <a:pt x="144" y="53"/>
                  </a:lnTo>
                  <a:lnTo>
                    <a:pt x="160" y="53"/>
                  </a:lnTo>
                  <a:lnTo>
                    <a:pt x="166" y="53"/>
                  </a:lnTo>
                  <a:lnTo>
                    <a:pt x="166" y="48"/>
                  </a:lnTo>
                  <a:lnTo>
                    <a:pt x="160" y="42"/>
                  </a:lnTo>
                  <a:lnTo>
                    <a:pt x="160" y="34"/>
                  </a:lnTo>
                  <a:lnTo>
                    <a:pt x="160" y="30"/>
                  </a:lnTo>
                  <a:lnTo>
                    <a:pt x="157" y="19"/>
                  </a:lnTo>
                  <a:lnTo>
                    <a:pt x="152" y="13"/>
                  </a:lnTo>
                  <a:lnTo>
                    <a:pt x="151" y="13"/>
                  </a:lnTo>
                  <a:lnTo>
                    <a:pt x="144" y="11"/>
                  </a:lnTo>
                  <a:lnTo>
                    <a:pt x="141" y="8"/>
                  </a:lnTo>
                  <a:lnTo>
                    <a:pt x="137" y="13"/>
                  </a:lnTo>
                  <a:lnTo>
                    <a:pt x="132" y="10"/>
                  </a:lnTo>
                  <a:lnTo>
                    <a:pt x="118" y="10"/>
                  </a:lnTo>
                  <a:lnTo>
                    <a:pt x="113" y="8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101" y="3"/>
                  </a:lnTo>
                  <a:lnTo>
                    <a:pt x="99" y="10"/>
                  </a:lnTo>
                  <a:lnTo>
                    <a:pt x="92" y="24"/>
                  </a:lnTo>
                  <a:lnTo>
                    <a:pt x="84" y="30"/>
                  </a:lnTo>
                  <a:lnTo>
                    <a:pt x="65" y="37"/>
                  </a:lnTo>
                  <a:lnTo>
                    <a:pt x="54" y="48"/>
                  </a:lnTo>
                  <a:lnTo>
                    <a:pt x="53" y="55"/>
                  </a:lnTo>
                  <a:lnTo>
                    <a:pt x="46" y="61"/>
                  </a:lnTo>
                  <a:lnTo>
                    <a:pt x="48" y="70"/>
                  </a:lnTo>
                  <a:lnTo>
                    <a:pt x="46" y="73"/>
                  </a:lnTo>
                  <a:lnTo>
                    <a:pt x="50" y="76"/>
                  </a:lnTo>
                  <a:lnTo>
                    <a:pt x="48" y="81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3" name="Freeform 183"/>
            <p:cNvSpPr>
              <a:spLocks/>
            </p:cNvSpPr>
            <p:nvPr/>
          </p:nvSpPr>
          <p:spPr bwMode="auto">
            <a:xfrm>
              <a:off x="4965861" y="2986947"/>
              <a:ext cx="194593" cy="155254"/>
            </a:xfrm>
            <a:custGeom>
              <a:avLst/>
              <a:gdLst>
                <a:gd name="T0" fmla="*/ 2147483647 w 117"/>
                <a:gd name="T1" fmla="*/ 0 h 87"/>
                <a:gd name="T2" fmla="*/ 2147483647 w 117"/>
                <a:gd name="T3" fmla="*/ 2147483647 h 87"/>
                <a:gd name="T4" fmla="*/ 2147483647 w 117"/>
                <a:gd name="T5" fmla="*/ 2147483647 h 87"/>
                <a:gd name="T6" fmla="*/ 2147483647 w 117"/>
                <a:gd name="T7" fmla="*/ 2147483647 h 87"/>
                <a:gd name="T8" fmla="*/ 2147483647 w 117"/>
                <a:gd name="T9" fmla="*/ 2147483647 h 87"/>
                <a:gd name="T10" fmla="*/ 2147483647 w 117"/>
                <a:gd name="T11" fmla="*/ 2147483647 h 87"/>
                <a:gd name="T12" fmla="*/ 2147483647 w 117"/>
                <a:gd name="T13" fmla="*/ 2147483647 h 87"/>
                <a:gd name="T14" fmla="*/ 2147483647 w 117"/>
                <a:gd name="T15" fmla="*/ 2147483647 h 87"/>
                <a:gd name="T16" fmla="*/ 0 w 117"/>
                <a:gd name="T17" fmla="*/ 2147483647 h 87"/>
                <a:gd name="T18" fmla="*/ 0 w 117"/>
                <a:gd name="T19" fmla="*/ 2147483647 h 87"/>
                <a:gd name="T20" fmla="*/ 2147483647 w 117"/>
                <a:gd name="T21" fmla="*/ 2147483647 h 87"/>
                <a:gd name="T22" fmla="*/ 2147483647 w 117"/>
                <a:gd name="T23" fmla="*/ 2147483647 h 87"/>
                <a:gd name="T24" fmla="*/ 2147483647 w 117"/>
                <a:gd name="T25" fmla="*/ 2147483647 h 87"/>
                <a:gd name="T26" fmla="*/ 2147483647 w 117"/>
                <a:gd name="T27" fmla="*/ 2147483647 h 87"/>
                <a:gd name="T28" fmla="*/ 2147483647 w 117"/>
                <a:gd name="T29" fmla="*/ 2147483647 h 87"/>
                <a:gd name="T30" fmla="*/ 2147483647 w 117"/>
                <a:gd name="T31" fmla="*/ 2147483647 h 87"/>
                <a:gd name="T32" fmla="*/ 2147483647 w 117"/>
                <a:gd name="T33" fmla="*/ 2147483647 h 87"/>
                <a:gd name="T34" fmla="*/ 2147483647 w 117"/>
                <a:gd name="T35" fmla="*/ 2147483647 h 87"/>
                <a:gd name="T36" fmla="*/ 2147483647 w 117"/>
                <a:gd name="T37" fmla="*/ 2147483647 h 87"/>
                <a:gd name="T38" fmla="*/ 2147483647 w 117"/>
                <a:gd name="T39" fmla="*/ 0 h 87"/>
                <a:gd name="T40" fmla="*/ 2147483647 w 117"/>
                <a:gd name="T41" fmla="*/ 0 h 87"/>
                <a:gd name="T42" fmla="*/ 2147483647 w 117"/>
                <a:gd name="T43" fmla="*/ 0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7"/>
                <a:gd name="T67" fmla="*/ 0 h 87"/>
                <a:gd name="T68" fmla="*/ 117 w 117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7" h="87">
                  <a:moveTo>
                    <a:pt x="53" y="0"/>
                  </a:moveTo>
                  <a:lnTo>
                    <a:pt x="50" y="11"/>
                  </a:lnTo>
                  <a:lnTo>
                    <a:pt x="36" y="20"/>
                  </a:lnTo>
                  <a:lnTo>
                    <a:pt x="31" y="28"/>
                  </a:lnTo>
                  <a:lnTo>
                    <a:pt x="31" y="42"/>
                  </a:lnTo>
                  <a:lnTo>
                    <a:pt x="16" y="50"/>
                  </a:lnTo>
                  <a:lnTo>
                    <a:pt x="9" y="68"/>
                  </a:lnTo>
                  <a:lnTo>
                    <a:pt x="3" y="75"/>
                  </a:lnTo>
                  <a:lnTo>
                    <a:pt x="0" y="84"/>
                  </a:lnTo>
                  <a:lnTo>
                    <a:pt x="0" y="87"/>
                  </a:lnTo>
                  <a:lnTo>
                    <a:pt x="54" y="87"/>
                  </a:lnTo>
                  <a:lnTo>
                    <a:pt x="54" y="70"/>
                  </a:lnTo>
                  <a:lnTo>
                    <a:pt x="56" y="64"/>
                  </a:lnTo>
                  <a:lnTo>
                    <a:pt x="62" y="59"/>
                  </a:lnTo>
                  <a:lnTo>
                    <a:pt x="68" y="58"/>
                  </a:lnTo>
                  <a:lnTo>
                    <a:pt x="68" y="23"/>
                  </a:lnTo>
                  <a:lnTo>
                    <a:pt x="117" y="23"/>
                  </a:lnTo>
                  <a:lnTo>
                    <a:pt x="117" y="5"/>
                  </a:lnTo>
                  <a:lnTo>
                    <a:pt x="115" y="5"/>
                  </a:lnTo>
                  <a:lnTo>
                    <a:pt x="115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4" name="Freeform 185"/>
            <p:cNvSpPr>
              <a:spLocks/>
            </p:cNvSpPr>
            <p:nvPr/>
          </p:nvSpPr>
          <p:spPr bwMode="auto">
            <a:xfrm>
              <a:off x="5492944" y="2490768"/>
              <a:ext cx="99766" cy="4763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1" y="3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5" y="6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8" y="14"/>
                </a:cxn>
                <a:cxn ang="0">
                  <a:pos x="3" y="16"/>
                </a:cxn>
                <a:cxn ang="0">
                  <a:pos x="0" y="20"/>
                </a:cxn>
                <a:cxn ang="0">
                  <a:pos x="1" y="22"/>
                </a:cxn>
                <a:cxn ang="0">
                  <a:pos x="6" y="25"/>
                </a:cxn>
                <a:cxn ang="0">
                  <a:pos x="12" y="24"/>
                </a:cxn>
                <a:cxn ang="0">
                  <a:pos x="14" y="27"/>
                </a:cxn>
                <a:cxn ang="0">
                  <a:pos x="17" y="25"/>
                </a:cxn>
                <a:cxn ang="0">
                  <a:pos x="22" y="27"/>
                </a:cxn>
                <a:cxn ang="0">
                  <a:pos x="26" y="27"/>
                </a:cxn>
                <a:cxn ang="0">
                  <a:pos x="31" y="22"/>
                </a:cxn>
                <a:cxn ang="0">
                  <a:pos x="34" y="19"/>
                </a:cxn>
                <a:cxn ang="0">
                  <a:pos x="37" y="24"/>
                </a:cxn>
                <a:cxn ang="0">
                  <a:pos x="40" y="27"/>
                </a:cxn>
                <a:cxn ang="0">
                  <a:pos x="43" y="27"/>
                </a:cxn>
                <a:cxn ang="0">
                  <a:pos x="43" y="22"/>
                </a:cxn>
                <a:cxn ang="0">
                  <a:pos x="48" y="19"/>
                </a:cxn>
                <a:cxn ang="0">
                  <a:pos x="51" y="20"/>
                </a:cxn>
                <a:cxn ang="0">
                  <a:pos x="57" y="20"/>
                </a:cxn>
                <a:cxn ang="0">
                  <a:pos x="59" y="17"/>
                </a:cxn>
                <a:cxn ang="0">
                  <a:pos x="60" y="14"/>
                </a:cxn>
                <a:cxn ang="0">
                  <a:pos x="60" y="13"/>
                </a:cxn>
                <a:cxn ang="0">
                  <a:pos x="56" y="13"/>
                </a:cxn>
                <a:cxn ang="0">
                  <a:pos x="51" y="11"/>
                </a:cxn>
                <a:cxn ang="0">
                  <a:pos x="50" y="8"/>
                </a:cxn>
                <a:cxn ang="0">
                  <a:pos x="51" y="3"/>
                </a:cxn>
                <a:cxn ang="0">
                  <a:pos x="45" y="5"/>
                </a:cxn>
                <a:cxn ang="0">
                  <a:pos x="39" y="0"/>
                </a:cxn>
              </a:cxnLst>
              <a:rect l="0" t="0" r="r" b="b"/>
              <a:pathLst>
                <a:path w="60" h="27">
                  <a:moveTo>
                    <a:pt x="39" y="0"/>
                  </a:moveTo>
                  <a:lnTo>
                    <a:pt x="31" y="3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5" y="6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6" y="25"/>
                  </a:lnTo>
                  <a:lnTo>
                    <a:pt x="12" y="24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31" y="22"/>
                  </a:lnTo>
                  <a:lnTo>
                    <a:pt x="34" y="19"/>
                  </a:lnTo>
                  <a:lnTo>
                    <a:pt x="37" y="24"/>
                  </a:lnTo>
                  <a:lnTo>
                    <a:pt x="40" y="27"/>
                  </a:lnTo>
                  <a:lnTo>
                    <a:pt x="43" y="27"/>
                  </a:lnTo>
                  <a:lnTo>
                    <a:pt x="43" y="22"/>
                  </a:lnTo>
                  <a:lnTo>
                    <a:pt x="48" y="19"/>
                  </a:lnTo>
                  <a:lnTo>
                    <a:pt x="51" y="20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56" y="13"/>
                  </a:lnTo>
                  <a:lnTo>
                    <a:pt x="51" y="11"/>
                  </a:lnTo>
                  <a:lnTo>
                    <a:pt x="50" y="8"/>
                  </a:lnTo>
                  <a:lnTo>
                    <a:pt x="51" y="3"/>
                  </a:lnTo>
                  <a:lnTo>
                    <a:pt x="45" y="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85" name="Freeform 187"/>
            <p:cNvSpPr>
              <a:spLocks/>
            </p:cNvSpPr>
            <p:nvPr/>
          </p:nvSpPr>
          <p:spPr bwMode="auto">
            <a:xfrm>
              <a:off x="5470583" y="2349448"/>
              <a:ext cx="22361" cy="34933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12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8" y="19"/>
                </a:cxn>
                <a:cxn ang="0">
                  <a:pos x="8" y="19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9"/>
                </a:cxn>
                <a:cxn ang="0">
                  <a:pos x="9" y="5"/>
                </a:cxn>
                <a:cxn ang="0">
                  <a:pos x="14" y="3"/>
                </a:cxn>
              </a:cxnLst>
              <a:rect l="0" t="0" r="r" b="b"/>
              <a:pathLst>
                <a:path w="14" h="19"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9"/>
                  </a:lnTo>
                  <a:lnTo>
                    <a:pt x="9" y="5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86" name="Freeform 189"/>
            <p:cNvSpPr>
              <a:spLocks/>
            </p:cNvSpPr>
            <p:nvPr/>
          </p:nvSpPr>
          <p:spPr bwMode="auto">
            <a:xfrm>
              <a:off x="5506704" y="2444720"/>
              <a:ext cx="1721" cy="158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87" name="Rectangle 191"/>
            <p:cNvSpPr>
              <a:spLocks noChangeArrowheads="1"/>
            </p:cNvSpPr>
            <p:nvPr/>
          </p:nvSpPr>
          <p:spPr bwMode="auto">
            <a:xfrm>
              <a:off x="5663234" y="2524114"/>
              <a:ext cx="1720" cy="3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88" name="Rectangle 192"/>
            <p:cNvSpPr>
              <a:spLocks noChangeArrowheads="1"/>
            </p:cNvSpPr>
            <p:nvPr/>
          </p:nvSpPr>
          <p:spPr bwMode="auto">
            <a:xfrm>
              <a:off x="5670114" y="2541580"/>
              <a:ext cx="1720" cy="15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189" name="Freeform 194"/>
            <p:cNvSpPr>
              <a:spLocks/>
            </p:cNvSpPr>
            <p:nvPr/>
          </p:nvSpPr>
          <p:spPr bwMode="auto">
            <a:xfrm>
              <a:off x="5157129" y="2754962"/>
              <a:ext cx="472347" cy="442560"/>
            </a:xfrm>
            <a:custGeom>
              <a:avLst/>
              <a:gdLst>
                <a:gd name="T0" fmla="*/ 2147483647 w 284"/>
                <a:gd name="T1" fmla="*/ 2147483647 h 248"/>
                <a:gd name="T2" fmla="*/ 2147483647 w 284"/>
                <a:gd name="T3" fmla="*/ 2147483647 h 248"/>
                <a:gd name="T4" fmla="*/ 2147483647 w 284"/>
                <a:gd name="T5" fmla="*/ 2147483647 h 248"/>
                <a:gd name="T6" fmla="*/ 2147483647 w 284"/>
                <a:gd name="T7" fmla="*/ 2147483647 h 248"/>
                <a:gd name="T8" fmla="*/ 2147483647 w 284"/>
                <a:gd name="T9" fmla="*/ 2147483647 h 248"/>
                <a:gd name="T10" fmla="*/ 2147483647 w 284"/>
                <a:gd name="T11" fmla="*/ 2147483647 h 248"/>
                <a:gd name="T12" fmla="*/ 2147483647 w 284"/>
                <a:gd name="T13" fmla="*/ 2147483647 h 248"/>
                <a:gd name="T14" fmla="*/ 2147483647 w 284"/>
                <a:gd name="T15" fmla="*/ 2147483647 h 248"/>
                <a:gd name="T16" fmla="*/ 2147483647 w 284"/>
                <a:gd name="T17" fmla="*/ 2147483647 h 248"/>
                <a:gd name="T18" fmla="*/ 2147483647 w 284"/>
                <a:gd name="T19" fmla="*/ 2147483647 h 248"/>
                <a:gd name="T20" fmla="*/ 2147483647 w 284"/>
                <a:gd name="T21" fmla="*/ 2147483647 h 248"/>
                <a:gd name="T22" fmla="*/ 0 w 284"/>
                <a:gd name="T23" fmla="*/ 2147483647 h 248"/>
                <a:gd name="T24" fmla="*/ 0 w 284"/>
                <a:gd name="T25" fmla="*/ 2147483647 h 248"/>
                <a:gd name="T26" fmla="*/ 2147483647 w 284"/>
                <a:gd name="T27" fmla="*/ 2147483647 h 248"/>
                <a:gd name="T28" fmla="*/ 2147483647 w 284"/>
                <a:gd name="T29" fmla="*/ 2147483647 h 248"/>
                <a:gd name="T30" fmla="*/ 2147483647 w 284"/>
                <a:gd name="T31" fmla="*/ 2147483647 h 248"/>
                <a:gd name="T32" fmla="*/ 2147483647 w 284"/>
                <a:gd name="T33" fmla="*/ 2147483647 h 248"/>
                <a:gd name="T34" fmla="*/ 2147483647 w 284"/>
                <a:gd name="T35" fmla="*/ 2147483647 h 248"/>
                <a:gd name="T36" fmla="*/ 2147483647 w 284"/>
                <a:gd name="T37" fmla="*/ 2147483647 h 248"/>
                <a:gd name="T38" fmla="*/ 2147483647 w 284"/>
                <a:gd name="T39" fmla="*/ 2147483647 h 248"/>
                <a:gd name="T40" fmla="*/ 2147483647 w 284"/>
                <a:gd name="T41" fmla="*/ 2147483647 h 248"/>
                <a:gd name="T42" fmla="*/ 2147483647 w 284"/>
                <a:gd name="T43" fmla="*/ 2147483647 h 248"/>
                <a:gd name="T44" fmla="*/ 2147483647 w 284"/>
                <a:gd name="T45" fmla="*/ 2147483647 h 248"/>
                <a:gd name="T46" fmla="*/ 2147483647 w 284"/>
                <a:gd name="T47" fmla="*/ 2147483647 h 248"/>
                <a:gd name="T48" fmla="*/ 2147483647 w 284"/>
                <a:gd name="T49" fmla="*/ 2147483647 h 248"/>
                <a:gd name="T50" fmla="*/ 2147483647 w 284"/>
                <a:gd name="T51" fmla="*/ 2147483647 h 248"/>
                <a:gd name="T52" fmla="*/ 2147483647 w 284"/>
                <a:gd name="T53" fmla="*/ 2147483647 h 248"/>
                <a:gd name="T54" fmla="*/ 2147483647 w 284"/>
                <a:gd name="T55" fmla="*/ 2147483647 h 248"/>
                <a:gd name="T56" fmla="*/ 2147483647 w 284"/>
                <a:gd name="T57" fmla="*/ 2147483647 h 248"/>
                <a:gd name="T58" fmla="*/ 2147483647 w 284"/>
                <a:gd name="T59" fmla="*/ 2147483647 h 248"/>
                <a:gd name="T60" fmla="*/ 2147483647 w 284"/>
                <a:gd name="T61" fmla="*/ 2147483647 h 248"/>
                <a:gd name="T62" fmla="*/ 2147483647 w 284"/>
                <a:gd name="T63" fmla="*/ 2147483647 h 248"/>
                <a:gd name="T64" fmla="*/ 2147483647 w 284"/>
                <a:gd name="T65" fmla="*/ 2147483647 h 248"/>
                <a:gd name="T66" fmla="*/ 2147483647 w 284"/>
                <a:gd name="T67" fmla="*/ 2147483647 h 248"/>
                <a:gd name="T68" fmla="*/ 2147483647 w 284"/>
                <a:gd name="T69" fmla="*/ 2147483647 h 248"/>
                <a:gd name="T70" fmla="*/ 2147483647 w 284"/>
                <a:gd name="T71" fmla="*/ 2147483647 h 248"/>
                <a:gd name="T72" fmla="*/ 2147483647 w 284"/>
                <a:gd name="T73" fmla="*/ 2147483647 h 248"/>
                <a:gd name="T74" fmla="*/ 2147483647 w 284"/>
                <a:gd name="T75" fmla="*/ 0 h 248"/>
                <a:gd name="T76" fmla="*/ 2147483647 w 284"/>
                <a:gd name="T77" fmla="*/ 2147483647 h 248"/>
                <a:gd name="T78" fmla="*/ 2147483647 w 284"/>
                <a:gd name="T79" fmla="*/ 2147483647 h 248"/>
                <a:gd name="T80" fmla="*/ 2147483647 w 284"/>
                <a:gd name="T81" fmla="*/ 2147483647 h 248"/>
                <a:gd name="T82" fmla="*/ 2147483647 w 284"/>
                <a:gd name="T83" fmla="*/ 2147483647 h 2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4"/>
                <a:gd name="T127" fmla="*/ 0 h 248"/>
                <a:gd name="T128" fmla="*/ 284 w 284"/>
                <a:gd name="T129" fmla="*/ 248 h 2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4" h="248">
                  <a:moveTo>
                    <a:pt x="120" y="17"/>
                  </a:moveTo>
                  <a:lnTo>
                    <a:pt x="107" y="18"/>
                  </a:lnTo>
                  <a:lnTo>
                    <a:pt x="99" y="26"/>
                  </a:lnTo>
                  <a:lnTo>
                    <a:pt x="90" y="28"/>
                  </a:lnTo>
                  <a:lnTo>
                    <a:pt x="95" y="34"/>
                  </a:lnTo>
                  <a:lnTo>
                    <a:pt x="98" y="45"/>
                  </a:lnTo>
                  <a:lnTo>
                    <a:pt x="98" y="49"/>
                  </a:lnTo>
                  <a:lnTo>
                    <a:pt x="98" y="57"/>
                  </a:lnTo>
                  <a:lnTo>
                    <a:pt x="104" y="63"/>
                  </a:lnTo>
                  <a:lnTo>
                    <a:pt x="104" y="68"/>
                  </a:lnTo>
                  <a:lnTo>
                    <a:pt x="98" y="68"/>
                  </a:lnTo>
                  <a:lnTo>
                    <a:pt x="82" y="68"/>
                  </a:lnTo>
                  <a:lnTo>
                    <a:pt x="76" y="74"/>
                  </a:lnTo>
                  <a:lnTo>
                    <a:pt x="67" y="74"/>
                  </a:lnTo>
                  <a:lnTo>
                    <a:pt x="68" y="84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5" y="99"/>
                  </a:lnTo>
                  <a:lnTo>
                    <a:pt x="34" y="99"/>
                  </a:lnTo>
                  <a:lnTo>
                    <a:pt x="30" y="104"/>
                  </a:lnTo>
                  <a:lnTo>
                    <a:pt x="22" y="102"/>
                  </a:lnTo>
                  <a:lnTo>
                    <a:pt x="20" y="107"/>
                  </a:lnTo>
                  <a:lnTo>
                    <a:pt x="14" y="107"/>
                  </a:lnTo>
                  <a:lnTo>
                    <a:pt x="0" y="115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2" y="135"/>
                  </a:lnTo>
                  <a:lnTo>
                    <a:pt x="53" y="166"/>
                  </a:lnTo>
                  <a:lnTo>
                    <a:pt x="135" y="219"/>
                  </a:lnTo>
                  <a:lnTo>
                    <a:pt x="135" y="222"/>
                  </a:lnTo>
                  <a:lnTo>
                    <a:pt x="146" y="231"/>
                  </a:lnTo>
                  <a:lnTo>
                    <a:pt x="151" y="231"/>
                  </a:lnTo>
                  <a:lnTo>
                    <a:pt x="155" y="234"/>
                  </a:lnTo>
                  <a:lnTo>
                    <a:pt x="165" y="237"/>
                  </a:lnTo>
                  <a:lnTo>
                    <a:pt x="165" y="242"/>
                  </a:lnTo>
                  <a:lnTo>
                    <a:pt x="162" y="247"/>
                  </a:lnTo>
                  <a:lnTo>
                    <a:pt x="166" y="248"/>
                  </a:lnTo>
                  <a:lnTo>
                    <a:pt x="177" y="248"/>
                  </a:lnTo>
                  <a:lnTo>
                    <a:pt x="177" y="247"/>
                  </a:lnTo>
                  <a:lnTo>
                    <a:pt x="197" y="243"/>
                  </a:lnTo>
                  <a:lnTo>
                    <a:pt x="208" y="237"/>
                  </a:lnTo>
                  <a:lnTo>
                    <a:pt x="222" y="225"/>
                  </a:lnTo>
                  <a:lnTo>
                    <a:pt x="284" y="186"/>
                  </a:lnTo>
                  <a:lnTo>
                    <a:pt x="281" y="177"/>
                  </a:lnTo>
                  <a:lnTo>
                    <a:pt x="273" y="174"/>
                  </a:lnTo>
                  <a:lnTo>
                    <a:pt x="262" y="172"/>
                  </a:lnTo>
                  <a:lnTo>
                    <a:pt x="258" y="169"/>
                  </a:lnTo>
                  <a:lnTo>
                    <a:pt x="258" y="161"/>
                  </a:lnTo>
                  <a:lnTo>
                    <a:pt x="252" y="153"/>
                  </a:lnTo>
                  <a:lnTo>
                    <a:pt x="250" y="149"/>
                  </a:lnTo>
                  <a:lnTo>
                    <a:pt x="256" y="146"/>
                  </a:lnTo>
                  <a:lnTo>
                    <a:pt x="256" y="143"/>
                  </a:lnTo>
                  <a:lnTo>
                    <a:pt x="255" y="135"/>
                  </a:lnTo>
                  <a:lnTo>
                    <a:pt x="256" y="125"/>
                  </a:lnTo>
                  <a:lnTo>
                    <a:pt x="253" y="116"/>
                  </a:lnTo>
                  <a:lnTo>
                    <a:pt x="255" y="105"/>
                  </a:lnTo>
                  <a:lnTo>
                    <a:pt x="248" y="96"/>
                  </a:lnTo>
                  <a:lnTo>
                    <a:pt x="252" y="94"/>
                  </a:lnTo>
                  <a:lnTo>
                    <a:pt x="250" y="87"/>
                  </a:lnTo>
                  <a:lnTo>
                    <a:pt x="248" y="74"/>
                  </a:lnTo>
                  <a:lnTo>
                    <a:pt x="242" y="70"/>
                  </a:lnTo>
                  <a:lnTo>
                    <a:pt x="234" y="63"/>
                  </a:lnTo>
                  <a:lnTo>
                    <a:pt x="236" y="57"/>
                  </a:lnTo>
                  <a:lnTo>
                    <a:pt x="231" y="56"/>
                  </a:lnTo>
                  <a:lnTo>
                    <a:pt x="224" y="48"/>
                  </a:lnTo>
                  <a:lnTo>
                    <a:pt x="222" y="42"/>
                  </a:lnTo>
                  <a:lnTo>
                    <a:pt x="231" y="34"/>
                  </a:lnTo>
                  <a:lnTo>
                    <a:pt x="234" y="29"/>
                  </a:lnTo>
                  <a:lnTo>
                    <a:pt x="236" y="15"/>
                  </a:lnTo>
                  <a:lnTo>
                    <a:pt x="234" y="9"/>
                  </a:lnTo>
                  <a:lnTo>
                    <a:pt x="238" y="1"/>
                  </a:lnTo>
                  <a:lnTo>
                    <a:pt x="236" y="3"/>
                  </a:lnTo>
                  <a:lnTo>
                    <a:pt x="228" y="3"/>
                  </a:lnTo>
                  <a:lnTo>
                    <a:pt x="221" y="0"/>
                  </a:lnTo>
                  <a:lnTo>
                    <a:pt x="219" y="3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194" y="6"/>
                  </a:lnTo>
                  <a:lnTo>
                    <a:pt x="186" y="3"/>
                  </a:lnTo>
                  <a:lnTo>
                    <a:pt x="165" y="3"/>
                  </a:lnTo>
                  <a:lnTo>
                    <a:pt x="154" y="7"/>
                  </a:lnTo>
                  <a:lnTo>
                    <a:pt x="138" y="7"/>
                  </a:lnTo>
                  <a:lnTo>
                    <a:pt x="120" y="17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0" name="Freeform 195"/>
            <p:cNvSpPr>
              <a:spLocks/>
            </p:cNvSpPr>
            <p:nvPr/>
          </p:nvSpPr>
          <p:spPr bwMode="auto">
            <a:xfrm>
              <a:off x="4965861" y="2995871"/>
              <a:ext cx="279418" cy="306937"/>
            </a:xfrm>
            <a:custGeom>
              <a:avLst/>
              <a:gdLst>
                <a:gd name="T0" fmla="*/ 2147483647 w 168"/>
                <a:gd name="T1" fmla="*/ 0 h 172"/>
                <a:gd name="T2" fmla="*/ 2147483647 w 168"/>
                <a:gd name="T3" fmla="*/ 2147483647 h 172"/>
                <a:gd name="T4" fmla="*/ 2147483647 w 168"/>
                <a:gd name="T5" fmla="*/ 2147483647 h 172"/>
                <a:gd name="T6" fmla="*/ 2147483647 w 168"/>
                <a:gd name="T7" fmla="*/ 2147483647 h 172"/>
                <a:gd name="T8" fmla="*/ 2147483647 w 168"/>
                <a:gd name="T9" fmla="*/ 2147483647 h 172"/>
                <a:gd name="T10" fmla="*/ 2147483647 w 168"/>
                <a:gd name="T11" fmla="*/ 2147483647 h 172"/>
                <a:gd name="T12" fmla="*/ 2147483647 w 168"/>
                <a:gd name="T13" fmla="*/ 2147483647 h 172"/>
                <a:gd name="T14" fmla="*/ 2147483647 w 168"/>
                <a:gd name="T15" fmla="*/ 2147483647 h 172"/>
                <a:gd name="T16" fmla="*/ 0 w 168"/>
                <a:gd name="T17" fmla="*/ 2147483647 h 172"/>
                <a:gd name="T18" fmla="*/ 0 w 168"/>
                <a:gd name="T19" fmla="*/ 2147483647 h 172"/>
                <a:gd name="T20" fmla="*/ 2147483647 w 168"/>
                <a:gd name="T21" fmla="*/ 2147483647 h 172"/>
                <a:gd name="T22" fmla="*/ 2147483647 w 168"/>
                <a:gd name="T23" fmla="*/ 2147483647 h 172"/>
                <a:gd name="T24" fmla="*/ 2147483647 w 168"/>
                <a:gd name="T25" fmla="*/ 2147483647 h 172"/>
                <a:gd name="T26" fmla="*/ 2147483647 w 168"/>
                <a:gd name="T27" fmla="*/ 2147483647 h 172"/>
                <a:gd name="T28" fmla="*/ 2147483647 w 168"/>
                <a:gd name="T29" fmla="*/ 2147483647 h 172"/>
                <a:gd name="T30" fmla="*/ 2147483647 w 168"/>
                <a:gd name="T31" fmla="*/ 2147483647 h 172"/>
                <a:gd name="T32" fmla="*/ 2147483647 w 168"/>
                <a:gd name="T33" fmla="*/ 2147483647 h 172"/>
                <a:gd name="T34" fmla="*/ 2147483647 w 168"/>
                <a:gd name="T35" fmla="*/ 2147483647 h 172"/>
                <a:gd name="T36" fmla="*/ 2147483647 w 168"/>
                <a:gd name="T37" fmla="*/ 2147483647 h 172"/>
                <a:gd name="T38" fmla="*/ 2147483647 w 168"/>
                <a:gd name="T39" fmla="*/ 2147483647 h 172"/>
                <a:gd name="T40" fmla="*/ 2147483647 w 168"/>
                <a:gd name="T41" fmla="*/ 2147483647 h 172"/>
                <a:gd name="T42" fmla="*/ 2147483647 w 168"/>
                <a:gd name="T43" fmla="*/ 2147483647 h 172"/>
                <a:gd name="T44" fmla="*/ 2147483647 w 168"/>
                <a:gd name="T45" fmla="*/ 2147483647 h 172"/>
                <a:gd name="T46" fmla="*/ 2147483647 w 168"/>
                <a:gd name="T47" fmla="*/ 2147483647 h 172"/>
                <a:gd name="T48" fmla="*/ 2147483647 w 168"/>
                <a:gd name="T49" fmla="*/ 2147483647 h 172"/>
                <a:gd name="T50" fmla="*/ 2147483647 w 168"/>
                <a:gd name="T51" fmla="*/ 2147483647 h 172"/>
                <a:gd name="T52" fmla="*/ 2147483647 w 168"/>
                <a:gd name="T53" fmla="*/ 2147483647 h 172"/>
                <a:gd name="T54" fmla="*/ 2147483647 w 168"/>
                <a:gd name="T55" fmla="*/ 2147483647 h 172"/>
                <a:gd name="T56" fmla="*/ 2147483647 w 168"/>
                <a:gd name="T57" fmla="*/ 2147483647 h 172"/>
                <a:gd name="T58" fmla="*/ 2147483647 w 168"/>
                <a:gd name="T59" fmla="*/ 2147483647 h 172"/>
                <a:gd name="T60" fmla="*/ 2147483647 w 168"/>
                <a:gd name="T61" fmla="*/ 2147483647 h 172"/>
                <a:gd name="T62" fmla="*/ 2147483647 w 168"/>
                <a:gd name="T63" fmla="*/ 2147483647 h 172"/>
                <a:gd name="T64" fmla="*/ 2147483647 w 168"/>
                <a:gd name="T65" fmla="*/ 2147483647 h 172"/>
                <a:gd name="T66" fmla="*/ 2147483647 w 168"/>
                <a:gd name="T67" fmla="*/ 2147483647 h 172"/>
                <a:gd name="T68" fmla="*/ 2147483647 w 168"/>
                <a:gd name="T69" fmla="*/ 2147483647 h 172"/>
                <a:gd name="T70" fmla="*/ 2147483647 w 168"/>
                <a:gd name="T71" fmla="*/ 2147483647 h 172"/>
                <a:gd name="T72" fmla="*/ 2147483647 w 168"/>
                <a:gd name="T73" fmla="*/ 2147483647 h 172"/>
                <a:gd name="T74" fmla="*/ 2147483647 w 168"/>
                <a:gd name="T75" fmla="*/ 2147483647 h 172"/>
                <a:gd name="T76" fmla="*/ 2147483647 w 168"/>
                <a:gd name="T77" fmla="*/ 2147483647 h 172"/>
                <a:gd name="T78" fmla="*/ 2147483647 w 168"/>
                <a:gd name="T79" fmla="*/ 2147483647 h 172"/>
                <a:gd name="T80" fmla="*/ 2147483647 w 168"/>
                <a:gd name="T81" fmla="*/ 2147483647 h 172"/>
                <a:gd name="T82" fmla="*/ 2147483647 w 168"/>
                <a:gd name="T83" fmla="*/ 2147483647 h 172"/>
                <a:gd name="T84" fmla="*/ 2147483647 w 168"/>
                <a:gd name="T85" fmla="*/ 2147483647 h 172"/>
                <a:gd name="T86" fmla="*/ 2147483647 w 168"/>
                <a:gd name="T87" fmla="*/ 0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8"/>
                <a:gd name="T133" fmla="*/ 0 h 172"/>
                <a:gd name="T134" fmla="*/ 168 w 168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8" h="172">
                  <a:moveTo>
                    <a:pt x="117" y="0"/>
                  </a:moveTo>
                  <a:lnTo>
                    <a:pt x="117" y="18"/>
                  </a:lnTo>
                  <a:lnTo>
                    <a:pt x="68" y="18"/>
                  </a:lnTo>
                  <a:lnTo>
                    <a:pt x="68" y="53"/>
                  </a:lnTo>
                  <a:lnTo>
                    <a:pt x="62" y="54"/>
                  </a:lnTo>
                  <a:lnTo>
                    <a:pt x="56" y="59"/>
                  </a:lnTo>
                  <a:lnTo>
                    <a:pt x="54" y="65"/>
                  </a:lnTo>
                  <a:lnTo>
                    <a:pt x="54" y="82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13" y="96"/>
                  </a:lnTo>
                  <a:lnTo>
                    <a:pt x="9" y="101"/>
                  </a:lnTo>
                  <a:lnTo>
                    <a:pt x="13" y="104"/>
                  </a:lnTo>
                  <a:lnTo>
                    <a:pt x="13" y="132"/>
                  </a:lnTo>
                  <a:lnTo>
                    <a:pt x="6" y="144"/>
                  </a:lnTo>
                  <a:lnTo>
                    <a:pt x="6" y="147"/>
                  </a:lnTo>
                  <a:lnTo>
                    <a:pt x="19" y="147"/>
                  </a:lnTo>
                  <a:lnTo>
                    <a:pt x="30" y="146"/>
                  </a:lnTo>
                  <a:lnTo>
                    <a:pt x="37" y="146"/>
                  </a:lnTo>
                  <a:lnTo>
                    <a:pt x="44" y="150"/>
                  </a:lnTo>
                  <a:lnTo>
                    <a:pt x="48" y="153"/>
                  </a:lnTo>
                  <a:lnTo>
                    <a:pt x="51" y="158"/>
                  </a:lnTo>
                  <a:lnTo>
                    <a:pt x="65" y="171"/>
                  </a:lnTo>
                  <a:lnTo>
                    <a:pt x="67" y="172"/>
                  </a:lnTo>
                  <a:lnTo>
                    <a:pt x="72" y="171"/>
                  </a:lnTo>
                  <a:lnTo>
                    <a:pt x="73" y="163"/>
                  </a:lnTo>
                  <a:lnTo>
                    <a:pt x="76" y="158"/>
                  </a:lnTo>
                  <a:lnTo>
                    <a:pt x="81" y="163"/>
                  </a:lnTo>
                  <a:lnTo>
                    <a:pt x="86" y="169"/>
                  </a:lnTo>
                  <a:lnTo>
                    <a:pt x="89" y="163"/>
                  </a:lnTo>
                  <a:lnTo>
                    <a:pt x="98" y="163"/>
                  </a:lnTo>
                  <a:lnTo>
                    <a:pt x="106" y="161"/>
                  </a:lnTo>
                  <a:lnTo>
                    <a:pt x="107" y="158"/>
                  </a:lnTo>
                  <a:lnTo>
                    <a:pt x="109" y="161"/>
                  </a:lnTo>
                  <a:lnTo>
                    <a:pt x="118" y="163"/>
                  </a:lnTo>
                  <a:lnTo>
                    <a:pt x="158" y="163"/>
                  </a:lnTo>
                  <a:lnTo>
                    <a:pt x="162" y="150"/>
                  </a:lnTo>
                  <a:lnTo>
                    <a:pt x="157" y="146"/>
                  </a:lnTo>
                  <a:lnTo>
                    <a:pt x="145" y="31"/>
                  </a:lnTo>
                  <a:lnTo>
                    <a:pt x="168" y="3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1" name="Freeform 196"/>
            <p:cNvSpPr>
              <a:spLocks/>
            </p:cNvSpPr>
            <p:nvPr/>
          </p:nvSpPr>
          <p:spPr bwMode="auto">
            <a:xfrm>
              <a:off x="5077295" y="3051191"/>
              <a:ext cx="377545" cy="365826"/>
            </a:xfrm>
            <a:custGeom>
              <a:avLst/>
              <a:gdLst>
                <a:gd name="T0" fmla="*/ 2147483647 w 227"/>
                <a:gd name="T1" fmla="*/ 0 h 205"/>
                <a:gd name="T2" fmla="*/ 2147483647 w 227"/>
                <a:gd name="T3" fmla="*/ 2147483647 h 205"/>
                <a:gd name="T4" fmla="*/ 2147483647 w 227"/>
                <a:gd name="T5" fmla="*/ 2147483647 h 205"/>
                <a:gd name="T6" fmla="*/ 2147483647 w 227"/>
                <a:gd name="T7" fmla="*/ 2147483647 h 205"/>
                <a:gd name="T8" fmla="*/ 2147483647 w 227"/>
                <a:gd name="T9" fmla="*/ 2147483647 h 205"/>
                <a:gd name="T10" fmla="*/ 2147483647 w 227"/>
                <a:gd name="T11" fmla="*/ 2147483647 h 205"/>
                <a:gd name="T12" fmla="*/ 2147483647 w 227"/>
                <a:gd name="T13" fmla="*/ 2147483647 h 205"/>
                <a:gd name="T14" fmla="*/ 2147483647 w 227"/>
                <a:gd name="T15" fmla="*/ 2147483647 h 205"/>
                <a:gd name="T16" fmla="*/ 2147483647 w 227"/>
                <a:gd name="T17" fmla="*/ 2147483647 h 205"/>
                <a:gd name="T18" fmla="*/ 0 w 227"/>
                <a:gd name="T19" fmla="*/ 2147483647 h 205"/>
                <a:gd name="T20" fmla="*/ 2147483647 w 227"/>
                <a:gd name="T21" fmla="*/ 2147483647 h 205"/>
                <a:gd name="T22" fmla="*/ 2147483647 w 227"/>
                <a:gd name="T23" fmla="*/ 2147483647 h 205"/>
                <a:gd name="T24" fmla="*/ 2147483647 w 227"/>
                <a:gd name="T25" fmla="*/ 2147483647 h 205"/>
                <a:gd name="T26" fmla="*/ 2147483647 w 227"/>
                <a:gd name="T27" fmla="*/ 2147483647 h 205"/>
                <a:gd name="T28" fmla="*/ 2147483647 w 227"/>
                <a:gd name="T29" fmla="*/ 2147483647 h 205"/>
                <a:gd name="T30" fmla="*/ 2147483647 w 227"/>
                <a:gd name="T31" fmla="*/ 2147483647 h 205"/>
                <a:gd name="T32" fmla="*/ 2147483647 w 227"/>
                <a:gd name="T33" fmla="*/ 2147483647 h 205"/>
                <a:gd name="T34" fmla="*/ 2147483647 w 227"/>
                <a:gd name="T35" fmla="*/ 2147483647 h 205"/>
                <a:gd name="T36" fmla="*/ 2147483647 w 227"/>
                <a:gd name="T37" fmla="*/ 2147483647 h 205"/>
                <a:gd name="T38" fmla="*/ 2147483647 w 227"/>
                <a:gd name="T39" fmla="*/ 2147483647 h 205"/>
                <a:gd name="T40" fmla="*/ 2147483647 w 227"/>
                <a:gd name="T41" fmla="*/ 2147483647 h 205"/>
                <a:gd name="T42" fmla="*/ 2147483647 w 227"/>
                <a:gd name="T43" fmla="*/ 2147483647 h 205"/>
                <a:gd name="T44" fmla="*/ 2147483647 w 227"/>
                <a:gd name="T45" fmla="*/ 2147483647 h 205"/>
                <a:gd name="T46" fmla="*/ 2147483647 w 227"/>
                <a:gd name="T47" fmla="*/ 2147483647 h 205"/>
                <a:gd name="T48" fmla="*/ 2147483647 w 227"/>
                <a:gd name="T49" fmla="*/ 2147483647 h 205"/>
                <a:gd name="T50" fmla="*/ 2147483647 w 227"/>
                <a:gd name="T51" fmla="*/ 2147483647 h 205"/>
                <a:gd name="T52" fmla="*/ 2147483647 w 227"/>
                <a:gd name="T53" fmla="*/ 2147483647 h 205"/>
                <a:gd name="T54" fmla="*/ 2147483647 w 227"/>
                <a:gd name="T55" fmla="*/ 2147483647 h 205"/>
                <a:gd name="T56" fmla="*/ 2147483647 w 227"/>
                <a:gd name="T57" fmla="*/ 2147483647 h 205"/>
                <a:gd name="T58" fmla="*/ 2147483647 w 227"/>
                <a:gd name="T59" fmla="*/ 2147483647 h 205"/>
                <a:gd name="T60" fmla="*/ 2147483647 w 227"/>
                <a:gd name="T61" fmla="*/ 2147483647 h 205"/>
                <a:gd name="T62" fmla="*/ 2147483647 w 227"/>
                <a:gd name="T63" fmla="*/ 2147483647 h 205"/>
                <a:gd name="T64" fmla="*/ 2147483647 w 227"/>
                <a:gd name="T65" fmla="*/ 2147483647 h 205"/>
                <a:gd name="T66" fmla="*/ 2147483647 w 227"/>
                <a:gd name="T67" fmla="*/ 2147483647 h 205"/>
                <a:gd name="T68" fmla="*/ 2147483647 w 227"/>
                <a:gd name="T69" fmla="*/ 2147483647 h 205"/>
                <a:gd name="T70" fmla="*/ 2147483647 w 227"/>
                <a:gd name="T71" fmla="*/ 2147483647 h 205"/>
                <a:gd name="T72" fmla="*/ 2147483647 w 227"/>
                <a:gd name="T73" fmla="*/ 2147483647 h 205"/>
                <a:gd name="T74" fmla="*/ 2147483647 w 227"/>
                <a:gd name="T75" fmla="*/ 2147483647 h 205"/>
                <a:gd name="T76" fmla="*/ 2147483647 w 227"/>
                <a:gd name="T77" fmla="*/ 2147483647 h 205"/>
                <a:gd name="T78" fmla="*/ 2147483647 w 227"/>
                <a:gd name="T79" fmla="*/ 2147483647 h 205"/>
                <a:gd name="T80" fmla="*/ 2147483647 w 227"/>
                <a:gd name="T81" fmla="*/ 2147483647 h 205"/>
                <a:gd name="T82" fmla="*/ 2147483647 w 227"/>
                <a:gd name="T83" fmla="*/ 2147483647 h 2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7"/>
                <a:gd name="T127" fmla="*/ 0 h 205"/>
                <a:gd name="T128" fmla="*/ 227 w 227"/>
                <a:gd name="T129" fmla="*/ 205 h 2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7" h="205">
                  <a:moveTo>
                    <a:pt x="101" y="0"/>
                  </a:moveTo>
                  <a:lnTo>
                    <a:pt x="78" y="0"/>
                  </a:lnTo>
                  <a:lnTo>
                    <a:pt x="90" y="115"/>
                  </a:lnTo>
                  <a:lnTo>
                    <a:pt x="95" y="119"/>
                  </a:lnTo>
                  <a:lnTo>
                    <a:pt x="91" y="132"/>
                  </a:lnTo>
                  <a:lnTo>
                    <a:pt x="51" y="132"/>
                  </a:lnTo>
                  <a:lnTo>
                    <a:pt x="42" y="130"/>
                  </a:lnTo>
                  <a:lnTo>
                    <a:pt x="40" y="127"/>
                  </a:lnTo>
                  <a:lnTo>
                    <a:pt x="39" y="130"/>
                  </a:lnTo>
                  <a:lnTo>
                    <a:pt x="31" y="132"/>
                  </a:lnTo>
                  <a:lnTo>
                    <a:pt x="22" y="132"/>
                  </a:lnTo>
                  <a:lnTo>
                    <a:pt x="19" y="138"/>
                  </a:lnTo>
                  <a:lnTo>
                    <a:pt x="14" y="132"/>
                  </a:lnTo>
                  <a:lnTo>
                    <a:pt x="9" y="127"/>
                  </a:lnTo>
                  <a:lnTo>
                    <a:pt x="6" y="132"/>
                  </a:lnTo>
                  <a:lnTo>
                    <a:pt x="5" y="140"/>
                  </a:lnTo>
                  <a:lnTo>
                    <a:pt x="0" y="141"/>
                  </a:lnTo>
                  <a:lnTo>
                    <a:pt x="0" y="144"/>
                  </a:lnTo>
                  <a:lnTo>
                    <a:pt x="3" y="150"/>
                  </a:lnTo>
                  <a:lnTo>
                    <a:pt x="1" y="158"/>
                  </a:lnTo>
                  <a:lnTo>
                    <a:pt x="8" y="161"/>
                  </a:lnTo>
                  <a:lnTo>
                    <a:pt x="11" y="166"/>
                  </a:lnTo>
                  <a:lnTo>
                    <a:pt x="12" y="172"/>
                  </a:lnTo>
                  <a:lnTo>
                    <a:pt x="9" y="175"/>
                  </a:lnTo>
                  <a:lnTo>
                    <a:pt x="11" y="175"/>
                  </a:lnTo>
                  <a:lnTo>
                    <a:pt x="12" y="178"/>
                  </a:lnTo>
                  <a:lnTo>
                    <a:pt x="19" y="177"/>
                  </a:lnTo>
                  <a:lnTo>
                    <a:pt x="20" y="180"/>
                  </a:lnTo>
                  <a:lnTo>
                    <a:pt x="26" y="175"/>
                  </a:lnTo>
                  <a:lnTo>
                    <a:pt x="31" y="178"/>
                  </a:lnTo>
                  <a:lnTo>
                    <a:pt x="39" y="174"/>
                  </a:lnTo>
                  <a:lnTo>
                    <a:pt x="45" y="174"/>
                  </a:lnTo>
                  <a:lnTo>
                    <a:pt x="45" y="178"/>
                  </a:lnTo>
                  <a:lnTo>
                    <a:pt x="48" y="185"/>
                  </a:lnTo>
                  <a:lnTo>
                    <a:pt x="53" y="189"/>
                  </a:lnTo>
                  <a:lnTo>
                    <a:pt x="53" y="192"/>
                  </a:lnTo>
                  <a:lnTo>
                    <a:pt x="54" y="202"/>
                  </a:lnTo>
                  <a:lnTo>
                    <a:pt x="64" y="200"/>
                  </a:lnTo>
                  <a:lnTo>
                    <a:pt x="71" y="205"/>
                  </a:lnTo>
                  <a:lnTo>
                    <a:pt x="76" y="200"/>
                  </a:lnTo>
                  <a:lnTo>
                    <a:pt x="84" y="197"/>
                  </a:lnTo>
                  <a:lnTo>
                    <a:pt x="84" y="203"/>
                  </a:lnTo>
                  <a:lnTo>
                    <a:pt x="88" y="203"/>
                  </a:lnTo>
                  <a:lnTo>
                    <a:pt x="91" y="200"/>
                  </a:lnTo>
                  <a:lnTo>
                    <a:pt x="91" y="197"/>
                  </a:lnTo>
                  <a:lnTo>
                    <a:pt x="96" y="188"/>
                  </a:lnTo>
                  <a:lnTo>
                    <a:pt x="95" y="181"/>
                  </a:lnTo>
                  <a:lnTo>
                    <a:pt x="98" y="178"/>
                  </a:lnTo>
                  <a:lnTo>
                    <a:pt x="102" y="178"/>
                  </a:lnTo>
                  <a:lnTo>
                    <a:pt x="105" y="174"/>
                  </a:lnTo>
                  <a:lnTo>
                    <a:pt x="109" y="169"/>
                  </a:lnTo>
                  <a:lnTo>
                    <a:pt x="109" y="164"/>
                  </a:lnTo>
                  <a:lnTo>
                    <a:pt x="113" y="158"/>
                  </a:lnTo>
                  <a:lnTo>
                    <a:pt x="115" y="161"/>
                  </a:lnTo>
                  <a:lnTo>
                    <a:pt x="121" y="163"/>
                  </a:lnTo>
                  <a:lnTo>
                    <a:pt x="127" y="155"/>
                  </a:lnTo>
                  <a:lnTo>
                    <a:pt x="132" y="152"/>
                  </a:lnTo>
                  <a:lnTo>
                    <a:pt x="135" y="149"/>
                  </a:lnTo>
                  <a:lnTo>
                    <a:pt x="140" y="149"/>
                  </a:lnTo>
                  <a:lnTo>
                    <a:pt x="140" y="144"/>
                  </a:lnTo>
                  <a:lnTo>
                    <a:pt x="146" y="143"/>
                  </a:lnTo>
                  <a:lnTo>
                    <a:pt x="154" y="140"/>
                  </a:lnTo>
                  <a:lnTo>
                    <a:pt x="161" y="136"/>
                  </a:lnTo>
                  <a:lnTo>
                    <a:pt x="171" y="138"/>
                  </a:lnTo>
                  <a:lnTo>
                    <a:pt x="171" y="140"/>
                  </a:lnTo>
                  <a:lnTo>
                    <a:pt x="182" y="138"/>
                  </a:lnTo>
                  <a:lnTo>
                    <a:pt x="186" y="133"/>
                  </a:lnTo>
                  <a:lnTo>
                    <a:pt x="203" y="133"/>
                  </a:lnTo>
                  <a:lnTo>
                    <a:pt x="217" y="132"/>
                  </a:lnTo>
                  <a:lnTo>
                    <a:pt x="222" y="126"/>
                  </a:lnTo>
                  <a:lnTo>
                    <a:pt x="225" y="116"/>
                  </a:lnTo>
                  <a:lnTo>
                    <a:pt x="227" y="105"/>
                  </a:lnTo>
                  <a:lnTo>
                    <a:pt x="225" y="82"/>
                  </a:lnTo>
                  <a:lnTo>
                    <a:pt x="214" y="82"/>
                  </a:lnTo>
                  <a:lnTo>
                    <a:pt x="210" y="81"/>
                  </a:lnTo>
                  <a:lnTo>
                    <a:pt x="213" y="76"/>
                  </a:lnTo>
                  <a:lnTo>
                    <a:pt x="213" y="71"/>
                  </a:lnTo>
                  <a:lnTo>
                    <a:pt x="203" y="68"/>
                  </a:lnTo>
                  <a:lnTo>
                    <a:pt x="199" y="65"/>
                  </a:lnTo>
                  <a:lnTo>
                    <a:pt x="194" y="65"/>
                  </a:lnTo>
                  <a:lnTo>
                    <a:pt x="183" y="56"/>
                  </a:lnTo>
                  <a:lnTo>
                    <a:pt x="183" y="5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2" name="Freeform 197"/>
            <p:cNvSpPr>
              <a:spLocks/>
            </p:cNvSpPr>
            <p:nvPr/>
          </p:nvSpPr>
          <p:spPr bwMode="auto">
            <a:xfrm>
              <a:off x="5526357" y="2749608"/>
              <a:ext cx="93140" cy="173097"/>
            </a:xfrm>
            <a:custGeom>
              <a:avLst/>
              <a:gdLst>
                <a:gd name="T0" fmla="*/ 2147483647 w 56"/>
                <a:gd name="T1" fmla="*/ 2147483647 h 97"/>
                <a:gd name="T2" fmla="*/ 2147483647 w 56"/>
                <a:gd name="T3" fmla="*/ 2147483647 h 97"/>
                <a:gd name="T4" fmla="*/ 2147483647 w 56"/>
                <a:gd name="T5" fmla="*/ 2147483647 h 97"/>
                <a:gd name="T6" fmla="*/ 2147483647 w 56"/>
                <a:gd name="T7" fmla="*/ 2147483647 h 97"/>
                <a:gd name="T8" fmla="*/ 0 w 56"/>
                <a:gd name="T9" fmla="*/ 2147483647 h 97"/>
                <a:gd name="T10" fmla="*/ 2147483647 w 56"/>
                <a:gd name="T11" fmla="*/ 2147483647 h 97"/>
                <a:gd name="T12" fmla="*/ 2147483647 w 56"/>
                <a:gd name="T13" fmla="*/ 2147483647 h 97"/>
                <a:gd name="T14" fmla="*/ 2147483647 w 56"/>
                <a:gd name="T15" fmla="*/ 2147483647 h 97"/>
                <a:gd name="T16" fmla="*/ 2147483647 w 56"/>
                <a:gd name="T17" fmla="*/ 2147483647 h 97"/>
                <a:gd name="T18" fmla="*/ 2147483647 w 56"/>
                <a:gd name="T19" fmla="*/ 2147483647 h 97"/>
                <a:gd name="T20" fmla="*/ 2147483647 w 56"/>
                <a:gd name="T21" fmla="*/ 2147483647 h 97"/>
                <a:gd name="T22" fmla="*/ 2147483647 w 56"/>
                <a:gd name="T23" fmla="*/ 2147483647 h 97"/>
                <a:gd name="T24" fmla="*/ 2147483647 w 56"/>
                <a:gd name="T25" fmla="*/ 2147483647 h 97"/>
                <a:gd name="T26" fmla="*/ 2147483647 w 56"/>
                <a:gd name="T27" fmla="*/ 2147483647 h 97"/>
                <a:gd name="T28" fmla="*/ 2147483647 w 56"/>
                <a:gd name="T29" fmla="*/ 2147483647 h 97"/>
                <a:gd name="T30" fmla="*/ 2147483647 w 56"/>
                <a:gd name="T31" fmla="*/ 2147483647 h 97"/>
                <a:gd name="T32" fmla="*/ 2147483647 w 56"/>
                <a:gd name="T33" fmla="*/ 2147483647 h 97"/>
                <a:gd name="T34" fmla="*/ 2147483647 w 56"/>
                <a:gd name="T35" fmla="*/ 2147483647 h 97"/>
                <a:gd name="T36" fmla="*/ 2147483647 w 56"/>
                <a:gd name="T37" fmla="*/ 2147483647 h 97"/>
                <a:gd name="T38" fmla="*/ 2147483647 w 56"/>
                <a:gd name="T39" fmla="*/ 2147483647 h 97"/>
                <a:gd name="T40" fmla="*/ 2147483647 w 56"/>
                <a:gd name="T41" fmla="*/ 2147483647 h 97"/>
                <a:gd name="T42" fmla="*/ 2147483647 w 56"/>
                <a:gd name="T43" fmla="*/ 2147483647 h 97"/>
                <a:gd name="T44" fmla="*/ 2147483647 w 56"/>
                <a:gd name="T45" fmla="*/ 2147483647 h 97"/>
                <a:gd name="T46" fmla="*/ 2147483647 w 56"/>
                <a:gd name="T47" fmla="*/ 2147483647 h 97"/>
                <a:gd name="T48" fmla="*/ 2147483647 w 56"/>
                <a:gd name="T49" fmla="*/ 2147483647 h 97"/>
                <a:gd name="T50" fmla="*/ 2147483647 w 56"/>
                <a:gd name="T51" fmla="*/ 2147483647 h 97"/>
                <a:gd name="T52" fmla="*/ 2147483647 w 56"/>
                <a:gd name="T53" fmla="*/ 2147483647 h 97"/>
                <a:gd name="T54" fmla="*/ 2147483647 w 56"/>
                <a:gd name="T55" fmla="*/ 2147483647 h 97"/>
                <a:gd name="T56" fmla="*/ 2147483647 w 56"/>
                <a:gd name="T57" fmla="*/ 2147483647 h 97"/>
                <a:gd name="T58" fmla="*/ 2147483647 w 56"/>
                <a:gd name="T59" fmla="*/ 2147483647 h 97"/>
                <a:gd name="T60" fmla="*/ 2147483647 w 56"/>
                <a:gd name="T61" fmla="*/ 2147483647 h 97"/>
                <a:gd name="T62" fmla="*/ 2147483647 w 56"/>
                <a:gd name="T63" fmla="*/ 2147483647 h 97"/>
                <a:gd name="T64" fmla="*/ 2147483647 w 56"/>
                <a:gd name="T65" fmla="*/ 2147483647 h 97"/>
                <a:gd name="T66" fmla="*/ 2147483647 w 56"/>
                <a:gd name="T67" fmla="*/ 2147483647 h 97"/>
                <a:gd name="T68" fmla="*/ 2147483647 w 56"/>
                <a:gd name="T69" fmla="*/ 2147483647 h 97"/>
                <a:gd name="T70" fmla="*/ 2147483647 w 56"/>
                <a:gd name="T71" fmla="*/ 2147483647 h 97"/>
                <a:gd name="T72" fmla="*/ 2147483647 w 56"/>
                <a:gd name="T73" fmla="*/ 2147483647 h 97"/>
                <a:gd name="T74" fmla="*/ 2147483647 w 56"/>
                <a:gd name="T75" fmla="*/ 0 h 97"/>
                <a:gd name="T76" fmla="*/ 2147483647 w 56"/>
                <a:gd name="T77" fmla="*/ 2147483647 h 97"/>
                <a:gd name="T78" fmla="*/ 2147483647 w 56"/>
                <a:gd name="T79" fmla="*/ 2147483647 h 97"/>
                <a:gd name="T80" fmla="*/ 2147483647 w 56"/>
                <a:gd name="T81" fmla="*/ 2147483647 h 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7"/>
                <a:gd name="T125" fmla="*/ 56 w 56"/>
                <a:gd name="T126" fmla="*/ 97 h 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7">
                  <a:moveTo>
                    <a:pt x="12" y="12"/>
                  </a:moveTo>
                  <a:lnTo>
                    <a:pt x="14" y="18"/>
                  </a:lnTo>
                  <a:lnTo>
                    <a:pt x="12" y="32"/>
                  </a:lnTo>
                  <a:lnTo>
                    <a:pt x="9" y="37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9" y="59"/>
                  </a:lnTo>
                  <a:lnTo>
                    <a:pt x="14" y="60"/>
                  </a:lnTo>
                  <a:lnTo>
                    <a:pt x="12" y="66"/>
                  </a:lnTo>
                  <a:lnTo>
                    <a:pt x="20" y="73"/>
                  </a:lnTo>
                  <a:lnTo>
                    <a:pt x="26" y="77"/>
                  </a:lnTo>
                  <a:lnTo>
                    <a:pt x="28" y="90"/>
                  </a:lnTo>
                  <a:lnTo>
                    <a:pt x="30" y="97"/>
                  </a:lnTo>
                  <a:lnTo>
                    <a:pt x="36" y="94"/>
                  </a:lnTo>
                  <a:lnTo>
                    <a:pt x="40" y="88"/>
                  </a:lnTo>
                  <a:lnTo>
                    <a:pt x="37" y="79"/>
                  </a:lnTo>
                  <a:lnTo>
                    <a:pt x="45" y="73"/>
                  </a:lnTo>
                  <a:lnTo>
                    <a:pt x="56" y="69"/>
                  </a:lnTo>
                  <a:lnTo>
                    <a:pt x="56" y="57"/>
                  </a:lnTo>
                  <a:lnTo>
                    <a:pt x="51" y="55"/>
                  </a:lnTo>
                  <a:lnTo>
                    <a:pt x="53" y="54"/>
                  </a:lnTo>
                  <a:lnTo>
                    <a:pt x="53" y="49"/>
                  </a:lnTo>
                  <a:lnTo>
                    <a:pt x="51" y="48"/>
                  </a:lnTo>
                  <a:lnTo>
                    <a:pt x="48" y="46"/>
                  </a:lnTo>
                  <a:lnTo>
                    <a:pt x="47" y="49"/>
                  </a:lnTo>
                  <a:lnTo>
                    <a:pt x="42" y="49"/>
                  </a:lnTo>
                  <a:lnTo>
                    <a:pt x="36" y="45"/>
                  </a:lnTo>
                  <a:lnTo>
                    <a:pt x="48" y="34"/>
                  </a:lnTo>
                  <a:lnTo>
                    <a:pt x="51" y="29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44" y="15"/>
                  </a:lnTo>
                  <a:lnTo>
                    <a:pt x="48" y="12"/>
                  </a:lnTo>
                  <a:lnTo>
                    <a:pt x="53" y="6"/>
                  </a:lnTo>
                  <a:lnTo>
                    <a:pt x="50" y="3"/>
                  </a:lnTo>
                  <a:lnTo>
                    <a:pt x="42" y="7"/>
                  </a:lnTo>
                  <a:lnTo>
                    <a:pt x="40" y="0"/>
                  </a:lnTo>
                  <a:lnTo>
                    <a:pt x="28" y="1"/>
                  </a:lnTo>
                  <a:lnTo>
                    <a:pt x="16" y="4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3" name="Freeform 198"/>
            <p:cNvSpPr>
              <a:spLocks/>
            </p:cNvSpPr>
            <p:nvPr/>
          </p:nvSpPr>
          <p:spPr bwMode="auto">
            <a:xfrm>
              <a:off x="5376671" y="3361696"/>
              <a:ext cx="69854" cy="149899"/>
            </a:xfrm>
            <a:custGeom>
              <a:avLst/>
              <a:gdLst>
                <a:gd name="T0" fmla="*/ 2147483647 w 42"/>
                <a:gd name="T1" fmla="*/ 2147483647 h 84"/>
                <a:gd name="T2" fmla="*/ 2147483647 w 42"/>
                <a:gd name="T3" fmla="*/ 2147483647 h 84"/>
                <a:gd name="T4" fmla="*/ 2147483647 w 42"/>
                <a:gd name="T5" fmla="*/ 2147483647 h 84"/>
                <a:gd name="T6" fmla="*/ 2147483647 w 42"/>
                <a:gd name="T7" fmla="*/ 0 h 84"/>
                <a:gd name="T8" fmla="*/ 2147483647 w 42"/>
                <a:gd name="T9" fmla="*/ 2147483647 h 84"/>
                <a:gd name="T10" fmla="*/ 2147483647 w 42"/>
                <a:gd name="T11" fmla="*/ 2147483647 h 84"/>
                <a:gd name="T12" fmla="*/ 2147483647 w 42"/>
                <a:gd name="T13" fmla="*/ 2147483647 h 84"/>
                <a:gd name="T14" fmla="*/ 2147483647 w 42"/>
                <a:gd name="T15" fmla="*/ 2147483647 h 84"/>
                <a:gd name="T16" fmla="*/ 2147483647 w 42"/>
                <a:gd name="T17" fmla="*/ 2147483647 h 84"/>
                <a:gd name="T18" fmla="*/ 2147483647 w 42"/>
                <a:gd name="T19" fmla="*/ 2147483647 h 84"/>
                <a:gd name="T20" fmla="*/ 2147483647 w 42"/>
                <a:gd name="T21" fmla="*/ 2147483647 h 84"/>
                <a:gd name="T22" fmla="*/ 0 w 42"/>
                <a:gd name="T23" fmla="*/ 2147483647 h 84"/>
                <a:gd name="T24" fmla="*/ 2147483647 w 42"/>
                <a:gd name="T25" fmla="*/ 2147483647 h 84"/>
                <a:gd name="T26" fmla="*/ 2147483647 w 42"/>
                <a:gd name="T27" fmla="*/ 2147483647 h 84"/>
                <a:gd name="T28" fmla="*/ 2147483647 w 42"/>
                <a:gd name="T29" fmla="*/ 2147483647 h 84"/>
                <a:gd name="T30" fmla="*/ 2147483647 w 42"/>
                <a:gd name="T31" fmla="*/ 2147483647 h 84"/>
                <a:gd name="T32" fmla="*/ 2147483647 w 42"/>
                <a:gd name="T33" fmla="*/ 2147483647 h 84"/>
                <a:gd name="T34" fmla="*/ 2147483647 w 42"/>
                <a:gd name="T35" fmla="*/ 2147483647 h 84"/>
                <a:gd name="T36" fmla="*/ 2147483647 w 42"/>
                <a:gd name="T37" fmla="*/ 2147483647 h 84"/>
                <a:gd name="T38" fmla="*/ 2147483647 w 42"/>
                <a:gd name="T39" fmla="*/ 2147483647 h 84"/>
                <a:gd name="T40" fmla="*/ 2147483647 w 42"/>
                <a:gd name="T41" fmla="*/ 2147483647 h 84"/>
                <a:gd name="T42" fmla="*/ 2147483647 w 42"/>
                <a:gd name="T43" fmla="*/ 2147483647 h 84"/>
                <a:gd name="T44" fmla="*/ 2147483647 w 42"/>
                <a:gd name="T45" fmla="*/ 2147483647 h 84"/>
                <a:gd name="T46" fmla="*/ 2147483647 w 42"/>
                <a:gd name="T47" fmla="*/ 2147483647 h 84"/>
                <a:gd name="T48" fmla="*/ 2147483647 w 42"/>
                <a:gd name="T49" fmla="*/ 2147483647 h 84"/>
                <a:gd name="T50" fmla="*/ 2147483647 w 42"/>
                <a:gd name="T51" fmla="*/ 2147483647 h 84"/>
                <a:gd name="T52" fmla="*/ 2147483647 w 42"/>
                <a:gd name="T53" fmla="*/ 2147483647 h 84"/>
                <a:gd name="T54" fmla="*/ 2147483647 w 42"/>
                <a:gd name="T55" fmla="*/ 2147483647 h 84"/>
                <a:gd name="T56" fmla="*/ 2147483647 w 42"/>
                <a:gd name="T57" fmla="*/ 2147483647 h 84"/>
                <a:gd name="T58" fmla="*/ 2147483647 w 42"/>
                <a:gd name="T59" fmla="*/ 2147483647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84"/>
                <a:gd name="T92" fmla="*/ 42 w 42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84">
                  <a:moveTo>
                    <a:pt x="37" y="14"/>
                  </a:moveTo>
                  <a:lnTo>
                    <a:pt x="39" y="6"/>
                  </a:lnTo>
                  <a:lnTo>
                    <a:pt x="33" y="6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0" y="12"/>
                  </a:lnTo>
                  <a:lnTo>
                    <a:pt x="5" y="14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1" y="70"/>
                  </a:lnTo>
                  <a:lnTo>
                    <a:pt x="9" y="76"/>
                  </a:lnTo>
                  <a:lnTo>
                    <a:pt x="14" y="84"/>
                  </a:lnTo>
                  <a:lnTo>
                    <a:pt x="26" y="84"/>
                  </a:lnTo>
                  <a:lnTo>
                    <a:pt x="26" y="74"/>
                  </a:lnTo>
                  <a:lnTo>
                    <a:pt x="25" y="52"/>
                  </a:lnTo>
                  <a:lnTo>
                    <a:pt x="26" y="45"/>
                  </a:lnTo>
                  <a:lnTo>
                    <a:pt x="30" y="45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7" y="34"/>
                  </a:lnTo>
                  <a:lnTo>
                    <a:pt x="40" y="28"/>
                  </a:lnTo>
                  <a:lnTo>
                    <a:pt x="42" y="21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4" name="Freeform 199"/>
            <p:cNvSpPr>
              <a:spLocks/>
            </p:cNvSpPr>
            <p:nvPr/>
          </p:nvSpPr>
          <p:spPr bwMode="auto">
            <a:xfrm>
              <a:off x="5228645" y="3293885"/>
              <a:ext cx="184614" cy="133839"/>
            </a:xfrm>
            <a:custGeom>
              <a:avLst/>
              <a:gdLst>
                <a:gd name="T0" fmla="*/ 2147483647 w 111"/>
                <a:gd name="T1" fmla="*/ 2147483647 h 75"/>
                <a:gd name="T2" fmla="*/ 2147483647 w 111"/>
                <a:gd name="T3" fmla="*/ 2147483647 h 75"/>
                <a:gd name="T4" fmla="*/ 2147483647 w 111"/>
                <a:gd name="T5" fmla="*/ 2147483647 h 75"/>
                <a:gd name="T6" fmla="*/ 2147483647 w 111"/>
                <a:gd name="T7" fmla="*/ 2147483647 h 75"/>
                <a:gd name="T8" fmla="*/ 2147483647 w 111"/>
                <a:gd name="T9" fmla="*/ 2147483647 h 75"/>
                <a:gd name="T10" fmla="*/ 2147483647 w 111"/>
                <a:gd name="T11" fmla="*/ 2147483647 h 75"/>
                <a:gd name="T12" fmla="*/ 2147483647 w 111"/>
                <a:gd name="T13" fmla="*/ 2147483647 h 75"/>
                <a:gd name="T14" fmla="*/ 2147483647 w 111"/>
                <a:gd name="T15" fmla="*/ 2147483647 h 75"/>
                <a:gd name="T16" fmla="*/ 2147483647 w 111"/>
                <a:gd name="T17" fmla="*/ 2147483647 h 75"/>
                <a:gd name="T18" fmla="*/ 2147483647 w 111"/>
                <a:gd name="T19" fmla="*/ 2147483647 h 75"/>
                <a:gd name="T20" fmla="*/ 2147483647 w 111"/>
                <a:gd name="T21" fmla="*/ 2147483647 h 75"/>
                <a:gd name="T22" fmla="*/ 2147483647 w 111"/>
                <a:gd name="T23" fmla="*/ 2147483647 h 75"/>
                <a:gd name="T24" fmla="*/ 2147483647 w 111"/>
                <a:gd name="T25" fmla="*/ 2147483647 h 75"/>
                <a:gd name="T26" fmla="*/ 2147483647 w 111"/>
                <a:gd name="T27" fmla="*/ 2147483647 h 75"/>
                <a:gd name="T28" fmla="*/ 2147483647 w 111"/>
                <a:gd name="T29" fmla="*/ 2147483647 h 75"/>
                <a:gd name="T30" fmla="*/ 2147483647 w 111"/>
                <a:gd name="T31" fmla="*/ 0 h 75"/>
                <a:gd name="T32" fmla="*/ 2147483647 w 111"/>
                <a:gd name="T33" fmla="*/ 2147483647 h 75"/>
                <a:gd name="T34" fmla="*/ 2147483647 w 111"/>
                <a:gd name="T35" fmla="*/ 2147483647 h 75"/>
                <a:gd name="T36" fmla="*/ 2147483647 w 111"/>
                <a:gd name="T37" fmla="*/ 2147483647 h 75"/>
                <a:gd name="T38" fmla="*/ 2147483647 w 111"/>
                <a:gd name="T39" fmla="*/ 2147483647 h 75"/>
                <a:gd name="T40" fmla="*/ 2147483647 w 111"/>
                <a:gd name="T41" fmla="*/ 2147483647 h 75"/>
                <a:gd name="T42" fmla="*/ 2147483647 w 111"/>
                <a:gd name="T43" fmla="*/ 2147483647 h 75"/>
                <a:gd name="T44" fmla="*/ 2147483647 w 111"/>
                <a:gd name="T45" fmla="*/ 2147483647 h 75"/>
                <a:gd name="T46" fmla="*/ 2147483647 w 111"/>
                <a:gd name="T47" fmla="*/ 2147483647 h 75"/>
                <a:gd name="T48" fmla="*/ 2147483647 w 111"/>
                <a:gd name="T49" fmla="*/ 2147483647 h 75"/>
                <a:gd name="T50" fmla="*/ 2147483647 w 111"/>
                <a:gd name="T51" fmla="*/ 2147483647 h 75"/>
                <a:gd name="T52" fmla="*/ 2147483647 w 111"/>
                <a:gd name="T53" fmla="*/ 2147483647 h 75"/>
                <a:gd name="T54" fmla="*/ 2147483647 w 111"/>
                <a:gd name="T55" fmla="*/ 2147483647 h 75"/>
                <a:gd name="T56" fmla="*/ 2147483647 w 111"/>
                <a:gd name="T57" fmla="*/ 2147483647 h 75"/>
                <a:gd name="T58" fmla="*/ 2147483647 w 111"/>
                <a:gd name="T59" fmla="*/ 2147483647 h 75"/>
                <a:gd name="T60" fmla="*/ 2147483647 w 111"/>
                <a:gd name="T61" fmla="*/ 2147483647 h 75"/>
                <a:gd name="T62" fmla="*/ 2147483647 w 111"/>
                <a:gd name="T63" fmla="*/ 2147483647 h 75"/>
                <a:gd name="T64" fmla="*/ 2147483647 w 111"/>
                <a:gd name="T65" fmla="*/ 2147483647 h 75"/>
                <a:gd name="T66" fmla="*/ 0 w 111"/>
                <a:gd name="T67" fmla="*/ 2147483647 h 75"/>
                <a:gd name="T68" fmla="*/ 0 w 111"/>
                <a:gd name="T69" fmla="*/ 2147483647 h 75"/>
                <a:gd name="T70" fmla="*/ 0 w 111"/>
                <a:gd name="T71" fmla="*/ 2147483647 h 75"/>
                <a:gd name="T72" fmla="*/ 2147483647 w 111"/>
                <a:gd name="T73" fmla="*/ 2147483647 h 75"/>
                <a:gd name="T74" fmla="*/ 2147483647 w 111"/>
                <a:gd name="T75" fmla="*/ 2147483647 h 75"/>
                <a:gd name="T76" fmla="*/ 2147483647 w 111"/>
                <a:gd name="T77" fmla="*/ 2147483647 h 75"/>
                <a:gd name="T78" fmla="*/ 2147483647 w 111"/>
                <a:gd name="T79" fmla="*/ 2147483647 h 75"/>
                <a:gd name="T80" fmla="*/ 2147483647 w 111"/>
                <a:gd name="T81" fmla="*/ 2147483647 h 75"/>
                <a:gd name="T82" fmla="*/ 2147483647 w 111"/>
                <a:gd name="T83" fmla="*/ 2147483647 h 75"/>
                <a:gd name="T84" fmla="*/ 2147483647 w 111"/>
                <a:gd name="T85" fmla="*/ 2147483647 h 75"/>
                <a:gd name="T86" fmla="*/ 2147483647 w 111"/>
                <a:gd name="T87" fmla="*/ 2147483647 h 75"/>
                <a:gd name="T88" fmla="*/ 2147483647 w 111"/>
                <a:gd name="T89" fmla="*/ 2147483647 h 75"/>
                <a:gd name="T90" fmla="*/ 2147483647 w 111"/>
                <a:gd name="T91" fmla="*/ 2147483647 h 75"/>
                <a:gd name="T92" fmla="*/ 2147483647 w 111"/>
                <a:gd name="T93" fmla="*/ 2147483647 h 75"/>
                <a:gd name="T94" fmla="*/ 2147483647 w 111"/>
                <a:gd name="T95" fmla="*/ 2147483647 h 75"/>
                <a:gd name="T96" fmla="*/ 2147483647 w 111"/>
                <a:gd name="T97" fmla="*/ 2147483647 h 75"/>
                <a:gd name="T98" fmla="*/ 2147483647 w 111"/>
                <a:gd name="T99" fmla="*/ 2147483647 h 75"/>
                <a:gd name="T100" fmla="*/ 2147483647 w 111"/>
                <a:gd name="T101" fmla="*/ 2147483647 h 75"/>
                <a:gd name="T102" fmla="*/ 2147483647 w 111"/>
                <a:gd name="T103" fmla="*/ 2147483647 h 75"/>
                <a:gd name="T104" fmla="*/ 2147483647 w 111"/>
                <a:gd name="T105" fmla="*/ 2147483647 h 75"/>
                <a:gd name="T106" fmla="*/ 2147483647 w 111"/>
                <a:gd name="T107" fmla="*/ 2147483647 h 75"/>
                <a:gd name="T108" fmla="*/ 2147483647 w 111"/>
                <a:gd name="T109" fmla="*/ 2147483647 h 75"/>
                <a:gd name="T110" fmla="*/ 2147483647 w 111"/>
                <a:gd name="T111" fmla="*/ 2147483647 h 75"/>
                <a:gd name="T112" fmla="*/ 2147483647 w 111"/>
                <a:gd name="T113" fmla="*/ 2147483647 h 75"/>
                <a:gd name="T114" fmla="*/ 2147483647 w 111"/>
                <a:gd name="T115" fmla="*/ 2147483647 h 75"/>
                <a:gd name="T116" fmla="*/ 2147483647 w 111"/>
                <a:gd name="T117" fmla="*/ 2147483647 h 75"/>
                <a:gd name="T118" fmla="*/ 2147483647 w 111"/>
                <a:gd name="T119" fmla="*/ 2147483647 h 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1"/>
                <a:gd name="T181" fmla="*/ 0 h 75"/>
                <a:gd name="T182" fmla="*/ 111 w 111"/>
                <a:gd name="T183" fmla="*/ 75 h 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1" h="75">
                  <a:moveTo>
                    <a:pt x="111" y="42"/>
                  </a:moveTo>
                  <a:lnTo>
                    <a:pt x="111" y="41"/>
                  </a:lnTo>
                  <a:lnTo>
                    <a:pt x="106" y="38"/>
                  </a:lnTo>
                  <a:lnTo>
                    <a:pt x="106" y="33"/>
                  </a:lnTo>
                  <a:lnTo>
                    <a:pt x="103" y="33"/>
                  </a:lnTo>
                  <a:lnTo>
                    <a:pt x="100" y="35"/>
                  </a:lnTo>
                  <a:lnTo>
                    <a:pt x="94" y="30"/>
                  </a:lnTo>
                  <a:lnTo>
                    <a:pt x="91" y="27"/>
                  </a:lnTo>
                  <a:lnTo>
                    <a:pt x="92" y="22"/>
                  </a:lnTo>
                  <a:lnTo>
                    <a:pt x="92" y="21"/>
                  </a:lnTo>
                  <a:lnTo>
                    <a:pt x="87" y="19"/>
                  </a:lnTo>
                  <a:lnTo>
                    <a:pt x="84" y="18"/>
                  </a:lnTo>
                  <a:lnTo>
                    <a:pt x="80" y="5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0" y="0"/>
                  </a:lnTo>
                  <a:lnTo>
                    <a:pt x="63" y="4"/>
                  </a:lnTo>
                  <a:lnTo>
                    <a:pt x="55" y="7"/>
                  </a:lnTo>
                  <a:lnTo>
                    <a:pt x="49" y="8"/>
                  </a:lnTo>
                  <a:lnTo>
                    <a:pt x="49" y="13"/>
                  </a:lnTo>
                  <a:lnTo>
                    <a:pt x="44" y="13"/>
                  </a:lnTo>
                  <a:lnTo>
                    <a:pt x="41" y="16"/>
                  </a:lnTo>
                  <a:lnTo>
                    <a:pt x="36" y="19"/>
                  </a:lnTo>
                  <a:lnTo>
                    <a:pt x="30" y="27"/>
                  </a:lnTo>
                  <a:lnTo>
                    <a:pt x="24" y="25"/>
                  </a:lnTo>
                  <a:lnTo>
                    <a:pt x="22" y="22"/>
                  </a:lnTo>
                  <a:lnTo>
                    <a:pt x="18" y="28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4" y="45"/>
                  </a:lnTo>
                  <a:lnTo>
                    <a:pt x="5" y="52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7" y="67"/>
                  </a:lnTo>
                  <a:lnTo>
                    <a:pt x="11" y="73"/>
                  </a:lnTo>
                  <a:lnTo>
                    <a:pt x="16" y="75"/>
                  </a:lnTo>
                  <a:lnTo>
                    <a:pt x="24" y="72"/>
                  </a:lnTo>
                  <a:lnTo>
                    <a:pt x="33" y="72"/>
                  </a:lnTo>
                  <a:lnTo>
                    <a:pt x="39" y="75"/>
                  </a:lnTo>
                  <a:lnTo>
                    <a:pt x="39" y="72"/>
                  </a:lnTo>
                  <a:lnTo>
                    <a:pt x="39" y="66"/>
                  </a:lnTo>
                  <a:lnTo>
                    <a:pt x="36" y="61"/>
                  </a:lnTo>
                  <a:lnTo>
                    <a:pt x="39" y="56"/>
                  </a:lnTo>
                  <a:lnTo>
                    <a:pt x="67" y="56"/>
                  </a:lnTo>
                  <a:lnTo>
                    <a:pt x="70" y="56"/>
                  </a:lnTo>
                  <a:lnTo>
                    <a:pt x="73" y="53"/>
                  </a:lnTo>
                  <a:lnTo>
                    <a:pt x="78" y="55"/>
                  </a:lnTo>
                  <a:lnTo>
                    <a:pt x="80" y="55"/>
                  </a:lnTo>
                  <a:lnTo>
                    <a:pt x="84" y="56"/>
                  </a:lnTo>
                  <a:lnTo>
                    <a:pt x="92" y="56"/>
                  </a:lnTo>
                  <a:lnTo>
                    <a:pt x="94" y="52"/>
                  </a:lnTo>
                  <a:lnTo>
                    <a:pt x="109" y="50"/>
                  </a:lnTo>
                  <a:lnTo>
                    <a:pt x="111" y="42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5" name="Freeform 200"/>
            <p:cNvSpPr>
              <a:spLocks/>
            </p:cNvSpPr>
            <p:nvPr/>
          </p:nvSpPr>
          <p:spPr bwMode="auto">
            <a:xfrm>
              <a:off x="5012430" y="3352773"/>
              <a:ext cx="167984" cy="135624"/>
            </a:xfrm>
            <a:custGeom>
              <a:avLst/>
              <a:gdLst>
                <a:gd name="T0" fmla="*/ 2147483647 w 101"/>
                <a:gd name="T1" fmla="*/ 2147483647 h 76"/>
                <a:gd name="T2" fmla="*/ 2147483647 w 101"/>
                <a:gd name="T3" fmla="*/ 2147483647 h 76"/>
                <a:gd name="T4" fmla="*/ 2147483647 w 101"/>
                <a:gd name="T5" fmla="*/ 2147483647 h 76"/>
                <a:gd name="T6" fmla="*/ 2147483647 w 101"/>
                <a:gd name="T7" fmla="*/ 2147483647 h 76"/>
                <a:gd name="T8" fmla="*/ 2147483647 w 101"/>
                <a:gd name="T9" fmla="*/ 2147483647 h 76"/>
                <a:gd name="T10" fmla="*/ 2147483647 w 101"/>
                <a:gd name="T11" fmla="*/ 2147483647 h 76"/>
                <a:gd name="T12" fmla="*/ 2147483647 w 101"/>
                <a:gd name="T13" fmla="*/ 2147483647 h 76"/>
                <a:gd name="T14" fmla="*/ 2147483647 w 101"/>
                <a:gd name="T15" fmla="*/ 2147483647 h 76"/>
                <a:gd name="T16" fmla="*/ 2147483647 w 101"/>
                <a:gd name="T17" fmla="*/ 2147483647 h 76"/>
                <a:gd name="T18" fmla="*/ 2147483647 w 101"/>
                <a:gd name="T19" fmla="*/ 2147483647 h 76"/>
                <a:gd name="T20" fmla="*/ 2147483647 w 101"/>
                <a:gd name="T21" fmla="*/ 2147483647 h 76"/>
                <a:gd name="T22" fmla="*/ 2147483647 w 101"/>
                <a:gd name="T23" fmla="*/ 0 h 76"/>
                <a:gd name="T24" fmla="*/ 2147483647 w 101"/>
                <a:gd name="T25" fmla="*/ 0 h 76"/>
                <a:gd name="T26" fmla="*/ 2147483647 w 101"/>
                <a:gd name="T27" fmla="*/ 2147483647 h 76"/>
                <a:gd name="T28" fmla="*/ 2147483647 w 101"/>
                <a:gd name="T29" fmla="*/ 2147483647 h 76"/>
                <a:gd name="T30" fmla="*/ 2147483647 w 101"/>
                <a:gd name="T31" fmla="*/ 2147483647 h 76"/>
                <a:gd name="T32" fmla="*/ 2147483647 w 101"/>
                <a:gd name="T33" fmla="*/ 2147483647 h 76"/>
                <a:gd name="T34" fmla="*/ 2147483647 w 101"/>
                <a:gd name="T35" fmla="*/ 2147483647 h 76"/>
                <a:gd name="T36" fmla="*/ 2147483647 w 101"/>
                <a:gd name="T37" fmla="*/ 2147483647 h 76"/>
                <a:gd name="T38" fmla="*/ 0 w 101"/>
                <a:gd name="T39" fmla="*/ 2147483647 h 76"/>
                <a:gd name="T40" fmla="*/ 2147483647 w 101"/>
                <a:gd name="T41" fmla="*/ 2147483647 h 76"/>
                <a:gd name="T42" fmla="*/ 2147483647 w 101"/>
                <a:gd name="T43" fmla="*/ 2147483647 h 76"/>
                <a:gd name="T44" fmla="*/ 2147483647 w 101"/>
                <a:gd name="T45" fmla="*/ 2147483647 h 76"/>
                <a:gd name="T46" fmla="*/ 2147483647 w 101"/>
                <a:gd name="T47" fmla="*/ 2147483647 h 76"/>
                <a:gd name="T48" fmla="*/ 2147483647 w 101"/>
                <a:gd name="T49" fmla="*/ 2147483647 h 76"/>
                <a:gd name="T50" fmla="*/ 2147483647 w 101"/>
                <a:gd name="T51" fmla="*/ 2147483647 h 76"/>
                <a:gd name="T52" fmla="*/ 2147483647 w 101"/>
                <a:gd name="T53" fmla="*/ 2147483647 h 76"/>
                <a:gd name="T54" fmla="*/ 2147483647 w 101"/>
                <a:gd name="T55" fmla="*/ 2147483647 h 76"/>
                <a:gd name="T56" fmla="*/ 2147483647 w 101"/>
                <a:gd name="T57" fmla="*/ 2147483647 h 76"/>
                <a:gd name="T58" fmla="*/ 2147483647 w 101"/>
                <a:gd name="T59" fmla="*/ 2147483647 h 76"/>
                <a:gd name="T60" fmla="*/ 2147483647 w 101"/>
                <a:gd name="T61" fmla="*/ 2147483647 h 76"/>
                <a:gd name="T62" fmla="*/ 2147483647 w 101"/>
                <a:gd name="T63" fmla="*/ 2147483647 h 76"/>
                <a:gd name="T64" fmla="*/ 2147483647 w 101"/>
                <a:gd name="T65" fmla="*/ 2147483647 h 76"/>
                <a:gd name="T66" fmla="*/ 2147483647 w 101"/>
                <a:gd name="T67" fmla="*/ 2147483647 h 76"/>
                <a:gd name="T68" fmla="*/ 2147483647 w 101"/>
                <a:gd name="T69" fmla="*/ 2147483647 h 76"/>
                <a:gd name="T70" fmla="*/ 2147483647 w 101"/>
                <a:gd name="T71" fmla="*/ 2147483647 h 76"/>
                <a:gd name="T72" fmla="*/ 2147483647 w 101"/>
                <a:gd name="T73" fmla="*/ 2147483647 h 76"/>
                <a:gd name="T74" fmla="*/ 2147483647 w 101"/>
                <a:gd name="T75" fmla="*/ 2147483647 h 76"/>
                <a:gd name="T76" fmla="*/ 2147483647 w 101"/>
                <a:gd name="T77" fmla="*/ 2147483647 h 76"/>
                <a:gd name="T78" fmla="*/ 2147483647 w 101"/>
                <a:gd name="T79" fmla="*/ 2147483647 h 76"/>
                <a:gd name="T80" fmla="*/ 2147483647 w 101"/>
                <a:gd name="T81" fmla="*/ 2147483647 h 76"/>
                <a:gd name="T82" fmla="*/ 2147483647 w 101"/>
                <a:gd name="T83" fmla="*/ 2147483647 h 76"/>
                <a:gd name="T84" fmla="*/ 2147483647 w 101"/>
                <a:gd name="T85" fmla="*/ 2147483647 h 76"/>
                <a:gd name="T86" fmla="*/ 2147483647 w 101"/>
                <a:gd name="T87" fmla="*/ 2147483647 h 76"/>
                <a:gd name="T88" fmla="*/ 2147483647 w 101"/>
                <a:gd name="T89" fmla="*/ 2147483647 h 76"/>
                <a:gd name="T90" fmla="*/ 2147483647 w 101"/>
                <a:gd name="T91" fmla="*/ 2147483647 h 76"/>
                <a:gd name="T92" fmla="*/ 2147483647 w 101"/>
                <a:gd name="T93" fmla="*/ 2147483647 h 76"/>
                <a:gd name="T94" fmla="*/ 2147483647 w 101"/>
                <a:gd name="T95" fmla="*/ 2147483647 h 76"/>
                <a:gd name="T96" fmla="*/ 2147483647 w 101"/>
                <a:gd name="T97" fmla="*/ 2147483647 h 76"/>
                <a:gd name="T98" fmla="*/ 2147483647 w 101"/>
                <a:gd name="T99" fmla="*/ 2147483647 h 76"/>
                <a:gd name="T100" fmla="*/ 2147483647 w 101"/>
                <a:gd name="T101" fmla="*/ 2147483647 h 76"/>
                <a:gd name="T102" fmla="*/ 2147483647 w 101"/>
                <a:gd name="T103" fmla="*/ 2147483647 h 76"/>
                <a:gd name="T104" fmla="*/ 2147483647 w 101"/>
                <a:gd name="T105" fmla="*/ 2147483647 h 76"/>
                <a:gd name="T106" fmla="*/ 2147483647 w 101"/>
                <a:gd name="T107" fmla="*/ 2147483647 h 76"/>
                <a:gd name="T108" fmla="*/ 2147483647 w 101"/>
                <a:gd name="T109" fmla="*/ 2147483647 h 76"/>
                <a:gd name="T110" fmla="*/ 2147483647 w 101"/>
                <a:gd name="T111" fmla="*/ 2147483647 h 76"/>
                <a:gd name="T112" fmla="*/ 2147483647 w 101"/>
                <a:gd name="T113" fmla="*/ 2147483647 h 76"/>
                <a:gd name="T114" fmla="*/ 2147483647 w 101"/>
                <a:gd name="T115" fmla="*/ 2147483647 h 76"/>
                <a:gd name="T116" fmla="*/ 2147483647 w 101"/>
                <a:gd name="T117" fmla="*/ 2147483647 h 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"/>
                <a:gd name="T178" fmla="*/ 0 h 76"/>
                <a:gd name="T179" fmla="*/ 101 w 101"/>
                <a:gd name="T180" fmla="*/ 76 h 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" h="76">
                  <a:moveTo>
                    <a:pt x="78" y="5"/>
                  </a:moveTo>
                  <a:lnTo>
                    <a:pt x="70" y="9"/>
                  </a:lnTo>
                  <a:lnTo>
                    <a:pt x="65" y="6"/>
                  </a:lnTo>
                  <a:lnTo>
                    <a:pt x="59" y="11"/>
                  </a:lnTo>
                  <a:lnTo>
                    <a:pt x="58" y="8"/>
                  </a:lnTo>
                  <a:lnTo>
                    <a:pt x="51" y="9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5" y="5"/>
                  </a:lnTo>
                  <a:lnTo>
                    <a:pt x="34" y="6"/>
                  </a:lnTo>
                  <a:lnTo>
                    <a:pt x="30" y="3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1" y="16"/>
                  </a:lnTo>
                  <a:lnTo>
                    <a:pt x="5" y="17"/>
                  </a:lnTo>
                  <a:lnTo>
                    <a:pt x="0" y="25"/>
                  </a:lnTo>
                  <a:lnTo>
                    <a:pt x="16" y="34"/>
                  </a:lnTo>
                  <a:lnTo>
                    <a:pt x="19" y="43"/>
                  </a:lnTo>
                  <a:lnTo>
                    <a:pt x="23" y="45"/>
                  </a:lnTo>
                  <a:lnTo>
                    <a:pt x="25" y="50"/>
                  </a:lnTo>
                  <a:lnTo>
                    <a:pt x="33" y="45"/>
                  </a:lnTo>
                  <a:lnTo>
                    <a:pt x="34" y="39"/>
                  </a:lnTo>
                  <a:lnTo>
                    <a:pt x="37" y="40"/>
                  </a:lnTo>
                  <a:lnTo>
                    <a:pt x="42" y="36"/>
                  </a:lnTo>
                  <a:lnTo>
                    <a:pt x="50" y="36"/>
                  </a:lnTo>
                  <a:lnTo>
                    <a:pt x="56" y="42"/>
                  </a:lnTo>
                  <a:lnTo>
                    <a:pt x="61" y="51"/>
                  </a:lnTo>
                  <a:lnTo>
                    <a:pt x="61" y="56"/>
                  </a:lnTo>
                  <a:lnTo>
                    <a:pt x="64" y="61"/>
                  </a:lnTo>
                  <a:lnTo>
                    <a:pt x="70" y="57"/>
                  </a:lnTo>
                  <a:lnTo>
                    <a:pt x="75" y="59"/>
                  </a:lnTo>
                  <a:lnTo>
                    <a:pt x="76" y="65"/>
                  </a:lnTo>
                  <a:lnTo>
                    <a:pt x="78" y="71"/>
                  </a:lnTo>
                  <a:lnTo>
                    <a:pt x="82" y="76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2" y="73"/>
                  </a:lnTo>
                  <a:lnTo>
                    <a:pt x="93" y="71"/>
                  </a:lnTo>
                  <a:lnTo>
                    <a:pt x="96" y="67"/>
                  </a:lnTo>
                  <a:lnTo>
                    <a:pt x="96" y="64"/>
                  </a:lnTo>
                  <a:lnTo>
                    <a:pt x="93" y="59"/>
                  </a:lnTo>
                  <a:lnTo>
                    <a:pt x="95" y="57"/>
                  </a:lnTo>
                  <a:lnTo>
                    <a:pt x="101" y="59"/>
                  </a:lnTo>
                  <a:lnTo>
                    <a:pt x="98" y="54"/>
                  </a:lnTo>
                  <a:lnTo>
                    <a:pt x="101" y="50"/>
                  </a:lnTo>
                  <a:lnTo>
                    <a:pt x="96" y="47"/>
                  </a:lnTo>
                  <a:lnTo>
                    <a:pt x="93" y="42"/>
                  </a:lnTo>
                  <a:lnTo>
                    <a:pt x="95" y="37"/>
                  </a:lnTo>
                  <a:lnTo>
                    <a:pt x="93" y="33"/>
                  </a:lnTo>
                  <a:lnTo>
                    <a:pt x="92" y="23"/>
                  </a:lnTo>
                  <a:lnTo>
                    <a:pt x="92" y="20"/>
                  </a:lnTo>
                  <a:lnTo>
                    <a:pt x="87" y="16"/>
                  </a:lnTo>
                  <a:lnTo>
                    <a:pt x="84" y="9"/>
                  </a:lnTo>
                  <a:lnTo>
                    <a:pt x="84" y="5"/>
                  </a:lnTo>
                  <a:lnTo>
                    <a:pt x="78" y="5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6" name="Freeform 201"/>
            <p:cNvSpPr>
              <a:spLocks/>
            </p:cNvSpPr>
            <p:nvPr/>
          </p:nvSpPr>
          <p:spPr bwMode="auto">
            <a:xfrm>
              <a:off x="5160455" y="3402739"/>
              <a:ext cx="138047" cy="155254"/>
            </a:xfrm>
            <a:custGeom>
              <a:avLst/>
              <a:gdLst>
                <a:gd name="T0" fmla="*/ 2147483647 w 83"/>
                <a:gd name="T1" fmla="*/ 2147483647 h 87"/>
                <a:gd name="T2" fmla="*/ 2147483647 w 83"/>
                <a:gd name="T3" fmla="*/ 2147483647 h 87"/>
                <a:gd name="T4" fmla="*/ 2147483647 w 83"/>
                <a:gd name="T5" fmla="*/ 2147483647 h 87"/>
                <a:gd name="T6" fmla="*/ 2147483647 w 83"/>
                <a:gd name="T7" fmla="*/ 2147483647 h 87"/>
                <a:gd name="T8" fmla="*/ 2147483647 w 83"/>
                <a:gd name="T9" fmla="*/ 2147483647 h 87"/>
                <a:gd name="T10" fmla="*/ 2147483647 w 83"/>
                <a:gd name="T11" fmla="*/ 2147483647 h 87"/>
                <a:gd name="T12" fmla="*/ 2147483647 w 83"/>
                <a:gd name="T13" fmla="*/ 2147483647 h 87"/>
                <a:gd name="T14" fmla="*/ 2147483647 w 83"/>
                <a:gd name="T15" fmla="*/ 2147483647 h 87"/>
                <a:gd name="T16" fmla="*/ 2147483647 w 83"/>
                <a:gd name="T17" fmla="*/ 2147483647 h 87"/>
                <a:gd name="T18" fmla="*/ 2147483647 w 83"/>
                <a:gd name="T19" fmla="*/ 2147483647 h 87"/>
                <a:gd name="T20" fmla="*/ 2147483647 w 83"/>
                <a:gd name="T21" fmla="*/ 2147483647 h 87"/>
                <a:gd name="T22" fmla="*/ 2147483647 w 83"/>
                <a:gd name="T23" fmla="*/ 2147483647 h 87"/>
                <a:gd name="T24" fmla="*/ 2147483647 w 83"/>
                <a:gd name="T25" fmla="*/ 2147483647 h 87"/>
                <a:gd name="T26" fmla="*/ 2147483647 w 83"/>
                <a:gd name="T27" fmla="*/ 2147483647 h 87"/>
                <a:gd name="T28" fmla="*/ 0 w 83"/>
                <a:gd name="T29" fmla="*/ 2147483647 h 87"/>
                <a:gd name="T30" fmla="*/ 2147483647 w 83"/>
                <a:gd name="T31" fmla="*/ 2147483647 h 87"/>
                <a:gd name="T32" fmla="*/ 2147483647 w 83"/>
                <a:gd name="T33" fmla="*/ 2147483647 h 87"/>
                <a:gd name="T34" fmla="*/ 2147483647 w 83"/>
                <a:gd name="T35" fmla="*/ 2147483647 h 87"/>
                <a:gd name="T36" fmla="*/ 2147483647 w 83"/>
                <a:gd name="T37" fmla="*/ 2147483647 h 87"/>
                <a:gd name="T38" fmla="*/ 2147483647 w 83"/>
                <a:gd name="T39" fmla="*/ 2147483647 h 87"/>
                <a:gd name="T40" fmla="*/ 2147483647 w 83"/>
                <a:gd name="T41" fmla="*/ 2147483647 h 87"/>
                <a:gd name="T42" fmla="*/ 2147483647 w 83"/>
                <a:gd name="T43" fmla="*/ 2147483647 h 87"/>
                <a:gd name="T44" fmla="*/ 2147483647 w 83"/>
                <a:gd name="T45" fmla="*/ 2147483647 h 87"/>
                <a:gd name="T46" fmla="*/ 2147483647 w 83"/>
                <a:gd name="T47" fmla="*/ 2147483647 h 87"/>
                <a:gd name="T48" fmla="*/ 2147483647 w 83"/>
                <a:gd name="T49" fmla="*/ 2147483647 h 87"/>
                <a:gd name="T50" fmla="*/ 2147483647 w 83"/>
                <a:gd name="T51" fmla="*/ 2147483647 h 87"/>
                <a:gd name="T52" fmla="*/ 2147483647 w 83"/>
                <a:gd name="T53" fmla="*/ 2147483647 h 87"/>
                <a:gd name="T54" fmla="*/ 2147483647 w 83"/>
                <a:gd name="T55" fmla="*/ 2147483647 h 87"/>
                <a:gd name="T56" fmla="*/ 2147483647 w 83"/>
                <a:gd name="T57" fmla="*/ 2147483647 h 87"/>
                <a:gd name="T58" fmla="*/ 2147483647 w 83"/>
                <a:gd name="T59" fmla="*/ 2147483647 h 87"/>
                <a:gd name="T60" fmla="*/ 2147483647 w 83"/>
                <a:gd name="T61" fmla="*/ 2147483647 h 87"/>
                <a:gd name="T62" fmla="*/ 2147483647 w 83"/>
                <a:gd name="T63" fmla="*/ 2147483647 h 87"/>
                <a:gd name="T64" fmla="*/ 2147483647 w 83"/>
                <a:gd name="T65" fmla="*/ 2147483647 h 87"/>
                <a:gd name="T66" fmla="*/ 2147483647 w 83"/>
                <a:gd name="T67" fmla="*/ 2147483647 h 87"/>
                <a:gd name="T68" fmla="*/ 2147483647 w 83"/>
                <a:gd name="T69" fmla="*/ 2147483647 h 87"/>
                <a:gd name="T70" fmla="*/ 2147483647 w 83"/>
                <a:gd name="T71" fmla="*/ 2147483647 h 87"/>
                <a:gd name="T72" fmla="*/ 2147483647 w 83"/>
                <a:gd name="T73" fmla="*/ 2147483647 h 87"/>
                <a:gd name="T74" fmla="*/ 2147483647 w 83"/>
                <a:gd name="T75" fmla="*/ 2147483647 h 87"/>
                <a:gd name="T76" fmla="*/ 2147483647 w 83"/>
                <a:gd name="T77" fmla="*/ 2147483647 h 87"/>
                <a:gd name="T78" fmla="*/ 2147483647 w 83"/>
                <a:gd name="T79" fmla="*/ 2147483647 h 87"/>
                <a:gd name="T80" fmla="*/ 2147483647 w 83"/>
                <a:gd name="T81" fmla="*/ 2147483647 h 87"/>
                <a:gd name="T82" fmla="*/ 2147483647 w 83"/>
                <a:gd name="T83" fmla="*/ 2147483647 h 87"/>
                <a:gd name="T84" fmla="*/ 2147483647 w 83"/>
                <a:gd name="T85" fmla="*/ 2147483647 h 87"/>
                <a:gd name="T86" fmla="*/ 2147483647 w 83"/>
                <a:gd name="T87" fmla="*/ 2147483647 h 87"/>
                <a:gd name="T88" fmla="*/ 2147483647 w 83"/>
                <a:gd name="T89" fmla="*/ 2147483647 h 87"/>
                <a:gd name="T90" fmla="*/ 2147483647 w 83"/>
                <a:gd name="T91" fmla="*/ 2147483647 h 87"/>
                <a:gd name="T92" fmla="*/ 2147483647 w 83"/>
                <a:gd name="T93" fmla="*/ 0 h 87"/>
                <a:gd name="T94" fmla="*/ 2147483647 w 83"/>
                <a:gd name="T95" fmla="*/ 2147483647 h 87"/>
                <a:gd name="T96" fmla="*/ 2147483647 w 83"/>
                <a:gd name="T97" fmla="*/ 2147483647 h 87"/>
                <a:gd name="T98" fmla="*/ 2147483647 w 83"/>
                <a:gd name="T99" fmla="*/ 2147483647 h 87"/>
                <a:gd name="T100" fmla="*/ 2147483647 w 83"/>
                <a:gd name="T101" fmla="*/ 2147483647 h 87"/>
                <a:gd name="T102" fmla="*/ 2147483647 w 83"/>
                <a:gd name="T103" fmla="*/ 2147483647 h 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"/>
                <a:gd name="T157" fmla="*/ 0 h 87"/>
                <a:gd name="T158" fmla="*/ 83 w 83"/>
                <a:gd name="T159" fmla="*/ 87 h 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" h="87">
                  <a:moveTo>
                    <a:pt x="6" y="9"/>
                  </a:moveTo>
                  <a:lnTo>
                    <a:pt x="4" y="14"/>
                  </a:lnTo>
                  <a:lnTo>
                    <a:pt x="7" y="19"/>
                  </a:lnTo>
                  <a:lnTo>
                    <a:pt x="12" y="22"/>
                  </a:lnTo>
                  <a:lnTo>
                    <a:pt x="9" y="26"/>
                  </a:lnTo>
                  <a:lnTo>
                    <a:pt x="12" y="31"/>
                  </a:lnTo>
                  <a:lnTo>
                    <a:pt x="6" y="29"/>
                  </a:lnTo>
                  <a:lnTo>
                    <a:pt x="4" y="31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4" y="43"/>
                  </a:lnTo>
                  <a:lnTo>
                    <a:pt x="3" y="45"/>
                  </a:lnTo>
                  <a:lnTo>
                    <a:pt x="3" y="53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10" y="62"/>
                  </a:lnTo>
                  <a:lnTo>
                    <a:pt x="10" y="67"/>
                  </a:lnTo>
                  <a:lnTo>
                    <a:pt x="17" y="67"/>
                  </a:lnTo>
                  <a:lnTo>
                    <a:pt x="15" y="70"/>
                  </a:lnTo>
                  <a:lnTo>
                    <a:pt x="12" y="87"/>
                  </a:lnTo>
                  <a:lnTo>
                    <a:pt x="15" y="87"/>
                  </a:lnTo>
                  <a:lnTo>
                    <a:pt x="46" y="76"/>
                  </a:lnTo>
                  <a:lnTo>
                    <a:pt x="76" y="76"/>
                  </a:lnTo>
                  <a:lnTo>
                    <a:pt x="79" y="78"/>
                  </a:lnTo>
                  <a:lnTo>
                    <a:pt x="80" y="71"/>
                  </a:lnTo>
                  <a:lnTo>
                    <a:pt x="76" y="70"/>
                  </a:lnTo>
                  <a:lnTo>
                    <a:pt x="73" y="56"/>
                  </a:lnTo>
                  <a:lnTo>
                    <a:pt x="76" y="50"/>
                  </a:lnTo>
                  <a:lnTo>
                    <a:pt x="76" y="45"/>
                  </a:lnTo>
                  <a:lnTo>
                    <a:pt x="83" y="34"/>
                  </a:lnTo>
                  <a:lnTo>
                    <a:pt x="82" y="28"/>
                  </a:lnTo>
                  <a:lnTo>
                    <a:pt x="82" y="20"/>
                  </a:lnTo>
                  <a:lnTo>
                    <a:pt x="80" y="14"/>
                  </a:lnTo>
                  <a:lnTo>
                    <a:pt x="74" y="11"/>
                  </a:lnTo>
                  <a:lnTo>
                    <a:pt x="65" y="11"/>
                  </a:lnTo>
                  <a:lnTo>
                    <a:pt x="57" y="14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1" y="3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26" y="3"/>
                  </a:lnTo>
                  <a:lnTo>
                    <a:pt x="21" y="8"/>
                  </a:lnTo>
                  <a:lnTo>
                    <a:pt x="14" y="3"/>
                  </a:lnTo>
                  <a:lnTo>
                    <a:pt x="4" y="5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7" name="Freeform 202"/>
            <p:cNvSpPr>
              <a:spLocks/>
            </p:cNvSpPr>
            <p:nvPr/>
          </p:nvSpPr>
          <p:spPr bwMode="auto">
            <a:xfrm>
              <a:off x="5281868" y="3388462"/>
              <a:ext cx="103119" cy="160606"/>
            </a:xfrm>
            <a:custGeom>
              <a:avLst/>
              <a:gdLst>
                <a:gd name="T0" fmla="*/ 2147483647 w 62"/>
                <a:gd name="T1" fmla="*/ 2147483647 h 90"/>
                <a:gd name="T2" fmla="*/ 2147483647 w 62"/>
                <a:gd name="T3" fmla="*/ 2147483647 h 90"/>
                <a:gd name="T4" fmla="*/ 2147483647 w 62"/>
                <a:gd name="T5" fmla="*/ 2147483647 h 90"/>
                <a:gd name="T6" fmla="*/ 2147483647 w 62"/>
                <a:gd name="T7" fmla="*/ 2147483647 h 90"/>
                <a:gd name="T8" fmla="*/ 2147483647 w 62"/>
                <a:gd name="T9" fmla="*/ 2147483647 h 90"/>
                <a:gd name="T10" fmla="*/ 2147483647 w 62"/>
                <a:gd name="T11" fmla="*/ 2147483647 h 90"/>
                <a:gd name="T12" fmla="*/ 2147483647 w 62"/>
                <a:gd name="T13" fmla="*/ 2147483647 h 90"/>
                <a:gd name="T14" fmla="*/ 2147483647 w 62"/>
                <a:gd name="T15" fmla="*/ 2147483647 h 90"/>
                <a:gd name="T16" fmla="*/ 2147483647 w 62"/>
                <a:gd name="T17" fmla="*/ 2147483647 h 90"/>
                <a:gd name="T18" fmla="*/ 2147483647 w 62"/>
                <a:gd name="T19" fmla="*/ 2147483647 h 90"/>
                <a:gd name="T20" fmla="*/ 0 w 62"/>
                <a:gd name="T21" fmla="*/ 2147483647 h 90"/>
                <a:gd name="T22" fmla="*/ 2147483647 w 62"/>
                <a:gd name="T23" fmla="*/ 2147483647 h 90"/>
                <a:gd name="T24" fmla="*/ 2147483647 w 62"/>
                <a:gd name="T25" fmla="*/ 2147483647 h 90"/>
                <a:gd name="T26" fmla="*/ 2147483647 w 62"/>
                <a:gd name="T27" fmla="*/ 2147483647 h 90"/>
                <a:gd name="T28" fmla="*/ 2147483647 w 62"/>
                <a:gd name="T29" fmla="*/ 2147483647 h 90"/>
                <a:gd name="T30" fmla="*/ 2147483647 w 62"/>
                <a:gd name="T31" fmla="*/ 2147483647 h 90"/>
                <a:gd name="T32" fmla="*/ 2147483647 w 62"/>
                <a:gd name="T33" fmla="*/ 2147483647 h 90"/>
                <a:gd name="T34" fmla="*/ 2147483647 w 62"/>
                <a:gd name="T35" fmla="*/ 2147483647 h 90"/>
                <a:gd name="T36" fmla="*/ 2147483647 w 62"/>
                <a:gd name="T37" fmla="*/ 2147483647 h 90"/>
                <a:gd name="T38" fmla="*/ 2147483647 w 62"/>
                <a:gd name="T39" fmla="*/ 2147483647 h 90"/>
                <a:gd name="T40" fmla="*/ 2147483647 w 62"/>
                <a:gd name="T41" fmla="*/ 2147483647 h 90"/>
                <a:gd name="T42" fmla="*/ 2147483647 w 62"/>
                <a:gd name="T43" fmla="*/ 2147483647 h 90"/>
                <a:gd name="T44" fmla="*/ 2147483647 w 62"/>
                <a:gd name="T45" fmla="*/ 2147483647 h 90"/>
                <a:gd name="T46" fmla="*/ 2147483647 w 62"/>
                <a:gd name="T47" fmla="*/ 2147483647 h 90"/>
                <a:gd name="T48" fmla="*/ 2147483647 w 62"/>
                <a:gd name="T49" fmla="*/ 2147483647 h 90"/>
                <a:gd name="T50" fmla="*/ 2147483647 w 62"/>
                <a:gd name="T51" fmla="*/ 2147483647 h 90"/>
                <a:gd name="T52" fmla="*/ 2147483647 w 62"/>
                <a:gd name="T53" fmla="*/ 2147483647 h 90"/>
                <a:gd name="T54" fmla="*/ 2147483647 w 62"/>
                <a:gd name="T55" fmla="*/ 2147483647 h 90"/>
                <a:gd name="T56" fmla="*/ 2147483647 w 62"/>
                <a:gd name="T57" fmla="*/ 2147483647 h 90"/>
                <a:gd name="T58" fmla="*/ 2147483647 w 62"/>
                <a:gd name="T59" fmla="*/ 2147483647 h 90"/>
                <a:gd name="T60" fmla="*/ 2147483647 w 62"/>
                <a:gd name="T61" fmla="*/ 0 h 90"/>
                <a:gd name="T62" fmla="*/ 2147483647 w 62"/>
                <a:gd name="T63" fmla="*/ 2147483647 h 90"/>
                <a:gd name="T64" fmla="*/ 2147483647 w 62"/>
                <a:gd name="T65" fmla="*/ 2147483647 h 90"/>
                <a:gd name="T66" fmla="*/ 2147483647 w 62"/>
                <a:gd name="T67" fmla="*/ 2147483647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90"/>
                <a:gd name="T104" fmla="*/ 62 w 62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90">
                  <a:moveTo>
                    <a:pt x="7" y="3"/>
                  </a:moveTo>
                  <a:lnTo>
                    <a:pt x="4" y="8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9" y="28"/>
                  </a:lnTo>
                  <a:lnTo>
                    <a:pt x="9" y="36"/>
                  </a:lnTo>
                  <a:lnTo>
                    <a:pt x="10" y="42"/>
                  </a:lnTo>
                  <a:lnTo>
                    <a:pt x="3" y="53"/>
                  </a:lnTo>
                  <a:lnTo>
                    <a:pt x="3" y="58"/>
                  </a:lnTo>
                  <a:lnTo>
                    <a:pt x="0" y="64"/>
                  </a:lnTo>
                  <a:lnTo>
                    <a:pt x="3" y="78"/>
                  </a:lnTo>
                  <a:lnTo>
                    <a:pt x="7" y="79"/>
                  </a:lnTo>
                  <a:lnTo>
                    <a:pt x="6" y="86"/>
                  </a:lnTo>
                  <a:lnTo>
                    <a:pt x="15" y="90"/>
                  </a:lnTo>
                  <a:lnTo>
                    <a:pt x="28" y="84"/>
                  </a:lnTo>
                  <a:lnTo>
                    <a:pt x="62" y="72"/>
                  </a:lnTo>
                  <a:lnTo>
                    <a:pt x="59" y="67"/>
                  </a:lnTo>
                  <a:lnTo>
                    <a:pt x="51" y="62"/>
                  </a:lnTo>
                  <a:lnTo>
                    <a:pt x="55" y="56"/>
                  </a:lnTo>
                  <a:lnTo>
                    <a:pt x="52" y="51"/>
                  </a:lnTo>
                  <a:lnTo>
                    <a:pt x="52" y="45"/>
                  </a:lnTo>
                  <a:lnTo>
                    <a:pt x="55" y="41"/>
                  </a:lnTo>
                  <a:lnTo>
                    <a:pt x="52" y="37"/>
                  </a:lnTo>
                  <a:lnTo>
                    <a:pt x="52" y="33"/>
                  </a:lnTo>
                  <a:lnTo>
                    <a:pt x="51" y="28"/>
                  </a:lnTo>
                  <a:lnTo>
                    <a:pt x="49" y="23"/>
                  </a:lnTo>
                  <a:lnTo>
                    <a:pt x="51" y="17"/>
                  </a:lnTo>
                  <a:lnTo>
                    <a:pt x="45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" name="Rectangle 203"/>
            <p:cNvSpPr>
              <a:spLocks noChangeArrowheads="1"/>
            </p:cNvSpPr>
            <p:nvPr/>
          </p:nvSpPr>
          <p:spPr bwMode="auto">
            <a:xfrm>
              <a:off x="5358375" y="3392032"/>
              <a:ext cx="3326" cy="1785"/>
            </a:xfrm>
            <a:prstGeom prst="rect">
              <a:avLst/>
            </a:prstGeom>
            <a:solidFill>
              <a:srgbClr val="DAE3EE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" name="Freeform 204"/>
            <p:cNvSpPr>
              <a:spLocks/>
            </p:cNvSpPr>
            <p:nvPr/>
          </p:nvSpPr>
          <p:spPr bwMode="auto">
            <a:xfrm>
              <a:off x="5356712" y="3392032"/>
              <a:ext cx="43242" cy="124917"/>
            </a:xfrm>
            <a:custGeom>
              <a:avLst/>
              <a:gdLst>
                <a:gd name="T0" fmla="*/ 2147483647 w 26"/>
                <a:gd name="T1" fmla="*/ 0 h 70"/>
                <a:gd name="T2" fmla="*/ 0 w 26"/>
                <a:gd name="T3" fmla="*/ 2147483647 h 70"/>
                <a:gd name="T4" fmla="*/ 2147483647 w 26"/>
                <a:gd name="T5" fmla="*/ 2147483647 h 70"/>
                <a:gd name="T6" fmla="*/ 2147483647 w 26"/>
                <a:gd name="T7" fmla="*/ 2147483647 h 70"/>
                <a:gd name="T8" fmla="*/ 2147483647 w 26"/>
                <a:gd name="T9" fmla="*/ 2147483647 h 70"/>
                <a:gd name="T10" fmla="*/ 2147483647 w 26"/>
                <a:gd name="T11" fmla="*/ 2147483647 h 70"/>
                <a:gd name="T12" fmla="*/ 2147483647 w 26"/>
                <a:gd name="T13" fmla="*/ 2147483647 h 70"/>
                <a:gd name="T14" fmla="*/ 2147483647 w 26"/>
                <a:gd name="T15" fmla="*/ 2147483647 h 70"/>
                <a:gd name="T16" fmla="*/ 2147483647 w 26"/>
                <a:gd name="T17" fmla="*/ 2147483647 h 70"/>
                <a:gd name="T18" fmla="*/ 2147483647 w 26"/>
                <a:gd name="T19" fmla="*/ 2147483647 h 70"/>
                <a:gd name="T20" fmla="*/ 2147483647 w 26"/>
                <a:gd name="T21" fmla="*/ 2147483647 h 70"/>
                <a:gd name="T22" fmla="*/ 2147483647 w 26"/>
                <a:gd name="T23" fmla="*/ 2147483647 h 70"/>
                <a:gd name="T24" fmla="*/ 2147483647 w 26"/>
                <a:gd name="T25" fmla="*/ 2147483647 h 70"/>
                <a:gd name="T26" fmla="*/ 2147483647 w 26"/>
                <a:gd name="T27" fmla="*/ 2147483647 h 70"/>
                <a:gd name="T28" fmla="*/ 2147483647 w 26"/>
                <a:gd name="T29" fmla="*/ 2147483647 h 70"/>
                <a:gd name="T30" fmla="*/ 2147483647 w 26"/>
                <a:gd name="T31" fmla="*/ 2147483647 h 70"/>
                <a:gd name="T32" fmla="*/ 2147483647 w 26"/>
                <a:gd name="T33" fmla="*/ 2147483647 h 70"/>
                <a:gd name="T34" fmla="*/ 2147483647 w 26"/>
                <a:gd name="T35" fmla="*/ 2147483647 h 70"/>
                <a:gd name="T36" fmla="*/ 2147483647 w 26"/>
                <a:gd name="T37" fmla="*/ 2147483647 h 70"/>
                <a:gd name="T38" fmla="*/ 2147483647 w 26"/>
                <a:gd name="T39" fmla="*/ 2147483647 h 70"/>
                <a:gd name="T40" fmla="*/ 2147483647 w 26"/>
                <a:gd name="T41" fmla="*/ 2147483647 h 70"/>
                <a:gd name="T42" fmla="*/ 2147483647 w 26"/>
                <a:gd name="T43" fmla="*/ 2147483647 h 70"/>
                <a:gd name="T44" fmla="*/ 2147483647 w 26"/>
                <a:gd name="T45" fmla="*/ 2147483647 h 70"/>
                <a:gd name="T46" fmla="*/ 2147483647 w 26"/>
                <a:gd name="T47" fmla="*/ 2147483647 h 70"/>
                <a:gd name="T48" fmla="*/ 2147483647 w 26"/>
                <a:gd name="T49" fmla="*/ 2147483647 h 70"/>
                <a:gd name="T50" fmla="*/ 2147483647 w 26"/>
                <a:gd name="T51" fmla="*/ 2147483647 h 70"/>
                <a:gd name="T52" fmla="*/ 2147483647 w 26"/>
                <a:gd name="T53" fmla="*/ 0 h 70"/>
                <a:gd name="T54" fmla="*/ 2147483647 w 26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"/>
                <a:gd name="T85" fmla="*/ 0 h 70"/>
                <a:gd name="T86" fmla="*/ 26 w 26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" h="70">
                  <a:moveTo>
                    <a:pt x="1" y="0"/>
                  </a:moveTo>
                  <a:lnTo>
                    <a:pt x="0" y="4"/>
                  </a:lnTo>
                  <a:lnTo>
                    <a:pt x="6" y="15"/>
                  </a:lnTo>
                  <a:lnTo>
                    <a:pt x="4" y="21"/>
                  </a:lnTo>
                  <a:lnTo>
                    <a:pt x="6" y="26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10" y="39"/>
                  </a:lnTo>
                  <a:lnTo>
                    <a:pt x="7" y="43"/>
                  </a:lnTo>
                  <a:lnTo>
                    <a:pt x="7" y="49"/>
                  </a:lnTo>
                  <a:lnTo>
                    <a:pt x="10" y="54"/>
                  </a:lnTo>
                  <a:lnTo>
                    <a:pt x="6" y="60"/>
                  </a:lnTo>
                  <a:lnTo>
                    <a:pt x="14" y="65"/>
                  </a:lnTo>
                  <a:lnTo>
                    <a:pt x="17" y="70"/>
                  </a:lnTo>
                  <a:lnTo>
                    <a:pt x="20" y="68"/>
                  </a:lnTo>
                  <a:lnTo>
                    <a:pt x="26" y="67"/>
                  </a:lnTo>
                  <a:lnTo>
                    <a:pt x="21" y="59"/>
                  </a:lnTo>
                  <a:lnTo>
                    <a:pt x="23" y="53"/>
                  </a:lnTo>
                  <a:lnTo>
                    <a:pt x="21" y="28"/>
                  </a:lnTo>
                  <a:lnTo>
                    <a:pt x="18" y="21"/>
                  </a:lnTo>
                  <a:lnTo>
                    <a:pt x="18" y="15"/>
                  </a:lnTo>
                  <a:lnTo>
                    <a:pt x="14" y="11"/>
                  </a:lnTo>
                  <a:lnTo>
                    <a:pt x="12" y="8"/>
                  </a:lnTo>
                  <a:lnTo>
                    <a:pt x="15" y="1"/>
                  </a:lnTo>
                  <a:lnTo>
                    <a:pt x="7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0" name="Freeform 206"/>
            <p:cNvSpPr>
              <a:spLocks/>
            </p:cNvSpPr>
            <p:nvPr/>
          </p:nvSpPr>
          <p:spPr bwMode="auto">
            <a:xfrm>
              <a:off x="5090601" y="3454492"/>
              <a:ext cx="98128" cy="103503"/>
            </a:xfrm>
            <a:custGeom>
              <a:avLst/>
              <a:gdLst>
                <a:gd name="T0" fmla="*/ 2147483647 w 59"/>
                <a:gd name="T1" fmla="*/ 2147483647 h 58"/>
                <a:gd name="T2" fmla="*/ 2147483647 w 59"/>
                <a:gd name="T3" fmla="*/ 0 h 58"/>
                <a:gd name="T4" fmla="*/ 2147483647 w 59"/>
                <a:gd name="T5" fmla="*/ 2147483647 h 58"/>
                <a:gd name="T6" fmla="*/ 2147483647 w 59"/>
                <a:gd name="T7" fmla="*/ 2147483647 h 58"/>
                <a:gd name="T8" fmla="*/ 2147483647 w 59"/>
                <a:gd name="T9" fmla="*/ 2147483647 h 58"/>
                <a:gd name="T10" fmla="*/ 0 w 59"/>
                <a:gd name="T11" fmla="*/ 2147483647 h 58"/>
                <a:gd name="T12" fmla="*/ 2147483647 w 59"/>
                <a:gd name="T13" fmla="*/ 2147483647 h 58"/>
                <a:gd name="T14" fmla="*/ 2147483647 w 59"/>
                <a:gd name="T15" fmla="*/ 2147483647 h 58"/>
                <a:gd name="T16" fmla="*/ 2147483647 w 59"/>
                <a:gd name="T17" fmla="*/ 2147483647 h 58"/>
                <a:gd name="T18" fmla="*/ 2147483647 w 59"/>
                <a:gd name="T19" fmla="*/ 2147483647 h 58"/>
                <a:gd name="T20" fmla="*/ 2147483647 w 59"/>
                <a:gd name="T21" fmla="*/ 2147483647 h 58"/>
                <a:gd name="T22" fmla="*/ 2147483647 w 59"/>
                <a:gd name="T23" fmla="*/ 2147483647 h 58"/>
                <a:gd name="T24" fmla="*/ 2147483647 w 59"/>
                <a:gd name="T25" fmla="*/ 2147483647 h 58"/>
                <a:gd name="T26" fmla="*/ 2147483647 w 59"/>
                <a:gd name="T27" fmla="*/ 2147483647 h 58"/>
                <a:gd name="T28" fmla="*/ 2147483647 w 59"/>
                <a:gd name="T29" fmla="*/ 2147483647 h 58"/>
                <a:gd name="T30" fmla="*/ 2147483647 w 59"/>
                <a:gd name="T31" fmla="*/ 2147483647 h 58"/>
                <a:gd name="T32" fmla="*/ 2147483647 w 59"/>
                <a:gd name="T33" fmla="*/ 2147483647 h 58"/>
                <a:gd name="T34" fmla="*/ 2147483647 w 59"/>
                <a:gd name="T35" fmla="*/ 2147483647 h 58"/>
                <a:gd name="T36" fmla="*/ 2147483647 w 59"/>
                <a:gd name="T37" fmla="*/ 2147483647 h 58"/>
                <a:gd name="T38" fmla="*/ 2147483647 w 59"/>
                <a:gd name="T39" fmla="*/ 2147483647 h 58"/>
                <a:gd name="T40" fmla="*/ 2147483647 w 59"/>
                <a:gd name="T41" fmla="*/ 2147483647 h 58"/>
                <a:gd name="T42" fmla="*/ 2147483647 w 59"/>
                <a:gd name="T43" fmla="*/ 2147483647 h 58"/>
                <a:gd name="T44" fmla="*/ 2147483647 w 59"/>
                <a:gd name="T45" fmla="*/ 2147483647 h 58"/>
                <a:gd name="T46" fmla="*/ 2147483647 w 59"/>
                <a:gd name="T47" fmla="*/ 2147483647 h 58"/>
                <a:gd name="T48" fmla="*/ 2147483647 w 59"/>
                <a:gd name="T49" fmla="*/ 2147483647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8"/>
                <a:gd name="T77" fmla="*/ 59 w 59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8">
                  <a:moveTo>
                    <a:pt x="28" y="2"/>
                  </a:moveTo>
                  <a:lnTo>
                    <a:pt x="23" y="0"/>
                  </a:lnTo>
                  <a:lnTo>
                    <a:pt x="17" y="4"/>
                  </a:lnTo>
                  <a:lnTo>
                    <a:pt x="14" y="5"/>
                  </a:lnTo>
                  <a:lnTo>
                    <a:pt x="14" y="11"/>
                  </a:lnTo>
                  <a:lnTo>
                    <a:pt x="0" y="24"/>
                  </a:lnTo>
                  <a:lnTo>
                    <a:pt x="7" y="27"/>
                  </a:lnTo>
                  <a:lnTo>
                    <a:pt x="35" y="50"/>
                  </a:lnTo>
                  <a:lnTo>
                    <a:pt x="45" y="55"/>
                  </a:lnTo>
                  <a:lnTo>
                    <a:pt x="54" y="58"/>
                  </a:lnTo>
                  <a:lnTo>
                    <a:pt x="57" y="41"/>
                  </a:lnTo>
                  <a:lnTo>
                    <a:pt x="59" y="38"/>
                  </a:lnTo>
                  <a:lnTo>
                    <a:pt x="52" y="38"/>
                  </a:lnTo>
                  <a:lnTo>
                    <a:pt x="52" y="33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5" y="24"/>
                  </a:lnTo>
                  <a:lnTo>
                    <a:pt x="45" y="16"/>
                  </a:lnTo>
                  <a:lnTo>
                    <a:pt x="42" y="13"/>
                  </a:lnTo>
                  <a:lnTo>
                    <a:pt x="38" y="18"/>
                  </a:lnTo>
                  <a:lnTo>
                    <a:pt x="35" y="19"/>
                  </a:lnTo>
                  <a:lnTo>
                    <a:pt x="31" y="14"/>
                  </a:lnTo>
                  <a:lnTo>
                    <a:pt x="29" y="8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1" name="Freeform 207"/>
            <p:cNvSpPr>
              <a:spLocks/>
            </p:cNvSpPr>
            <p:nvPr/>
          </p:nvSpPr>
          <p:spPr bwMode="auto">
            <a:xfrm>
              <a:off x="5577917" y="3613315"/>
              <a:ext cx="38254" cy="26767"/>
            </a:xfrm>
            <a:custGeom>
              <a:avLst/>
              <a:gdLst>
                <a:gd name="T0" fmla="*/ 2147483647 w 23"/>
                <a:gd name="T1" fmla="*/ 0 h 15"/>
                <a:gd name="T2" fmla="*/ 2147483647 w 23"/>
                <a:gd name="T3" fmla="*/ 0 h 15"/>
                <a:gd name="T4" fmla="*/ 2147483647 w 23"/>
                <a:gd name="T5" fmla="*/ 0 h 15"/>
                <a:gd name="T6" fmla="*/ 2147483647 w 23"/>
                <a:gd name="T7" fmla="*/ 2147483647 h 15"/>
                <a:gd name="T8" fmla="*/ 0 w 23"/>
                <a:gd name="T9" fmla="*/ 2147483647 h 15"/>
                <a:gd name="T10" fmla="*/ 2147483647 w 23"/>
                <a:gd name="T11" fmla="*/ 2147483647 h 15"/>
                <a:gd name="T12" fmla="*/ 2147483647 w 23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5"/>
                <a:gd name="T23" fmla="*/ 23 w 23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5">
                  <a:moveTo>
                    <a:pt x="23" y="0"/>
                  </a:moveTo>
                  <a:lnTo>
                    <a:pt x="23" y="0"/>
                  </a:lnTo>
                  <a:lnTo>
                    <a:pt x="3" y="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23" y="1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2" name="Freeform 208"/>
            <p:cNvSpPr>
              <a:spLocks/>
            </p:cNvSpPr>
            <p:nvPr/>
          </p:nvSpPr>
          <p:spPr bwMode="auto">
            <a:xfrm>
              <a:off x="5632805" y="3770352"/>
              <a:ext cx="24948" cy="39259"/>
            </a:xfrm>
            <a:custGeom>
              <a:avLst/>
              <a:gdLst>
                <a:gd name="T0" fmla="*/ 2147483647 w 15"/>
                <a:gd name="T1" fmla="*/ 2147483647 h 22"/>
                <a:gd name="T2" fmla="*/ 0 w 15"/>
                <a:gd name="T3" fmla="*/ 2147483647 h 22"/>
                <a:gd name="T4" fmla="*/ 0 w 15"/>
                <a:gd name="T5" fmla="*/ 2147483647 h 22"/>
                <a:gd name="T6" fmla="*/ 2147483647 w 15"/>
                <a:gd name="T7" fmla="*/ 2147483647 h 22"/>
                <a:gd name="T8" fmla="*/ 2147483647 w 15"/>
                <a:gd name="T9" fmla="*/ 2147483647 h 22"/>
                <a:gd name="T10" fmla="*/ 2147483647 w 15"/>
                <a:gd name="T11" fmla="*/ 2147483647 h 22"/>
                <a:gd name="T12" fmla="*/ 2147483647 w 15"/>
                <a:gd name="T13" fmla="*/ 2147483647 h 22"/>
                <a:gd name="T14" fmla="*/ 2147483647 w 15"/>
                <a:gd name="T15" fmla="*/ 2147483647 h 22"/>
                <a:gd name="T16" fmla="*/ 2147483647 w 15"/>
                <a:gd name="T17" fmla="*/ 0 h 22"/>
                <a:gd name="T18" fmla="*/ 2147483647 w 15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2"/>
                <a:gd name="T32" fmla="*/ 15 w 15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2">
                  <a:moveTo>
                    <a:pt x="4" y="4"/>
                  </a:moveTo>
                  <a:lnTo>
                    <a:pt x="0" y="8"/>
                  </a:lnTo>
                  <a:lnTo>
                    <a:pt x="1" y="19"/>
                  </a:lnTo>
                  <a:lnTo>
                    <a:pt x="9" y="22"/>
                  </a:lnTo>
                  <a:lnTo>
                    <a:pt x="7" y="11"/>
                  </a:lnTo>
                  <a:lnTo>
                    <a:pt x="15" y="5"/>
                  </a:lnTo>
                  <a:lnTo>
                    <a:pt x="11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3" name="Freeform 209"/>
            <p:cNvSpPr>
              <a:spLocks/>
            </p:cNvSpPr>
            <p:nvPr/>
          </p:nvSpPr>
          <p:spPr bwMode="auto">
            <a:xfrm>
              <a:off x="5632805" y="3784628"/>
              <a:ext cx="1664" cy="1785"/>
            </a:xfrm>
            <a:custGeom>
              <a:avLst/>
              <a:gdLst>
                <a:gd name="T0" fmla="*/ 0 w 1664"/>
                <a:gd name="T1" fmla="*/ 0 h 1785"/>
                <a:gd name="T2" fmla="*/ 0 w 1664"/>
                <a:gd name="T3" fmla="*/ 0 h 1785"/>
                <a:gd name="T4" fmla="*/ 0 w 1664"/>
                <a:gd name="T5" fmla="*/ 0 h 1785"/>
                <a:gd name="T6" fmla="*/ 0 60000 65536"/>
                <a:gd name="T7" fmla="*/ 0 60000 65536"/>
                <a:gd name="T8" fmla="*/ 0 60000 65536"/>
                <a:gd name="T9" fmla="*/ 0 w 1664"/>
                <a:gd name="T10" fmla="*/ 0 h 1785"/>
                <a:gd name="T11" fmla="*/ 1664 w 1664"/>
                <a:gd name="T12" fmla="*/ 1785 h 17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4" h="178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4" name="Freeform 210"/>
            <p:cNvSpPr>
              <a:spLocks/>
            </p:cNvSpPr>
            <p:nvPr/>
          </p:nvSpPr>
          <p:spPr bwMode="auto">
            <a:xfrm>
              <a:off x="4955882" y="3256412"/>
              <a:ext cx="141372" cy="107071"/>
            </a:xfrm>
            <a:custGeom>
              <a:avLst/>
              <a:gdLst>
                <a:gd name="T0" fmla="*/ 2147483647 w 85"/>
                <a:gd name="T1" fmla="*/ 2147483647 h 60"/>
                <a:gd name="T2" fmla="*/ 2147483647 w 85"/>
                <a:gd name="T3" fmla="*/ 2147483647 h 60"/>
                <a:gd name="T4" fmla="*/ 2147483647 w 85"/>
                <a:gd name="T5" fmla="*/ 2147483647 h 60"/>
                <a:gd name="T6" fmla="*/ 0 w 85"/>
                <a:gd name="T7" fmla="*/ 2147483647 h 60"/>
                <a:gd name="T8" fmla="*/ 2147483647 w 85"/>
                <a:gd name="T9" fmla="*/ 2147483647 h 60"/>
                <a:gd name="T10" fmla="*/ 2147483647 w 85"/>
                <a:gd name="T11" fmla="*/ 2147483647 h 60"/>
                <a:gd name="T12" fmla="*/ 2147483647 w 85"/>
                <a:gd name="T13" fmla="*/ 2147483647 h 60"/>
                <a:gd name="T14" fmla="*/ 2147483647 w 85"/>
                <a:gd name="T15" fmla="*/ 2147483647 h 60"/>
                <a:gd name="T16" fmla="*/ 2147483647 w 85"/>
                <a:gd name="T17" fmla="*/ 2147483647 h 60"/>
                <a:gd name="T18" fmla="*/ 2147483647 w 85"/>
                <a:gd name="T19" fmla="*/ 2147483647 h 60"/>
                <a:gd name="T20" fmla="*/ 2147483647 w 85"/>
                <a:gd name="T21" fmla="*/ 2147483647 h 60"/>
                <a:gd name="T22" fmla="*/ 2147483647 w 85"/>
                <a:gd name="T23" fmla="*/ 2147483647 h 60"/>
                <a:gd name="T24" fmla="*/ 2147483647 w 85"/>
                <a:gd name="T25" fmla="*/ 2147483647 h 60"/>
                <a:gd name="T26" fmla="*/ 2147483647 w 85"/>
                <a:gd name="T27" fmla="*/ 2147483647 h 60"/>
                <a:gd name="T28" fmla="*/ 2147483647 w 85"/>
                <a:gd name="T29" fmla="*/ 2147483647 h 60"/>
                <a:gd name="T30" fmla="*/ 2147483647 w 85"/>
                <a:gd name="T31" fmla="*/ 2147483647 h 60"/>
                <a:gd name="T32" fmla="*/ 2147483647 w 85"/>
                <a:gd name="T33" fmla="*/ 2147483647 h 60"/>
                <a:gd name="T34" fmla="*/ 2147483647 w 85"/>
                <a:gd name="T35" fmla="*/ 2147483647 h 60"/>
                <a:gd name="T36" fmla="*/ 2147483647 w 85"/>
                <a:gd name="T37" fmla="*/ 2147483647 h 60"/>
                <a:gd name="T38" fmla="*/ 2147483647 w 85"/>
                <a:gd name="T39" fmla="*/ 2147483647 h 60"/>
                <a:gd name="T40" fmla="*/ 2147483647 w 85"/>
                <a:gd name="T41" fmla="*/ 2147483647 h 60"/>
                <a:gd name="T42" fmla="*/ 2147483647 w 85"/>
                <a:gd name="T43" fmla="*/ 2147483647 h 60"/>
                <a:gd name="T44" fmla="*/ 2147483647 w 85"/>
                <a:gd name="T45" fmla="*/ 2147483647 h 60"/>
                <a:gd name="T46" fmla="*/ 2147483647 w 85"/>
                <a:gd name="T47" fmla="*/ 2147483647 h 60"/>
                <a:gd name="T48" fmla="*/ 2147483647 w 85"/>
                <a:gd name="T49" fmla="*/ 2147483647 h 60"/>
                <a:gd name="T50" fmla="*/ 2147483647 w 85"/>
                <a:gd name="T51" fmla="*/ 2147483647 h 60"/>
                <a:gd name="T52" fmla="*/ 2147483647 w 85"/>
                <a:gd name="T53" fmla="*/ 2147483647 h 60"/>
                <a:gd name="T54" fmla="*/ 2147483647 w 85"/>
                <a:gd name="T55" fmla="*/ 2147483647 h 60"/>
                <a:gd name="T56" fmla="*/ 2147483647 w 85"/>
                <a:gd name="T57" fmla="*/ 2147483647 h 60"/>
                <a:gd name="T58" fmla="*/ 2147483647 w 85"/>
                <a:gd name="T59" fmla="*/ 2147483647 h 60"/>
                <a:gd name="T60" fmla="*/ 2147483647 w 85"/>
                <a:gd name="T61" fmla="*/ 2147483647 h 60"/>
                <a:gd name="T62" fmla="*/ 2147483647 w 85"/>
                <a:gd name="T63" fmla="*/ 2147483647 h 60"/>
                <a:gd name="T64" fmla="*/ 2147483647 w 85"/>
                <a:gd name="T65" fmla="*/ 2147483647 h 60"/>
                <a:gd name="T66" fmla="*/ 2147483647 w 85"/>
                <a:gd name="T67" fmla="*/ 2147483647 h 60"/>
                <a:gd name="T68" fmla="*/ 2147483647 w 85"/>
                <a:gd name="T69" fmla="*/ 2147483647 h 60"/>
                <a:gd name="T70" fmla="*/ 2147483647 w 85"/>
                <a:gd name="T71" fmla="*/ 2147483647 h 60"/>
                <a:gd name="T72" fmla="*/ 2147483647 w 85"/>
                <a:gd name="T73" fmla="*/ 2147483647 h 60"/>
                <a:gd name="T74" fmla="*/ 2147483647 w 85"/>
                <a:gd name="T75" fmla="*/ 2147483647 h 60"/>
                <a:gd name="T76" fmla="*/ 2147483647 w 85"/>
                <a:gd name="T77" fmla="*/ 2147483647 h 60"/>
                <a:gd name="T78" fmla="*/ 2147483647 w 85"/>
                <a:gd name="T79" fmla="*/ 0 h 60"/>
                <a:gd name="T80" fmla="*/ 2147483647 w 85"/>
                <a:gd name="T81" fmla="*/ 0 h 60"/>
                <a:gd name="T82" fmla="*/ 2147483647 w 85"/>
                <a:gd name="T83" fmla="*/ 2147483647 h 60"/>
                <a:gd name="T84" fmla="*/ 2147483647 w 85"/>
                <a:gd name="T85" fmla="*/ 2147483647 h 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5"/>
                <a:gd name="T130" fmla="*/ 0 h 60"/>
                <a:gd name="T131" fmla="*/ 85 w 85"/>
                <a:gd name="T132" fmla="*/ 60 h 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5" h="60">
                  <a:moveTo>
                    <a:pt x="12" y="1"/>
                  </a:moveTo>
                  <a:lnTo>
                    <a:pt x="12" y="7"/>
                  </a:lnTo>
                  <a:lnTo>
                    <a:pt x="8" y="20"/>
                  </a:lnTo>
                  <a:lnTo>
                    <a:pt x="0" y="26"/>
                  </a:lnTo>
                  <a:lnTo>
                    <a:pt x="8" y="32"/>
                  </a:lnTo>
                  <a:lnTo>
                    <a:pt x="12" y="42"/>
                  </a:lnTo>
                  <a:lnTo>
                    <a:pt x="25" y="42"/>
                  </a:lnTo>
                  <a:lnTo>
                    <a:pt x="31" y="39"/>
                  </a:lnTo>
                  <a:lnTo>
                    <a:pt x="39" y="39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46" y="48"/>
                  </a:lnTo>
                  <a:lnTo>
                    <a:pt x="40" y="46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3" y="46"/>
                  </a:lnTo>
                  <a:lnTo>
                    <a:pt x="20" y="49"/>
                  </a:lnTo>
                  <a:lnTo>
                    <a:pt x="22" y="52"/>
                  </a:lnTo>
                  <a:lnTo>
                    <a:pt x="40" y="54"/>
                  </a:lnTo>
                  <a:lnTo>
                    <a:pt x="51" y="54"/>
                  </a:lnTo>
                  <a:lnTo>
                    <a:pt x="53" y="54"/>
                  </a:lnTo>
                  <a:lnTo>
                    <a:pt x="54" y="54"/>
                  </a:lnTo>
                  <a:lnTo>
                    <a:pt x="64" y="57"/>
                  </a:lnTo>
                  <a:lnTo>
                    <a:pt x="68" y="60"/>
                  </a:lnTo>
                  <a:lnTo>
                    <a:pt x="79" y="59"/>
                  </a:lnTo>
                  <a:lnTo>
                    <a:pt x="82" y="60"/>
                  </a:lnTo>
                  <a:lnTo>
                    <a:pt x="85" y="57"/>
                  </a:lnTo>
                  <a:lnTo>
                    <a:pt x="84" y="51"/>
                  </a:lnTo>
                  <a:lnTo>
                    <a:pt x="81" y="46"/>
                  </a:lnTo>
                  <a:lnTo>
                    <a:pt x="74" y="43"/>
                  </a:lnTo>
                  <a:lnTo>
                    <a:pt x="76" y="35"/>
                  </a:lnTo>
                  <a:lnTo>
                    <a:pt x="73" y="29"/>
                  </a:lnTo>
                  <a:lnTo>
                    <a:pt x="73" y="26"/>
                  </a:lnTo>
                  <a:lnTo>
                    <a:pt x="71" y="25"/>
                  </a:lnTo>
                  <a:lnTo>
                    <a:pt x="57" y="12"/>
                  </a:lnTo>
                  <a:lnTo>
                    <a:pt x="54" y="7"/>
                  </a:lnTo>
                  <a:lnTo>
                    <a:pt x="50" y="4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5" name="Freeform 211"/>
            <p:cNvSpPr>
              <a:spLocks/>
            </p:cNvSpPr>
            <p:nvPr/>
          </p:nvSpPr>
          <p:spPr bwMode="auto">
            <a:xfrm>
              <a:off x="4974177" y="3349206"/>
              <a:ext cx="69854" cy="48183"/>
            </a:xfrm>
            <a:custGeom>
              <a:avLst/>
              <a:gdLst>
                <a:gd name="T0" fmla="*/ 0 w 42"/>
                <a:gd name="T1" fmla="*/ 2147483647 h 27"/>
                <a:gd name="T2" fmla="*/ 2147483647 w 42"/>
                <a:gd name="T3" fmla="*/ 2147483647 h 27"/>
                <a:gd name="T4" fmla="*/ 2147483647 w 42"/>
                <a:gd name="T5" fmla="*/ 2147483647 h 27"/>
                <a:gd name="T6" fmla="*/ 2147483647 w 42"/>
                <a:gd name="T7" fmla="*/ 2147483647 h 27"/>
                <a:gd name="T8" fmla="*/ 2147483647 w 42"/>
                <a:gd name="T9" fmla="*/ 2147483647 h 27"/>
                <a:gd name="T10" fmla="*/ 2147483647 w 42"/>
                <a:gd name="T11" fmla="*/ 2147483647 h 27"/>
                <a:gd name="T12" fmla="*/ 2147483647 w 42"/>
                <a:gd name="T13" fmla="*/ 2147483647 h 27"/>
                <a:gd name="T14" fmla="*/ 2147483647 w 42"/>
                <a:gd name="T15" fmla="*/ 2147483647 h 27"/>
                <a:gd name="T16" fmla="*/ 2147483647 w 42"/>
                <a:gd name="T17" fmla="*/ 2147483647 h 27"/>
                <a:gd name="T18" fmla="*/ 2147483647 w 42"/>
                <a:gd name="T19" fmla="*/ 2147483647 h 27"/>
                <a:gd name="T20" fmla="*/ 2147483647 w 42"/>
                <a:gd name="T21" fmla="*/ 2147483647 h 27"/>
                <a:gd name="T22" fmla="*/ 2147483647 w 42"/>
                <a:gd name="T23" fmla="*/ 2147483647 h 27"/>
                <a:gd name="T24" fmla="*/ 2147483647 w 42"/>
                <a:gd name="T25" fmla="*/ 2147483647 h 27"/>
                <a:gd name="T26" fmla="*/ 2147483647 w 42"/>
                <a:gd name="T27" fmla="*/ 2147483647 h 27"/>
                <a:gd name="T28" fmla="*/ 2147483647 w 42"/>
                <a:gd name="T29" fmla="*/ 2147483647 h 27"/>
                <a:gd name="T30" fmla="*/ 2147483647 w 42"/>
                <a:gd name="T31" fmla="*/ 2147483647 h 27"/>
                <a:gd name="T32" fmla="*/ 2147483647 w 42"/>
                <a:gd name="T33" fmla="*/ 2147483647 h 27"/>
                <a:gd name="T34" fmla="*/ 2147483647 w 42"/>
                <a:gd name="T35" fmla="*/ 0 h 27"/>
                <a:gd name="T36" fmla="*/ 2147483647 w 42"/>
                <a:gd name="T37" fmla="*/ 2147483647 h 27"/>
                <a:gd name="T38" fmla="*/ 0 w 42"/>
                <a:gd name="T39" fmla="*/ 2147483647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27"/>
                <a:gd name="T62" fmla="*/ 42 w 42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27">
                  <a:moveTo>
                    <a:pt x="0" y="7"/>
                  </a:moveTo>
                  <a:lnTo>
                    <a:pt x="4" y="11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12" y="21"/>
                  </a:lnTo>
                  <a:lnTo>
                    <a:pt x="22" y="25"/>
                  </a:lnTo>
                  <a:lnTo>
                    <a:pt x="23" y="27"/>
                  </a:lnTo>
                  <a:lnTo>
                    <a:pt x="28" y="19"/>
                  </a:lnTo>
                  <a:lnTo>
                    <a:pt x="34" y="18"/>
                  </a:lnTo>
                  <a:lnTo>
                    <a:pt x="40" y="18"/>
                  </a:lnTo>
                  <a:lnTo>
                    <a:pt x="40" y="14"/>
                  </a:lnTo>
                  <a:lnTo>
                    <a:pt x="39" y="8"/>
                  </a:lnTo>
                  <a:lnTo>
                    <a:pt x="40" y="7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29" y="2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6" name="Freeform 212"/>
            <p:cNvSpPr>
              <a:spLocks/>
            </p:cNvSpPr>
            <p:nvPr/>
          </p:nvSpPr>
          <p:spPr bwMode="auto">
            <a:xfrm>
              <a:off x="4974177" y="3326006"/>
              <a:ext cx="64865" cy="17845"/>
            </a:xfrm>
            <a:custGeom>
              <a:avLst/>
              <a:gdLst>
                <a:gd name="T0" fmla="*/ 2147483647 w 39"/>
                <a:gd name="T1" fmla="*/ 2147483647 h 10"/>
                <a:gd name="T2" fmla="*/ 0 w 39"/>
                <a:gd name="T3" fmla="*/ 2147483647 h 10"/>
                <a:gd name="T4" fmla="*/ 2147483647 w 39"/>
                <a:gd name="T5" fmla="*/ 2147483647 h 10"/>
                <a:gd name="T6" fmla="*/ 2147483647 w 39"/>
                <a:gd name="T7" fmla="*/ 2147483647 h 10"/>
                <a:gd name="T8" fmla="*/ 2147483647 w 39"/>
                <a:gd name="T9" fmla="*/ 2147483647 h 10"/>
                <a:gd name="T10" fmla="*/ 2147483647 w 39"/>
                <a:gd name="T11" fmla="*/ 2147483647 h 10"/>
                <a:gd name="T12" fmla="*/ 2147483647 w 39"/>
                <a:gd name="T13" fmla="*/ 2147483647 h 10"/>
                <a:gd name="T14" fmla="*/ 2147483647 w 39"/>
                <a:gd name="T15" fmla="*/ 2147483647 h 10"/>
                <a:gd name="T16" fmla="*/ 2147483647 w 39"/>
                <a:gd name="T17" fmla="*/ 2147483647 h 10"/>
                <a:gd name="T18" fmla="*/ 2147483647 w 39"/>
                <a:gd name="T19" fmla="*/ 2147483647 h 10"/>
                <a:gd name="T20" fmla="*/ 2147483647 w 39"/>
                <a:gd name="T21" fmla="*/ 2147483647 h 10"/>
                <a:gd name="T22" fmla="*/ 2147483647 w 39"/>
                <a:gd name="T23" fmla="*/ 0 h 10"/>
                <a:gd name="T24" fmla="*/ 2147483647 w 39"/>
                <a:gd name="T25" fmla="*/ 0 h 10"/>
                <a:gd name="T26" fmla="*/ 2147483647 w 39"/>
                <a:gd name="T27" fmla="*/ 2147483647 h 10"/>
                <a:gd name="T28" fmla="*/ 2147483647 w 39"/>
                <a:gd name="T29" fmla="*/ 2147483647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10"/>
                <a:gd name="T47" fmla="*/ 39 w 39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10">
                  <a:moveTo>
                    <a:pt x="1" y="3"/>
                  </a:moveTo>
                  <a:lnTo>
                    <a:pt x="0" y="9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25" y="4"/>
                  </a:lnTo>
                  <a:lnTo>
                    <a:pt x="29" y="7"/>
                  </a:lnTo>
                  <a:lnTo>
                    <a:pt x="35" y="9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4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7" name="Rectangle 213"/>
            <p:cNvSpPr>
              <a:spLocks noChangeArrowheads="1"/>
            </p:cNvSpPr>
            <p:nvPr/>
          </p:nvSpPr>
          <p:spPr bwMode="auto">
            <a:xfrm>
              <a:off x="5044031" y="3352774"/>
              <a:ext cx="1664" cy="1785"/>
            </a:xfrm>
            <a:prstGeom prst="rect">
              <a:avLst/>
            </a:prstGeom>
            <a:solidFill>
              <a:srgbClr val="DAE3EE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8" name="Freeform 214"/>
            <p:cNvSpPr>
              <a:spLocks/>
            </p:cNvSpPr>
            <p:nvPr/>
          </p:nvSpPr>
          <p:spPr bwMode="auto">
            <a:xfrm>
              <a:off x="5054010" y="3417016"/>
              <a:ext cx="64865" cy="80304"/>
            </a:xfrm>
            <a:custGeom>
              <a:avLst/>
              <a:gdLst>
                <a:gd name="T0" fmla="*/ 2147483647 w 39"/>
                <a:gd name="T1" fmla="*/ 2147483647 h 45"/>
                <a:gd name="T2" fmla="*/ 2147483647 w 39"/>
                <a:gd name="T3" fmla="*/ 2147483647 h 45"/>
                <a:gd name="T4" fmla="*/ 2147483647 w 39"/>
                <a:gd name="T5" fmla="*/ 2147483647 h 45"/>
                <a:gd name="T6" fmla="*/ 0 w 39"/>
                <a:gd name="T7" fmla="*/ 2147483647 h 45"/>
                <a:gd name="T8" fmla="*/ 2147483647 w 39"/>
                <a:gd name="T9" fmla="*/ 2147483647 h 45"/>
                <a:gd name="T10" fmla="*/ 2147483647 w 39"/>
                <a:gd name="T11" fmla="*/ 2147483647 h 45"/>
                <a:gd name="T12" fmla="*/ 2147483647 w 39"/>
                <a:gd name="T13" fmla="*/ 2147483647 h 45"/>
                <a:gd name="T14" fmla="*/ 2147483647 w 39"/>
                <a:gd name="T15" fmla="*/ 2147483647 h 45"/>
                <a:gd name="T16" fmla="*/ 2147483647 w 39"/>
                <a:gd name="T17" fmla="*/ 2147483647 h 45"/>
                <a:gd name="T18" fmla="*/ 2147483647 w 39"/>
                <a:gd name="T19" fmla="*/ 2147483647 h 45"/>
                <a:gd name="T20" fmla="*/ 2147483647 w 39"/>
                <a:gd name="T21" fmla="*/ 2147483647 h 45"/>
                <a:gd name="T22" fmla="*/ 2147483647 w 39"/>
                <a:gd name="T23" fmla="*/ 2147483647 h 45"/>
                <a:gd name="T24" fmla="*/ 2147483647 w 39"/>
                <a:gd name="T25" fmla="*/ 2147483647 h 45"/>
                <a:gd name="T26" fmla="*/ 2147483647 w 39"/>
                <a:gd name="T27" fmla="*/ 2147483647 h 45"/>
                <a:gd name="T28" fmla="*/ 2147483647 w 39"/>
                <a:gd name="T29" fmla="*/ 2147483647 h 45"/>
                <a:gd name="T30" fmla="*/ 2147483647 w 39"/>
                <a:gd name="T31" fmla="*/ 0 h 45"/>
                <a:gd name="T32" fmla="*/ 2147483647 w 39"/>
                <a:gd name="T33" fmla="*/ 0 h 45"/>
                <a:gd name="T34" fmla="*/ 2147483647 w 39"/>
                <a:gd name="T35" fmla="*/ 2147483647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45"/>
                <a:gd name="T56" fmla="*/ 39 w 39"/>
                <a:gd name="T57" fmla="*/ 45 h 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45">
                  <a:moveTo>
                    <a:pt x="12" y="4"/>
                  </a:moveTo>
                  <a:lnTo>
                    <a:pt x="9" y="3"/>
                  </a:lnTo>
                  <a:lnTo>
                    <a:pt x="8" y="9"/>
                  </a:lnTo>
                  <a:lnTo>
                    <a:pt x="0" y="14"/>
                  </a:lnTo>
                  <a:lnTo>
                    <a:pt x="3" y="31"/>
                  </a:lnTo>
                  <a:lnTo>
                    <a:pt x="8" y="31"/>
                  </a:lnTo>
                  <a:lnTo>
                    <a:pt x="11" y="37"/>
                  </a:lnTo>
                  <a:lnTo>
                    <a:pt x="14" y="39"/>
                  </a:lnTo>
                  <a:lnTo>
                    <a:pt x="22" y="45"/>
                  </a:lnTo>
                  <a:lnTo>
                    <a:pt x="36" y="32"/>
                  </a:lnTo>
                  <a:lnTo>
                    <a:pt x="36" y="26"/>
                  </a:lnTo>
                  <a:lnTo>
                    <a:pt x="39" y="25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9" name="Freeform 215"/>
            <p:cNvSpPr>
              <a:spLocks/>
            </p:cNvSpPr>
            <p:nvPr/>
          </p:nvSpPr>
          <p:spPr bwMode="auto">
            <a:xfrm>
              <a:off x="9032903" y="1923898"/>
              <a:ext cx="12041" cy="7939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5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10" name="Freeform 216"/>
            <p:cNvSpPr>
              <a:spLocks/>
            </p:cNvSpPr>
            <p:nvPr/>
          </p:nvSpPr>
          <p:spPr bwMode="auto">
            <a:xfrm>
              <a:off x="9058705" y="1927074"/>
              <a:ext cx="12040" cy="635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2" y="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11" name="Freeform 217"/>
            <p:cNvSpPr>
              <a:spLocks/>
            </p:cNvSpPr>
            <p:nvPr/>
          </p:nvSpPr>
          <p:spPr bwMode="auto">
            <a:xfrm>
              <a:off x="9075906" y="1928661"/>
              <a:ext cx="12040" cy="952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1" y="2"/>
                </a:cxn>
              </a:cxnLst>
              <a:rect l="0" t="0" r="r" b="b"/>
              <a:pathLst>
                <a:path w="7" h="5">
                  <a:moveTo>
                    <a:pt x="1" y="2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4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12" name="Freeform 218"/>
            <p:cNvSpPr>
              <a:spLocks/>
            </p:cNvSpPr>
            <p:nvPr/>
          </p:nvSpPr>
          <p:spPr bwMode="auto">
            <a:xfrm>
              <a:off x="9227275" y="1952480"/>
              <a:ext cx="22361" cy="95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6">
                  <a:moveTo>
                    <a:pt x="11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13" name="Freeform 219"/>
            <p:cNvSpPr>
              <a:spLocks/>
            </p:cNvSpPr>
            <p:nvPr/>
          </p:nvSpPr>
          <p:spPr bwMode="auto">
            <a:xfrm>
              <a:off x="9103428" y="2214478"/>
              <a:ext cx="10321" cy="19054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3" y="6"/>
                </a:cxn>
                <a:cxn ang="0">
                  <a:pos x="6" y="3"/>
                </a:cxn>
              </a:cxnLst>
              <a:rect l="0" t="0" r="r" b="b"/>
              <a:pathLst>
                <a:path w="6" h="11">
                  <a:moveTo>
                    <a:pt x="6" y="3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3" y="6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14" name="Freeform 220"/>
            <p:cNvSpPr>
              <a:spLocks/>
            </p:cNvSpPr>
            <p:nvPr/>
          </p:nvSpPr>
          <p:spPr bwMode="auto">
            <a:xfrm>
              <a:off x="8754248" y="1779401"/>
              <a:ext cx="30962" cy="79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9" y="3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19" h="5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15" name="Freeform 221"/>
            <p:cNvSpPr>
              <a:spLocks/>
            </p:cNvSpPr>
            <p:nvPr/>
          </p:nvSpPr>
          <p:spPr bwMode="auto">
            <a:xfrm>
              <a:off x="8707805" y="1809571"/>
              <a:ext cx="111806" cy="22230"/>
            </a:xfrm>
            <a:custGeom>
              <a:avLst/>
              <a:gdLst/>
              <a:ahLst/>
              <a:cxnLst>
                <a:cxn ang="0">
                  <a:pos x="67" y="8"/>
                </a:cxn>
                <a:cxn ang="0">
                  <a:pos x="59" y="5"/>
                </a:cxn>
                <a:cxn ang="0">
                  <a:pos x="54" y="5"/>
                </a:cxn>
                <a:cxn ang="0">
                  <a:pos x="48" y="5"/>
                </a:cxn>
                <a:cxn ang="0">
                  <a:pos x="40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26" y="3"/>
                </a:cxn>
                <a:cxn ang="0">
                  <a:pos x="16" y="3"/>
                </a:cxn>
                <a:cxn ang="0">
                  <a:pos x="11" y="0"/>
                </a:cxn>
                <a:cxn ang="0">
                  <a:pos x="5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14" y="8"/>
                </a:cxn>
                <a:cxn ang="0">
                  <a:pos x="23" y="8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36" y="13"/>
                </a:cxn>
                <a:cxn ang="0">
                  <a:pos x="45" y="13"/>
                </a:cxn>
                <a:cxn ang="0">
                  <a:pos x="45" y="13"/>
                </a:cxn>
                <a:cxn ang="0">
                  <a:pos x="54" y="13"/>
                </a:cxn>
                <a:cxn ang="0">
                  <a:pos x="54" y="13"/>
                </a:cxn>
                <a:cxn ang="0">
                  <a:pos x="61" y="10"/>
                </a:cxn>
                <a:cxn ang="0">
                  <a:pos x="67" y="8"/>
                </a:cxn>
              </a:cxnLst>
              <a:rect l="0" t="0" r="r" b="b"/>
              <a:pathLst>
                <a:path w="67" h="13">
                  <a:moveTo>
                    <a:pt x="67" y="8"/>
                  </a:moveTo>
                  <a:lnTo>
                    <a:pt x="59" y="5"/>
                  </a:lnTo>
                  <a:lnTo>
                    <a:pt x="54" y="5"/>
                  </a:lnTo>
                  <a:lnTo>
                    <a:pt x="48" y="5"/>
                  </a:lnTo>
                  <a:lnTo>
                    <a:pt x="40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26" y="3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14" y="8"/>
                  </a:lnTo>
                  <a:lnTo>
                    <a:pt x="23" y="8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36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61" y="10"/>
                  </a:lnTo>
                  <a:lnTo>
                    <a:pt x="67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16" name="Freeform 222"/>
            <p:cNvSpPr>
              <a:spLocks/>
            </p:cNvSpPr>
            <p:nvPr/>
          </p:nvSpPr>
          <p:spPr bwMode="auto">
            <a:xfrm>
              <a:off x="8497954" y="1793693"/>
              <a:ext cx="192651" cy="38109"/>
            </a:xfrm>
            <a:custGeom>
              <a:avLst/>
              <a:gdLst/>
              <a:ahLst/>
              <a:cxnLst>
                <a:cxn ang="0">
                  <a:pos x="48" y="9"/>
                </a:cxn>
                <a:cxn ang="0">
                  <a:pos x="39" y="6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0" y="3"/>
                </a:cxn>
                <a:cxn ang="0">
                  <a:pos x="3" y="6"/>
                </a:cxn>
                <a:cxn ang="0">
                  <a:pos x="0" y="14"/>
                </a:cxn>
                <a:cxn ang="0">
                  <a:pos x="13" y="22"/>
                </a:cxn>
                <a:cxn ang="0">
                  <a:pos x="22" y="20"/>
                </a:cxn>
                <a:cxn ang="0">
                  <a:pos x="39" y="22"/>
                </a:cxn>
                <a:cxn ang="0">
                  <a:pos x="53" y="20"/>
                </a:cxn>
                <a:cxn ang="0">
                  <a:pos x="64" y="19"/>
                </a:cxn>
                <a:cxn ang="0">
                  <a:pos x="72" y="22"/>
                </a:cxn>
                <a:cxn ang="0">
                  <a:pos x="72" y="22"/>
                </a:cxn>
                <a:cxn ang="0">
                  <a:pos x="84" y="20"/>
                </a:cxn>
                <a:cxn ang="0">
                  <a:pos x="84" y="20"/>
                </a:cxn>
                <a:cxn ang="0">
                  <a:pos x="100" y="19"/>
                </a:cxn>
                <a:cxn ang="0">
                  <a:pos x="115" y="11"/>
                </a:cxn>
                <a:cxn ang="0">
                  <a:pos x="107" y="8"/>
                </a:cxn>
                <a:cxn ang="0">
                  <a:pos x="98" y="8"/>
                </a:cxn>
                <a:cxn ang="0">
                  <a:pos x="92" y="6"/>
                </a:cxn>
                <a:cxn ang="0">
                  <a:pos x="86" y="6"/>
                </a:cxn>
                <a:cxn ang="0">
                  <a:pos x="76" y="6"/>
                </a:cxn>
                <a:cxn ang="0">
                  <a:pos x="67" y="3"/>
                </a:cxn>
                <a:cxn ang="0">
                  <a:pos x="61" y="2"/>
                </a:cxn>
                <a:cxn ang="0">
                  <a:pos x="53" y="6"/>
                </a:cxn>
                <a:cxn ang="0">
                  <a:pos x="48" y="9"/>
                </a:cxn>
              </a:cxnLst>
              <a:rect l="0" t="0" r="r" b="b"/>
              <a:pathLst>
                <a:path w="115" h="22">
                  <a:moveTo>
                    <a:pt x="48" y="9"/>
                  </a:moveTo>
                  <a:lnTo>
                    <a:pt x="39" y="6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0" y="3"/>
                  </a:lnTo>
                  <a:lnTo>
                    <a:pt x="3" y="6"/>
                  </a:lnTo>
                  <a:lnTo>
                    <a:pt x="0" y="14"/>
                  </a:lnTo>
                  <a:lnTo>
                    <a:pt x="13" y="22"/>
                  </a:lnTo>
                  <a:lnTo>
                    <a:pt x="22" y="20"/>
                  </a:lnTo>
                  <a:lnTo>
                    <a:pt x="39" y="22"/>
                  </a:lnTo>
                  <a:lnTo>
                    <a:pt x="53" y="20"/>
                  </a:lnTo>
                  <a:lnTo>
                    <a:pt x="64" y="19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100" y="19"/>
                  </a:lnTo>
                  <a:lnTo>
                    <a:pt x="115" y="11"/>
                  </a:lnTo>
                  <a:lnTo>
                    <a:pt x="107" y="8"/>
                  </a:lnTo>
                  <a:lnTo>
                    <a:pt x="98" y="8"/>
                  </a:lnTo>
                  <a:lnTo>
                    <a:pt x="92" y="6"/>
                  </a:lnTo>
                  <a:lnTo>
                    <a:pt x="86" y="6"/>
                  </a:lnTo>
                  <a:lnTo>
                    <a:pt x="76" y="6"/>
                  </a:lnTo>
                  <a:lnTo>
                    <a:pt x="67" y="3"/>
                  </a:lnTo>
                  <a:lnTo>
                    <a:pt x="61" y="2"/>
                  </a:lnTo>
                  <a:lnTo>
                    <a:pt x="53" y="6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17" name="Freeform 223"/>
            <p:cNvSpPr>
              <a:spLocks/>
            </p:cNvSpPr>
            <p:nvPr/>
          </p:nvSpPr>
          <p:spPr bwMode="auto">
            <a:xfrm>
              <a:off x="8558156" y="1842916"/>
              <a:ext cx="89445" cy="2699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14"/>
                </a:cxn>
                <a:cxn ang="0">
                  <a:pos x="14" y="12"/>
                </a:cxn>
                <a:cxn ang="0">
                  <a:pos x="20" y="12"/>
                </a:cxn>
                <a:cxn ang="0">
                  <a:pos x="26" y="14"/>
                </a:cxn>
                <a:cxn ang="0">
                  <a:pos x="36" y="14"/>
                </a:cxn>
                <a:cxn ang="0">
                  <a:pos x="47" y="15"/>
                </a:cxn>
                <a:cxn ang="0">
                  <a:pos x="53" y="14"/>
                </a:cxn>
                <a:cxn ang="0">
                  <a:pos x="54" y="12"/>
                </a:cxn>
                <a:cxn ang="0">
                  <a:pos x="48" y="9"/>
                </a:cxn>
                <a:cxn ang="0">
                  <a:pos x="42" y="6"/>
                </a:cxn>
                <a:cxn ang="0">
                  <a:pos x="34" y="6"/>
                </a:cxn>
                <a:cxn ang="0">
                  <a:pos x="23" y="3"/>
                </a:cxn>
                <a:cxn ang="0">
                  <a:pos x="17" y="6"/>
                </a:cxn>
                <a:cxn ang="0">
                  <a:pos x="8" y="0"/>
                </a:cxn>
                <a:cxn ang="0">
                  <a:pos x="8" y="3"/>
                </a:cxn>
                <a:cxn ang="0">
                  <a:pos x="14" y="9"/>
                </a:cxn>
                <a:cxn ang="0">
                  <a:pos x="9" y="11"/>
                </a:cxn>
                <a:cxn ang="0">
                  <a:pos x="0" y="11"/>
                </a:cxn>
              </a:cxnLst>
              <a:rect l="0" t="0" r="r" b="b"/>
              <a:pathLst>
                <a:path w="54" h="15">
                  <a:moveTo>
                    <a:pt x="0" y="11"/>
                  </a:moveTo>
                  <a:lnTo>
                    <a:pt x="3" y="14"/>
                  </a:lnTo>
                  <a:lnTo>
                    <a:pt x="14" y="12"/>
                  </a:lnTo>
                  <a:lnTo>
                    <a:pt x="20" y="12"/>
                  </a:lnTo>
                  <a:lnTo>
                    <a:pt x="26" y="14"/>
                  </a:lnTo>
                  <a:lnTo>
                    <a:pt x="36" y="14"/>
                  </a:lnTo>
                  <a:lnTo>
                    <a:pt x="47" y="15"/>
                  </a:lnTo>
                  <a:lnTo>
                    <a:pt x="53" y="14"/>
                  </a:lnTo>
                  <a:lnTo>
                    <a:pt x="54" y="12"/>
                  </a:lnTo>
                  <a:lnTo>
                    <a:pt x="48" y="9"/>
                  </a:lnTo>
                  <a:lnTo>
                    <a:pt x="42" y="6"/>
                  </a:lnTo>
                  <a:lnTo>
                    <a:pt x="34" y="6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8" y="0"/>
                  </a:lnTo>
                  <a:lnTo>
                    <a:pt x="8" y="3"/>
                  </a:lnTo>
                  <a:lnTo>
                    <a:pt x="14" y="9"/>
                  </a:lnTo>
                  <a:lnTo>
                    <a:pt x="9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18" name="Freeform 224"/>
            <p:cNvSpPr>
              <a:spLocks/>
            </p:cNvSpPr>
            <p:nvPr/>
          </p:nvSpPr>
          <p:spPr bwMode="auto">
            <a:xfrm>
              <a:off x="8460111" y="1798456"/>
              <a:ext cx="12040" cy="1905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6" y="0"/>
                </a:cxn>
              </a:cxnLst>
              <a:rect l="0" t="0" r="r" b="b"/>
              <a:pathLst>
                <a:path w="8" h="11">
                  <a:moveTo>
                    <a:pt x="6" y="0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6" y="5"/>
                  </a:lnTo>
                  <a:lnTo>
                    <a:pt x="8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19" name="Freeform 225"/>
            <p:cNvSpPr>
              <a:spLocks/>
            </p:cNvSpPr>
            <p:nvPr/>
          </p:nvSpPr>
          <p:spPr bwMode="auto">
            <a:xfrm>
              <a:off x="8460111" y="1839741"/>
              <a:ext cx="24081" cy="14291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7"/>
                </a:cxn>
                <a:cxn ang="0">
                  <a:pos x="11" y="8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4" h="8">
                  <a:moveTo>
                    <a:pt x="11" y="5"/>
                  </a:moveTo>
                  <a:lnTo>
                    <a:pt x="11" y="5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7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20" name="Freeform 226"/>
            <p:cNvSpPr>
              <a:spLocks/>
            </p:cNvSpPr>
            <p:nvPr/>
          </p:nvSpPr>
          <p:spPr bwMode="auto">
            <a:xfrm>
              <a:off x="8604600" y="2325629"/>
              <a:ext cx="73964" cy="2127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16" y="2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5" y="14"/>
                </a:cxn>
                <a:cxn ang="0">
                  <a:pos x="2" y="16"/>
                </a:cxn>
                <a:cxn ang="0">
                  <a:pos x="5" y="23"/>
                </a:cxn>
                <a:cxn ang="0">
                  <a:pos x="2" y="30"/>
                </a:cxn>
                <a:cxn ang="0">
                  <a:pos x="0" y="31"/>
                </a:cxn>
                <a:cxn ang="0">
                  <a:pos x="3" y="37"/>
                </a:cxn>
                <a:cxn ang="0">
                  <a:pos x="8" y="48"/>
                </a:cxn>
                <a:cxn ang="0">
                  <a:pos x="8" y="61"/>
                </a:cxn>
                <a:cxn ang="0">
                  <a:pos x="6" y="73"/>
                </a:cxn>
                <a:cxn ang="0">
                  <a:pos x="6" y="76"/>
                </a:cxn>
                <a:cxn ang="0">
                  <a:pos x="9" y="90"/>
                </a:cxn>
                <a:cxn ang="0">
                  <a:pos x="6" y="93"/>
                </a:cxn>
                <a:cxn ang="0">
                  <a:pos x="6" y="99"/>
                </a:cxn>
                <a:cxn ang="0">
                  <a:pos x="5" y="110"/>
                </a:cxn>
                <a:cxn ang="0">
                  <a:pos x="5" y="117"/>
                </a:cxn>
                <a:cxn ang="0">
                  <a:pos x="8" y="120"/>
                </a:cxn>
                <a:cxn ang="0">
                  <a:pos x="11" y="118"/>
                </a:cxn>
                <a:cxn ang="0">
                  <a:pos x="16" y="107"/>
                </a:cxn>
                <a:cxn ang="0">
                  <a:pos x="22" y="110"/>
                </a:cxn>
                <a:cxn ang="0">
                  <a:pos x="26" y="117"/>
                </a:cxn>
                <a:cxn ang="0">
                  <a:pos x="28" y="113"/>
                </a:cxn>
                <a:cxn ang="0">
                  <a:pos x="25" y="106"/>
                </a:cxn>
                <a:cxn ang="0">
                  <a:pos x="22" y="104"/>
                </a:cxn>
                <a:cxn ang="0">
                  <a:pos x="20" y="101"/>
                </a:cxn>
                <a:cxn ang="0">
                  <a:pos x="19" y="98"/>
                </a:cxn>
                <a:cxn ang="0">
                  <a:pos x="17" y="96"/>
                </a:cxn>
                <a:cxn ang="0">
                  <a:pos x="16" y="95"/>
                </a:cxn>
                <a:cxn ang="0">
                  <a:pos x="16" y="85"/>
                </a:cxn>
                <a:cxn ang="0">
                  <a:pos x="17" y="82"/>
                </a:cxn>
                <a:cxn ang="0">
                  <a:pos x="20" y="78"/>
                </a:cxn>
                <a:cxn ang="0">
                  <a:pos x="20" y="75"/>
                </a:cxn>
                <a:cxn ang="0">
                  <a:pos x="26" y="73"/>
                </a:cxn>
                <a:cxn ang="0">
                  <a:pos x="40" y="78"/>
                </a:cxn>
                <a:cxn ang="0">
                  <a:pos x="45" y="82"/>
                </a:cxn>
                <a:cxn ang="0">
                  <a:pos x="43" y="78"/>
                </a:cxn>
                <a:cxn ang="0">
                  <a:pos x="37" y="70"/>
                </a:cxn>
                <a:cxn ang="0">
                  <a:pos x="33" y="61"/>
                </a:cxn>
                <a:cxn ang="0">
                  <a:pos x="33" y="58"/>
                </a:cxn>
                <a:cxn ang="0">
                  <a:pos x="29" y="53"/>
                </a:cxn>
                <a:cxn ang="0">
                  <a:pos x="26" y="45"/>
                </a:cxn>
                <a:cxn ang="0">
                  <a:pos x="25" y="40"/>
                </a:cxn>
                <a:cxn ang="0">
                  <a:pos x="22" y="33"/>
                </a:cxn>
                <a:cxn ang="0">
                  <a:pos x="26" y="26"/>
                </a:cxn>
                <a:cxn ang="0">
                  <a:pos x="26" y="23"/>
                </a:cxn>
                <a:cxn ang="0">
                  <a:pos x="25" y="20"/>
                </a:cxn>
                <a:cxn ang="0">
                  <a:pos x="22" y="12"/>
                </a:cxn>
                <a:cxn ang="0">
                  <a:pos x="20" y="8"/>
                </a:cxn>
                <a:cxn ang="0">
                  <a:pos x="20" y="5"/>
                </a:cxn>
              </a:cxnLst>
              <a:rect l="0" t="0" r="r" b="b"/>
              <a:pathLst>
                <a:path w="45" h="120">
                  <a:moveTo>
                    <a:pt x="20" y="5"/>
                  </a:moveTo>
                  <a:lnTo>
                    <a:pt x="20" y="5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9" y="45"/>
                  </a:lnTo>
                  <a:lnTo>
                    <a:pt x="8" y="48"/>
                  </a:lnTo>
                  <a:lnTo>
                    <a:pt x="6" y="51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6"/>
                  </a:lnTo>
                  <a:lnTo>
                    <a:pt x="5" y="79"/>
                  </a:lnTo>
                  <a:lnTo>
                    <a:pt x="5" y="82"/>
                  </a:lnTo>
                  <a:lnTo>
                    <a:pt x="8" y="84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6" y="99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5" y="107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7"/>
                  </a:lnTo>
                  <a:lnTo>
                    <a:pt x="6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9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13"/>
                  </a:lnTo>
                  <a:lnTo>
                    <a:pt x="14" y="109"/>
                  </a:lnTo>
                  <a:lnTo>
                    <a:pt x="16" y="107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5" y="110"/>
                  </a:lnTo>
                  <a:lnTo>
                    <a:pt x="25" y="110"/>
                  </a:lnTo>
                  <a:lnTo>
                    <a:pt x="26" y="117"/>
                  </a:lnTo>
                  <a:lnTo>
                    <a:pt x="26" y="117"/>
                  </a:lnTo>
                  <a:lnTo>
                    <a:pt x="26" y="118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6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0" y="101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6"/>
                  </a:lnTo>
                  <a:lnTo>
                    <a:pt x="17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6" y="89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22" y="73"/>
                  </a:lnTo>
                  <a:lnTo>
                    <a:pt x="22" y="73"/>
                  </a:lnTo>
                  <a:lnTo>
                    <a:pt x="26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6" y="73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81"/>
                  </a:lnTo>
                  <a:lnTo>
                    <a:pt x="42" y="81"/>
                  </a:lnTo>
                  <a:lnTo>
                    <a:pt x="45" y="82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39" y="73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6" y="67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37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3" y="17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21" name="Freeform 227"/>
            <p:cNvSpPr>
              <a:spLocks/>
            </p:cNvSpPr>
            <p:nvPr/>
          </p:nvSpPr>
          <p:spPr bwMode="auto">
            <a:xfrm>
              <a:off x="7923441" y="1782577"/>
              <a:ext cx="8600" cy="4764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22" name="Freeform 228"/>
            <p:cNvSpPr>
              <a:spLocks/>
            </p:cNvSpPr>
            <p:nvPr/>
          </p:nvSpPr>
          <p:spPr bwMode="auto">
            <a:xfrm>
              <a:off x="7949242" y="1787341"/>
              <a:ext cx="6880" cy="95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23" name="Freeform 229"/>
            <p:cNvSpPr>
              <a:spLocks/>
            </p:cNvSpPr>
            <p:nvPr/>
          </p:nvSpPr>
          <p:spPr bwMode="auto">
            <a:xfrm>
              <a:off x="8011166" y="1838153"/>
              <a:ext cx="6880" cy="793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24" name="Freeform 230"/>
            <p:cNvSpPr>
              <a:spLocks/>
            </p:cNvSpPr>
            <p:nvPr/>
          </p:nvSpPr>
          <p:spPr bwMode="auto">
            <a:xfrm>
              <a:off x="8109212" y="3048112"/>
              <a:ext cx="46442" cy="79394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9" y="10"/>
                </a:cxn>
                <a:cxn ang="0">
                  <a:pos x="5" y="17"/>
                </a:cxn>
                <a:cxn ang="0">
                  <a:pos x="3" y="24"/>
                </a:cxn>
                <a:cxn ang="0">
                  <a:pos x="1" y="25"/>
                </a:cxn>
                <a:cxn ang="0">
                  <a:pos x="0" y="30"/>
                </a:cxn>
                <a:cxn ang="0">
                  <a:pos x="3" y="36"/>
                </a:cxn>
                <a:cxn ang="0">
                  <a:pos x="6" y="38"/>
                </a:cxn>
                <a:cxn ang="0">
                  <a:pos x="8" y="42"/>
                </a:cxn>
                <a:cxn ang="0">
                  <a:pos x="8" y="44"/>
                </a:cxn>
                <a:cxn ang="0">
                  <a:pos x="11" y="45"/>
                </a:cxn>
                <a:cxn ang="0">
                  <a:pos x="14" y="41"/>
                </a:cxn>
                <a:cxn ang="0">
                  <a:pos x="14" y="38"/>
                </a:cxn>
                <a:cxn ang="0">
                  <a:pos x="18" y="31"/>
                </a:cxn>
                <a:cxn ang="0">
                  <a:pos x="22" y="25"/>
                </a:cxn>
                <a:cxn ang="0">
                  <a:pos x="20" y="19"/>
                </a:cxn>
                <a:cxn ang="0">
                  <a:pos x="25" y="14"/>
                </a:cxn>
                <a:cxn ang="0">
                  <a:pos x="25" y="6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6" y="2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11" y="3"/>
                </a:cxn>
                <a:cxn ang="0">
                  <a:pos x="12" y="6"/>
                </a:cxn>
                <a:cxn ang="0">
                  <a:pos x="11" y="10"/>
                </a:cxn>
              </a:cxnLst>
              <a:rect l="0" t="0" r="r" b="b"/>
              <a:pathLst>
                <a:path w="28" h="45">
                  <a:moveTo>
                    <a:pt x="11" y="10"/>
                  </a:moveTo>
                  <a:lnTo>
                    <a:pt x="9" y="10"/>
                  </a:lnTo>
                  <a:lnTo>
                    <a:pt x="5" y="17"/>
                  </a:lnTo>
                  <a:lnTo>
                    <a:pt x="3" y="24"/>
                  </a:lnTo>
                  <a:lnTo>
                    <a:pt x="1" y="25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6" y="38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1" y="45"/>
                  </a:lnTo>
                  <a:lnTo>
                    <a:pt x="14" y="41"/>
                  </a:lnTo>
                  <a:lnTo>
                    <a:pt x="14" y="38"/>
                  </a:lnTo>
                  <a:lnTo>
                    <a:pt x="18" y="31"/>
                  </a:lnTo>
                  <a:lnTo>
                    <a:pt x="22" y="25"/>
                  </a:lnTo>
                  <a:lnTo>
                    <a:pt x="20" y="19"/>
                  </a:lnTo>
                  <a:lnTo>
                    <a:pt x="25" y="14"/>
                  </a:lnTo>
                  <a:lnTo>
                    <a:pt x="25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25" name="Rectangle 231"/>
            <p:cNvSpPr>
              <a:spLocks noChangeArrowheads="1"/>
            </p:cNvSpPr>
            <p:nvPr/>
          </p:nvSpPr>
          <p:spPr bwMode="auto">
            <a:xfrm>
              <a:off x="8157374" y="3052875"/>
              <a:ext cx="1720" cy="15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26" name="Freeform 232"/>
            <p:cNvSpPr>
              <a:spLocks/>
            </p:cNvSpPr>
            <p:nvPr/>
          </p:nvSpPr>
          <p:spPr bwMode="auto">
            <a:xfrm>
              <a:off x="8174575" y="3062402"/>
              <a:ext cx="6880" cy="47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27" name="Freeform 233"/>
            <p:cNvSpPr>
              <a:spLocks/>
            </p:cNvSpPr>
            <p:nvPr/>
          </p:nvSpPr>
          <p:spPr bwMode="auto">
            <a:xfrm>
              <a:off x="8403348" y="2767058"/>
              <a:ext cx="8601" cy="1270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5" y="7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7">
                  <a:moveTo>
                    <a:pt x="1" y="2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28" name="Freeform 234"/>
            <p:cNvSpPr>
              <a:spLocks/>
            </p:cNvSpPr>
            <p:nvPr/>
          </p:nvSpPr>
          <p:spPr bwMode="auto">
            <a:xfrm>
              <a:off x="8320783" y="2644792"/>
              <a:ext cx="295857" cy="260411"/>
            </a:xfrm>
            <a:custGeom>
              <a:avLst/>
              <a:gdLst/>
              <a:ahLst/>
              <a:cxnLst>
                <a:cxn ang="0">
                  <a:pos x="59" y="83"/>
                </a:cxn>
                <a:cxn ang="0">
                  <a:pos x="41" y="90"/>
                </a:cxn>
                <a:cxn ang="0">
                  <a:pos x="22" y="97"/>
                </a:cxn>
                <a:cxn ang="0">
                  <a:pos x="9" y="110"/>
                </a:cxn>
                <a:cxn ang="0">
                  <a:pos x="2" y="111"/>
                </a:cxn>
                <a:cxn ang="0">
                  <a:pos x="5" y="116"/>
                </a:cxn>
                <a:cxn ang="0">
                  <a:pos x="9" y="124"/>
                </a:cxn>
                <a:cxn ang="0">
                  <a:pos x="14" y="136"/>
                </a:cxn>
                <a:cxn ang="0">
                  <a:pos x="20" y="146"/>
                </a:cxn>
                <a:cxn ang="0">
                  <a:pos x="31" y="138"/>
                </a:cxn>
                <a:cxn ang="0">
                  <a:pos x="34" y="124"/>
                </a:cxn>
                <a:cxn ang="0">
                  <a:pos x="39" y="119"/>
                </a:cxn>
                <a:cxn ang="0">
                  <a:pos x="34" y="111"/>
                </a:cxn>
                <a:cxn ang="0">
                  <a:pos x="31" y="108"/>
                </a:cxn>
                <a:cxn ang="0">
                  <a:pos x="28" y="104"/>
                </a:cxn>
                <a:cxn ang="0">
                  <a:pos x="42" y="105"/>
                </a:cxn>
                <a:cxn ang="0">
                  <a:pos x="45" y="104"/>
                </a:cxn>
                <a:cxn ang="0">
                  <a:pos x="64" y="99"/>
                </a:cxn>
                <a:cxn ang="0">
                  <a:pos x="72" y="94"/>
                </a:cxn>
                <a:cxn ang="0">
                  <a:pos x="76" y="94"/>
                </a:cxn>
                <a:cxn ang="0">
                  <a:pos x="75" y="101"/>
                </a:cxn>
                <a:cxn ang="0">
                  <a:pos x="79" y="96"/>
                </a:cxn>
                <a:cxn ang="0">
                  <a:pos x="82" y="99"/>
                </a:cxn>
                <a:cxn ang="0">
                  <a:pos x="81" y="104"/>
                </a:cxn>
                <a:cxn ang="0">
                  <a:pos x="89" y="113"/>
                </a:cxn>
                <a:cxn ang="0">
                  <a:pos x="96" y="107"/>
                </a:cxn>
                <a:cxn ang="0">
                  <a:pos x="101" y="102"/>
                </a:cxn>
                <a:cxn ang="0">
                  <a:pos x="104" y="101"/>
                </a:cxn>
                <a:cxn ang="0">
                  <a:pos x="106" y="97"/>
                </a:cxn>
                <a:cxn ang="0">
                  <a:pos x="103" y="94"/>
                </a:cxn>
                <a:cxn ang="0">
                  <a:pos x="110" y="97"/>
                </a:cxn>
                <a:cxn ang="0">
                  <a:pos x="121" y="96"/>
                </a:cxn>
                <a:cxn ang="0">
                  <a:pos x="132" y="91"/>
                </a:cxn>
                <a:cxn ang="0">
                  <a:pos x="137" y="93"/>
                </a:cxn>
                <a:cxn ang="0">
                  <a:pos x="140" y="88"/>
                </a:cxn>
                <a:cxn ang="0">
                  <a:pos x="148" y="87"/>
                </a:cxn>
                <a:cxn ang="0">
                  <a:pos x="145" y="93"/>
                </a:cxn>
                <a:cxn ang="0">
                  <a:pos x="149" y="91"/>
                </a:cxn>
                <a:cxn ang="0">
                  <a:pos x="154" y="90"/>
                </a:cxn>
                <a:cxn ang="0">
                  <a:pos x="159" y="79"/>
                </a:cxn>
                <a:cxn ang="0">
                  <a:pos x="163" y="59"/>
                </a:cxn>
                <a:cxn ang="0">
                  <a:pos x="163" y="55"/>
                </a:cxn>
                <a:cxn ang="0">
                  <a:pos x="162" y="46"/>
                </a:cxn>
                <a:cxn ang="0">
                  <a:pos x="173" y="38"/>
                </a:cxn>
                <a:cxn ang="0">
                  <a:pos x="176" y="37"/>
                </a:cxn>
                <a:cxn ang="0">
                  <a:pos x="177" y="26"/>
                </a:cxn>
                <a:cxn ang="0">
                  <a:pos x="176" y="20"/>
                </a:cxn>
                <a:cxn ang="0">
                  <a:pos x="169" y="9"/>
                </a:cxn>
                <a:cxn ang="0">
                  <a:pos x="169" y="1"/>
                </a:cxn>
                <a:cxn ang="0">
                  <a:pos x="159" y="9"/>
                </a:cxn>
                <a:cxn ang="0">
                  <a:pos x="149" y="9"/>
                </a:cxn>
                <a:cxn ang="0">
                  <a:pos x="145" y="21"/>
                </a:cxn>
                <a:cxn ang="0">
                  <a:pos x="148" y="29"/>
                </a:cxn>
                <a:cxn ang="0">
                  <a:pos x="145" y="43"/>
                </a:cxn>
                <a:cxn ang="0">
                  <a:pos x="135" y="49"/>
                </a:cxn>
                <a:cxn ang="0">
                  <a:pos x="109" y="63"/>
                </a:cxn>
                <a:cxn ang="0">
                  <a:pos x="109" y="59"/>
                </a:cxn>
                <a:cxn ang="0">
                  <a:pos x="104" y="62"/>
                </a:cxn>
                <a:cxn ang="0">
                  <a:pos x="93" y="74"/>
                </a:cxn>
                <a:cxn ang="0">
                  <a:pos x="93" y="80"/>
                </a:cxn>
                <a:cxn ang="0">
                  <a:pos x="89" y="83"/>
                </a:cxn>
                <a:cxn ang="0">
                  <a:pos x="82" y="80"/>
                </a:cxn>
                <a:cxn ang="0">
                  <a:pos x="67" y="82"/>
                </a:cxn>
              </a:cxnLst>
              <a:rect l="0" t="0" r="r" b="b"/>
              <a:pathLst>
                <a:path w="179" h="146">
                  <a:moveTo>
                    <a:pt x="67" y="82"/>
                  </a:moveTo>
                  <a:lnTo>
                    <a:pt x="67" y="82"/>
                  </a:lnTo>
                  <a:lnTo>
                    <a:pt x="59" y="83"/>
                  </a:lnTo>
                  <a:lnTo>
                    <a:pt x="59" y="83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48" y="85"/>
                  </a:lnTo>
                  <a:lnTo>
                    <a:pt x="41" y="90"/>
                  </a:lnTo>
                  <a:lnTo>
                    <a:pt x="34" y="93"/>
                  </a:lnTo>
                  <a:lnTo>
                    <a:pt x="30" y="96"/>
                  </a:lnTo>
                  <a:lnTo>
                    <a:pt x="25" y="97"/>
                  </a:lnTo>
                  <a:lnTo>
                    <a:pt x="22" y="97"/>
                  </a:lnTo>
                  <a:lnTo>
                    <a:pt x="20" y="104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8"/>
                  </a:lnTo>
                  <a:lnTo>
                    <a:pt x="5" y="121"/>
                  </a:lnTo>
                  <a:lnTo>
                    <a:pt x="9" y="124"/>
                  </a:lnTo>
                  <a:lnTo>
                    <a:pt x="9" y="127"/>
                  </a:lnTo>
                  <a:lnTo>
                    <a:pt x="13" y="130"/>
                  </a:lnTo>
                  <a:lnTo>
                    <a:pt x="11" y="132"/>
                  </a:lnTo>
                  <a:lnTo>
                    <a:pt x="14" y="136"/>
                  </a:lnTo>
                  <a:lnTo>
                    <a:pt x="14" y="141"/>
                  </a:lnTo>
                  <a:lnTo>
                    <a:pt x="16" y="142"/>
                  </a:lnTo>
                  <a:lnTo>
                    <a:pt x="20" y="139"/>
                  </a:lnTo>
                  <a:lnTo>
                    <a:pt x="20" y="146"/>
                  </a:lnTo>
                  <a:lnTo>
                    <a:pt x="25" y="144"/>
                  </a:lnTo>
                  <a:lnTo>
                    <a:pt x="27" y="141"/>
                  </a:lnTo>
                  <a:lnTo>
                    <a:pt x="30" y="141"/>
                  </a:lnTo>
                  <a:lnTo>
                    <a:pt x="31" y="138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39" y="119"/>
                  </a:lnTo>
                  <a:lnTo>
                    <a:pt x="39" y="119"/>
                  </a:lnTo>
                  <a:lnTo>
                    <a:pt x="37" y="116"/>
                  </a:lnTo>
                  <a:lnTo>
                    <a:pt x="36" y="114"/>
                  </a:lnTo>
                  <a:lnTo>
                    <a:pt x="31" y="116"/>
                  </a:lnTo>
                  <a:lnTo>
                    <a:pt x="34" y="111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30" y="110"/>
                  </a:lnTo>
                  <a:lnTo>
                    <a:pt x="27" y="107"/>
                  </a:lnTo>
                  <a:lnTo>
                    <a:pt x="25" y="104"/>
                  </a:lnTo>
                  <a:lnTo>
                    <a:pt x="28" y="104"/>
                  </a:lnTo>
                  <a:lnTo>
                    <a:pt x="33" y="105"/>
                  </a:lnTo>
                  <a:lnTo>
                    <a:pt x="37" y="107"/>
                  </a:lnTo>
                  <a:lnTo>
                    <a:pt x="37" y="107"/>
                  </a:lnTo>
                  <a:lnTo>
                    <a:pt x="42" y="105"/>
                  </a:lnTo>
                  <a:lnTo>
                    <a:pt x="42" y="105"/>
                  </a:lnTo>
                  <a:lnTo>
                    <a:pt x="44" y="105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50" y="104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3" y="94"/>
                  </a:lnTo>
                  <a:lnTo>
                    <a:pt x="73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8" y="94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5" y="101"/>
                  </a:lnTo>
                  <a:lnTo>
                    <a:pt x="76" y="102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81" y="94"/>
                  </a:lnTo>
                  <a:lnTo>
                    <a:pt x="86" y="94"/>
                  </a:lnTo>
                  <a:lnTo>
                    <a:pt x="82" y="99"/>
                  </a:lnTo>
                  <a:lnTo>
                    <a:pt x="82" y="99"/>
                  </a:lnTo>
                  <a:lnTo>
                    <a:pt x="81" y="102"/>
                  </a:lnTo>
                  <a:lnTo>
                    <a:pt x="81" y="102"/>
                  </a:lnTo>
                  <a:lnTo>
                    <a:pt x="81" y="104"/>
                  </a:lnTo>
                  <a:lnTo>
                    <a:pt x="81" y="107"/>
                  </a:lnTo>
                  <a:lnTo>
                    <a:pt x="84" y="110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6" y="107"/>
                  </a:lnTo>
                  <a:lnTo>
                    <a:pt x="96" y="107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1" y="102"/>
                  </a:lnTo>
                  <a:lnTo>
                    <a:pt x="101" y="102"/>
                  </a:lnTo>
                  <a:lnTo>
                    <a:pt x="103" y="102"/>
                  </a:lnTo>
                  <a:lnTo>
                    <a:pt x="103" y="102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6" y="99"/>
                  </a:lnTo>
                  <a:lnTo>
                    <a:pt x="106" y="99"/>
                  </a:lnTo>
                  <a:lnTo>
                    <a:pt x="107" y="99"/>
                  </a:lnTo>
                  <a:lnTo>
                    <a:pt x="106" y="97"/>
                  </a:lnTo>
                  <a:lnTo>
                    <a:pt x="106" y="97"/>
                  </a:lnTo>
                  <a:lnTo>
                    <a:pt x="106" y="97"/>
                  </a:lnTo>
                  <a:lnTo>
                    <a:pt x="104" y="96"/>
                  </a:lnTo>
                  <a:lnTo>
                    <a:pt x="103" y="94"/>
                  </a:lnTo>
                  <a:lnTo>
                    <a:pt x="103" y="91"/>
                  </a:lnTo>
                  <a:lnTo>
                    <a:pt x="109" y="94"/>
                  </a:lnTo>
                  <a:lnTo>
                    <a:pt x="110" y="97"/>
                  </a:lnTo>
                  <a:lnTo>
                    <a:pt x="110" y="97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1" y="96"/>
                  </a:lnTo>
                  <a:lnTo>
                    <a:pt x="123" y="96"/>
                  </a:lnTo>
                  <a:lnTo>
                    <a:pt x="124" y="94"/>
                  </a:lnTo>
                  <a:lnTo>
                    <a:pt x="126" y="91"/>
                  </a:lnTo>
                  <a:lnTo>
                    <a:pt x="132" y="91"/>
                  </a:lnTo>
                  <a:lnTo>
                    <a:pt x="132" y="96"/>
                  </a:lnTo>
                  <a:lnTo>
                    <a:pt x="135" y="96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8" y="87"/>
                  </a:lnTo>
                  <a:lnTo>
                    <a:pt x="140" y="88"/>
                  </a:lnTo>
                  <a:lnTo>
                    <a:pt x="149" y="83"/>
                  </a:lnTo>
                  <a:lnTo>
                    <a:pt x="149" y="83"/>
                  </a:lnTo>
                  <a:lnTo>
                    <a:pt x="148" y="87"/>
                  </a:lnTo>
                  <a:lnTo>
                    <a:pt x="148" y="87"/>
                  </a:lnTo>
                  <a:lnTo>
                    <a:pt x="146" y="90"/>
                  </a:lnTo>
                  <a:lnTo>
                    <a:pt x="145" y="91"/>
                  </a:lnTo>
                  <a:lnTo>
                    <a:pt x="145" y="91"/>
                  </a:lnTo>
                  <a:lnTo>
                    <a:pt x="145" y="93"/>
                  </a:lnTo>
                  <a:lnTo>
                    <a:pt x="146" y="94"/>
                  </a:lnTo>
                  <a:lnTo>
                    <a:pt x="146" y="94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51" y="91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54" y="90"/>
                  </a:lnTo>
                  <a:lnTo>
                    <a:pt x="155" y="87"/>
                  </a:lnTo>
                  <a:lnTo>
                    <a:pt x="155" y="83"/>
                  </a:lnTo>
                  <a:lnTo>
                    <a:pt x="160" y="80"/>
                  </a:lnTo>
                  <a:lnTo>
                    <a:pt x="159" y="79"/>
                  </a:lnTo>
                  <a:lnTo>
                    <a:pt x="157" y="73"/>
                  </a:lnTo>
                  <a:lnTo>
                    <a:pt x="157" y="69"/>
                  </a:lnTo>
                  <a:lnTo>
                    <a:pt x="157" y="69"/>
                  </a:lnTo>
                  <a:lnTo>
                    <a:pt x="163" y="59"/>
                  </a:lnTo>
                  <a:lnTo>
                    <a:pt x="163" y="59"/>
                  </a:lnTo>
                  <a:lnTo>
                    <a:pt x="165" y="57"/>
                  </a:lnTo>
                  <a:lnTo>
                    <a:pt x="163" y="55"/>
                  </a:lnTo>
                  <a:lnTo>
                    <a:pt x="163" y="55"/>
                  </a:lnTo>
                  <a:lnTo>
                    <a:pt x="163" y="55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2" y="46"/>
                  </a:lnTo>
                  <a:lnTo>
                    <a:pt x="166" y="45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4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7" y="23"/>
                  </a:lnTo>
                  <a:lnTo>
                    <a:pt x="177" y="23"/>
                  </a:lnTo>
                  <a:lnTo>
                    <a:pt x="176" y="20"/>
                  </a:lnTo>
                  <a:lnTo>
                    <a:pt x="176" y="20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1" y="12"/>
                  </a:lnTo>
                  <a:lnTo>
                    <a:pt x="169" y="9"/>
                  </a:lnTo>
                  <a:lnTo>
                    <a:pt x="169" y="9"/>
                  </a:lnTo>
                  <a:lnTo>
                    <a:pt x="169" y="3"/>
                  </a:lnTo>
                  <a:lnTo>
                    <a:pt x="169" y="3"/>
                  </a:lnTo>
                  <a:lnTo>
                    <a:pt x="169" y="1"/>
                  </a:lnTo>
                  <a:lnTo>
                    <a:pt x="166" y="0"/>
                  </a:lnTo>
                  <a:lnTo>
                    <a:pt x="162" y="0"/>
                  </a:lnTo>
                  <a:lnTo>
                    <a:pt x="160" y="6"/>
                  </a:lnTo>
                  <a:lnTo>
                    <a:pt x="159" y="9"/>
                  </a:lnTo>
                  <a:lnTo>
                    <a:pt x="157" y="4"/>
                  </a:lnTo>
                  <a:lnTo>
                    <a:pt x="154" y="4"/>
                  </a:lnTo>
                  <a:lnTo>
                    <a:pt x="152" y="9"/>
                  </a:lnTo>
                  <a:lnTo>
                    <a:pt x="149" y="9"/>
                  </a:lnTo>
                  <a:lnTo>
                    <a:pt x="146" y="14"/>
                  </a:lnTo>
                  <a:lnTo>
                    <a:pt x="148" y="15"/>
                  </a:lnTo>
                  <a:lnTo>
                    <a:pt x="148" y="20"/>
                  </a:lnTo>
                  <a:lnTo>
                    <a:pt x="145" y="21"/>
                  </a:lnTo>
                  <a:lnTo>
                    <a:pt x="145" y="24"/>
                  </a:lnTo>
                  <a:lnTo>
                    <a:pt x="149" y="24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5" y="35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5" y="49"/>
                  </a:lnTo>
                  <a:lnTo>
                    <a:pt x="132" y="51"/>
                  </a:lnTo>
                  <a:lnTo>
                    <a:pt x="131" y="55"/>
                  </a:lnTo>
                  <a:lnTo>
                    <a:pt x="110" y="65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9" y="60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4" y="55"/>
                  </a:lnTo>
                  <a:lnTo>
                    <a:pt x="107" y="55"/>
                  </a:lnTo>
                  <a:lnTo>
                    <a:pt x="104" y="57"/>
                  </a:lnTo>
                  <a:lnTo>
                    <a:pt x="104" y="62"/>
                  </a:lnTo>
                  <a:lnTo>
                    <a:pt x="103" y="66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3" y="74"/>
                  </a:lnTo>
                  <a:lnTo>
                    <a:pt x="93" y="74"/>
                  </a:lnTo>
                  <a:lnTo>
                    <a:pt x="93" y="74"/>
                  </a:lnTo>
                  <a:lnTo>
                    <a:pt x="93" y="77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0" y="83"/>
                  </a:lnTo>
                  <a:lnTo>
                    <a:pt x="89" y="83"/>
                  </a:lnTo>
                  <a:lnTo>
                    <a:pt x="89" y="83"/>
                  </a:lnTo>
                  <a:lnTo>
                    <a:pt x="87" y="83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82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67" y="82"/>
                  </a:lnTo>
                  <a:lnTo>
                    <a:pt x="67" y="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29" name="Freeform 235"/>
            <p:cNvSpPr>
              <a:spLocks/>
            </p:cNvSpPr>
            <p:nvPr/>
          </p:nvSpPr>
          <p:spPr bwMode="auto">
            <a:xfrm>
              <a:off x="8351745" y="2740064"/>
              <a:ext cx="10321" cy="9527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5"/>
                </a:cxn>
                <a:cxn ang="0">
                  <a:pos x="6" y="1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4" y="5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30" name="Freeform 236"/>
            <p:cNvSpPr>
              <a:spLocks/>
            </p:cNvSpPr>
            <p:nvPr/>
          </p:nvSpPr>
          <p:spPr bwMode="auto">
            <a:xfrm>
              <a:off x="8389587" y="2821045"/>
              <a:ext cx="56764" cy="4128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3" y="6"/>
                </a:cxn>
                <a:cxn ang="0">
                  <a:pos x="9" y="5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5" y="11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2" y="20"/>
                </a:cxn>
                <a:cxn ang="0">
                  <a:pos x="5" y="23"/>
                </a:cxn>
                <a:cxn ang="0">
                  <a:pos x="8" y="23"/>
                </a:cxn>
                <a:cxn ang="0">
                  <a:pos x="11" y="17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27" y="15"/>
                </a:cxn>
                <a:cxn ang="0">
                  <a:pos x="28" y="11"/>
                </a:cxn>
                <a:cxn ang="0">
                  <a:pos x="31" y="9"/>
                </a:cxn>
                <a:cxn ang="0">
                  <a:pos x="31" y="9"/>
                </a:cxn>
                <a:cxn ang="0">
                  <a:pos x="33" y="8"/>
                </a:cxn>
                <a:cxn ang="0">
                  <a:pos x="33" y="8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33" h="23">
                  <a:moveTo>
                    <a:pt x="31" y="0"/>
                  </a:move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9" y="5"/>
                  </a:lnTo>
                  <a:lnTo>
                    <a:pt x="6" y="6"/>
                  </a:lnTo>
                  <a:lnTo>
                    <a:pt x="6" y="8"/>
                  </a:lnTo>
                  <a:lnTo>
                    <a:pt x="5" y="11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1" y="17"/>
                  </a:lnTo>
                  <a:lnTo>
                    <a:pt x="16" y="14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7" y="15"/>
                  </a:lnTo>
                  <a:lnTo>
                    <a:pt x="28" y="11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31" name="Freeform 237"/>
            <p:cNvSpPr>
              <a:spLocks/>
            </p:cNvSpPr>
            <p:nvPr/>
          </p:nvSpPr>
          <p:spPr bwMode="auto">
            <a:xfrm>
              <a:off x="8253700" y="2840100"/>
              <a:ext cx="18921" cy="111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6"/>
                </a:cxn>
                <a:cxn ang="0">
                  <a:pos x="8" y="4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3" y="6"/>
                  </a:lnTo>
                  <a:lnTo>
                    <a:pt x="8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32" name="Freeform 238"/>
            <p:cNvSpPr>
              <a:spLocks/>
            </p:cNvSpPr>
            <p:nvPr/>
          </p:nvSpPr>
          <p:spPr bwMode="auto">
            <a:xfrm>
              <a:off x="8301863" y="2862330"/>
              <a:ext cx="8600" cy="476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33" name="Freeform 239"/>
            <p:cNvSpPr>
              <a:spLocks/>
            </p:cNvSpPr>
            <p:nvPr/>
          </p:nvSpPr>
          <p:spPr bwMode="auto">
            <a:xfrm>
              <a:off x="8310463" y="2851215"/>
              <a:ext cx="8601" cy="95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34" name="Freeform 240"/>
            <p:cNvSpPr>
              <a:spLocks/>
            </p:cNvSpPr>
            <p:nvPr/>
          </p:nvSpPr>
          <p:spPr bwMode="auto">
            <a:xfrm>
              <a:off x="8315623" y="2962367"/>
              <a:ext cx="18921" cy="1429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3"/>
                </a:cxn>
              </a:cxnLst>
              <a:rect l="0" t="0" r="r" b="b"/>
              <a:pathLst>
                <a:path w="12" h="8">
                  <a:moveTo>
                    <a:pt x="3" y="3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35" name="Freeform 241"/>
            <p:cNvSpPr>
              <a:spLocks/>
            </p:cNvSpPr>
            <p:nvPr/>
          </p:nvSpPr>
          <p:spPr bwMode="auto">
            <a:xfrm>
              <a:off x="8191776" y="3057639"/>
              <a:ext cx="20641" cy="12703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4" y="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7">
                  <a:moveTo>
                    <a:pt x="3" y="2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7"/>
                  </a:lnTo>
                  <a:lnTo>
                    <a:pt x="4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36" name="Freeform 242"/>
            <p:cNvSpPr>
              <a:spLocks/>
            </p:cNvSpPr>
            <p:nvPr/>
          </p:nvSpPr>
          <p:spPr bwMode="auto">
            <a:xfrm>
              <a:off x="8226178" y="3051287"/>
              <a:ext cx="10321" cy="111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2" y="0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37" name="Freeform 243"/>
            <p:cNvSpPr>
              <a:spLocks/>
            </p:cNvSpPr>
            <p:nvPr/>
          </p:nvSpPr>
          <p:spPr bwMode="auto">
            <a:xfrm>
              <a:off x="8310463" y="2976657"/>
              <a:ext cx="8601" cy="1429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5" h="8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38" name="Freeform 244"/>
            <p:cNvSpPr>
              <a:spLocks/>
            </p:cNvSpPr>
            <p:nvPr/>
          </p:nvSpPr>
          <p:spPr bwMode="auto">
            <a:xfrm>
              <a:off x="8300142" y="2986184"/>
              <a:ext cx="13761" cy="952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8" h="5">
                  <a:moveTo>
                    <a:pt x="4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39" name="Freeform 245"/>
            <p:cNvSpPr>
              <a:spLocks/>
            </p:cNvSpPr>
            <p:nvPr/>
          </p:nvSpPr>
          <p:spPr bwMode="auto">
            <a:xfrm>
              <a:off x="8284662" y="3003651"/>
              <a:ext cx="22361" cy="23818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3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4"/>
                </a:cxn>
                <a:cxn ang="0">
                  <a:pos x="5" y="7"/>
                </a:cxn>
              </a:cxnLst>
              <a:rect l="0" t="0" r="r" b="b"/>
              <a:pathLst>
                <a:path w="13" h="14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40" name="Freeform 246"/>
            <p:cNvSpPr>
              <a:spLocks/>
            </p:cNvSpPr>
            <p:nvPr/>
          </p:nvSpPr>
          <p:spPr bwMode="auto">
            <a:xfrm>
              <a:off x="8258860" y="3011590"/>
              <a:ext cx="6880" cy="95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41" name="Freeform 247"/>
            <p:cNvSpPr>
              <a:spLocks/>
            </p:cNvSpPr>
            <p:nvPr/>
          </p:nvSpPr>
          <p:spPr bwMode="auto">
            <a:xfrm>
              <a:off x="8356906" y="2906790"/>
              <a:ext cx="8600" cy="1587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9">
                  <a:moveTo>
                    <a:pt x="1" y="2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1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42" name="Freeform 248"/>
            <p:cNvSpPr>
              <a:spLocks/>
            </p:cNvSpPr>
            <p:nvPr/>
          </p:nvSpPr>
          <p:spPr bwMode="auto">
            <a:xfrm>
              <a:off x="8325944" y="2925845"/>
              <a:ext cx="8600" cy="1429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6" y="3"/>
                </a:cxn>
                <a:cxn ang="0">
                  <a:pos x="5" y="0"/>
                </a:cxn>
              </a:cxnLst>
              <a:rect l="0" t="0" r="r" b="b"/>
              <a:pathLst>
                <a:path w="6" h="8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43" name="Freeform 249"/>
            <p:cNvSpPr>
              <a:spLocks/>
            </p:cNvSpPr>
            <p:nvPr/>
          </p:nvSpPr>
          <p:spPr bwMode="auto">
            <a:xfrm>
              <a:off x="8344864" y="2916318"/>
              <a:ext cx="6880" cy="6351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4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lnTo>
                    <a:pt x="5" y="4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44" name="Freeform 250"/>
            <p:cNvSpPr>
              <a:spLocks/>
            </p:cNvSpPr>
            <p:nvPr/>
          </p:nvSpPr>
          <p:spPr bwMode="auto">
            <a:xfrm>
              <a:off x="8334544" y="2967130"/>
              <a:ext cx="8601" cy="47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45" name="Freeform 251"/>
            <p:cNvSpPr>
              <a:spLocks/>
            </p:cNvSpPr>
            <p:nvPr/>
          </p:nvSpPr>
          <p:spPr bwMode="auto">
            <a:xfrm>
              <a:off x="8919377" y="2414550"/>
              <a:ext cx="6880" cy="635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46" name="Freeform 252"/>
            <p:cNvSpPr>
              <a:spLocks/>
            </p:cNvSpPr>
            <p:nvPr/>
          </p:nvSpPr>
          <p:spPr bwMode="auto">
            <a:xfrm>
              <a:off x="8914217" y="2416139"/>
              <a:ext cx="32681" cy="2223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7"/>
                </a:cxn>
                <a:cxn ang="0">
                  <a:pos x="0" y="11"/>
                </a:cxn>
                <a:cxn ang="0">
                  <a:pos x="2" y="13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8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19" h="13">
                  <a:moveTo>
                    <a:pt x="8" y="5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7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47" name="Freeform 253"/>
            <p:cNvSpPr>
              <a:spLocks/>
            </p:cNvSpPr>
            <p:nvPr/>
          </p:nvSpPr>
          <p:spPr bwMode="auto">
            <a:xfrm>
              <a:off x="8893576" y="2441545"/>
              <a:ext cx="6880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48" name="Freeform 254"/>
            <p:cNvSpPr>
              <a:spLocks/>
            </p:cNvSpPr>
            <p:nvPr/>
          </p:nvSpPr>
          <p:spPr bwMode="auto">
            <a:xfrm>
              <a:off x="8884975" y="2460599"/>
              <a:ext cx="10321" cy="1429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5"/>
                </a:cxn>
              </a:cxnLst>
              <a:rect l="0" t="0" r="r" b="b"/>
              <a:pathLst>
                <a:path w="7" h="8">
                  <a:moveTo>
                    <a:pt x="0" y="5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49" name="Freeform 255"/>
            <p:cNvSpPr>
              <a:spLocks/>
            </p:cNvSpPr>
            <p:nvPr/>
          </p:nvSpPr>
          <p:spPr bwMode="auto">
            <a:xfrm>
              <a:off x="8895295" y="2449483"/>
              <a:ext cx="10321" cy="14291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5" h="8">
                  <a:moveTo>
                    <a:pt x="2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4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50" name="Freeform 256"/>
            <p:cNvSpPr>
              <a:spLocks/>
            </p:cNvSpPr>
            <p:nvPr/>
          </p:nvSpPr>
          <p:spPr bwMode="auto">
            <a:xfrm>
              <a:off x="8835093" y="2505059"/>
              <a:ext cx="15480" cy="1587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0" h="9">
                  <a:moveTo>
                    <a:pt x="3" y="2"/>
                  </a:moveTo>
                  <a:lnTo>
                    <a:pt x="3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51" name="Freeform 257"/>
            <p:cNvSpPr>
              <a:spLocks/>
            </p:cNvSpPr>
            <p:nvPr/>
          </p:nvSpPr>
          <p:spPr bwMode="auto">
            <a:xfrm>
              <a:off x="8867774" y="2484417"/>
              <a:ext cx="8601" cy="47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52" name="Freeform 258"/>
            <p:cNvSpPr>
              <a:spLocks/>
            </p:cNvSpPr>
            <p:nvPr/>
          </p:nvSpPr>
          <p:spPr bwMode="auto">
            <a:xfrm>
              <a:off x="8860894" y="2490768"/>
              <a:ext cx="10321" cy="476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4" y="3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lnTo>
                    <a:pt x="4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53" name="Freeform 259"/>
            <p:cNvSpPr>
              <a:spLocks/>
            </p:cNvSpPr>
            <p:nvPr/>
          </p:nvSpPr>
          <p:spPr bwMode="auto">
            <a:xfrm>
              <a:off x="8850573" y="2500295"/>
              <a:ext cx="6880" cy="794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4" y="3"/>
                </a:cxn>
                <a:cxn ang="0">
                  <a:pos x="4" y="1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54" name="Freeform 260"/>
            <p:cNvSpPr>
              <a:spLocks/>
            </p:cNvSpPr>
            <p:nvPr/>
          </p:nvSpPr>
          <p:spPr bwMode="auto">
            <a:xfrm>
              <a:off x="8781769" y="2527290"/>
              <a:ext cx="27522" cy="2223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6" h="13">
                  <a:moveTo>
                    <a:pt x="14" y="5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55" name="Freeform 261"/>
            <p:cNvSpPr>
              <a:spLocks/>
            </p:cNvSpPr>
            <p:nvPr/>
          </p:nvSpPr>
          <p:spPr bwMode="auto">
            <a:xfrm>
              <a:off x="8740487" y="2544756"/>
              <a:ext cx="29242" cy="20643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3" y="12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7" y="6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11" y="3"/>
                </a:cxn>
                <a:cxn ang="0">
                  <a:pos x="6" y="4"/>
                </a:cxn>
              </a:cxnLst>
              <a:rect l="0" t="0" r="r" b="b"/>
              <a:pathLst>
                <a:path w="18" h="12">
                  <a:moveTo>
                    <a:pt x="6" y="4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9"/>
                  </a:lnTo>
                  <a:lnTo>
                    <a:pt x="7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7" y="6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11" y="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56" name="Freeform 262"/>
            <p:cNvSpPr>
              <a:spLocks/>
            </p:cNvSpPr>
            <p:nvPr/>
          </p:nvSpPr>
          <p:spPr bwMode="auto">
            <a:xfrm>
              <a:off x="8590839" y="2546344"/>
              <a:ext cx="5160" cy="111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57" name="Freeform 263"/>
            <p:cNvSpPr>
              <a:spLocks/>
            </p:cNvSpPr>
            <p:nvPr/>
          </p:nvSpPr>
          <p:spPr bwMode="auto">
            <a:xfrm>
              <a:off x="8561597" y="2546344"/>
              <a:ext cx="137608" cy="103211"/>
            </a:xfrm>
            <a:custGeom>
              <a:avLst/>
              <a:gdLst/>
              <a:ahLst/>
              <a:cxnLst>
                <a:cxn ang="0">
                  <a:pos x="10" y="34"/>
                </a:cxn>
                <a:cxn ang="0">
                  <a:pos x="7" y="36"/>
                </a:cxn>
                <a:cxn ang="0">
                  <a:pos x="3" y="39"/>
                </a:cxn>
                <a:cxn ang="0">
                  <a:pos x="1" y="41"/>
                </a:cxn>
                <a:cxn ang="0">
                  <a:pos x="1" y="47"/>
                </a:cxn>
                <a:cxn ang="0">
                  <a:pos x="6" y="48"/>
                </a:cxn>
                <a:cxn ang="0">
                  <a:pos x="3" y="53"/>
                </a:cxn>
                <a:cxn ang="0">
                  <a:pos x="9" y="56"/>
                </a:cxn>
                <a:cxn ang="0">
                  <a:pos x="14" y="53"/>
                </a:cxn>
                <a:cxn ang="0">
                  <a:pos x="18" y="53"/>
                </a:cxn>
                <a:cxn ang="0">
                  <a:pos x="21" y="50"/>
                </a:cxn>
                <a:cxn ang="0">
                  <a:pos x="18" y="48"/>
                </a:cxn>
                <a:cxn ang="0">
                  <a:pos x="9" y="45"/>
                </a:cxn>
                <a:cxn ang="0">
                  <a:pos x="9" y="44"/>
                </a:cxn>
                <a:cxn ang="0">
                  <a:pos x="10" y="41"/>
                </a:cxn>
                <a:cxn ang="0">
                  <a:pos x="15" y="41"/>
                </a:cxn>
                <a:cxn ang="0">
                  <a:pos x="17" y="45"/>
                </a:cxn>
                <a:cxn ang="0">
                  <a:pos x="21" y="42"/>
                </a:cxn>
                <a:cxn ang="0">
                  <a:pos x="28" y="41"/>
                </a:cxn>
                <a:cxn ang="0">
                  <a:pos x="28" y="42"/>
                </a:cxn>
                <a:cxn ang="0">
                  <a:pos x="37" y="45"/>
                </a:cxn>
                <a:cxn ang="0">
                  <a:pos x="40" y="45"/>
                </a:cxn>
                <a:cxn ang="0">
                  <a:pos x="46" y="50"/>
                </a:cxn>
                <a:cxn ang="0">
                  <a:pos x="49" y="50"/>
                </a:cxn>
                <a:cxn ang="0">
                  <a:pos x="51" y="47"/>
                </a:cxn>
                <a:cxn ang="0">
                  <a:pos x="55" y="39"/>
                </a:cxn>
                <a:cxn ang="0">
                  <a:pos x="62" y="36"/>
                </a:cxn>
                <a:cxn ang="0">
                  <a:pos x="68" y="36"/>
                </a:cxn>
                <a:cxn ang="0">
                  <a:pos x="74" y="34"/>
                </a:cxn>
                <a:cxn ang="0">
                  <a:pos x="77" y="34"/>
                </a:cxn>
                <a:cxn ang="0">
                  <a:pos x="82" y="33"/>
                </a:cxn>
                <a:cxn ang="0">
                  <a:pos x="79" y="30"/>
                </a:cxn>
                <a:cxn ang="0">
                  <a:pos x="77" y="28"/>
                </a:cxn>
                <a:cxn ang="0">
                  <a:pos x="74" y="27"/>
                </a:cxn>
                <a:cxn ang="0">
                  <a:pos x="74" y="22"/>
                </a:cxn>
                <a:cxn ang="0">
                  <a:pos x="77" y="20"/>
                </a:cxn>
                <a:cxn ang="0">
                  <a:pos x="79" y="19"/>
                </a:cxn>
                <a:cxn ang="0">
                  <a:pos x="77" y="17"/>
                </a:cxn>
                <a:cxn ang="0">
                  <a:pos x="77" y="16"/>
                </a:cxn>
                <a:cxn ang="0">
                  <a:pos x="71" y="19"/>
                </a:cxn>
                <a:cxn ang="0">
                  <a:pos x="68" y="22"/>
                </a:cxn>
                <a:cxn ang="0">
                  <a:pos x="65" y="22"/>
                </a:cxn>
                <a:cxn ang="0">
                  <a:pos x="63" y="19"/>
                </a:cxn>
                <a:cxn ang="0">
                  <a:pos x="57" y="17"/>
                </a:cxn>
                <a:cxn ang="0">
                  <a:pos x="54" y="16"/>
                </a:cxn>
                <a:cxn ang="0">
                  <a:pos x="46" y="13"/>
                </a:cxn>
                <a:cxn ang="0">
                  <a:pos x="43" y="11"/>
                </a:cxn>
                <a:cxn ang="0">
                  <a:pos x="40" y="8"/>
                </a:cxn>
                <a:cxn ang="0">
                  <a:pos x="37" y="3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24" y="3"/>
                </a:cxn>
                <a:cxn ang="0">
                  <a:pos x="29" y="11"/>
                </a:cxn>
                <a:cxn ang="0">
                  <a:pos x="26" y="16"/>
                </a:cxn>
                <a:cxn ang="0">
                  <a:pos x="26" y="22"/>
                </a:cxn>
                <a:cxn ang="0">
                  <a:pos x="21" y="25"/>
                </a:cxn>
                <a:cxn ang="0">
                  <a:pos x="18" y="33"/>
                </a:cxn>
                <a:cxn ang="0">
                  <a:pos x="15" y="31"/>
                </a:cxn>
                <a:cxn ang="0">
                  <a:pos x="12" y="30"/>
                </a:cxn>
                <a:cxn ang="0">
                  <a:pos x="9" y="30"/>
                </a:cxn>
                <a:cxn ang="0">
                  <a:pos x="7" y="31"/>
                </a:cxn>
              </a:cxnLst>
              <a:rect l="0" t="0" r="r" b="b"/>
              <a:pathLst>
                <a:path w="83" h="58">
                  <a:moveTo>
                    <a:pt x="7" y="31"/>
                  </a:moveTo>
                  <a:lnTo>
                    <a:pt x="9" y="33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8"/>
                  </a:lnTo>
                  <a:lnTo>
                    <a:pt x="9" y="56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4" y="52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8" y="53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0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7" y="42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2" y="44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2" y="47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51" y="48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2" y="45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5" y="39"/>
                  </a:lnTo>
                  <a:lnTo>
                    <a:pt x="59" y="3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5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4" y="27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7" y="17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4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69" y="19"/>
                  </a:lnTo>
                  <a:lnTo>
                    <a:pt x="69" y="20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7" y="31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58" name="Freeform 264"/>
            <p:cNvSpPr>
              <a:spLocks/>
            </p:cNvSpPr>
            <p:nvPr/>
          </p:nvSpPr>
          <p:spPr bwMode="auto">
            <a:xfrm>
              <a:off x="8549557" y="2624149"/>
              <a:ext cx="8600" cy="79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4">
                  <a:moveTo>
                    <a:pt x="0" y="1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59" name="Freeform 265"/>
            <p:cNvSpPr>
              <a:spLocks/>
            </p:cNvSpPr>
            <p:nvPr/>
          </p:nvSpPr>
          <p:spPr bwMode="auto">
            <a:xfrm>
              <a:off x="8711246" y="2586040"/>
              <a:ext cx="10321" cy="794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7" y="3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60" name="Freeform 266"/>
            <p:cNvSpPr>
              <a:spLocks/>
            </p:cNvSpPr>
            <p:nvPr/>
          </p:nvSpPr>
          <p:spPr bwMode="auto">
            <a:xfrm>
              <a:off x="8699204" y="2570162"/>
              <a:ext cx="18922" cy="952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7" y="6"/>
                </a:cxn>
                <a:cxn ang="0">
                  <a:pos x="11" y="6"/>
                </a:cxn>
              </a:cxnLst>
              <a:rect l="0" t="0" r="r" b="b"/>
              <a:pathLst>
                <a:path w="11" h="6">
                  <a:moveTo>
                    <a:pt x="11" y="6"/>
                  </a:moveTo>
                  <a:lnTo>
                    <a:pt x="11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7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61" name="Freeform 267"/>
            <p:cNvSpPr>
              <a:spLocks/>
            </p:cNvSpPr>
            <p:nvPr/>
          </p:nvSpPr>
          <p:spPr bwMode="auto">
            <a:xfrm>
              <a:off x="8702645" y="2593980"/>
              <a:ext cx="5161" cy="7939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1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62" name="Freeform 268"/>
            <p:cNvSpPr>
              <a:spLocks/>
            </p:cNvSpPr>
            <p:nvPr/>
          </p:nvSpPr>
          <p:spPr bwMode="auto">
            <a:xfrm>
              <a:off x="8527195" y="2721010"/>
              <a:ext cx="6880" cy="15879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4" y="9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63" name="Freeform 269"/>
            <p:cNvSpPr>
              <a:spLocks/>
            </p:cNvSpPr>
            <p:nvPr/>
          </p:nvSpPr>
          <p:spPr bwMode="auto">
            <a:xfrm>
              <a:off x="8551276" y="2824221"/>
              <a:ext cx="6880" cy="79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64" name="Freeform 270"/>
            <p:cNvSpPr>
              <a:spLocks/>
            </p:cNvSpPr>
            <p:nvPr/>
          </p:nvSpPr>
          <p:spPr bwMode="auto">
            <a:xfrm>
              <a:off x="8456671" y="3680085"/>
              <a:ext cx="30962" cy="17466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13" y="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5"/>
                </a:cxn>
              </a:cxnLst>
              <a:rect l="0" t="0" r="r" b="b"/>
              <a:pathLst>
                <a:path w="18" h="10">
                  <a:moveTo>
                    <a:pt x="5" y="5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65" name="Freeform 271"/>
            <p:cNvSpPr>
              <a:spLocks/>
            </p:cNvSpPr>
            <p:nvPr/>
          </p:nvSpPr>
          <p:spPr bwMode="auto">
            <a:xfrm>
              <a:off x="8448070" y="3699139"/>
              <a:ext cx="48163" cy="14290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10" y="6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9" y="6"/>
                </a:cxn>
                <a:cxn ang="0">
                  <a:pos x="25" y="8"/>
                </a:cxn>
                <a:cxn ang="0">
                  <a:pos x="25" y="8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30" y="6"/>
                </a:cxn>
                <a:cxn ang="0">
                  <a:pos x="30" y="5"/>
                </a:cxn>
                <a:cxn ang="0">
                  <a:pos x="25" y="3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30" h="8">
                  <a:moveTo>
                    <a:pt x="16" y="3"/>
                  </a:moveTo>
                  <a:lnTo>
                    <a:pt x="16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25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66" name="Freeform 272"/>
            <p:cNvSpPr>
              <a:spLocks/>
            </p:cNvSpPr>
            <p:nvPr/>
          </p:nvSpPr>
          <p:spPr bwMode="auto">
            <a:xfrm>
              <a:off x="8348305" y="3673733"/>
              <a:ext cx="237373" cy="215951"/>
            </a:xfrm>
            <a:custGeom>
              <a:avLst/>
              <a:gdLst/>
              <a:ahLst/>
              <a:cxnLst>
                <a:cxn ang="0">
                  <a:pos x="91" y="19"/>
                </a:cxn>
                <a:cxn ang="0">
                  <a:pos x="91" y="20"/>
                </a:cxn>
                <a:cxn ang="0">
                  <a:pos x="82" y="25"/>
                </a:cxn>
                <a:cxn ang="0">
                  <a:pos x="74" y="37"/>
                </a:cxn>
                <a:cxn ang="0">
                  <a:pos x="62" y="39"/>
                </a:cxn>
                <a:cxn ang="0">
                  <a:pos x="57" y="33"/>
                </a:cxn>
                <a:cxn ang="0">
                  <a:pos x="56" y="34"/>
                </a:cxn>
                <a:cxn ang="0">
                  <a:pos x="53" y="28"/>
                </a:cxn>
                <a:cxn ang="0">
                  <a:pos x="51" y="22"/>
                </a:cxn>
                <a:cxn ang="0">
                  <a:pos x="53" y="13"/>
                </a:cxn>
                <a:cxn ang="0">
                  <a:pos x="51" y="6"/>
                </a:cxn>
                <a:cxn ang="0">
                  <a:pos x="48" y="5"/>
                </a:cxn>
                <a:cxn ang="0">
                  <a:pos x="37" y="2"/>
                </a:cxn>
                <a:cxn ang="0">
                  <a:pos x="21" y="2"/>
                </a:cxn>
                <a:cxn ang="0">
                  <a:pos x="11" y="11"/>
                </a:cxn>
                <a:cxn ang="0">
                  <a:pos x="9" y="8"/>
                </a:cxn>
                <a:cxn ang="0">
                  <a:pos x="4" y="6"/>
                </a:cxn>
                <a:cxn ang="0">
                  <a:pos x="3" y="11"/>
                </a:cxn>
                <a:cxn ang="0">
                  <a:pos x="12" y="17"/>
                </a:cxn>
                <a:cxn ang="0">
                  <a:pos x="15" y="17"/>
                </a:cxn>
                <a:cxn ang="0">
                  <a:pos x="21" y="22"/>
                </a:cxn>
                <a:cxn ang="0">
                  <a:pos x="29" y="26"/>
                </a:cxn>
                <a:cxn ang="0">
                  <a:pos x="31" y="26"/>
                </a:cxn>
                <a:cxn ang="0">
                  <a:pos x="37" y="26"/>
                </a:cxn>
                <a:cxn ang="0">
                  <a:pos x="45" y="28"/>
                </a:cxn>
                <a:cxn ang="0">
                  <a:pos x="37" y="28"/>
                </a:cxn>
                <a:cxn ang="0">
                  <a:pos x="31" y="31"/>
                </a:cxn>
                <a:cxn ang="0">
                  <a:pos x="28" y="31"/>
                </a:cxn>
                <a:cxn ang="0">
                  <a:pos x="21" y="33"/>
                </a:cxn>
                <a:cxn ang="0">
                  <a:pos x="21" y="37"/>
                </a:cxn>
                <a:cxn ang="0">
                  <a:pos x="28" y="39"/>
                </a:cxn>
                <a:cxn ang="0">
                  <a:pos x="31" y="45"/>
                </a:cxn>
                <a:cxn ang="0">
                  <a:pos x="37" y="53"/>
                </a:cxn>
                <a:cxn ang="0">
                  <a:pos x="40" y="54"/>
                </a:cxn>
                <a:cxn ang="0">
                  <a:pos x="43" y="45"/>
                </a:cxn>
                <a:cxn ang="0">
                  <a:pos x="54" y="51"/>
                </a:cxn>
                <a:cxn ang="0">
                  <a:pos x="63" y="56"/>
                </a:cxn>
                <a:cxn ang="0">
                  <a:pos x="74" y="58"/>
                </a:cxn>
                <a:cxn ang="0">
                  <a:pos x="84" y="62"/>
                </a:cxn>
                <a:cxn ang="0">
                  <a:pos x="90" y="64"/>
                </a:cxn>
                <a:cxn ang="0">
                  <a:pos x="99" y="70"/>
                </a:cxn>
                <a:cxn ang="0">
                  <a:pos x="107" y="78"/>
                </a:cxn>
                <a:cxn ang="0">
                  <a:pos x="110" y="87"/>
                </a:cxn>
                <a:cxn ang="0">
                  <a:pos x="113" y="96"/>
                </a:cxn>
                <a:cxn ang="0">
                  <a:pos x="107" y="96"/>
                </a:cxn>
                <a:cxn ang="0">
                  <a:pos x="99" y="106"/>
                </a:cxn>
                <a:cxn ang="0">
                  <a:pos x="107" y="113"/>
                </a:cxn>
                <a:cxn ang="0">
                  <a:pos x="112" y="112"/>
                </a:cxn>
                <a:cxn ang="0">
                  <a:pos x="118" y="112"/>
                </a:cxn>
                <a:cxn ang="0">
                  <a:pos x="121" y="109"/>
                </a:cxn>
                <a:cxn ang="0">
                  <a:pos x="127" y="109"/>
                </a:cxn>
                <a:cxn ang="0">
                  <a:pos x="143" y="121"/>
                </a:cxn>
                <a:cxn ang="0">
                  <a:pos x="143" y="90"/>
                </a:cxn>
                <a:cxn ang="0">
                  <a:pos x="143" y="30"/>
                </a:cxn>
                <a:cxn ang="0">
                  <a:pos x="125" y="25"/>
                </a:cxn>
                <a:cxn ang="0">
                  <a:pos x="116" y="22"/>
                </a:cxn>
                <a:cxn ang="0">
                  <a:pos x="110" y="19"/>
                </a:cxn>
                <a:cxn ang="0">
                  <a:pos x="102" y="14"/>
                </a:cxn>
              </a:cxnLst>
              <a:rect l="0" t="0" r="r" b="b"/>
              <a:pathLst>
                <a:path w="143" h="121">
                  <a:moveTo>
                    <a:pt x="102" y="14"/>
                  </a:moveTo>
                  <a:lnTo>
                    <a:pt x="96" y="16"/>
                  </a:lnTo>
                  <a:lnTo>
                    <a:pt x="96" y="16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91" y="20"/>
                  </a:lnTo>
                  <a:lnTo>
                    <a:pt x="93" y="23"/>
                  </a:lnTo>
                  <a:lnTo>
                    <a:pt x="90" y="25"/>
                  </a:lnTo>
                  <a:lnTo>
                    <a:pt x="85" y="25"/>
                  </a:lnTo>
                  <a:lnTo>
                    <a:pt x="82" y="25"/>
                  </a:lnTo>
                  <a:lnTo>
                    <a:pt x="82" y="28"/>
                  </a:lnTo>
                  <a:lnTo>
                    <a:pt x="76" y="34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68" y="40"/>
                  </a:lnTo>
                  <a:lnTo>
                    <a:pt x="63" y="42"/>
                  </a:lnTo>
                  <a:lnTo>
                    <a:pt x="63" y="42"/>
                  </a:lnTo>
                  <a:lnTo>
                    <a:pt x="62" y="39"/>
                  </a:lnTo>
                  <a:lnTo>
                    <a:pt x="60" y="34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28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3" y="31"/>
                  </a:lnTo>
                  <a:lnTo>
                    <a:pt x="53" y="31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1" y="22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26"/>
                  </a:lnTo>
                  <a:lnTo>
                    <a:pt x="45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30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3" y="31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9" y="40"/>
                  </a:lnTo>
                  <a:lnTo>
                    <a:pt x="31" y="44"/>
                  </a:lnTo>
                  <a:lnTo>
                    <a:pt x="31" y="45"/>
                  </a:lnTo>
                  <a:lnTo>
                    <a:pt x="31" y="48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2" y="53"/>
                  </a:lnTo>
                  <a:lnTo>
                    <a:pt x="42" y="50"/>
                  </a:lnTo>
                  <a:lnTo>
                    <a:pt x="43" y="45"/>
                  </a:lnTo>
                  <a:lnTo>
                    <a:pt x="49" y="50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7" y="53"/>
                  </a:lnTo>
                  <a:lnTo>
                    <a:pt x="59" y="54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90" y="64"/>
                  </a:lnTo>
                  <a:lnTo>
                    <a:pt x="91" y="65"/>
                  </a:lnTo>
                  <a:lnTo>
                    <a:pt x="91" y="65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4" y="76"/>
                  </a:lnTo>
                  <a:lnTo>
                    <a:pt x="107" y="7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0" y="85"/>
                  </a:lnTo>
                  <a:lnTo>
                    <a:pt x="110" y="87"/>
                  </a:lnTo>
                  <a:lnTo>
                    <a:pt x="110" y="90"/>
                  </a:lnTo>
                  <a:lnTo>
                    <a:pt x="113" y="93"/>
                  </a:lnTo>
                  <a:lnTo>
                    <a:pt x="113" y="96"/>
                  </a:lnTo>
                  <a:lnTo>
                    <a:pt x="113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4" y="98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99" y="106"/>
                  </a:lnTo>
                  <a:lnTo>
                    <a:pt x="99" y="106"/>
                  </a:lnTo>
                  <a:lnTo>
                    <a:pt x="98" y="109"/>
                  </a:lnTo>
                  <a:lnTo>
                    <a:pt x="96" y="112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10" y="112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8" y="112"/>
                  </a:lnTo>
                  <a:lnTo>
                    <a:pt x="118" y="112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21" y="109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2" y="109"/>
                  </a:lnTo>
                  <a:lnTo>
                    <a:pt x="127" y="109"/>
                  </a:lnTo>
                  <a:lnTo>
                    <a:pt x="127" y="109"/>
                  </a:lnTo>
                  <a:lnTo>
                    <a:pt x="132" y="109"/>
                  </a:lnTo>
                  <a:lnTo>
                    <a:pt x="143" y="121"/>
                  </a:lnTo>
                  <a:lnTo>
                    <a:pt x="143" y="121"/>
                  </a:lnTo>
                  <a:lnTo>
                    <a:pt x="143" y="95"/>
                  </a:lnTo>
                  <a:lnTo>
                    <a:pt x="143" y="95"/>
                  </a:lnTo>
                  <a:lnTo>
                    <a:pt x="143" y="93"/>
                  </a:lnTo>
                  <a:lnTo>
                    <a:pt x="143" y="90"/>
                  </a:lnTo>
                  <a:lnTo>
                    <a:pt x="141" y="89"/>
                  </a:lnTo>
                  <a:lnTo>
                    <a:pt x="141" y="85"/>
                  </a:lnTo>
                  <a:lnTo>
                    <a:pt x="143" y="82"/>
                  </a:lnTo>
                  <a:lnTo>
                    <a:pt x="143" y="30"/>
                  </a:lnTo>
                  <a:lnTo>
                    <a:pt x="136" y="28"/>
                  </a:lnTo>
                  <a:lnTo>
                    <a:pt x="133" y="28"/>
                  </a:lnTo>
                  <a:lnTo>
                    <a:pt x="125" y="25"/>
                  </a:lnTo>
                  <a:lnTo>
                    <a:pt x="125" y="25"/>
                  </a:lnTo>
                  <a:lnTo>
                    <a:pt x="119" y="23"/>
                  </a:lnTo>
                  <a:lnTo>
                    <a:pt x="119" y="23"/>
                  </a:lnTo>
                  <a:lnTo>
                    <a:pt x="118" y="23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2" y="14"/>
                  </a:lnTo>
                  <a:lnTo>
                    <a:pt x="102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67" name="Freeform 273"/>
            <p:cNvSpPr>
              <a:spLocks/>
            </p:cNvSpPr>
            <p:nvPr/>
          </p:nvSpPr>
          <p:spPr bwMode="auto">
            <a:xfrm>
              <a:off x="8580518" y="3727721"/>
              <a:ext cx="240814" cy="201659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2" y="4"/>
                </a:cxn>
                <a:cxn ang="0">
                  <a:pos x="2" y="52"/>
                </a:cxn>
                <a:cxn ang="0">
                  <a:pos x="2" y="63"/>
                </a:cxn>
                <a:cxn ang="0">
                  <a:pos x="2" y="91"/>
                </a:cxn>
                <a:cxn ang="0">
                  <a:pos x="14" y="94"/>
                </a:cxn>
                <a:cxn ang="0">
                  <a:pos x="19" y="94"/>
                </a:cxn>
                <a:cxn ang="0">
                  <a:pos x="23" y="94"/>
                </a:cxn>
                <a:cxn ang="0">
                  <a:pos x="28" y="96"/>
                </a:cxn>
                <a:cxn ang="0">
                  <a:pos x="34" y="93"/>
                </a:cxn>
                <a:cxn ang="0">
                  <a:pos x="39" y="90"/>
                </a:cxn>
                <a:cxn ang="0">
                  <a:pos x="42" y="87"/>
                </a:cxn>
                <a:cxn ang="0">
                  <a:pos x="43" y="79"/>
                </a:cxn>
                <a:cxn ang="0">
                  <a:pos x="50" y="74"/>
                </a:cxn>
                <a:cxn ang="0">
                  <a:pos x="71" y="77"/>
                </a:cxn>
                <a:cxn ang="0">
                  <a:pos x="78" y="82"/>
                </a:cxn>
                <a:cxn ang="0">
                  <a:pos x="81" y="88"/>
                </a:cxn>
                <a:cxn ang="0">
                  <a:pos x="89" y="97"/>
                </a:cxn>
                <a:cxn ang="0">
                  <a:pos x="93" y="99"/>
                </a:cxn>
                <a:cxn ang="0">
                  <a:pos x="101" y="105"/>
                </a:cxn>
                <a:cxn ang="0">
                  <a:pos x="120" y="108"/>
                </a:cxn>
                <a:cxn ang="0">
                  <a:pos x="130" y="113"/>
                </a:cxn>
                <a:cxn ang="0">
                  <a:pos x="144" y="113"/>
                </a:cxn>
                <a:cxn ang="0">
                  <a:pos x="144" y="111"/>
                </a:cxn>
                <a:cxn ang="0">
                  <a:pos x="138" y="110"/>
                </a:cxn>
                <a:cxn ang="0">
                  <a:pos x="135" y="108"/>
                </a:cxn>
                <a:cxn ang="0">
                  <a:pos x="135" y="108"/>
                </a:cxn>
                <a:cxn ang="0">
                  <a:pos x="126" y="102"/>
                </a:cxn>
                <a:cxn ang="0">
                  <a:pos x="129" y="97"/>
                </a:cxn>
                <a:cxn ang="0">
                  <a:pos x="118" y="96"/>
                </a:cxn>
                <a:cxn ang="0">
                  <a:pos x="118" y="90"/>
                </a:cxn>
                <a:cxn ang="0">
                  <a:pos x="106" y="85"/>
                </a:cxn>
                <a:cxn ang="0">
                  <a:pos x="104" y="79"/>
                </a:cxn>
                <a:cxn ang="0">
                  <a:pos x="98" y="74"/>
                </a:cxn>
                <a:cxn ang="0">
                  <a:pos x="95" y="69"/>
                </a:cxn>
                <a:cxn ang="0">
                  <a:pos x="93" y="69"/>
                </a:cxn>
                <a:cxn ang="0">
                  <a:pos x="89" y="62"/>
                </a:cxn>
                <a:cxn ang="0">
                  <a:pos x="87" y="60"/>
                </a:cxn>
                <a:cxn ang="0">
                  <a:pos x="101" y="55"/>
                </a:cxn>
                <a:cxn ang="0">
                  <a:pos x="99" y="54"/>
                </a:cxn>
                <a:cxn ang="0">
                  <a:pos x="98" y="51"/>
                </a:cxn>
                <a:cxn ang="0">
                  <a:pos x="95" y="48"/>
                </a:cxn>
                <a:cxn ang="0">
                  <a:pos x="89" y="46"/>
                </a:cxn>
                <a:cxn ang="0">
                  <a:pos x="73" y="42"/>
                </a:cxn>
                <a:cxn ang="0">
                  <a:pos x="71" y="35"/>
                </a:cxn>
                <a:cxn ang="0">
                  <a:pos x="68" y="29"/>
                </a:cxn>
                <a:cxn ang="0">
                  <a:pos x="62" y="24"/>
                </a:cxn>
                <a:cxn ang="0">
                  <a:pos x="54" y="17"/>
                </a:cxn>
                <a:cxn ang="0">
                  <a:pos x="47" y="17"/>
                </a:cxn>
                <a:cxn ang="0">
                  <a:pos x="40" y="14"/>
                </a:cxn>
                <a:cxn ang="0">
                  <a:pos x="37" y="10"/>
                </a:cxn>
              </a:cxnLst>
              <a:rect l="0" t="0" r="r" b="b"/>
              <a:pathLst>
                <a:path w="144" h="113">
                  <a:moveTo>
                    <a:pt x="37" y="10"/>
                  </a:moveTo>
                  <a:lnTo>
                    <a:pt x="31" y="10"/>
                  </a:lnTo>
                  <a:lnTo>
                    <a:pt x="31" y="10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2" y="0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91"/>
                  </a:lnTo>
                  <a:lnTo>
                    <a:pt x="5" y="94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4" y="93"/>
                  </a:lnTo>
                  <a:lnTo>
                    <a:pt x="34" y="93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40" y="88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3" y="79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9" y="74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9" y="85"/>
                  </a:lnTo>
                  <a:lnTo>
                    <a:pt x="79" y="85"/>
                  </a:lnTo>
                  <a:lnTo>
                    <a:pt x="81" y="88"/>
                  </a:lnTo>
                  <a:lnTo>
                    <a:pt x="82" y="91"/>
                  </a:lnTo>
                  <a:lnTo>
                    <a:pt x="85" y="91"/>
                  </a:lnTo>
                  <a:lnTo>
                    <a:pt x="87" y="96"/>
                  </a:lnTo>
                  <a:lnTo>
                    <a:pt x="89" y="97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95" y="104"/>
                  </a:lnTo>
                  <a:lnTo>
                    <a:pt x="95" y="104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109" y="107"/>
                  </a:lnTo>
                  <a:lnTo>
                    <a:pt x="109" y="107"/>
                  </a:lnTo>
                  <a:lnTo>
                    <a:pt x="115" y="107"/>
                  </a:lnTo>
                  <a:lnTo>
                    <a:pt x="120" y="108"/>
                  </a:lnTo>
                  <a:lnTo>
                    <a:pt x="124" y="108"/>
                  </a:lnTo>
                  <a:lnTo>
                    <a:pt x="127" y="111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5" y="113"/>
                  </a:lnTo>
                  <a:lnTo>
                    <a:pt x="135" y="113"/>
                  </a:lnTo>
                  <a:lnTo>
                    <a:pt x="138" y="113"/>
                  </a:lnTo>
                  <a:lnTo>
                    <a:pt x="144" y="113"/>
                  </a:lnTo>
                  <a:lnTo>
                    <a:pt x="144" y="113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0" y="111"/>
                  </a:lnTo>
                  <a:lnTo>
                    <a:pt x="140" y="111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7" y="110"/>
                  </a:lnTo>
                  <a:lnTo>
                    <a:pt x="137" y="110"/>
                  </a:lnTo>
                  <a:lnTo>
                    <a:pt x="135" y="108"/>
                  </a:lnTo>
                  <a:lnTo>
                    <a:pt x="135" y="108"/>
                  </a:lnTo>
                  <a:lnTo>
                    <a:pt x="135" y="108"/>
                  </a:lnTo>
                  <a:lnTo>
                    <a:pt x="135" y="108"/>
                  </a:lnTo>
                  <a:lnTo>
                    <a:pt x="135" y="108"/>
                  </a:lnTo>
                  <a:lnTo>
                    <a:pt x="141" y="107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24" y="101"/>
                  </a:lnTo>
                  <a:lnTo>
                    <a:pt x="130" y="99"/>
                  </a:lnTo>
                  <a:lnTo>
                    <a:pt x="129" y="97"/>
                  </a:lnTo>
                  <a:lnTo>
                    <a:pt x="124" y="96"/>
                  </a:lnTo>
                  <a:lnTo>
                    <a:pt x="121" y="96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18" y="93"/>
                  </a:lnTo>
                  <a:lnTo>
                    <a:pt x="118" y="93"/>
                  </a:lnTo>
                  <a:lnTo>
                    <a:pt x="120" y="91"/>
                  </a:lnTo>
                  <a:lnTo>
                    <a:pt x="118" y="90"/>
                  </a:lnTo>
                  <a:lnTo>
                    <a:pt x="113" y="90"/>
                  </a:lnTo>
                  <a:lnTo>
                    <a:pt x="109" y="90"/>
                  </a:lnTo>
                  <a:lnTo>
                    <a:pt x="107" y="85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4" y="82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9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101" y="55"/>
                  </a:lnTo>
                  <a:lnTo>
                    <a:pt x="101" y="55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8" y="51"/>
                  </a:lnTo>
                  <a:lnTo>
                    <a:pt x="98" y="51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2" y="46"/>
                  </a:lnTo>
                  <a:lnTo>
                    <a:pt x="89" y="46"/>
                  </a:lnTo>
                  <a:lnTo>
                    <a:pt x="89" y="46"/>
                  </a:lnTo>
                  <a:lnTo>
                    <a:pt x="85" y="46"/>
                  </a:lnTo>
                  <a:lnTo>
                    <a:pt x="81" y="43"/>
                  </a:lnTo>
                  <a:lnTo>
                    <a:pt x="73" y="42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59" y="23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1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68" name="Freeform 274"/>
            <p:cNvSpPr>
              <a:spLocks/>
            </p:cNvSpPr>
            <p:nvPr/>
          </p:nvSpPr>
          <p:spPr bwMode="auto">
            <a:xfrm>
              <a:off x="8652762" y="3684848"/>
              <a:ext cx="17201" cy="14291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5" y="8"/>
                </a:cxn>
                <a:cxn ang="0">
                  <a:pos x="8" y="8"/>
                </a:cxn>
                <a:cxn ang="0">
                  <a:pos x="10" y="7"/>
                </a:cxn>
              </a:cxnLst>
              <a:rect l="0" t="0" r="r" b="b"/>
              <a:pathLst>
                <a:path w="10" h="8">
                  <a:moveTo>
                    <a:pt x="10" y="7"/>
                  </a:moveTo>
                  <a:lnTo>
                    <a:pt x="10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8"/>
                  </a:lnTo>
                  <a:lnTo>
                    <a:pt x="8" y="8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69" name="Freeform 275"/>
            <p:cNvSpPr>
              <a:spLocks/>
            </p:cNvSpPr>
            <p:nvPr/>
          </p:nvSpPr>
          <p:spPr bwMode="auto">
            <a:xfrm>
              <a:off x="8623520" y="3699139"/>
              <a:ext cx="8601" cy="95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70" name="Freeform 276"/>
            <p:cNvSpPr>
              <a:spLocks/>
            </p:cNvSpPr>
            <p:nvPr/>
          </p:nvSpPr>
          <p:spPr bwMode="auto">
            <a:xfrm>
              <a:off x="8711246" y="3708666"/>
              <a:ext cx="25801" cy="1111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6" y="6"/>
                </a:cxn>
                <a:cxn ang="0">
                  <a:pos x="11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9" y="0"/>
                </a:cxn>
              </a:cxnLst>
              <a:rect l="0" t="0" r="r" b="b"/>
              <a:pathLst>
                <a:path w="15" h="7">
                  <a:moveTo>
                    <a:pt x="9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6" y="6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71" name="Freeform 277"/>
            <p:cNvSpPr>
              <a:spLocks/>
            </p:cNvSpPr>
            <p:nvPr/>
          </p:nvSpPr>
          <p:spPr bwMode="auto">
            <a:xfrm>
              <a:off x="8721566" y="3789647"/>
              <a:ext cx="13761" cy="1270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7" y="7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7" y="7"/>
                  </a:lnTo>
                  <a:lnTo>
                    <a:pt x="7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72" name="Freeform 278"/>
            <p:cNvSpPr>
              <a:spLocks/>
            </p:cNvSpPr>
            <p:nvPr/>
          </p:nvSpPr>
          <p:spPr bwMode="auto">
            <a:xfrm>
              <a:off x="8778329" y="3689612"/>
              <a:ext cx="12041" cy="12703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73" name="Freeform 279"/>
            <p:cNvSpPr>
              <a:spLocks/>
            </p:cNvSpPr>
            <p:nvPr/>
          </p:nvSpPr>
          <p:spPr bwMode="auto">
            <a:xfrm>
              <a:off x="8790370" y="3718194"/>
              <a:ext cx="75684" cy="6510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11" y="8"/>
                </a:cxn>
                <a:cxn ang="0">
                  <a:pos x="15" y="8"/>
                </a:cxn>
                <a:cxn ang="0">
                  <a:pos x="17" y="9"/>
                </a:cxn>
                <a:cxn ang="0">
                  <a:pos x="20" y="11"/>
                </a:cxn>
                <a:cxn ang="0">
                  <a:pos x="23" y="12"/>
                </a:cxn>
                <a:cxn ang="0">
                  <a:pos x="25" y="14"/>
                </a:cxn>
                <a:cxn ang="0">
                  <a:pos x="28" y="15"/>
                </a:cxn>
                <a:cxn ang="0">
                  <a:pos x="34" y="17"/>
                </a:cxn>
                <a:cxn ang="0">
                  <a:pos x="36" y="22"/>
                </a:cxn>
                <a:cxn ang="0">
                  <a:pos x="37" y="23"/>
                </a:cxn>
                <a:cxn ang="0">
                  <a:pos x="37" y="25"/>
                </a:cxn>
                <a:cxn ang="0">
                  <a:pos x="39" y="29"/>
                </a:cxn>
                <a:cxn ang="0">
                  <a:pos x="39" y="33"/>
                </a:cxn>
                <a:cxn ang="0">
                  <a:pos x="42" y="36"/>
                </a:cxn>
                <a:cxn ang="0">
                  <a:pos x="43" y="33"/>
                </a:cxn>
                <a:cxn ang="0">
                  <a:pos x="45" y="28"/>
                </a:cxn>
                <a:cxn ang="0">
                  <a:pos x="45" y="26"/>
                </a:cxn>
                <a:cxn ang="0">
                  <a:pos x="43" y="25"/>
                </a:cxn>
                <a:cxn ang="0">
                  <a:pos x="37" y="20"/>
                </a:cxn>
                <a:cxn ang="0">
                  <a:pos x="26" y="11"/>
                </a:cxn>
                <a:cxn ang="0">
                  <a:pos x="20" y="8"/>
                </a:cxn>
                <a:cxn ang="0">
                  <a:pos x="15" y="5"/>
                </a:cxn>
                <a:cxn ang="0">
                  <a:pos x="12" y="5"/>
                </a:cxn>
                <a:cxn ang="0">
                  <a:pos x="9" y="1"/>
                </a:cxn>
                <a:cxn ang="0">
                  <a:pos x="1" y="1"/>
                </a:cxn>
              </a:cxnLst>
              <a:rect l="0" t="0" r="r" b="b"/>
              <a:pathLst>
                <a:path w="45" h="36">
                  <a:moveTo>
                    <a:pt x="1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32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0" y="22"/>
                  </a:lnTo>
                  <a:lnTo>
                    <a:pt x="37" y="20"/>
                  </a:lnTo>
                  <a:lnTo>
                    <a:pt x="31" y="14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9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74" name="Freeform 280"/>
            <p:cNvSpPr>
              <a:spLocks/>
            </p:cNvSpPr>
            <p:nvPr/>
          </p:nvSpPr>
          <p:spPr bwMode="auto">
            <a:xfrm>
              <a:off x="8740487" y="3713429"/>
              <a:ext cx="5161" cy="6351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4" y="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75" name="Freeform 281"/>
            <p:cNvSpPr>
              <a:spLocks/>
            </p:cNvSpPr>
            <p:nvPr/>
          </p:nvSpPr>
          <p:spPr bwMode="auto">
            <a:xfrm>
              <a:off x="8778329" y="3770593"/>
              <a:ext cx="6880" cy="794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76" name="Freeform 282"/>
            <p:cNvSpPr>
              <a:spLocks/>
            </p:cNvSpPr>
            <p:nvPr/>
          </p:nvSpPr>
          <p:spPr bwMode="auto">
            <a:xfrm>
              <a:off x="8769729" y="3773769"/>
              <a:ext cx="5160" cy="952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77" name="Freeform 283"/>
            <p:cNvSpPr>
              <a:spLocks/>
            </p:cNvSpPr>
            <p:nvPr/>
          </p:nvSpPr>
          <p:spPr bwMode="auto">
            <a:xfrm>
              <a:off x="8754248" y="3762654"/>
              <a:ext cx="92885" cy="55575"/>
            </a:xfrm>
            <a:custGeom>
              <a:avLst/>
              <a:gdLst/>
              <a:ahLst/>
              <a:cxnLst>
                <a:cxn ang="0">
                  <a:pos x="25" y="15"/>
                </a:cxn>
                <a:cxn ang="0">
                  <a:pos x="25" y="12"/>
                </a:cxn>
                <a:cxn ang="0">
                  <a:pos x="23" y="15"/>
                </a:cxn>
                <a:cxn ang="0">
                  <a:pos x="23" y="18"/>
                </a:cxn>
                <a:cxn ang="0">
                  <a:pos x="19" y="18"/>
                </a:cxn>
                <a:cxn ang="0">
                  <a:pos x="14" y="18"/>
                </a:cxn>
                <a:cxn ang="0">
                  <a:pos x="11" y="20"/>
                </a:cxn>
                <a:cxn ang="0">
                  <a:pos x="11" y="18"/>
                </a:cxn>
                <a:cxn ang="0">
                  <a:pos x="9" y="18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2" y="23"/>
                </a:cxn>
                <a:cxn ang="0">
                  <a:pos x="5" y="23"/>
                </a:cxn>
                <a:cxn ang="0">
                  <a:pos x="6" y="25"/>
                </a:cxn>
                <a:cxn ang="0">
                  <a:pos x="9" y="26"/>
                </a:cxn>
                <a:cxn ang="0">
                  <a:pos x="8" y="28"/>
                </a:cxn>
                <a:cxn ang="0">
                  <a:pos x="11" y="29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17" y="29"/>
                </a:cxn>
                <a:cxn ang="0">
                  <a:pos x="22" y="31"/>
                </a:cxn>
                <a:cxn ang="0">
                  <a:pos x="26" y="31"/>
                </a:cxn>
                <a:cxn ang="0">
                  <a:pos x="28" y="31"/>
                </a:cxn>
                <a:cxn ang="0">
                  <a:pos x="31" y="31"/>
                </a:cxn>
                <a:cxn ang="0">
                  <a:pos x="36" y="28"/>
                </a:cxn>
                <a:cxn ang="0">
                  <a:pos x="39" y="26"/>
                </a:cxn>
                <a:cxn ang="0">
                  <a:pos x="42" y="26"/>
                </a:cxn>
                <a:cxn ang="0">
                  <a:pos x="44" y="25"/>
                </a:cxn>
                <a:cxn ang="0">
                  <a:pos x="44" y="22"/>
                </a:cxn>
                <a:cxn ang="0">
                  <a:pos x="48" y="20"/>
                </a:cxn>
                <a:cxn ang="0">
                  <a:pos x="53" y="18"/>
                </a:cxn>
                <a:cxn ang="0">
                  <a:pos x="54" y="17"/>
                </a:cxn>
                <a:cxn ang="0">
                  <a:pos x="51" y="14"/>
                </a:cxn>
                <a:cxn ang="0">
                  <a:pos x="53" y="12"/>
                </a:cxn>
                <a:cxn ang="0">
                  <a:pos x="54" y="12"/>
                </a:cxn>
                <a:cxn ang="0">
                  <a:pos x="56" y="4"/>
                </a:cxn>
                <a:cxn ang="0">
                  <a:pos x="53" y="3"/>
                </a:cxn>
                <a:cxn ang="0">
                  <a:pos x="51" y="1"/>
                </a:cxn>
                <a:cxn ang="0">
                  <a:pos x="51" y="1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5" y="1"/>
                </a:cxn>
                <a:cxn ang="0">
                  <a:pos x="44" y="1"/>
                </a:cxn>
                <a:cxn ang="0">
                  <a:pos x="47" y="6"/>
                </a:cxn>
                <a:cxn ang="0">
                  <a:pos x="47" y="9"/>
                </a:cxn>
                <a:cxn ang="0">
                  <a:pos x="44" y="11"/>
                </a:cxn>
                <a:cxn ang="0">
                  <a:pos x="39" y="12"/>
                </a:cxn>
                <a:cxn ang="0">
                  <a:pos x="31" y="18"/>
                </a:cxn>
                <a:cxn ang="0">
                  <a:pos x="30" y="18"/>
                </a:cxn>
                <a:cxn ang="0">
                  <a:pos x="26" y="18"/>
                </a:cxn>
              </a:cxnLst>
              <a:rect l="0" t="0" r="r" b="b"/>
              <a:pathLst>
                <a:path w="56" h="31">
                  <a:moveTo>
                    <a:pt x="25" y="18"/>
                  </a:moveTo>
                  <a:lnTo>
                    <a:pt x="25" y="15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2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51" y="20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1" y="14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6" y="11"/>
                  </a:lnTo>
                  <a:lnTo>
                    <a:pt x="56" y="4"/>
                  </a:lnTo>
                  <a:lnTo>
                    <a:pt x="56" y="3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3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9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39" y="12"/>
                  </a:lnTo>
                  <a:lnTo>
                    <a:pt x="36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78" name="Freeform 284"/>
            <p:cNvSpPr>
              <a:spLocks/>
            </p:cNvSpPr>
            <p:nvPr/>
          </p:nvSpPr>
          <p:spPr bwMode="auto">
            <a:xfrm>
              <a:off x="8850573" y="3734072"/>
              <a:ext cx="5161" cy="952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79" name="Freeform 285"/>
            <p:cNvSpPr>
              <a:spLocks/>
            </p:cNvSpPr>
            <p:nvPr/>
          </p:nvSpPr>
          <p:spPr bwMode="auto">
            <a:xfrm>
              <a:off x="8860894" y="3740424"/>
              <a:ext cx="6880" cy="476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4" y="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80" name="Freeform 286"/>
            <p:cNvSpPr>
              <a:spLocks/>
            </p:cNvSpPr>
            <p:nvPr/>
          </p:nvSpPr>
          <p:spPr bwMode="auto">
            <a:xfrm>
              <a:off x="8835093" y="3724545"/>
              <a:ext cx="8600" cy="952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3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81" name="Freeform 287"/>
            <p:cNvSpPr>
              <a:spLocks/>
            </p:cNvSpPr>
            <p:nvPr/>
          </p:nvSpPr>
          <p:spPr bwMode="auto">
            <a:xfrm>
              <a:off x="8871214" y="3757890"/>
              <a:ext cx="10321" cy="635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82" name="Freeform 288"/>
            <p:cNvSpPr>
              <a:spLocks/>
            </p:cNvSpPr>
            <p:nvPr/>
          </p:nvSpPr>
          <p:spPr bwMode="auto">
            <a:xfrm>
              <a:off x="8893576" y="3738835"/>
              <a:ext cx="12040" cy="6351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4"/>
                </a:cxn>
                <a:cxn ang="0">
                  <a:pos x="5" y="4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83" name="Freeform 289"/>
            <p:cNvSpPr>
              <a:spLocks/>
            </p:cNvSpPr>
            <p:nvPr/>
          </p:nvSpPr>
          <p:spPr bwMode="auto">
            <a:xfrm>
              <a:off x="8884975" y="3762654"/>
              <a:ext cx="3440" cy="79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84" name="Freeform 290"/>
            <p:cNvSpPr>
              <a:spLocks/>
            </p:cNvSpPr>
            <p:nvPr/>
          </p:nvSpPr>
          <p:spPr bwMode="auto">
            <a:xfrm>
              <a:off x="8905616" y="3788060"/>
              <a:ext cx="36123" cy="50812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2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9" y="23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11" y="26"/>
                </a:cxn>
                <a:cxn ang="0">
                  <a:pos x="11" y="26"/>
                </a:cxn>
                <a:cxn ang="0">
                  <a:pos x="16" y="28"/>
                </a:cxn>
                <a:cxn ang="0">
                  <a:pos x="16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2" y="26"/>
                </a:cxn>
                <a:cxn ang="0">
                  <a:pos x="22" y="25"/>
                </a:cxn>
                <a:cxn ang="0">
                  <a:pos x="22" y="25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1" y="11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3" y="3"/>
                </a:cxn>
              </a:cxnLst>
              <a:rect l="0" t="0" r="r" b="b"/>
              <a:pathLst>
                <a:path w="22" h="28">
                  <a:moveTo>
                    <a:pt x="3" y="3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1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85" name="Freeform 291"/>
            <p:cNvSpPr>
              <a:spLocks/>
            </p:cNvSpPr>
            <p:nvPr/>
          </p:nvSpPr>
          <p:spPr bwMode="auto">
            <a:xfrm>
              <a:off x="8100611" y="3208486"/>
              <a:ext cx="103206" cy="152436"/>
            </a:xfrm>
            <a:custGeom>
              <a:avLst/>
              <a:gdLst/>
              <a:ahLst/>
              <a:cxnLst>
                <a:cxn ang="0">
                  <a:pos x="59" y="67"/>
                </a:cxn>
                <a:cxn ang="0">
                  <a:pos x="54" y="67"/>
                </a:cxn>
                <a:cxn ang="0">
                  <a:pos x="52" y="64"/>
                </a:cxn>
                <a:cxn ang="0">
                  <a:pos x="49" y="64"/>
                </a:cxn>
                <a:cxn ang="0">
                  <a:pos x="49" y="67"/>
                </a:cxn>
                <a:cxn ang="0">
                  <a:pos x="46" y="67"/>
                </a:cxn>
                <a:cxn ang="0">
                  <a:pos x="46" y="62"/>
                </a:cxn>
                <a:cxn ang="0">
                  <a:pos x="43" y="61"/>
                </a:cxn>
                <a:cxn ang="0">
                  <a:pos x="40" y="59"/>
                </a:cxn>
                <a:cxn ang="0">
                  <a:pos x="34" y="62"/>
                </a:cxn>
                <a:cxn ang="0">
                  <a:pos x="32" y="64"/>
                </a:cxn>
                <a:cxn ang="0">
                  <a:pos x="24" y="52"/>
                </a:cxn>
                <a:cxn ang="0">
                  <a:pos x="23" y="45"/>
                </a:cxn>
                <a:cxn ang="0">
                  <a:pos x="28" y="42"/>
                </a:cxn>
                <a:cxn ang="0">
                  <a:pos x="26" y="38"/>
                </a:cxn>
                <a:cxn ang="0">
                  <a:pos x="31" y="36"/>
                </a:cxn>
                <a:cxn ang="0">
                  <a:pos x="35" y="28"/>
                </a:cxn>
                <a:cxn ang="0">
                  <a:pos x="38" y="20"/>
                </a:cxn>
                <a:cxn ang="0">
                  <a:pos x="37" y="17"/>
                </a:cxn>
                <a:cxn ang="0">
                  <a:pos x="34" y="10"/>
                </a:cxn>
                <a:cxn ang="0">
                  <a:pos x="37" y="5"/>
                </a:cxn>
                <a:cxn ang="0">
                  <a:pos x="35" y="2"/>
                </a:cxn>
                <a:cxn ang="0">
                  <a:pos x="31" y="5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12" y="0"/>
                </a:cxn>
                <a:cxn ang="0">
                  <a:pos x="9" y="19"/>
                </a:cxn>
                <a:cxn ang="0">
                  <a:pos x="9" y="31"/>
                </a:cxn>
                <a:cxn ang="0">
                  <a:pos x="6" y="36"/>
                </a:cxn>
                <a:cxn ang="0">
                  <a:pos x="4" y="36"/>
                </a:cxn>
                <a:cxn ang="0">
                  <a:pos x="3" y="30"/>
                </a:cxn>
                <a:cxn ang="0">
                  <a:pos x="0" y="34"/>
                </a:cxn>
                <a:cxn ang="0">
                  <a:pos x="3" y="45"/>
                </a:cxn>
                <a:cxn ang="0">
                  <a:pos x="9" y="58"/>
                </a:cxn>
                <a:cxn ang="0">
                  <a:pos x="12" y="56"/>
                </a:cxn>
                <a:cxn ang="0">
                  <a:pos x="17" y="56"/>
                </a:cxn>
                <a:cxn ang="0">
                  <a:pos x="12" y="61"/>
                </a:cxn>
                <a:cxn ang="0">
                  <a:pos x="15" y="64"/>
                </a:cxn>
                <a:cxn ang="0">
                  <a:pos x="17" y="69"/>
                </a:cxn>
                <a:cxn ang="0">
                  <a:pos x="23" y="69"/>
                </a:cxn>
                <a:cxn ang="0">
                  <a:pos x="26" y="67"/>
                </a:cxn>
                <a:cxn ang="0">
                  <a:pos x="28" y="66"/>
                </a:cxn>
                <a:cxn ang="0">
                  <a:pos x="38" y="75"/>
                </a:cxn>
                <a:cxn ang="0">
                  <a:pos x="42" y="75"/>
                </a:cxn>
                <a:cxn ang="0">
                  <a:pos x="37" y="66"/>
                </a:cxn>
                <a:cxn ang="0">
                  <a:pos x="40" y="67"/>
                </a:cxn>
                <a:cxn ang="0">
                  <a:pos x="46" y="72"/>
                </a:cxn>
                <a:cxn ang="0">
                  <a:pos x="49" y="78"/>
                </a:cxn>
                <a:cxn ang="0">
                  <a:pos x="56" y="79"/>
                </a:cxn>
                <a:cxn ang="0">
                  <a:pos x="59" y="86"/>
                </a:cxn>
                <a:cxn ang="0">
                  <a:pos x="62" y="84"/>
                </a:cxn>
                <a:cxn ang="0">
                  <a:pos x="63" y="79"/>
                </a:cxn>
                <a:cxn ang="0">
                  <a:pos x="63" y="76"/>
                </a:cxn>
                <a:cxn ang="0">
                  <a:pos x="60" y="75"/>
                </a:cxn>
                <a:cxn ang="0">
                  <a:pos x="52" y="69"/>
                </a:cxn>
              </a:cxnLst>
              <a:rect l="0" t="0" r="r" b="b"/>
              <a:pathLst>
                <a:path w="63" h="86">
                  <a:moveTo>
                    <a:pt x="59" y="67"/>
                  </a:moveTo>
                  <a:lnTo>
                    <a:pt x="59" y="67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7"/>
                  </a:lnTo>
                  <a:lnTo>
                    <a:pt x="49" y="67"/>
                  </a:lnTo>
                  <a:lnTo>
                    <a:pt x="49" y="69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6" y="62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7" y="59"/>
                  </a:lnTo>
                  <a:lnTo>
                    <a:pt x="34" y="62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9" y="62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3" y="45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5" y="33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1" y="8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9" y="31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3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3"/>
                  </a:lnTo>
                  <a:lnTo>
                    <a:pt x="17" y="53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4" y="59"/>
                  </a:lnTo>
                  <a:lnTo>
                    <a:pt x="12" y="61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4" y="67"/>
                  </a:lnTo>
                  <a:lnTo>
                    <a:pt x="15" y="70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8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1" y="67"/>
                  </a:lnTo>
                  <a:lnTo>
                    <a:pt x="32" y="69"/>
                  </a:lnTo>
                  <a:lnTo>
                    <a:pt x="35" y="70"/>
                  </a:lnTo>
                  <a:lnTo>
                    <a:pt x="38" y="75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2" y="72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9"/>
                  </a:lnTo>
                  <a:lnTo>
                    <a:pt x="52" y="79"/>
                  </a:lnTo>
                  <a:lnTo>
                    <a:pt x="56" y="79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2" y="75"/>
                  </a:lnTo>
                  <a:lnTo>
                    <a:pt x="62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56" y="73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59" y="67"/>
                  </a:lnTo>
                  <a:lnTo>
                    <a:pt x="59" y="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86" name="Freeform 292"/>
            <p:cNvSpPr>
              <a:spLocks/>
            </p:cNvSpPr>
            <p:nvPr/>
          </p:nvSpPr>
          <p:spPr bwMode="auto">
            <a:xfrm>
              <a:off x="8200376" y="3319637"/>
              <a:ext cx="6880" cy="17467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5" y="8"/>
                </a:cxn>
                <a:cxn ang="0">
                  <a:pos x="5" y="7"/>
                </a:cxn>
              </a:cxnLst>
              <a:rect l="0" t="0" r="r" b="b"/>
              <a:pathLst>
                <a:path w="5" h="10">
                  <a:moveTo>
                    <a:pt x="5" y="7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8"/>
                  </a:lnTo>
                  <a:lnTo>
                    <a:pt x="5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87" name="Freeform 293"/>
            <p:cNvSpPr>
              <a:spLocks/>
            </p:cNvSpPr>
            <p:nvPr/>
          </p:nvSpPr>
          <p:spPr bwMode="auto">
            <a:xfrm>
              <a:off x="8203816" y="3356159"/>
              <a:ext cx="37842" cy="6669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8" y="1"/>
                </a:cxn>
                <a:cxn ang="0">
                  <a:pos x="3" y="1"/>
                </a:cxn>
                <a:cxn ang="0">
                  <a:pos x="1" y="6"/>
                </a:cxn>
                <a:cxn ang="0">
                  <a:pos x="6" y="9"/>
                </a:cxn>
                <a:cxn ang="0">
                  <a:pos x="8" y="10"/>
                </a:cxn>
                <a:cxn ang="0">
                  <a:pos x="9" y="14"/>
                </a:cxn>
                <a:cxn ang="0">
                  <a:pos x="8" y="18"/>
                </a:cxn>
                <a:cxn ang="0">
                  <a:pos x="6" y="18"/>
                </a:cxn>
                <a:cxn ang="0">
                  <a:pos x="3" y="15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6" y="21"/>
                </a:cxn>
                <a:cxn ang="0">
                  <a:pos x="8" y="29"/>
                </a:cxn>
                <a:cxn ang="0">
                  <a:pos x="8" y="31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9" y="35"/>
                </a:cxn>
                <a:cxn ang="0">
                  <a:pos x="11" y="35"/>
                </a:cxn>
                <a:cxn ang="0">
                  <a:pos x="11" y="34"/>
                </a:cxn>
                <a:cxn ang="0">
                  <a:pos x="11" y="31"/>
                </a:cxn>
                <a:cxn ang="0">
                  <a:pos x="12" y="32"/>
                </a:cxn>
                <a:cxn ang="0">
                  <a:pos x="12" y="35"/>
                </a:cxn>
                <a:cxn ang="0">
                  <a:pos x="14" y="37"/>
                </a:cxn>
                <a:cxn ang="0">
                  <a:pos x="15" y="37"/>
                </a:cxn>
                <a:cxn ang="0">
                  <a:pos x="15" y="34"/>
                </a:cxn>
                <a:cxn ang="0">
                  <a:pos x="12" y="26"/>
                </a:cxn>
                <a:cxn ang="0">
                  <a:pos x="12" y="21"/>
                </a:cxn>
                <a:cxn ang="0">
                  <a:pos x="11" y="18"/>
                </a:cxn>
                <a:cxn ang="0">
                  <a:pos x="14" y="21"/>
                </a:cxn>
                <a:cxn ang="0">
                  <a:pos x="15" y="21"/>
                </a:cxn>
                <a:cxn ang="0">
                  <a:pos x="18" y="23"/>
                </a:cxn>
                <a:cxn ang="0">
                  <a:pos x="20" y="20"/>
                </a:cxn>
                <a:cxn ang="0">
                  <a:pos x="17" y="14"/>
                </a:cxn>
                <a:cxn ang="0">
                  <a:pos x="18" y="4"/>
                </a:cxn>
              </a:cxnLst>
              <a:rect l="0" t="0" r="r" b="b"/>
              <a:pathLst>
                <a:path w="23" h="37">
                  <a:moveTo>
                    <a:pt x="15" y="4"/>
                  </a:moveTo>
                  <a:lnTo>
                    <a:pt x="15" y="1"/>
                  </a:lnTo>
                  <a:lnTo>
                    <a:pt x="11" y="0"/>
                  </a:lnTo>
                  <a:lnTo>
                    <a:pt x="8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6"/>
                  </a:lnTo>
                  <a:lnTo>
                    <a:pt x="3" y="6"/>
                  </a:lnTo>
                  <a:lnTo>
                    <a:pt x="6" y="9"/>
                  </a:lnTo>
                  <a:lnTo>
                    <a:pt x="6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4" y="24"/>
                  </a:lnTo>
                  <a:lnTo>
                    <a:pt x="6" y="21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4" y="32"/>
                  </a:lnTo>
                  <a:lnTo>
                    <a:pt x="15" y="34"/>
                  </a:lnTo>
                  <a:lnTo>
                    <a:pt x="14" y="31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18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8" y="23"/>
                  </a:lnTo>
                  <a:lnTo>
                    <a:pt x="23" y="23"/>
                  </a:lnTo>
                  <a:lnTo>
                    <a:pt x="20" y="20"/>
                  </a:lnTo>
                  <a:lnTo>
                    <a:pt x="18" y="18"/>
                  </a:lnTo>
                  <a:lnTo>
                    <a:pt x="17" y="14"/>
                  </a:lnTo>
                  <a:lnTo>
                    <a:pt x="17" y="10"/>
                  </a:lnTo>
                  <a:lnTo>
                    <a:pt x="18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88" name="Freeform 294"/>
            <p:cNvSpPr>
              <a:spLocks/>
            </p:cNvSpPr>
            <p:nvPr/>
          </p:nvSpPr>
          <p:spPr bwMode="auto">
            <a:xfrm>
              <a:off x="8176295" y="3357746"/>
              <a:ext cx="24081" cy="15879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4" y="9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14" h="9">
                  <a:moveTo>
                    <a:pt x="6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89" name="Freeform 295"/>
            <p:cNvSpPr>
              <a:spLocks/>
            </p:cNvSpPr>
            <p:nvPr/>
          </p:nvSpPr>
          <p:spPr bwMode="auto">
            <a:xfrm>
              <a:off x="8184896" y="3356159"/>
              <a:ext cx="6880" cy="793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90" name="Freeform 296"/>
            <p:cNvSpPr>
              <a:spLocks/>
            </p:cNvSpPr>
            <p:nvPr/>
          </p:nvSpPr>
          <p:spPr bwMode="auto">
            <a:xfrm>
              <a:off x="8174575" y="3343456"/>
              <a:ext cx="6880" cy="12703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7"/>
                </a:cxn>
                <a:cxn ang="0">
                  <a:pos x="4" y="7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91" name="Freeform 297"/>
            <p:cNvSpPr>
              <a:spLocks/>
            </p:cNvSpPr>
            <p:nvPr/>
          </p:nvSpPr>
          <p:spPr bwMode="auto">
            <a:xfrm>
              <a:off x="8157374" y="3397443"/>
              <a:ext cx="27522" cy="46048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6" y="6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5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8" y="11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2" y="12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0" y="17"/>
                </a:cxn>
                <a:cxn ang="0">
                  <a:pos x="3" y="18"/>
                </a:cxn>
                <a:cxn ang="0">
                  <a:pos x="5" y="22"/>
                </a:cxn>
                <a:cxn ang="0">
                  <a:pos x="7" y="22"/>
                </a:cxn>
                <a:cxn ang="0">
                  <a:pos x="8" y="23"/>
                </a:cxn>
                <a:cxn ang="0">
                  <a:pos x="8" y="25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13" y="26"/>
                </a:cxn>
                <a:cxn ang="0">
                  <a:pos x="14" y="23"/>
                </a:cxn>
                <a:cxn ang="0">
                  <a:pos x="13" y="22"/>
                </a:cxn>
                <a:cxn ang="0">
                  <a:pos x="13" y="22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3" y="18"/>
                </a:cxn>
                <a:cxn ang="0">
                  <a:pos x="13" y="18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6" y="6"/>
                </a:cxn>
              </a:cxnLst>
              <a:rect l="0" t="0" r="r" b="b"/>
              <a:pathLst>
                <a:path w="17" h="26">
                  <a:moveTo>
                    <a:pt x="16" y="6"/>
                  </a:moveTo>
                  <a:lnTo>
                    <a:pt x="16" y="6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5"/>
                  </a:lnTo>
                  <a:lnTo>
                    <a:pt x="7" y="6"/>
                  </a:lnTo>
                  <a:lnTo>
                    <a:pt x="8" y="9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3" y="18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4" y="23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92" name="Freeform 298"/>
            <p:cNvSpPr>
              <a:spLocks/>
            </p:cNvSpPr>
            <p:nvPr/>
          </p:nvSpPr>
          <p:spPr bwMode="auto">
            <a:xfrm>
              <a:off x="8181456" y="3387916"/>
              <a:ext cx="18921" cy="49224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0" y="22"/>
                </a:cxn>
                <a:cxn ang="0">
                  <a:pos x="2" y="27"/>
                </a:cxn>
                <a:cxn ang="0">
                  <a:pos x="3" y="22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1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10"/>
                </a:cxn>
                <a:cxn ang="0">
                  <a:pos x="7" y="10"/>
                </a:cxn>
              </a:cxnLst>
              <a:rect l="0" t="0" r="r" b="b"/>
              <a:pathLst>
                <a:path w="11" h="27">
                  <a:moveTo>
                    <a:pt x="7" y="10"/>
                  </a:move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3" y="2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93" name="Freeform 299"/>
            <p:cNvSpPr>
              <a:spLocks/>
            </p:cNvSpPr>
            <p:nvPr/>
          </p:nvSpPr>
          <p:spPr bwMode="auto">
            <a:xfrm>
              <a:off x="8191776" y="3416498"/>
              <a:ext cx="24081" cy="158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0" y="6"/>
                </a:cxn>
                <a:cxn ang="0">
                  <a:pos x="12" y="3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3"/>
                </a:cxn>
              </a:cxnLst>
              <a:rect l="0" t="0" r="r" b="b"/>
              <a:pathLst>
                <a:path w="14" h="9">
                  <a:moveTo>
                    <a:pt x="3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94" name="Freeform 300"/>
            <p:cNvSpPr>
              <a:spLocks/>
            </p:cNvSpPr>
            <p:nvPr/>
          </p:nvSpPr>
          <p:spPr bwMode="auto">
            <a:xfrm>
              <a:off x="8147054" y="3427612"/>
              <a:ext cx="108366" cy="1048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1" y="9"/>
                </a:cxn>
                <a:cxn ang="0">
                  <a:pos x="47" y="8"/>
                </a:cxn>
                <a:cxn ang="0">
                  <a:pos x="45" y="11"/>
                </a:cxn>
                <a:cxn ang="0">
                  <a:pos x="41" y="12"/>
                </a:cxn>
                <a:cxn ang="0">
                  <a:pos x="39" y="17"/>
                </a:cxn>
                <a:cxn ang="0">
                  <a:pos x="36" y="15"/>
                </a:cxn>
                <a:cxn ang="0">
                  <a:pos x="33" y="20"/>
                </a:cxn>
                <a:cxn ang="0">
                  <a:pos x="27" y="23"/>
                </a:cxn>
                <a:cxn ang="0">
                  <a:pos x="28" y="17"/>
                </a:cxn>
                <a:cxn ang="0">
                  <a:pos x="22" y="14"/>
                </a:cxn>
                <a:cxn ang="0">
                  <a:pos x="17" y="15"/>
                </a:cxn>
                <a:cxn ang="0">
                  <a:pos x="16" y="20"/>
                </a:cxn>
                <a:cxn ang="0">
                  <a:pos x="8" y="23"/>
                </a:cxn>
                <a:cxn ang="0">
                  <a:pos x="3" y="25"/>
                </a:cxn>
                <a:cxn ang="0">
                  <a:pos x="3" y="31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2" y="39"/>
                </a:cxn>
                <a:cxn ang="0">
                  <a:pos x="3" y="40"/>
                </a:cxn>
                <a:cxn ang="0">
                  <a:pos x="5" y="40"/>
                </a:cxn>
                <a:cxn ang="0">
                  <a:pos x="13" y="28"/>
                </a:cxn>
                <a:cxn ang="0">
                  <a:pos x="16" y="34"/>
                </a:cxn>
                <a:cxn ang="0">
                  <a:pos x="17" y="33"/>
                </a:cxn>
                <a:cxn ang="0">
                  <a:pos x="20" y="33"/>
                </a:cxn>
                <a:cxn ang="0">
                  <a:pos x="22" y="28"/>
                </a:cxn>
                <a:cxn ang="0">
                  <a:pos x="23" y="26"/>
                </a:cxn>
                <a:cxn ang="0">
                  <a:pos x="27" y="28"/>
                </a:cxn>
                <a:cxn ang="0">
                  <a:pos x="28" y="29"/>
                </a:cxn>
                <a:cxn ang="0">
                  <a:pos x="30" y="29"/>
                </a:cxn>
                <a:cxn ang="0">
                  <a:pos x="31" y="31"/>
                </a:cxn>
                <a:cxn ang="0">
                  <a:pos x="31" y="36"/>
                </a:cxn>
                <a:cxn ang="0">
                  <a:pos x="30" y="42"/>
                </a:cxn>
                <a:cxn ang="0">
                  <a:pos x="30" y="47"/>
                </a:cxn>
                <a:cxn ang="0">
                  <a:pos x="34" y="50"/>
                </a:cxn>
                <a:cxn ang="0">
                  <a:pos x="42" y="54"/>
                </a:cxn>
                <a:cxn ang="0">
                  <a:pos x="47" y="51"/>
                </a:cxn>
                <a:cxn ang="0">
                  <a:pos x="47" y="54"/>
                </a:cxn>
                <a:cxn ang="0">
                  <a:pos x="48" y="59"/>
                </a:cxn>
                <a:cxn ang="0">
                  <a:pos x="53" y="56"/>
                </a:cxn>
                <a:cxn ang="0">
                  <a:pos x="53" y="48"/>
                </a:cxn>
                <a:cxn ang="0">
                  <a:pos x="50" y="40"/>
                </a:cxn>
                <a:cxn ang="0">
                  <a:pos x="53" y="37"/>
                </a:cxn>
                <a:cxn ang="0">
                  <a:pos x="53" y="34"/>
                </a:cxn>
                <a:cxn ang="0">
                  <a:pos x="56" y="34"/>
                </a:cxn>
                <a:cxn ang="0">
                  <a:pos x="56" y="37"/>
                </a:cxn>
                <a:cxn ang="0">
                  <a:pos x="58" y="40"/>
                </a:cxn>
                <a:cxn ang="0">
                  <a:pos x="58" y="43"/>
                </a:cxn>
                <a:cxn ang="0">
                  <a:pos x="59" y="45"/>
                </a:cxn>
                <a:cxn ang="0">
                  <a:pos x="59" y="47"/>
                </a:cxn>
                <a:cxn ang="0">
                  <a:pos x="61" y="40"/>
                </a:cxn>
                <a:cxn ang="0">
                  <a:pos x="64" y="37"/>
                </a:cxn>
                <a:cxn ang="0">
                  <a:pos x="65" y="29"/>
                </a:cxn>
                <a:cxn ang="0">
                  <a:pos x="64" y="26"/>
                </a:cxn>
                <a:cxn ang="0">
                  <a:pos x="65" y="22"/>
                </a:cxn>
                <a:cxn ang="0">
                  <a:pos x="64" y="20"/>
                </a:cxn>
                <a:cxn ang="0">
                  <a:pos x="64" y="17"/>
                </a:cxn>
                <a:cxn ang="0">
                  <a:pos x="61" y="15"/>
                </a:cxn>
                <a:cxn ang="0">
                  <a:pos x="61" y="14"/>
                </a:cxn>
                <a:cxn ang="0">
                  <a:pos x="59" y="6"/>
                </a:cxn>
                <a:cxn ang="0">
                  <a:pos x="58" y="6"/>
                </a:cxn>
                <a:cxn ang="0">
                  <a:pos x="53" y="1"/>
                </a:cxn>
              </a:cxnLst>
              <a:rect l="0" t="0" r="r" b="b"/>
              <a:pathLst>
                <a:path w="65" h="59">
                  <a:moveTo>
                    <a:pt x="51" y="0"/>
                  </a:moveTo>
                  <a:lnTo>
                    <a:pt x="50" y="0"/>
                  </a:lnTo>
                  <a:lnTo>
                    <a:pt x="48" y="3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47" y="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41" y="12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0" y="20"/>
                  </a:lnTo>
                  <a:lnTo>
                    <a:pt x="27" y="23"/>
                  </a:lnTo>
                  <a:lnTo>
                    <a:pt x="28" y="20"/>
                  </a:lnTo>
                  <a:lnTo>
                    <a:pt x="28" y="17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0" y="15"/>
                  </a:lnTo>
                  <a:lnTo>
                    <a:pt x="17" y="15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8" y="23"/>
                  </a:lnTo>
                  <a:lnTo>
                    <a:pt x="5" y="23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8" y="29"/>
                  </a:lnTo>
                  <a:lnTo>
                    <a:pt x="13" y="28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3" y="33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0" y="37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7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3"/>
                  </a:lnTo>
                  <a:lnTo>
                    <a:pt x="42" y="54"/>
                  </a:lnTo>
                  <a:lnTo>
                    <a:pt x="45" y="54"/>
                  </a:lnTo>
                  <a:lnTo>
                    <a:pt x="47" y="51"/>
                  </a:lnTo>
                  <a:lnTo>
                    <a:pt x="48" y="53"/>
                  </a:lnTo>
                  <a:lnTo>
                    <a:pt x="47" y="54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51" y="57"/>
                  </a:lnTo>
                  <a:lnTo>
                    <a:pt x="53" y="56"/>
                  </a:lnTo>
                  <a:lnTo>
                    <a:pt x="53" y="51"/>
                  </a:lnTo>
                  <a:lnTo>
                    <a:pt x="53" y="48"/>
                  </a:lnTo>
                  <a:lnTo>
                    <a:pt x="50" y="43"/>
                  </a:lnTo>
                  <a:lnTo>
                    <a:pt x="50" y="40"/>
                  </a:lnTo>
                  <a:lnTo>
                    <a:pt x="51" y="37"/>
                  </a:lnTo>
                  <a:lnTo>
                    <a:pt x="53" y="37"/>
                  </a:lnTo>
                  <a:lnTo>
                    <a:pt x="54" y="37"/>
                  </a:lnTo>
                  <a:lnTo>
                    <a:pt x="53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61" y="43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4" y="37"/>
                  </a:lnTo>
                  <a:lnTo>
                    <a:pt x="65" y="33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4" y="26"/>
                  </a:lnTo>
                  <a:lnTo>
                    <a:pt x="62" y="23"/>
                  </a:lnTo>
                  <a:lnTo>
                    <a:pt x="65" y="22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1" y="15"/>
                  </a:lnTo>
                  <a:lnTo>
                    <a:pt x="59" y="15"/>
                  </a:lnTo>
                  <a:lnTo>
                    <a:pt x="61" y="14"/>
                  </a:lnTo>
                  <a:lnTo>
                    <a:pt x="62" y="11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95" name="Freeform 301"/>
            <p:cNvSpPr>
              <a:spLocks/>
            </p:cNvSpPr>
            <p:nvPr/>
          </p:nvSpPr>
          <p:spPr bwMode="auto">
            <a:xfrm>
              <a:off x="8229618" y="3408558"/>
              <a:ext cx="6880" cy="1587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3" y="8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9">
                  <a:moveTo>
                    <a:pt x="0" y="5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8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96" name="Freeform 302"/>
            <p:cNvSpPr>
              <a:spLocks/>
            </p:cNvSpPr>
            <p:nvPr/>
          </p:nvSpPr>
          <p:spPr bwMode="auto">
            <a:xfrm>
              <a:off x="8241659" y="3418085"/>
              <a:ext cx="6880" cy="1429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8">
                  <a:moveTo>
                    <a:pt x="0" y="5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97" name="Freeform 303"/>
            <p:cNvSpPr>
              <a:spLocks/>
            </p:cNvSpPr>
            <p:nvPr/>
          </p:nvSpPr>
          <p:spPr bwMode="auto">
            <a:xfrm>
              <a:off x="8135013" y="3122741"/>
              <a:ext cx="6880" cy="95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98" name="Freeform 304"/>
            <p:cNvSpPr>
              <a:spLocks/>
            </p:cNvSpPr>
            <p:nvPr/>
          </p:nvSpPr>
          <p:spPr bwMode="auto">
            <a:xfrm>
              <a:off x="8141893" y="3151323"/>
              <a:ext cx="10321" cy="1111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299" name="Freeform 305"/>
            <p:cNvSpPr>
              <a:spLocks/>
            </p:cNvSpPr>
            <p:nvPr/>
          </p:nvSpPr>
          <p:spPr bwMode="auto">
            <a:xfrm>
              <a:off x="8090290" y="3083045"/>
              <a:ext cx="10321" cy="952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5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5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00" name="Freeform 306"/>
            <p:cNvSpPr>
              <a:spLocks/>
            </p:cNvSpPr>
            <p:nvPr/>
          </p:nvSpPr>
          <p:spPr bwMode="auto">
            <a:xfrm>
              <a:off x="8150494" y="3162438"/>
              <a:ext cx="6880" cy="158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4" h="1">
                  <a:moveTo>
                    <a:pt x="3" y="1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01" name="Freeform 307"/>
            <p:cNvSpPr>
              <a:spLocks/>
            </p:cNvSpPr>
            <p:nvPr/>
          </p:nvSpPr>
          <p:spPr bwMode="auto">
            <a:xfrm>
              <a:off x="8141893" y="3181493"/>
              <a:ext cx="8601" cy="6351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lnTo>
                    <a:pt x="3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02" name="Freeform 308"/>
            <p:cNvSpPr>
              <a:spLocks/>
            </p:cNvSpPr>
            <p:nvPr/>
          </p:nvSpPr>
          <p:spPr bwMode="auto">
            <a:xfrm>
              <a:off x="8140173" y="3197372"/>
              <a:ext cx="10321" cy="952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4" y="5"/>
                </a:cxn>
                <a:cxn ang="0">
                  <a:pos x="5" y="2"/>
                </a:cxn>
              </a:cxnLst>
              <a:rect l="0" t="0" r="r" b="b"/>
              <a:pathLst>
                <a:path w="7" h="5">
                  <a:moveTo>
                    <a:pt x="5" y="2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4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03" name="Freeform 309"/>
            <p:cNvSpPr>
              <a:spLocks/>
            </p:cNvSpPr>
            <p:nvPr/>
          </p:nvSpPr>
          <p:spPr bwMode="auto">
            <a:xfrm>
              <a:off x="8135013" y="3186256"/>
              <a:ext cx="5161" cy="9527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04" name="Freeform 310"/>
            <p:cNvSpPr>
              <a:spLocks/>
            </p:cNvSpPr>
            <p:nvPr/>
          </p:nvSpPr>
          <p:spPr bwMode="auto">
            <a:xfrm>
              <a:off x="8129853" y="3192607"/>
              <a:ext cx="8600" cy="95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lnTo>
                    <a:pt x="0" y="5"/>
                  </a:lnTo>
                  <a:lnTo>
                    <a:pt x="3" y="6"/>
                  </a:lnTo>
                  <a:lnTo>
                    <a:pt x="5" y="5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05" name="Freeform 311"/>
            <p:cNvSpPr>
              <a:spLocks/>
            </p:cNvSpPr>
            <p:nvPr/>
          </p:nvSpPr>
          <p:spPr bwMode="auto">
            <a:xfrm>
              <a:off x="8036968" y="3152911"/>
              <a:ext cx="3440" cy="95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06" name="Freeform 312"/>
            <p:cNvSpPr>
              <a:spLocks/>
            </p:cNvSpPr>
            <p:nvPr/>
          </p:nvSpPr>
          <p:spPr bwMode="auto">
            <a:xfrm>
              <a:off x="7928601" y="3243419"/>
              <a:ext cx="8601" cy="95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2"/>
                </a:cxn>
                <a:cxn ang="0">
                  <a:pos x="3" y="0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07" name="Freeform 313"/>
            <p:cNvSpPr>
              <a:spLocks/>
            </p:cNvSpPr>
            <p:nvPr/>
          </p:nvSpPr>
          <p:spPr bwMode="auto">
            <a:xfrm>
              <a:off x="7937202" y="3252947"/>
              <a:ext cx="8600" cy="9527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3"/>
                </a:cxn>
              </a:cxnLst>
              <a:rect l="0" t="0" r="r" b="b"/>
              <a:pathLst>
                <a:path w="5" h="5">
                  <a:moveTo>
                    <a:pt x="3" y="3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08" name="Freeform 314"/>
            <p:cNvSpPr>
              <a:spLocks/>
            </p:cNvSpPr>
            <p:nvPr/>
          </p:nvSpPr>
          <p:spPr bwMode="auto">
            <a:xfrm>
              <a:off x="7914840" y="3267238"/>
              <a:ext cx="8601" cy="95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09" name="Freeform 315"/>
            <p:cNvSpPr>
              <a:spLocks/>
            </p:cNvSpPr>
            <p:nvPr/>
          </p:nvSpPr>
          <p:spPr bwMode="auto">
            <a:xfrm>
              <a:off x="7909680" y="3256122"/>
              <a:ext cx="10321" cy="794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4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lnTo>
                    <a:pt x="2" y="3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10" name="Freeform 316"/>
            <p:cNvSpPr>
              <a:spLocks/>
            </p:cNvSpPr>
            <p:nvPr/>
          </p:nvSpPr>
          <p:spPr bwMode="auto">
            <a:xfrm>
              <a:off x="7904520" y="3272001"/>
              <a:ext cx="5161" cy="952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11" name="Freeform 317"/>
            <p:cNvSpPr>
              <a:spLocks/>
            </p:cNvSpPr>
            <p:nvPr/>
          </p:nvSpPr>
          <p:spPr bwMode="auto">
            <a:xfrm>
              <a:off x="7976764" y="3424437"/>
              <a:ext cx="5161" cy="476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12" name="Freeform 318"/>
            <p:cNvSpPr>
              <a:spLocks/>
            </p:cNvSpPr>
            <p:nvPr/>
          </p:nvSpPr>
          <p:spPr bwMode="auto">
            <a:xfrm>
              <a:off x="8110931" y="3333929"/>
              <a:ext cx="29242" cy="349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3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3" y="20"/>
                </a:cxn>
                <a:cxn ang="0">
                  <a:pos x="13" y="20"/>
                </a:cxn>
                <a:cxn ang="0">
                  <a:pos x="16" y="19"/>
                </a:cxn>
                <a:cxn ang="0">
                  <a:pos x="16" y="19"/>
                </a:cxn>
                <a:cxn ang="0">
                  <a:pos x="17" y="14"/>
                </a:cxn>
                <a:cxn ang="0">
                  <a:pos x="17" y="14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7" y="8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7" h="20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3"/>
                  </a:lnTo>
                  <a:lnTo>
                    <a:pt x="5" y="6"/>
                  </a:lnTo>
                  <a:lnTo>
                    <a:pt x="5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13" name="Freeform 319"/>
            <p:cNvSpPr>
              <a:spLocks/>
            </p:cNvSpPr>
            <p:nvPr/>
          </p:nvSpPr>
          <p:spPr bwMode="auto">
            <a:xfrm>
              <a:off x="8145333" y="3294231"/>
              <a:ext cx="12041" cy="14291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5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7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14" name="Freeform 320"/>
            <p:cNvSpPr>
              <a:spLocks/>
            </p:cNvSpPr>
            <p:nvPr/>
          </p:nvSpPr>
          <p:spPr bwMode="auto">
            <a:xfrm>
              <a:off x="8145333" y="3337104"/>
              <a:ext cx="10321" cy="635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15" name="Freeform 321"/>
            <p:cNvSpPr>
              <a:spLocks/>
            </p:cNvSpPr>
            <p:nvPr/>
          </p:nvSpPr>
          <p:spPr bwMode="auto">
            <a:xfrm>
              <a:off x="8105772" y="3325989"/>
              <a:ext cx="5160" cy="476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16" name="Freeform 322"/>
            <p:cNvSpPr>
              <a:spLocks/>
            </p:cNvSpPr>
            <p:nvPr/>
          </p:nvSpPr>
          <p:spPr bwMode="auto">
            <a:xfrm>
              <a:off x="8109212" y="3364098"/>
              <a:ext cx="10321" cy="14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17" name="Freeform 323"/>
            <p:cNvSpPr>
              <a:spLocks/>
            </p:cNvSpPr>
            <p:nvPr/>
          </p:nvSpPr>
          <p:spPr bwMode="auto">
            <a:xfrm>
              <a:off x="8104051" y="3378389"/>
              <a:ext cx="5161" cy="9527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18" name="Freeform 324"/>
            <p:cNvSpPr>
              <a:spLocks/>
            </p:cNvSpPr>
            <p:nvPr/>
          </p:nvSpPr>
          <p:spPr bwMode="auto">
            <a:xfrm>
              <a:off x="8109212" y="3373625"/>
              <a:ext cx="1720" cy="79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4">
                  <a:moveTo>
                    <a:pt x="0" y="2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19" name="Freeform 325"/>
            <p:cNvSpPr>
              <a:spLocks/>
            </p:cNvSpPr>
            <p:nvPr/>
          </p:nvSpPr>
          <p:spPr bwMode="auto">
            <a:xfrm>
              <a:off x="8110931" y="3372037"/>
              <a:ext cx="3440" cy="95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20" name="Rectangle 326"/>
            <p:cNvSpPr>
              <a:spLocks noChangeArrowheads="1"/>
            </p:cNvSpPr>
            <p:nvPr/>
          </p:nvSpPr>
          <p:spPr bwMode="auto">
            <a:xfrm>
              <a:off x="8114371" y="3373625"/>
              <a:ext cx="1721" cy="15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21" name="Freeform 327"/>
            <p:cNvSpPr>
              <a:spLocks/>
            </p:cNvSpPr>
            <p:nvPr/>
          </p:nvSpPr>
          <p:spPr bwMode="auto">
            <a:xfrm>
              <a:off x="8043848" y="3386328"/>
              <a:ext cx="67083" cy="92097"/>
            </a:xfrm>
            <a:custGeom>
              <a:avLst/>
              <a:gdLst/>
              <a:ahLst/>
              <a:cxnLst>
                <a:cxn ang="0">
                  <a:pos x="39" y="7"/>
                </a:cxn>
                <a:cxn ang="0">
                  <a:pos x="36" y="6"/>
                </a:cxn>
                <a:cxn ang="0">
                  <a:pos x="36" y="3"/>
                </a:cxn>
                <a:cxn ang="0">
                  <a:pos x="36" y="3"/>
                </a:cxn>
                <a:cxn ang="0">
                  <a:pos x="33" y="0"/>
                </a:cxn>
                <a:cxn ang="0">
                  <a:pos x="31" y="9"/>
                </a:cxn>
                <a:cxn ang="0">
                  <a:pos x="31" y="12"/>
                </a:cxn>
                <a:cxn ang="0">
                  <a:pos x="25" y="14"/>
                </a:cxn>
                <a:cxn ang="0">
                  <a:pos x="19" y="23"/>
                </a:cxn>
                <a:cxn ang="0">
                  <a:pos x="14" y="28"/>
                </a:cxn>
                <a:cxn ang="0">
                  <a:pos x="9" y="29"/>
                </a:cxn>
                <a:cxn ang="0">
                  <a:pos x="6" y="34"/>
                </a:cxn>
                <a:cxn ang="0">
                  <a:pos x="3" y="38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3" y="43"/>
                </a:cxn>
                <a:cxn ang="0">
                  <a:pos x="9" y="37"/>
                </a:cxn>
                <a:cxn ang="0">
                  <a:pos x="19" y="29"/>
                </a:cxn>
                <a:cxn ang="0">
                  <a:pos x="25" y="21"/>
                </a:cxn>
                <a:cxn ang="0">
                  <a:pos x="26" y="18"/>
                </a:cxn>
                <a:cxn ang="0">
                  <a:pos x="31" y="14"/>
                </a:cxn>
                <a:cxn ang="0">
                  <a:pos x="40" y="12"/>
                </a:cxn>
                <a:cxn ang="0">
                  <a:pos x="39" y="7"/>
                </a:cxn>
              </a:cxnLst>
              <a:rect l="0" t="0" r="r" b="b"/>
              <a:pathLst>
                <a:path w="40" h="51">
                  <a:moveTo>
                    <a:pt x="39" y="7"/>
                  </a:moveTo>
                  <a:lnTo>
                    <a:pt x="36" y="6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25" y="14"/>
                  </a:lnTo>
                  <a:lnTo>
                    <a:pt x="19" y="23"/>
                  </a:lnTo>
                  <a:lnTo>
                    <a:pt x="14" y="28"/>
                  </a:lnTo>
                  <a:lnTo>
                    <a:pt x="9" y="29"/>
                  </a:lnTo>
                  <a:lnTo>
                    <a:pt x="6" y="34"/>
                  </a:lnTo>
                  <a:lnTo>
                    <a:pt x="3" y="38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3" y="43"/>
                  </a:lnTo>
                  <a:lnTo>
                    <a:pt x="9" y="37"/>
                  </a:lnTo>
                  <a:lnTo>
                    <a:pt x="19" y="29"/>
                  </a:lnTo>
                  <a:lnTo>
                    <a:pt x="25" y="21"/>
                  </a:lnTo>
                  <a:lnTo>
                    <a:pt x="26" y="18"/>
                  </a:lnTo>
                  <a:lnTo>
                    <a:pt x="31" y="14"/>
                  </a:lnTo>
                  <a:lnTo>
                    <a:pt x="40" y="12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22" name="Freeform 328"/>
            <p:cNvSpPr>
              <a:spLocks/>
            </p:cNvSpPr>
            <p:nvPr/>
          </p:nvSpPr>
          <p:spPr bwMode="auto">
            <a:xfrm>
              <a:off x="8150494" y="3356159"/>
              <a:ext cx="5160" cy="158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1" y="6"/>
                </a:cxn>
                <a:cxn ang="0">
                  <a:pos x="1" y="3"/>
                </a:cxn>
              </a:cxnLst>
              <a:rect l="0" t="0" r="r" b="b"/>
              <a:pathLst>
                <a:path w="3" h="9">
                  <a:moveTo>
                    <a:pt x="1" y="3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23" name="Freeform 329"/>
            <p:cNvSpPr>
              <a:spLocks/>
            </p:cNvSpPr>
            <p:nvPr/>
          </p:nvSpPr>
          <p:spPr bwMode="auto">
            <a:xfrm>
              <a:off x="8160815" y="3360922"/>
              <a:ext cx="8600" cy="63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24" name="Freeform 330"/>
            <p:cNvSpPr>
              <a:spLocks/>
            </p:cNvSpPr>
            <p:nvPr/>
          </p:nvSpPr>
          <p:spPr bwMode="auto">
            <a:xfrm>
              <a:off x="8157374" y="3356159"/>
              <a:ext cx="3440" cy="47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25" name="Freeform 331"/>
            <p:cNvSpPr>
              <a:spLocks/>
            </p:cNvSpPr>
            <p:nvPr/>
          </p:nvSpPr>
          <p:spPr bwMode="auto">
            <a:xfrm>
              <a:off x="8147054" y="3372037"/>
              <a:ext cx="36121" cy="4128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3" y="9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5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6" y="19"/>
                </a:cxn>
                <a:cxn ang="0">
                  <a:pos x="9" y="17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19" y="12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9" y="11"/>
                </a:cxn>
                <a:cxn ang="0">
                  <a:pos x="19" y="8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</a:cxnLst>
              <a:rect l="0" t="0" r="r" b="b"/>
              <a:pathLst>
                <a:path w="22" h="23">
                  <a:moveTo>
                    <a:pt x="2" y="3"/>
                  </a:moveTo>
                  <a:lnTo>
                    <a:pt x="3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26" name="Freeform 332"/>
            <p:cNvSpPr>
              <a:spLocks/>
            </p:cNvSpPr>
            <p:nvPr/>
          </p:nvSpPr>
          <p:spPr bwMode="auto">
            <a:xfrm>
              <a:off x="8162534" y="3402207"/>
              <a:ext cx="6880" cy="9527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3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27" name="Freeform 333"/>
            <p:cNvSpPr>
              <a:spLocks/>
            </p:cNvSpPr>
            <p:nvPr/>
          </p:nvSpPr>
          <p:spPr bwMode="auto">
            <a:xfrm>
              <a:off x="8114371" y="3502243"/>
              <a:ext cx="8601" cy="11115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6" y="5"/>
                </a:cxn>
                <a:cxn ang="0">
                  <a:pos x="6" y="3"/>
                </a:cxn>
                <a:cxn ang="0">
                  <a:pos x="6" y="1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28" name="Freeform 334"/>
            <p:cNvSpPr>
              <a:spLocks/>
            </p:cNvSpPr>
            <p:nvPr/>
          </p:nvSpPr>
          <p:spPr bwMode="auto">
            <a:xfrm>
              <a:off x="8129853" y="3513358"/>
              <a:ext cx="15480" cy="111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29" name="Freeform 335"/>
            <p:cNvSpPr>
              <a:spLocks/>
            </p:cNvSpPr>
            <p:nvPr/>
          </p:nvSpPr>
          <p:spPr bwMode="auto">
            <a:xfrm>
              <a:off x="8145333" y="3499067"/>
              <a:ext cx="15481" cy="12703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9" y="3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7" y="5"/>
                </a:cxn>
              </a:cxnLst>
              <a:rect l="0" t="0" r="r" b="b"/>
              <a:pathLst>
                <a:path w="9" h="7">
                  <a:moveTo>
                    <a:pt x="7" y="5"/>
                  </a:moveTo>
                  <a:lnTo>
                    <a:pt x="9" y="3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30" name="Freeform 336"/>
            <p:cNvSpPr>
              <a:spLocks/>
            </p:cNvSpPr>
            <p:nvPr/>
          </p:nvSpPr>
          <p:spPr bwMode="auto">
            <a:xfrm>
              <a:off x="8062769" y="3486364"/>
              <a:ext cx="8601" cy="7939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lnTo>
                    <a:pt x="5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31" name="Freeform 337"/>
            <p:cNvSpPr>
              <a:spLocks/>
            </p:cNvSpPr>
            <p:nvPr/>
          </p:nvSpPr>
          <p:spPr bwMode="auto">
            <a:xfrm>
              <a:off x="7866677" y="3486364"/>
              <a:ext cx="223613" cy="160375"/>
            </a:xfrm>
            <a:custGeom>
              <a:avLst/>
              <a:gdLst/>
              <a:ahLst/>
              <a:cxnLst>
                <a:cxn ang="0">
                  <a:pos x="112" y="10"/>
                </a:cxn>
                <a:cxn ang="0">
                  <a:pos x="107" y="7"/>
                </a:cxn>
                <a:cxn ang="0">
                  <a:pos x="104" y="3"/>
                </a:cxn>
                <a:cxn ang="0">
                  <a:pos x="101" y="0"/>
                </a:cxn>
                <a:cxn ang="0">
                  <a:pos x="81" y="27"/>
                </a:cxn>
                <a:cxn ang="0">
                  <a:pos x="79" y="32"/>
                </a:cxn>
                <a:cxn ang="0">
                  <a:pos x="76" y="32"/>
                </a:cxn>
                <a:cxn ang="0">
                  <a:pos x="79" y="40"/>
                </a:cxn>
                <a:cxn ang="0">
                  <a:pos x="76" y="40"/>
                </a:cxn>
                <a:cxn ang="0">
                  <a:pos x="71" y="40"/>
                </a:cxn>
                <a:cxn ang="0">
                  <a:pos x="71" y="41"/>
                </a:cxn>
                <a:cxn ang="0">
                  <a:pos x="68" y="45"/>
                </a:cxn>
                <a:cxn ang="0">
                  <a:pos x="65" y="43"/>
                </a:cxn>
                <a:cxn ang="0">
                  <a:pos x="65" y="43"/>
                </a:cxn>
                <a:cxn ang="0">
                  <a:pos x="56" y="48"/>
                </a:cxn>
                <a:cxn ang="0">
                  <a:pos x="46" y="59"/>
                </a:cxn>
                <a:cxn ang="0">
                  <a:pos x="25" y="62"/>
                </a:cxn>
                <a:cxn ang="0">
                  <a:pos x="20" y="76"/>
                </a:cxn>
                <a:cxn ang="0">
                  <a:pos x="12" y="77"/>
                </a:cxn>
                <a:cxn ang="0">
                  <a:pos x="0" y="73"/>
                </a:cxn>
                <a:cxn ang="0">
                  <a:pos x="0" y="79"/>
                </a:cxn>
                <a:cxn ang="0">
                  <a:pos x="8" y="88"/>
                </a:cxn>
                <a:cxn ang="0">
                  <a:pos x="12" y="90"/>
                </a:cxn>
                <a:cxn ang="0">
                  <a:pos x="28" y="88"/>
                </a:cxn>
                <a:cxn ang="0">
                  <a:pos x="37" y="79"/>
                </a:cxn>
                <a:cxn ang="0">
                  <a:pos x="50" y="83"/>
                </a:cxn>
                <a:cxn ang="0">
                  <a:pos x="60" y="82"/>
                </a:cxn>
                <a:cxn ang="0">
                  <a:pos x="70" y="77"/>
                </a:cxn>
                <a:cxn ang="0">
                  <a:pos x="76" y="65"/>
                </a:cxn>
                <a:cxn ang="0">
                  <a:pos x="81" y="59"/>
                </a:cxn>
                <a:cxn ang="0">
                  <a:pos x="84" y="43"/>
                </a:cxn>
                <a:cxn ang="0">
                  <a:pos x="105" y="41"/>
                </a:cxn>
                <a:cxn ang="0">
                  <a:pos x="112" y="43"/>
                </a:cxn>
                <a:cxn ang="0">
                  <a:pos x="116" y="43"/>
                </a:cxn>
                <a:cxn ang="0">
                  <a:pos x="129" y="38"/>
                </a:cxn>
                <a:cxn ang="0">
                  <a:pos x="135" y="29"/>
                </a:cxn>
                <a:cxn ang="0">
                  <a:pos x="129" y="23"/>
                </a:cxn>
                <a:cxn ang="0">
                  <a:pos x="119" y="17"/>
                </a:cxn>
              </a:cxnLst>
              <a:rect l="0" t="0" r="r" b="b"/>
              <a:pathLst>
                <a:path w="135" h="90">
                  <a:moveTo>
                    <a:pt x="113" y="17"/>
                  </a:moveTo>
                  <a:lnTo>
                    <a:pt x="112" y="10"/>
                  </a:lnTo>
                  <a:lnTo>
                    <a:pt x="109" y="9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4" y="3"/>
                  </a:lnTo>
                  <a:lnTo>
                    <a:pt x="102" y="3"/>
                  </a:lnTo>
                  <a:lnTo>
                    <a:pt x="101" y="0"/>
                  </a:lnTo>
                  <a:lnTo>
                    <a:pt x="92" y="17"/>
                  </a:lnTo>
                  <a:lnTo>
                    <a:pt x="81" y="27"/>
                  </a:lnTo>
                  <a:lnTo>
                    <a:pt x="76" y="27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8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2" y="38"/>
                  </a:lnTo>
                  <a:lnTo>
                    <a:pt x="56" y="48"/>
                  </a:lnTo>
                  <a:lnTo>
                    <a:pt x="50" y="54"/>
                  </a:lnTo>
                  <a:lnTo>
                    <a:pt x="46" y="59"/>
                  </a:lnTo>
                  <a:lnTo>
                    <a:pt x="37" y="60"/>
                  </a:lnTo>
                  <a:lnTo>
                    <a:pt x="25" y="62"/>
                  </a:lnTo>
                  <a:lnTo>
                    <a:pt x="23" y="69"/>
                  </a:lnTo>
                  <a:lnTo>
                    <a:pt x="20" y="76"/>
                  </a:lnTo>
                  <a:lnTo>
                    <a:pt x="17" y="79"/>
                  </a:lnTo>
                  <a:lnTo>
                    <a:pt x="12" y="77"/>
                  </a:lnTo>
                  <a:lnTo>
                    <a:pt x="6" y="77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22" y="85"/>
                  </a:lnTo>
                  <a:lnTo>
                    <a:pt x="28" y="88"/>
                  </a:lnTo>
                  <a:lnTo>
                    <a:pt x="34" y="83"/>
                  </a:lnTo>
                  <a:lnTo>
                    <a:pt x="37" y="79"/>
                  </a:lnTo>
                  <a:lnTo>
                    <a:pt x="45" y="80"/>
                  </a:lnTo>
                  <a:lnTo>
                    <a:pt x="50" y="83"/>
                  </a:lnTo>
                  <a:lnTo>
                    <a:pt x="56" y="83"/>
                  </a:lnTo>
                  <a:lnTo>
                    <a:pt x="60" y="82"/>
                  </a:lnTo>
                  <a:lnTo>
                    <a:pt x="68" y="80"/>
                  </a:lnTo>
                  <a:lnTo>
                    <a:pt x="70" y="77"/>
                  </a:lnTo>
                  <a:lnTo>
                    <a:pt x="71" y="73"/>
                  </a:lnTo>
                  <a:lnTo>
                    <a:pt x="76" y="65"/>
                  </a:lnTo>
                  <a:lnTo>
                    <a:pt x="74" y="60"/>
                  </a:lnTo>
                  <a:lnTo>
                    <a:pt x="81" y="59"/>
                  </a:lnTo>
                  <a:lnTo>
                    <a:pt x="81" y="51"/>
                  </a:lnTo>
                  <a:lnTo>
                    <a:pt x="84" y="43"/>
                  </a:lnTo>
                  <a:lnTo>
                    <a:pt x="88" y="41"/>
                  </a:lnTo>
                  <a:lnTo>
                    <a:pt x="105" y="41"/>
                  </a:lnTo>
                  <a:lnTo>
                    <a:pt x="113" y="46"/>
                  </a:lnTo>
                  <a:lnTo>
                    <a:pt x="112" y="43"/>
                  </a:lnTo>
                  <a:lnTo>
                    <a:pt x="115" y="37"/>
                  </a:lnTo>
                  <a:lnTo>
                    <a:pt x="116" y="43"/>
                  </a:lnTo>
                  <a:lnTo>
                    <a:pt x="123" y="43"/>
                  </a:lnTo>
                  <a:lnTo>
                    <a:pt x="129" y="38"/>
                  </a:lnTo>
                  <a:lnTo>
                    <a:pt x="121" y="34"/>
                  </a:lnTo>
                  <a:lnTo>
                    <a:pt x="135" y="29"/>
                  </a:lnTo>
                  <a:lnTo>
                    <a:pt x="135" y="24"/>
                  </a:lnTo>
                  <a:lnTo>
                    <a:pt x="129" y="23"/>
                  </a:lnTo>
                  <a:lnTo>
                    <a:pt x="123" y="21"/>
                  </a:lnTo>
                  <a:lnTo>
                    <a:pt x="119" y="17"/>
                  </a:lnTo>
                  <a:lnTo>
                    <a:pt x="113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32" name="Freeform 338"/>
            <p:cNvSpPr>
              <a:spLocks/>
            </p:cNvSpPr>
            <p:nvPr/>
          </p:nvSpPr>
          <p:spPr bwMode="auto">
            <a:xfrm>
              <a:off x="7844317" y="3559406"/>
              <a:ext cx="237373" cy="211186"/>
            </a:xfrm>
            <a:custGeom>
              <a:avLst/>
              <a:gdLst/>
              <a:ahLst/>
              <a:cxnLst>
                <a:cxn ang="0">
                  <a:pos x="122" y="11"/>
                </a:cxn>
                <a:cxn ang="0">
                  <a:pos x="126" y="7"/>
                </a:cxn>
                <a:cxn ang="0">
                  <a:pos x="118" y="0"/>
                </a:cxn>
                <a:cxn ang="0">
                  <a:pos x="97" y="2"/>
                </a:cxn>
                <a:cxn ang="0">
                  <a:pos x="94" y="18"/>
                </a:cxn>
                <a:cxn ang="0">
                  <a:pos x="89" y="24"/>
                </a:cxn>
                <a:cxn ang="0">
                  <a:pos x="83" y="36"/>
                </a:cxn>
                <a:cxn ang="0">
                  <a:pos x="73" y="41"/>
                </a:cxn>
                <a:cxn ang="0">
                  <a:pos x="63" y="42"/>
                </a:cxn>
                <a:cxn ang="0">
                  <a:pos x="50" y="38"/>
                </a:cxn>
                <a:cxn ang="0">
                  <a:pos x="41" y="47"/>
                </a:cxn>
                <a:cxn ang="0">
                  <a:pos x="35" y="44"/>
                </a:cxn>
                <a:cxn ang="0">
                  <a:pos x="25" y="49"/>
                </a:cxn>
                <a:cxn ang="0">
                  <a:pos x="13" y="38"/>
                </a:cxn>
                <a:cxn ang="0">
                  <a:pos x="11" y="32"/>
                </a:cxn>
                <a:cxn ang="0">
                  <a:pos x="2" y="55"/>
                </a:cxn>
                <a:cxn ang="0">
                  <a:pos x="7" y="63"/>
                </a:cxn>
                <a:cxn ang="0">
                  <a:pos x="11" y="78"/>
                </a:cxn>
                <a:cxn ang="0">
                  <a:pos x="18" y="83"/>
                </a:cxn>
                <a:cxn ang="0">
                  <a:pos x="19" y="94"/>
                </a:cxn>
                <a:cxn ang="0">
                  <a:pos x="22" y="101"/>
                </a:cxn>
                <a:cxn ang="0">
                  <a:pos x="42" y="100"/>
                </a:cxn>
                <a:cxn ang="0">
                  <a:pos x="55" y="103"/>
                </a:cxn>
                <a:cxn ang="0">
                  <a:pos x="58" y="101"/>
                </a:cxn>
                <a:cxn ang="0">
                  <a:pos x="63" y="103"/>
                </a:cxn>
                <a:cxn ang="0">
                  <a:pos x="69" y="108"/>
                </a:cxn>
                <a:cxn ang="0">
                  <a:pos x="80" y="109"/>
                </a:cxn>
                <a:cxn ang="0">
                  <a:pos x="80" y="117"/>
                </a:cxn>
                <a:cxn ang="0">
                  <a:pos x="84" y="118"/>
                </a:cxn>
                <a:cxn ang="0">
                  <a:pos x="100" y="111"/>
                </a:cxn>
                <a:cxn ang="0">
                  <a:pos x="108" y="114"/>
                </a:cxn>
                <a:cxn ang="0">
                  <a:pos x="101" y="101"/>
                </a:cxn>
                <a:cxn ang="0">
                  <a:pos x="109" y="86"/>
                </a:cxn>
                <a:cxn ang="0">
                  <a:pos x="122" y="70"/>
                </a:cxn>
                <a:cxn ang="0">
                  <a:pos x="120" y="58"/>
                </a:cxn>
                <a:cxn ang="0">
                  <a:pos x="126" y="50"/>
                </a:cxn>
                <a:cxn ang="0">
                  <a:pos x="134" y="49"/>
                </a:cxn>
                <a:cxn ang="0">
                  <a:pos x="136" y="39"/>
                </a:cxn>
                <a:cxn ang="0">
                  <a:pos x="125" y="33"/>
                </a:cxn>
                <a:cxn ang="0">
                  <a:pos x="126" y="24"/>
                </a:cxn>
                <a:cxn ang="0">
                  <a:pos x="120" y="14"/>
                </a:cxn>
              </a:cxnLst>
              <a:rect l="0" t="0" r="r" b="b"/>
              <a:pathLst>
                <a:path w="143" h="118">
                  <a:moveTo>
                    <a:pt x="120" y="14"/>
                  </a:moveTo>
                  <a:lnTo>
                    <a:pt x="122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26" y="5"/>
                  </a:lnTo>
                  <a:lnTo>
                    <a:pt x="118" y="0"/>
                  </a:lnTo>
                  <a:lnTo>
                    <a:pt x="101" y="0"/>
                  </a:lnTo>
                  <a:lnTo>
                    <a:pt x="97" y="2"/>
                  </a:lnTo>
                  <a:lnTo>
                    <a:pt x="94" y="10"/>
                  </a:lnTo>
                  <a:lnTo>
                    <a:pt x="94" y="18"/>
                  </a:lnTo>
                  <a:lnTo>
                    <a:pt x="87" y="19"/>
                  </a:lnTo>
                  <a:lnTo>
                    <a:pt x="89" y="24"/>
                  </a:lnTo>
                  <a:lnTo>
                    <a:pt x="84" y="32"/>
                  </a:lnTo>
                  <a:lnTo>
                    <a:pt x="83" y="36"/>
                  </a:lnTo>
                  <a:lnTo>
                    <a:pt x="81" y="39"/>
                  </a:lnTo>
                  <a:lnTo>
                    <a:pt x="73" y="41"/>
                  </a:lnTo>
                  <a:lnTo>
                    <a:pt x="69" y="42"/>
                  </a:lnTo>
                  <a:lnTo>
                    <a:pt x="63" y="42"/>
                  </a:lnTo>
                  <a:lnTo>
                    <a:pt x="58" y="39"/>
                  </a:lnTo>
                  <a:lnTo>
                    <a:pt x="50" y="38"/>
                  </a:lnTo>
                  <a:lnTo>
                    <a:pt x="47" y="42"/>
                  </a:lnTo>
                  <a:lnTo>
                    <a:pt x="41" y="47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1" y="47"/>
                  </a:lnTo>
                  <a:lnTo>
                    <a:pt x="13" y="38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0" y="52"/>
                  </a:lnTo>
                  <a:lnTo>
                    <a:pt x="2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5" y="67"/>
                  </a:lnTo>
                  <a:lnTo>
                    <a:pt x="11" y="78"/>
                  </a:lnTo>
                  <a:lnTo>
                    <a:pt x="18" y="78"/>
                  </a:lnTo>
                  <a:lnTo>
                    <a:pt x="18" y="83"/>
                  </a:lnTo>
                  <a:lnTo>
                    <a:pt x="19" y="89"/>
                  </a:lnTo>
                  <a:lnTo>
                    <a:pt x="19" y="94"/>
                  </a:lnTo>
                  <a:lnTo>
                    <a:pt x="21" y="98"/>
                  </a:lnTo>
                  <a:lnTo>
                    <a:pt x="22" y="101"/>
                  </a:lnTo>
                  <a:lnTo>
                    <a:pt x="39" y="101"/>
                  </a:lnTo>
                  <a:lnTo>
                    <a:pt x="42" y="100"/>
                  </a:lnTo>
                  <a:lnTo>
                    <a:pt x="42" y="111"/>
                  </a:lnTo>
                  <a:lnTo>
                    <a:pt x="55" y="103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63" y="103"/>
                  </a:lnTo>
                  <a:lnTo>
                    <a:pt x="63" y="103"/>
                  </a:lnTo>
                  <a:lnTo>
                    <a:pt x="69" y="106"/>
                  </a:lnTo>
                  <a:lnTo>
                    <a:pt x="69" y="108"/>
                  </a:lnTo>
                  <a:lnTo>
                    <a:pt x="73" y="106"/>
                  </a:lnTo>
                  <a:lnTo>
                    <a:pt x="80" y="109"/>
                  </a:lnTo>
                  <a:lnTo>
                    <a:pt x="81" y="112"/>
                  </a:lnTo>
                  <a:lnTo>
                    <a:pt x="80" y="117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9" y="114"/>
                  </a:lnTo>
                  <a:lnTo>
                    <a:pt x="100" y="111"/>
                  </a:lnTo>
                  <a:lnTo>
                    <a:pt x="101" y="117"/>
                  </a:lnTo>
                  <a:lnTo>
                    <a:pt x="108" y="114"/>
                  </a:lnTo>
                  <a:lnTo>
                    <a:pt x="106" y="106"/>
                  </a:lnTo>
                  <a:lnTo>
                    <a:pt x="101" y="101"/>
                  </a:lnTo>
                  <a:lnTo>
                    <a:pt x="109" y="94"/>
                  </a:lnTo>
                  <a:lnTo>
                    <a:pt x="109" y="86"/>
                  </a:lnTo>
                  <a:lnTo>
                    <a:pt x="112" y="78"/>
                  </a:lnTo>
                  <a:lnTo>
                    <a:pt x="122" y="70"/>
                  </a:lnTo>
                  <a:lnTo>
                    <a:pt x="123" y="64"/>
                  </a:lnTo>
                  <a:lnTo>
                    <a:pt x="120" y="58"/>
                  </a:lnTo>
                  <a:lnTo>
                    <a:pt x="123" y="53"/>
                  </a:lnTo>
                  <a:lnTo>
                    <a:pt x="126" y="50"/>
                  </a:lnTo>
                  <a:lnTo>
                    <a:pt x="128" y="45"/>
                  </a:lnTo>
                  <a:lnTo>
                    <a:pt x="134" y="49"/>
                  </a:lnTo>
                  <a:lnTo>
                    <a:pt x="143" y="47"/>
                  </a:lnTo>
                  <a:lnTo>
                    <a:pt x="136" y="39"/>
                  </a:lnTo>
                  <a:lnTo>
                    <a:pt x="126" y="36"/>
                  </a:lnTo>
                  <a:lnTo>
                    <a:pt x="125" y="33"/>
                  </a:lnTo>
                  <a:lnTo>
                    <a:pt x="129" y="28"/>
                  </a:lnTo>
                  <a:lnTo>
                    <a:pt x="126" y="24"/>
                  </a:lnTo>
                  <a:lnTo>
                    <a:pt x="122" y="19"/>
                  </a:lnTo>
                  <a:lnTo>
                    <a:pt x="120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33" name="Freeform 339"/>
            <p:cNvSpPr>
              <a:spLocks/>
            </p:cNvSpPr>
            <p:nvPr/>
          </p:nvSpPr>
          <p:spPr bwMode="auto">
            <a:xfrm>
              <a:off x="7969883" y="3541939"/>
              <a:ext cx="27522" cy="2540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4" y="9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17" y="9"/>
                </a:cxn>
                <a:cxn ang="0">
                  <a:pos x="17" y="9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4"/>
                </a:cxn>
                <a:cxn ang="0">
                  <a:pos x="0" y="6"/>
                </a:cxn>
              </a:cxnLst>
              <a:rect l="0" t="0" r="r" b="b"/>
              <a:pathLst>
                <a:path w="17" h="14">
                  <a:moveTo>
                    <a:pt x="0" y="6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34" name="Freeform 340"/>
            <p:cNvSpPr>
              <a:spLocks/>
            </p:cNvSpPr>
            <p:nvPr/>
          </p:nvSpPr>
          <p:spPr bwMode="auto">
            <a:xfrm>
              <a:off x="8100611" y="3529236"/>
              <a:ext cx="8601" cy="95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35" name="Freeform 341"/>
            <p:cNvSpPr>
              <a:spLocks/>
            </p:cNvSpPr>
            <p:nvPr/>
          </p:nvSpPr>
          <p:spPr bwMode="auto">
            <a:xfrm>
              <a:off x="8064489" y="3602278"/>
              <a:ext cx="8600" cy="11116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36" name="Rectangle 342"/>
            <p:cNvSpPr>
              <a:spLocks noChangeArrowheads="1"/>
            </p:cNvSpPr>
            <p:nvPr/>
          </p:nvSpPr>
          <p:spPr bwMode="auto">
            <a:xfrm>
              <a:off x="8036968" y="3473661"/>
              <a:ext cx="1720" cy="1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37" name="Freeform 343"/>
            <p:cNvSpPr>
              <a:spLocks/>
            </p:cNvSpPr>
            <p:nvPr/>
          </p:nvSpPr>
          <p:spPr bwMode="auto">
            <a:xfrm>
              <a:off x="8002566" y="3429201"/>
              <a:ext cx="3440" cy="793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38" name="Freeform 344"/>
            <p:cNvSpPr>
              <a:spLocks/>
            </p:cNvSpPr>
            <p:nvPr/>
          </p:nvSpPr>
          <p:spPr bwMode="auto">
            <a:xfrm>
              <a:off x="7942362" y="3467310"/>
              <a:ext cx="6880" cy="635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39" name="Freeform 345"/>
            <p:cNvSpPr>
              <a:spLocks/>
            </p:cNvSpPr>
            <p:nvPr/>
          </p:nvSpPr>
          <p:spPr bwMode="auto">
            <a:xfrm>
              <a:off x="8078250" y="3622921"/>
              <a:ext cx="153088" cy="184193"/>
            </a:xfrm>
            <a:custGeom>
              <a:avLst/>
              <a:gdLst/>
              <a:ahLst/>
              <a:cxnLst>
                <a:cxn ang="0">
                  <a:pos x="55" y="18"/>
                </a:cxn>
                <a:cxn ang="0">
                  <a:pos x="67" y="21"/>
                </a:cxn>
                <a:cxn ang="0">
                  <a:pos x="81" y="17"/>
                </a:cxn>
                <a:cxn ang="0">
                  <a:pos x="87" y="10"/>
                </a:cxn>
                <a:cxn ang="0">
                  <a:pos x="90" y="3"/>
                </a:cxn>
                <a:cxn ang="0">
                  <a:pos x="86" y="0"/>
                </a:cxn>
                <a:cxn ang="0">
                  <a:pos x="81" y="4"/>
                </a:cxn>
                <a:cxn ang="0">
                  <a:pos x="76" y="10"/>
                </a:cxn>
                <a:cxn ang="0">
                  <a:pos x="59" y="10"/>
                </a:cxn>
                <a:cxn ang="0">
                  <a:pos x="55" y="10"/>
                </a:cxn>
                <a:cxn ang="0">
                  <a:pos x="42" y="10"/>
                </a:cxn>
                <a:cxn ang="0">
                  <a:pos x="37" y="6"/>
                </a:cxn>
                <a:cxn ang="0">
                  <a:pos x="25" y="12"/>
                </a:cxn>
                <a:cxn ang="0">
                  <a:pos x="20" y="10"/>
                </a:cxn>
                <a:cxn ang="0">
                  <a:pos x="16" y="18"/>
                </a:cxn>
                <a:cxn ang="0">
                  <a:pos x="16" y="23"/>
                </a:cxn>
                <a:cxn ang="0">
                  <a:pos x="8" y="40"/>
                </a:cxn>
                <a:cxn ang="0">
                  <a:pos x="10" y="51"/>
                </a:cxn>
                <a:cxn ang="0">
                  <a:pos x="3" y="60"/>
                </a:cxn>
                <a:cxn ang="0">
                  <a:pos x="2" y="65"/>
                </a:cxn>
                <a:cxn ang="0">
                  <a:pos x="2" y="73"/>
                </a:cxn>
                <a:cxn ang="0">
                  <a:pos x="11" y="73"/>
                </a:cxn>
                <a:cxn ang="0">
                  <a:pos x="13" y="85"/>
                </a:cxn>
                <a:cxn ang="0">
                  <a:pos x="11" y="102"/>
                </a:cxn>
                <a:cxn ang="0">
                  <a:pos x="24" y="102"/>
                </a:cxn>
                <a:cxn ang="0">
                  <a:pos x="24" y="96"/>
                </a:cxn>
                <a:cxn ang="0">
                  <a:pos x="24" y="79"/>
                </a:cxn>
                <a:cxn ang="0">
                  <a:pos x="24" y="74"/>
                </a:cxn>
                <a:cxn ang="0">
                  <a:pos x="24" y="68"/>
                </a:cxn>
                <a:cxn ang="0">
                  <a:pos x="33" y="62"/>
                </a:cxn>
                <a:cxn ang="0">
                  <a:pos x="30" y="69"/>
                </a:cxn>
                <a:cxn ang="0">
                  <a:pos x="37" y="85"/>
                </a:cxn>
                <a:cxn ang="0">
                  <a:pos x="47" y="88"/>
                </a:cxn>
                <a:cxn ang="0">
                  <a:pos x="55" y="87"/>
                </a:cxn>
                <a:cxn ang="0">
                  <a:pos x="56" y="79"/>
                </a:cxn>
                <a:cxn ang="0">
                  <a:pos x="53" y="77"/>
                </a:cxn>
                <a:cxn ang="0">
                  <a:pos x="48" y="74"/>
                </a:cxn>
                <a:cxn ang="0">
                  <a:pos x="50" y="71"/>
                </a:cxn>
                <a:cxn ang="0">
                  <a:pos x="48" y="63"/>
                </a:cxn>
                <a:cxn ang="0">
                  <a:pos x="44" y="57"/>
                </a:cxn>
                <a:cxn ang="0">
                  <a:pos x="42" y="51"/>
                </a:cxn>
                <a:cxn ang="0">
                  <a:pos x="51" y="45"/>
                </a:cxn>
                <a:cxn ang="0">
                  <a:pos x="61" y="37"/>
                </a:cxn>
                <a:cxn ang="0">
                  <a:pos x="65" y="38"/>
                </a:cxn>
                <a:cxn ang="0">
                  <a:pos x="61" y="32"/>
                </a:cxn>
                <a:cxn ang="0">
                  <a:pos x="55" y="32"/>
                </a:cxn>
                <a:cxn ang="0">
                  <a:pos x="45" y="37"/>
                </a:cxn>
                <a:cxn ang="0">
                  <a:pos x="31" y="43"/>
                </a:cxn>
                <a:cxn ang="0">
                  <a:pos x="25" y="42"/>
                </a:cxn>
                <a:cxn ang="0">
                  <a:pos x="27" y="38"/>
                </a:cxn>
                <a:cxn ang="0">
                  <a:pos x="19" y="28"/>
                </a:cxn>
                <a:cxn ang="0">
                  <a:pos x="31" y="18"/>
                </a:cxn>
              </a:cxnLst>
              <a:rect l="0" t="0" r="r" b="b"/>
              <a:pathLst>
                <a:path w="93" h="104">
                  <a:moveTo>
                    <a:pt x="45" y="18"/>
                  </a:moveTo>
                  <a:lnTo>
                    <a:pt x="45" y="18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55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61" y="20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75" y="20"/>
                  </a:lnTo>
                  <a:lnTo>
                    <a:pt x="75" y="20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3" y="12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90" y="6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0" y="3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7" y="9"/>
                  </a:lnTo>
                  <a:lnTo>
                    <a:pt x="39" y="6"/>
                  </a:lnTo>
                  <a:lnTo>
                    <a:pt x="37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9" y="17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4" y="32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8" y="51"/>
                  </a:lnTo>
                  <a:lnTo>
                    <a:pt x="5" y="52"/>
                  </a:lnTo>
                  <a:lnTo>
                    <a:pt x="6" y="57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2" y="65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3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8" y="71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1" y="79"/>
                  </a:lnTo>
                  <a:lnTo>
                    <a:pt x="11" y="82"/>
                  </a:lnTo>
                  <a:lnTo>
                    <a:pt x="13" y="85"/>
                  </a:lnTo>
                  <a:lnTo>
                    <a:pt x="11" y="88"/>
                  </a:lnTo>
                  <a:lnTo>
                    <a:pt x="11" y="94"/>
                  </a:lnTo>
                  <a:lnTo>
                    <a:pt x="8" y="94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3" y="104"/>
                  </a:lnTo>
                  <a:lnTo>
                    <a:pt x="14" y="104"/>
                  </a:lnTo>
                  <a:lnTo>
                    <a:pt x="17" y="101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4" y="96"/>
                  </a:lnTo>
                  <a:lnTo>
                    <a:pt x="22" y="93"/>
                  </a:lnTo>
                  <a:lnTo>
                    <a:pt x="25" y="90"/>
                  </a:lnTo>
                  <a:lnTo>
                    <a:pt x="24" y="82"/>
                  </a:lnTo>
                  <a:lnTo>
                    <a:pt x="22" y="7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68"/>
                  </a:lnTo>
                  <a:lnTo>
                    <a:pt x="20" y="66"/>
                  </a:lnTo>
                  <a:lnTo>
                    <a:pt x="22" y="65"/>
                  </a:lnTo>
                  <a:lnTo>
                    <a:pt x="25" y="62"/>
                  </a:lnTo>
                  <a:lnTo>
                    <a:pt x="28" y="60"/>
                  </a:lnTo>
                  <a:lnTo>
                    <a:pt x="33" y="62"/>
                  </a:lnTo>
                  <a:lnTo>
                    <a:pt x="33" y="6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73"/>
                  </a:lnTo>
                  <a:lnTo>
                    <a:pt x="31" y="76"/>
                  </a:lnTo>
                  <a:lnTo>
                    <a:pt x="39" y="80"/>
                  </a:lnTo>
                  <a:lnTo>
                    <a:pt x="39" y="83"/>
                  </a:lnTo>
                  <a:lnTo>
                    <a:pt x="37" y="85"/>
                  </a:lnTo>
                  <a:lnTo>
                    <a:pt x="37" y="88"/>
                  </a:lnTo>
                  <a:lnTo>
                    <a:pt x="41" y="90"/>
                  </a:lnTo>
                  <a:lnTo>
                    <a:pt x="44" y="91"/>
                  </a:lnTo>
                  <a:lnTo>
                    <a:pt x="47" y="91"/>
                  </a:lnTo>
                  <a:lnTo>
                    <a:pt x="47" y="88"/>
                  </a:lnTo>
                  <a:lnTo>
                    <a:pt x="48" y="87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6" y="87"/>
                  </a:lnTo>
                  <a:lnTo>
                    <a:pt x="59" y="85"/>
                  </a:lnTo>
                  <a:lnTo>
                    <a:pt x="58" y="80"/>
                  </a:lnTo>
                  <a:lnTo>
                    <a:pt x="56" y="79"/>
                  </a:lnTo>
                  <a:lnTo>
                    <a:pt x="56" y="79"/>
                  </a:lnTo>
                  <a:lnTo>
                    <a:pt x="56" y="80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5" y="79"/>
                  </a:lnTo>
                  <a:lnTo>
                    <a:pt x="53" y="77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48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8"/>
                  </a:lnTo>
                  <a:lnTo>
                    <a:pt x="51" y="68"/>
                  </a:lnTo>
                  <a:lnTo>
                    <a:pt x="53" y="66"/>
                  </a:lnTo>
                  <a:lnTo>
                    <a:pt x="51" y="63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5" y="59"/>
                  </a:lnTo>
                  <a:lnTo>
                    <a:pt x="44" y="57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7" y="49"/>
                  </a:lnTo>
                  <a:lnTo>
                    <a:pt x="39" y="51"/>
                  </a:lnTo>
                  <a:lnTo>
                    <a:pt x="42" y="51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8" y="46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5" y="38"/>
                  </a:lnTo>
                  <a:lnTo>
                    <a:pt x="58" y="37"/>
                  </a:lnTo>
                  <a:lnTo>
                    <a:pt x="61" y="37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5" y="35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5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35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37" y="35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19" y="34"/>
                  </a:lnTo>
                  <a:lnTo>
                    <a:pt x="19" y="31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20" y="20"/>
                  </a:lnTo>
                  <a:lnTo>
                    <a:pt x="24" y="18"/>
                  </a:lnTo>
                  <a:lnTo>
                    <a:pt x="28" y="18"/>
                  </a:lnTo>
                  <a:lnTo>
                    <a:pt x="31" y="18"/>
                  </a:lnTo>
                  <a:lnTo>
                    <a:pt x="34" y="18"/>
                  </a:lnTo>
                  <a:lnTo>
                    <a:pt x="39" y="17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40" name="Freeform 346"/>
            <p:cNvSpPr>
              <a:spLocks/>
            </p:cNvSpPr>
            <p:nvPr/>
          </p:nvSpPr>
          <p:spPr bwMode="auto">
            <a:xfrm>
              <a:off x="8140173" y="3668969"/>
              <a:ext cx="5160" cy="3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41" name="Freeform 347"/>
            <p:cNvSpPr>
              <a:spLocks/>
            </p:cNvSpPr>
            <p:nvPr/>
          </p:nvSpPr>
          <p:spPr bwMode="auto">
            <a:xfrm>
              <a:off x="8141893" y="3668969"/>
              <a:ext cx="20641" cy="111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2" h="6">
                  <a:moveTo>
                    <a:pt x="11" y="0"/>
                  </a:move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42" name="Freeform 348"/>
            <p:cNvSpPr>
              <a:spLocks/>
            </p:cNvSpPr>
            <p:nvPr/>
          </p:nvSpPr>
          <p:spPr bwMode="auto">
            <a:xfrm>
              <a:off x="8171135" y="3694375"/>
              <a:ext cx="20641" cy="1429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5"/>
                </a:cxn>
                <a:cxn ang="0">
                  <a:pos x="9" y="6"/>
                </a:cxn>
                <a:cxn ang="0">
                  <a:pos x="11" y="8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9" y="6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43" name="Freeform 349"/>
            <p:cNvSpPr>
              <a:spLocks/>
            </p:cNvSpPr>
            <p:nvPr/>
          </p:nvSpPr>
          <p:spPr bwMode="auto">
            <a:xfrm>
              <a:off x="8174575" y="3748363"/>
              <a:ext cx="8600" cy="95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44" name="Freeform 350"/>
            <p:cNvSpPr>
              <a:spLocks/>
            </p:cNvSpPr>
            <p:nvPr/>
          </p:nvSpPr>
          <p:spPr bwMode="auto">
            <a:xfrm>
              <a:off x="8176295" y="3762654"/>
              <a:ext cx="5161" cy="6351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45" name="Freeform 351"/>
            <p:cNvSpPr>
              <a:spLocks/>
            </p:cNvSpPr>
            <p:nvPr/>
          </p:nvSpPr>
          <p:spPr bwMode="auto">
            <a:xfrm>
              <a:off x="8147054" y="3789647"/>
              <a:ext cx="5160" cy="1270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3" h="7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46" name="Rectangle 352"/>
            <p:cNvSpPr>
              <a:spLocks noChangeArrowheads="1"/>
            </p:cNvSpPr>
            <p:nvPr/>
          </p:nvSpPr>
          <p:spPr bwMode="auto">
            <a:xfrm>
              <a:off x="8152214" y="3792823"/>
              <a:ext cx="1721" cy="3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47" name="Freeform 353"/>
            <p:cNvSpPr>
              <a:spLocks/>
            </p:cNvSpPr>
            <p:nvPr/>
          </p:nvSpPr>
          <p:spPr bwMode="auto">
            <a:xfrm>
              <a:off x="8157374" y="3778533"/>
              <a:ext cx="13761" cy="20642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8" h="11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48" name="Freeform 354"/>
            <p:cNvSpPr>
              <a:spLocks/>
            </p:cNvSpPr>
            <p:nvPr/>
          </p:nvSpPr>
          <p:spPr bwMode="auto">
            <a:xfrm>
              <a:off x="8169415" y="3773769"/>
              <a:ext cx="13761" cy="3334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9" y="6"/>
                </a:cxn>
                <a:cxn ang="0">
                  <a:pos x="7" y="3"/>
                </a:cxn>
                <a:cxn ang="0">
                  <a:pos x="6" y="0"/>
                </a:cxn>
              </a:cxnLst>
              <a:rect l="0" t="0" r="r" b="b"/>
              <a:pathLst>
                <a:path w="9" h="19">
                  <a:moveTo>
                    <a:pt x="6" y="0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9" y="6"/>
                  </a:lnTo>
                  <a:lnTo>
                    <a:pt x="7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49" name="Freeform 355"/>
            <p:cNvSpPr>
              <a:spLocks/>
            </p:cNvSpPr>
            <p:nvPr/>
          </p:nvSpPr>
          <p:spPr bwMode="auto">
            <a:xfrm>
              <a:off x="8212418" y="3438728"/>
              <a:ext cx="3440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50" name="Freeform 356"/>
            <p:cNvSpPr>
              <a:spLocks/>
            </p:cNvSpPr>
            <p:nvPr/>
          </p:nvSpPr>
          <p:spPr bwMode="auto">
            <a:xfrm>
              <a:off x="8183175" y="3438728"/>
              <a:ext cx="5161" cy="47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51" name="Freeform 357"/>
            <p:cNvSpPr>
              <a:spLocks/>
            </p:cNvSpPr>
            <p:nvPr/>
          </p:nvSpPr>
          <p:spPr bwMode="auto">
            <a:xfrm>
              <a:off x="8224458" y="3572109"/>
              <a:ext cx="13761" cy="1270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3"/>
                </a:cxn>
                <a:cxn ang="0">
                  <a:pos x="6" y="1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3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52" name="Freeform 358"/>
            <p:cNvSpPr>
              <a:spLocks/>
            </p:cNvSpPr>
            <p:nvPr/>
          </p:nvSpPr>
          <p:spPr bwMode="auto">
            <a:xfrm>
              <a:off x="8226178" y="3594340"/>
              <a:ext cx="5160" cy="79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53" name="Freeform 359"/>
            <p:cNvSpPr>
              <a:spLocks/>
            </p:cNvSpPr>
            <p:nvPr/>
          </p:nvSpPr>
          <p:spPr bwMode="auto">
            <a:xfrm>
              <a:off x="8226178" y="3603867"/>
              <a:ext cx="5160" cy="95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lnTo>
                    <a:pt x="2" y="5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54" name="Freeform 360"/>
            <p:cNvSpPr>
              <a:spLocks/>
            </p:cNvSpPr>
            <p:nvPr/>
          </p:nvSpPr>
          <p:spPr bwMode="auto">
            <a:xfrm>
              <a:off x="8250260" y="3548291"/>
              <a:ext cx="15480" cy="2540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0" y="13"/>
                </a:cxn>
                <a:cxn ang="0">
                  <a:pos x="8" y="11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2"/>
                </a:cxn>
              </a:cxnLst>
              <a:rect l="0" t="0" r="r" b="b"/>
              <a:pathLst>
                <a:path w="10" h="14">
                  <a:moveTo>
                    <a:pt x="8" y="2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3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55" name="Freeform 361"/>
            <p:cNvSpPr>
              <a:spLocks/>
            </p:cNvSpPr>
            <p:nvPr/>
          </p:nvSpPr>
          <p:spPr bwMode="auto">
            <a:xfrm>
              <a:off x="8274341" y="3610218"/>
              <a:ext cx="36121" cy="7780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4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3" y="19"/>
                </a:cxn>
                <a:cxn ang="0">
                  <a:pos x="5" y="25"/>
                </a:cxn>
                <a:cxn ang="0">
                  <a:pos x="6" y="25"/>
                </a:cxn>
                <a:cxn ang="0">
                  <a:pos x="6" y="27"/>
                </a:cxn>
                <a:cxn ang="0">
                  <a:pos x="5" y="35"/>
                </a:cxn>
                <a:cxn ang="0">
                  <a:pos x="10" y="39"/>
                </a:cxn>
                <a:cxn ang="0">
                  <a:pos x="10" y="41"/>
                </a:cxn>
                <a:cxn ang="0">
                  <a:pos x="10" y="42"/>
                </a:cxn>
                <a:cxn ang="0">
                  <a:pos x="13" y="42"/>
                </a:cxn>
                <a:cxn ang="0">
                  <a:pos x="14" y="41"/>
                </a:cxn>
                <a:cxn ang="0">
                  <a:pos x="11" y="38"/>
                </a:cxn>
                <a:cxn ang="0">
                  <a:pos x="10" y="33"/>
                </a:cxn>
                <a:cxn ang="0">
                  <a:pos x="10" y="30"/>
                </a:cxn>
                <a:cxn ang="0">
                  <a:pos x="10" y="25"/>
                </a:cxn>
                <a:cxn ang="0">
                  <a:pos x="13" y="25"/>
                </a:cxn>
                <a:cxn ang="0">
                  <a:pos x="14" y="27"/>
                </a:cxn>
                <a:cxn ang="0">
                  <a:pos x="17" y="28"/>
                </a:cxn>
                <a:cxn ang="0">
                  <a:pos x="19" y="28"/>
                </a:cxn>
                <a:cxn ang="0">
                  <a:pos x="20" y="28"/>
                </a:cxn>
                <a:cxn ang="0">
                  <a:pos x="22" y="27"/>
                </a:cxn>
                <a:cxn ang="0">
                  <a:pos x="22" y="27"/>
                </a:cxn>
                <a:cxn ang="0">
                  <a:pos x="19" y="24"/>
                </a:cxn>
                <a:cxn ang="0">
                  <a:pos x="16" y="22"/>
                </a:cxn>
                <a:cxn ang="0">
                  <a:pos x="13" y="22"/>
                </a:cxn>
                <a:cxn ang="0">
                  <a:pos x="19" y="17"/>
                </a:cxn>
                <a:cxn ang="0">
                  <a:pos x="20" y="11"/>
                </a:cxn>
                <a:cxn ang="0">
                  <a:pos x="14" y="10"/>
                </a:cxn>
                <a:cxn ang="0">
                  <a:pos x="13" y="13"/>
                </a:cxn>
                <a:cxn ang="0">
                  <a:pos x="10" y="16"/>
                </a:cxn>
                <a:cxn ang="0">
                  <a:pos x="8" y="21"/>
                </a:cxn>
                <a:cxn ang="0">
                  <a:pos x="6" y="16"/>
                </a:cxn>
                <a:cxn ang="0">
                  <a:pos x="10" y="7"/>
                </a:cxn>
                <a:cxn ang="0">
                  <a:pos x="10" y="0"/>
                </a:cxn>
              </a:cxnLst>
              <a:rect l="0" t="0" r="r" b="b"/>
              <a:pathLst>
                <a:path w="22" h="44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6" y="36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3" y="42"/>
                  </a:lnTo>
                  <a:lnTo>
                    <a:pt x="16" y="44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9" y="17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5" y="19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0" y="7"/>
                  </a:lnTo>
                  <a:lnTo>
                    <a:pt x="8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56" name="Freeform 362"/>
            <p:cNvSpPr>
              <a:spLocks/>
            </p:cNvSpPr>
            <p:nvPr/>
          </p:nvSpPr>
          <p:spPr bwMode="auto">
            <a:xfrm>
              <a:off x="8294982" y="3602278"/>
              <a:ext cx="12040" cy="14291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7" y="1"/>
                </a:cxn>
              </a:cxnLst>
              <a:rect l="0" t="0" r="r" b="b"/>
              <a:pathLst>
                <a:path w="7" h="8">
                  <a:moveTo>
                    <a:pt x="7" y="1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1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57" name="Freeform 363"/>
            <p:cNvSpPr>
              <a:spLocks/>
            </p:cNvSpPr>
            <p:nvPr/>
          </p:nvSpPr>
          <p:spPr bwMode="auto">
            <a:xfrm>
              <a:off x="8265740" y="3672145"/>
              <a:ext cx="24081" cy="15879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9" y="9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r" b="b"/>
              <a:pathLst>
                <a:path w="14" h="9">
                  <a:moveTo>
                    <a:pt x="7" y="1"/>
                  </a:moveTo>
                  <a:lnTo>
                    <a:pt x="6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58" name="Freeform 364"/>
            <p:cNvSpPr>
              <a:spLocks/>
            </p:cNvSpPr>
            <p:nvPr/>
          </p:nvSpPr>
          <p:spPr bwMode="auto">
            <a:xfrm>
              <a:off x="8274341" y="3689612"/>
              <a:ext cx="20641" cy="206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5" y="10"/>
                </a:cxn>
                <a:cxn ang="0">
                  <a:pos x="10" y="10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1" y="7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59" name="Freeform 365"/>
            <p:cNvSpPr>
              <a:spLocks/>
            </p:cNvSpPr>
            <p:nvPr/>
          </p:nvSpPr>
          <p:spPr bwMode="auto">
            <a:xfrm>
              <a:off x="8241659" y="3715018"/>
              <a:ext cx="3440" cy="1270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60" name="Freeform 366"/>
            <p:cNvSpPr>
              <a:spLocks/>
            </p:cNvSpPr>
            <p:nvPr/>
          </p:nvSpPr>
          <p:spPr bwMode="auto">
            <a:xfrm>
              <a:off x="8203816" y="3703902"/>
              <a:ext cx="55043" cy="11116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9" y="5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33" y="3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33" h="6">
                  <a:moveTo>
                    <a:pt x="16" y="3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3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61" name="Freeform 367"/>
            <p:cNvSpPr>
              <a:spLocks/>
            </p:cNvSpPr>
            <p:nvPr/>
          </p:nvSpPr>
          <p:spPr bwMode="auto">
            <a:xfrm>
              <a:off x="8245099" y="3740424"/>
              <a:ext cx="29242" cy="222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9" y="13"/>
                </a:cxn>
                <a:cxn ang="0">
                  <a:pos x="18" y="10"/>
                </a:cxn>
                <a:cxn ang="0">
                  <a:pos x="18" y="7"/>
                </a:cxn>
                <a:cxn ang="0">
                  <a:pos x="18" y="5"/>
                </a:cxn>
                <a:cxn ang="0">
                  <a:pos x="17" y="3"/>
                </a:cxn>
                <a:cxn ang="0">
                  <a:pos x="15" y="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18" h="13">
                  <a:moveTo>
                    <a:pt x="4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3" y="10"/>
                  </a:lnTo>
                  <a:lnTo>
                    <a:pt x="9" y="13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62" name="Freeform 368"/>
            <p:cNvSpPr>
              <a:spLocks/>
            </p:cNvSpPr>
            <p:nvPr/>
          </p:nvSpPr>
          <p:spPr bwMode="auto">
            <a:xfrm>
              <a:off x="8184896" y="3792823"/>
              <a:ext cx="6880" cy="6351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1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63" name="Freeform 369"/>
            <p:cNvSpPr>
              <a:spLocks/>
            </p:cNvSpPr>
            <p:nvPr/>
          </p:nvSpPr>
          <p:spPr bwMode="auto">
            <a:xfrm>
              <a:off x="8196936" y="3810290"/>
              <a:ext cx="6880" cy="317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64" name="Freeform 370"/>
            <p:cNvSpPr>
              <a:spLocks/>
            </p:cNvSpPr>
            <p:nvPr/>
          </p:nvSpPr>
          <p:spPr bwMode="auto">
            <a:xfrm>
              <a:off x="8193496" y="3807114"/>
              <a:ext cx="6880" cy="31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65" name="Freeform 371"/>
            <p:cNvSpPr>
              <a:spLocks/>
            </p:cNvSpPr>
            <p:nvPr/>
          </p:nvSpPr>
          <p:spPr bwMode="auto">
            <a:xfrm>
              <a:off x="8188336" y="3799175"/>
              <a:ext cx="8600" cy="794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5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5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66" name="Freeform 372"/>
            <p:cNvSpPr>
              <a:spLocks/>
            </p:cNvSpPr>
            <p:nvPr/>
          </p:nvSpPr>
          <p:spPr bwMode="auto">
            <a:xfrm>
              <a:off x="8191776" y="3802350"/>
              <a:ext cx="5160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67" name="Freeform 373"/>
            <p:cNvSpPr>
              <a:spLocks/>
            </p:cNvSpPr>
            <p:nvPr/>
          </p:nvSpPr>
          <p:spPr bwMode="auto">
            <a:xfrm>
              <a:off x="8196936" y="3807114"/>
              <a:ext cx="3440" cy="3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68" name="Freeform 374"/>
            <p:cNvSpPr>
              <a:spLocks/>
            </p:cNvSpPr>
            <p:nvPr/>
          </p:nvSpPr>
          <p:spPr bwMode="auto">
            <a:xfrm>
              <a:off x="8286381" y="3732484"/>
              <a:ext cx="70525" cy="30170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1" y="9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9"/>
                </a:cxn>
                <a:cxn ang="0">
                  <a:pos x="17" y="9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20" y="9"/>
                </a:cxn>
                <a:cxn ang="0">
                  <a:pos x="20" y="9"/>
                </a:cxn>
                <a:cxn ang="0">
                  <a:pos x="22" y="11"/>
                </a:cxn>
                <a:cxn ang="0">
                  <a:pos x="22" y="11"/>
                </a:cxn>
                <a:cxn ang="0">
                  <a:pos x="23" y="9"/>
                </a:cxn>
                <a:cxn ang="0">
                  <a:pos x="23" y="9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29" y="11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7" y="14"/>
                </a:cxn>
                <a:cxn ang="0">
                  <a:pos x="37" y="14"/>
                </a:cxn>
                <a:cxn ang="0">
                  <a:pos x="40" y="17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9" y="6"/>
                </a:cxn>
                <a:cxn ang="0">
                  <a:pos x="36" y="4"/>
                </a:cxn>
                <a:cxn ang="0">
                  <a:pos x="36" y="3"/>
                </a:cxn>
                <a:cxn ang="0">
                  <a:pos x="31" y="3"/>
                </a:cxn>
                <a:cxn ang="0">
                  <a:pos x="28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9" y="3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5" y="6"/>
                </a:cxn>
              </a:cxnLst>
              <a:rect l="0" t="0" r="r" b="b"/>
              <a:pathLst>
                <a:path w="42" h="17">
                  <a:moveTo>
                    <a:pt x="5" y="6"/>
                  </a:moveTo>
                  <a:lnTo>
                    <a:pt x="6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9" y="6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69" name="Freeform 375"/>
            <p:cNvSpPr>
              <a:spLocks/>
            </p:cNvSpPr>
            <p:nvPr/>
          </p:nvSpPr>
          <p:spPr bwMode="auto">
            <a:xfrm>
              <a:off x="8272620" y="3757890"/>
              <a:ext cx="1721" cy="476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70" name="Freeform 376"/>
            <p:cNvSpPr>
              <a:spLocks/>
            </p:cNvSpPr>
            <p:nvPr/>
          </p:nvSpPr>
          <p:spPr bwMode="auto">
            <a:xfrm>
              <a:off x="8300142" y="3753127"/>
              <a:ext cx="10321" cy="476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71" name="Freeform 377"/>
            <p:cNvSpPr>
              <a:spLocks/>
            </p:cNvSpPr>
            <p:nvPr/>
          </p:nvSpPr>
          <p:spPr bwMode="auto">
            <a:xfrm>
              <a:off x="8286381" y="3753127"/>
              <a:ext cx="10321" cy="6351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lnTo>
                    <a:pt x="6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72" name="Freeform 378"/>
            <p:cNvSpPr>
              <a:spLocks/>
            </p:cNvSpPr>
            <p:nvPr/>
          </p:nvSpPr>
          <p:spPr bwMode="auto">
            <a:xfrm>
              <a:off x="8441190" y="3680085"/>
              <a:ext cx="10321" cy="1429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6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5" h="8">
                  <a:moveTo>
                    <a:pt x="0" y="5"/>
                  </a:moveTo>
                  <a:lnTo>
                    <a:pt x="2" y="6"/>
                  </a:lnTo>
                  <a:lnTo>
                    <a:pt x="5" y="8"/>
                  </a:lnTo>
                  <a:lnTo>
                    <a:pt x="5" y="5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73" name="Freeform 379"/>
            <p:cNvSpPr>
              <a:spLocks/>
            </p:cNvSpPr>
            <p:nvPr/>
          </p:nvSpPr>
          <p:spPr bwMode="auto">
            <a:xfrm>
              <a:off x="8334544" y="3665793"/>
              <a:ext cx="34402" cy="14291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16" y="5"/>
                </a:cxn>
                <a:cxn ang="0">
                  <a:pos x="21" y="5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4" y="5"/>
                </a:cxn>
                <a:cxn ang="0">
                  <a:pos x="7" y="5"/>
                </a:cxn>
              </a:cxnLst>
              <a:rect l="0" t="0" r="r" b="b"/>
              <a:pathLst>
                <a:path w="21" h="8">
                  <a:moveTo>
                    <a:pt x="7" y="5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4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74" name="Freeform 380"/>
            <p:cNvSpPr>
              <a:spLocks/>
            </p:cNvSpPr>
            <p:nvPr/>
          </p:nvSpPr>
          <p:spPr bwMode="auto">
            <a:xfrm>
              <a:off x="8320783" y="3665793"/>
              <a:ext cx="6880" cy="63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75" name="Freeform 381"/>
            <p:cNvSpPr>
              <a:spLocks/>
            </p:cNvSpPr>
            <p:nvPr/>
          </p:nvSpPr>
          <p:spPr bwMode="auto">
            <a:xfrm>
              <a:off x="8327663" y="3694375"/>
              <a:ext cx="6880" cy="31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76" name="Freeform 382"/>
            <p:cNvSpPr>
              <a:spLocks/>
            </p:cNvSpPr>
            <p:nvPr/>
          </p:nvSpPr>
          <p:spPr bwMode="auto">
            <a:xfrm>
              <a:off x="8367226" y="3724545"/>
              <a:ext cx="3440" cy="793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77" name="Freeform 383"/>
            <p:cNvSpPr>
              <a:spLocks/>
            </p:cNvSpPr>
            <p:nvPr/>
          </p:nvSpPr>
          <p:spPr bwMode="auto">
            <a:xfrm>
              <a:off x="8327663" y="3703902"/>
              <a:ext cx="20641" cy="14291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8" y="2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6" y="8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2" h="8">
                  <a:moveTo>
                    <a:pt x="11" y="5"/>
                  </a:moveTo>
                  <a:lnTo>
                    <a:pt x="12" y="5"/>
                  </a:lnTo>
                  <a:lnTo>
                    <a:pt x="12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78" name="Freeform 384"/>
            <p:cNvSpPr>
              <a:spLocks/>
            </p:cNvSpPr>
            <p:nvPr/>
          </p:nvSpPr>
          <p:spPr bwMode="auto">
            <a:xfrm>
              <a:off x="8365506" y="3762654"/>
              <a:ext cx="3440" cy="635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1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79" name="Freeform 385"/>
            <p:cNvSpPr>
              <a:spLocks/>
            </p:cNvSpPr>
            <p:nvPr/>
          </p:nvSpPr>
          <p:spPr bwMode="auto">
            <a:xfrm>
              <a:off x="8393027" y="3789647"/>
              <a:ext cx="18922" cy="2540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2"/>
                </a:cxn>
                <a:cxn ang="0">
                  <a:pos x="4" y="7"/>
                </a:cxn>
                <a:cxn ang="0">
                  <a:pos x="3" y="7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7" y="13"/>
                </a:cxn>
                <a:cxn ang="0">
                  <a:pos x="9" y="10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9" y="0"/>
                </a:cxn>
              </a:cxnLst>
              <a:rect l="0" t="0" r="r" b="b"/>
              <a:pathLst>
                <a:path w="11" h="14">
                  <a:moveTo>
                    <a:pt x="9" y="0"/>
                  </a:moveTo>
                  <a:lnTo>
                    <a:pt x="6" y="2"/>
                  </a:lnTo>
                  <a:lnTo>
                    <a:pt x="4" y="7"/>
                  </a:lnTo>
                  <a:lnTo>
                    <a:pt x="3" y="7"/>
                  </a:lnTo>
                  <a:lnTo>
                    <a:pt x="0" y="8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80" name="Freeform 386"/>
            <p:cNvSpPr>
              <a:spLocks/>
            </p:cNvSpPr>
            <p:nvPr/>
          </p:nvSpPr>
          <p:spPr bwMode="auto">
            <a:xfrm>
              <a:off x="8429150" y="3792823"/>
              <a:ext cx="22361" cy="46049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13" y="6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2" y="9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7" y="22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1" y="17"/>
                </a:cxn>
                <a:cxn ang="0">
                  <a:pos x="11" y="17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3" y="11"/>
                </a:cxn>
                <a:cxn ang="0">
                  <a:pos x="13" y="6"/>
                </a:cxn>
              </a:cxnLst>
              <a:rect l="0" t="0" r="r" b="b"/>
              <a:pathLst>
                <a:path w="13" h="25">
                  <a:moveTo>
                    <a:pt x="13" y="6"/>
                  </a:moveTo>
                  <a:lnTo>
                    <a:pt x="13" y="6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5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81" name="Freeform 387"/>
            <p:cNvSpPr>
              <a:spLocks/>
            </p:cNvSpPr>
            <p:nvPr/>
          </p:nvSpPr>
          <p:spPr bwMode="auto">
            <a:xfrm>
              <a:off x="8358625" y="3838872"/>
              <a:ext cx="34402" cy="34933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3" y="1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5" y="11"/>
                </a:cxn>
                <a:cxn ang="0">
                  <a:pos x="4" y="14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2" y="20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5" y="17"/>
                </a:cxn>
                <a:cxn ang="0">
                  <a:pos x="8" y="15"/>
                </a:cxn>
                <a:cxn ang="0">
                  <a:pos x="10" y="12"/>
                </a:cxn>
                <a:cxn ang="0">
                  <a:pos x="11" y="11"/>
                </a:cxn>
                <a:cxn ang="0">
                  <a:pos x="13" y="7"/>
                </a:cxn>
                <a:cxn ang="0">
                  <a:pos x="13" y="4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21" y="4"/>
                </a:cxn>
                <a:cxn ang="0">
                  <a:pos x="21" y="4"/>
                </a:cxn>
              </a:cxnLst>
              <a:rect l="0" t="0" r="r" b="b"/>
              <a:pathLst>
                <a:path w="21" h="20">
                  <a:moveTo>
                    <a:pt x="21" y="4"/>
                  </a:move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8" y="4"/>
                  </a:lnTo>
                  <a:lnTo>
                    <a:pt x="8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1" y="4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82" name="Freeform 388"/>
            <p:cNvSpPr>
              <a:spLocks/>
            </p:cNvSpPr>
            <p:nvPr/>
          </p:nvSpPr>
          <p:spPr bwMode="auto">
            <a:xfrm>
              <a:off x="8327663" y="3857926"/>
              <a:ext cx="12041" cy="111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83" name="Freeform 389"/>
            <p:cNvSpPr>
              <a:spLocks/>
            </p:cNvSpPr>
            <p:nvPr/>
          </p:nvSpPr>
          <p:spPr bwMode="auto">
            <a:xfrm>
              <a:off x="8339705" y="3940496"/>
              <a:ext cx="22361" cy="158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5" y="8"/>
                </a:cxn>
                <a:cxn ang="0">
                  <a:pos x="8" y="9"/>
                </a:cxn>
                <a:cxn ang="0">
                  <a:pos x="11" y="8"/>
                </a:cxn>
                <a:cxn ang="0">
                  <a:pos x="12" y="3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2" y="0"/>
                </a:cxn>
              </a:cxnLst>
              <a:rect l="0" t="0" r="r" b="b"/>
              <a:pathLst>
                <a:path w="14" h="9">
                  <a:moveTo>
                    <a:pt x="2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8"/>
                  </a:lnTo>
                  <a:lnTo>
                    <a:pt x="8" y="9"/>
                  </a:lnTo>
                  <a:lnTo>
                    <a:pt x="11" y="8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84" name="Freeform 390"/>
            <p:cNvSpPr>
              <a:spLocks/>
            </p:cNvSpPr>
            <p:nvPr/>
          </p:nvSpPr>
          <p:spPr bwMode="auto">
            <a:xfrm>
              <a:off x="8327663" y="3950023"/>
              <a:ext cx="17201" cy="952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8" y="5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1" y="0"/>
                </a:cxn>
              </a:cxnLst>
              <a:rect l="0" t="0" r="r" b="b"/>
              <a:pathLst>
                <a:path w="9" h="5">
                  <a:moveTo>
                    <a:pt x="1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8" y="5"/>
                  </a:lnTo>
                  <a:lnTo>
                    <a:pt x="9" y="3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85" name="Freeform 391"/>
            <p:cNvSpPr>
              <a:spLocks/>
            </p:cNvSpPr>
            <p:nvPr/>
          </p:nvSpPr>
          <p:spPr bwMode="auto">
            <a:xfrm>
              <a:off x="7937996" y="3929173"/>
              <a:ext cx="938043" cy="701316"/>
            </a:xfrm>
            <a:custGeom>
              <a:avLst/>
              <a:gdLst>
                <a:gd name="T0" fmla="*/ 2147483647 w 564"/>
                <a:gd name="T1" fmla="*/ 2147483647 h 393"/>
                <a:gd name="T2" fmla="*/ 2147483647 w 564"/>
                <a:gd name="T3" fmla="*/ 2147483647 h 393"/>
                <a:gd name="T4" fmla="*/ 2147483647 w 564"/>
                <a:gd name="T5" fmla="*/ 2147483647 h 393"/>
                <a:gd name="T6" fmla="*/ 2147483647 w 564"/>
                <a:gd name="T7" fmla="*/ 2147483647 h 393"/>
                <a:gd name="T8" fmla="*/ 2147483647 w 564"/>
                <a:gd name="T9" fmla="*/ 2147483647 h 393"/>
                <a:gd name="T10" fmla="*/ 2147483647 w 564"/>
                <a:gd name="T11" fmla="*/ 2147483647 h 393"/>
                <a:gd name="T12" fmla="*/ 2147483647 w 564"/>
                <a:gd name="T13" fmla="*/ 2147483647 h 393"/>
                <a:gd name="T14" fmla="*/ 2147483647 w 564"/>
                <a:gd name="T15" fmla="*/ 2147483647 h 393"/>
                <a:gd name="T16" fmla="*/ 2147483647 w 564"/>
                <a:gd name="T17" fmla="*/ 2147483647 h 393"/>
                <a:gd name="T18" fmla="*/ 2147483647 w 564"/>
                <a:gd name="T19" fmla="*/ 2147483647 h 393"/>
                <a:gd name="T20" fmla="*/ 2147483647 w 564"/>
                <a:gd name="T21" fmla="*/ 2147483647 h 393"/>
                <a:gd name="T22" fmla="*/ 2147483647 w 564"/>
                <a:gd name="T23" fmla="*/ 2147483647 h 393"/>
                <a:gd name="T24" fmla="*/ 2147483647 w 564"/>
                <a:gd name="T25" fmla="*/ 2147483647 h 393"/>
                <a:gd name="T26" fmla="*/ 2147483647 w 564"/>
                <a:gd name="T27" fmla="*/ 2147483647 h 393"/>
                <a:gd name="T28" fmla="*/ 2147483647 w 564"/>
                <a:gd name="T29" fmla="*/ 2147483647 h 393"/>
                <a:gd name="T30" fmla="*/ 2147483647 w 564"/>
                <a:gd name="T31" fmla="*/ 2147483647 h 393"/>
                <a:gd name="T32" fmla="*/ 2147483647 w 564"/>
                <a:gd name="T33" fmla="*/ 2147483647 h 393"/>
                <a:gd name="T34" fmla="*/ 2147483647 w 564"/>
                <a:gd name="T35" fmla="*/ 2147483647 h 393"/>
                <a:gd name="T36" fmla="*/ 2147483647 w 564"/>
                <a:gd name="T37" fmla="*/ 2147483647 h 393"/>
                <a:gd name="T38" fmla="*/ 2147483647 w 564"/>
                <a:gd name="T39" fmla="*/ 2147483647 h 393"/>
                <a:gd name="T40" fmla="*/ 2147483647 w 564"/>
                <a:gd name="T41" fmla="*/ 2147483647 h 393"/>
                <a:gd name="T42" fmla="*/ 2147483647 w 564"/>
                <a:gd name="T43" fmla="*/ 2147483647 h 393"/>
                <a:gd name="T44" fmla="*/ 2147483647 w 564"/>
                <a:gd name="T45" fmla="*/ 2147483647 h 393"/>
                <a:gd name="T46" fmla="*/ 2147483647 w 564"/>
                <a:gd name="T47" fmla="*/ 2147483647 h 393"/>
                <a:gd name="T48" fmla="*/ 2147483647 w 564"/>
                <a:gd name="T49" fmla="*/ 2147483647 h 393"/>
                <a:gd name="T50" fmla="*/ 2147483647 w 564"/>
                <a:gd name="T51" fmla="*/ 2147483647 h 393"/>
                <a:gd name="T52" fmla="*/ 2147483647 w 564"/>
                <a:gd name="T53" fmla="*/ 2147483647 h 393"/>
                <a:gd name="T54" fmla="*/ 2147483647 w 564"/>
                <a:gd name="T55" fmla="*/ 2147483647 h 393"/>
                <a:gd name="T56" fmla="*/ 2147483647 w 564"/>
                <a:gd name="T57" fmla="*/ 2147483647 h 393"/>
                <a:gd name="T58" fmla="*/ 2147483647 w 564"/>
                <a:gd name="T59" fmla="*/ 2147483647 h 393"/>
                <a:gd name="T60" fmla="*/ 2147483647 w 564"/>
                <a:gd name="T61" fmla="*/ 2147483647 h 393"/>
                <a:gd name="T62" fmla="*/ 2147483647 w 564"/>
                <a:gd name="T63" fmla="*/ 2147483647 h 393"/>
                <a:gd name="T64" fmla="*/ 2147483647 w 564"/>
                <a:gd name="T65" fmla="*/ 2147483647 h 393"/>
                <a:gd name="T66" fmla="*/ 2147483647 w 564"/>
                <a:gd name="T67" fmla="*/ 2147483647 h 393"/>
                <a:gd name="T68" fmla="*/ 2147483647 w 564"/>
                <a:gd name="T69" fmla="*/ 2147483647 h 393"/>
                <a:gd name="T70" fmla="*/ 2147483647 w 564"/>
                <a:gd name="T71" fmla="*/ 2147483647 h 393"/>
                <a:gd name="T72" fmla="*/ 2147483647 w 564"/>
                <a:gd name="T73" fmla="*/ 2147483647 h 393"/>
                <a:gd name="T74" fmla="*/ 2147483647 w 564"/>
                <a:gd name="T75" fmla="*/ 2147483647 h 393"/>
                <a:gd name="T76" fmla="*/ 2147483647 w 564"/>
                <a:gd name="T77" fmla="*/ 2147483647 h 393"/>
                <a:gd name="T78" fmla="*/ 2147483647 w 564"/>
                <a:gd name="T79" fmla="*/ 2147483647 h 393"/>
                <a:gd name="T80" fmla="*/ 2147483647 w 564"/>
                <a:gd name="T81" fmla="*/ 2147483647 h 393"/>
                <a:gd name="T82" fmla="*/ 2147483647 w 564"/>
                <a:gd name="T83" fmla="*/ 2147483647 h 393"/>
                <a:gd name="T84" fmla="*/ 2147483647 w 564"/>
                <a:gd name="T85" fmla="*/ 2147483647 h 393"/>
                <a:gd name="T86" fmla="*/ 2147483647 w 564"/>
                <a:gd name="T87" fmla="*/ 2147483647 h 393"/>
                <a:gd name="T88" fmla="*/ 2147483647 w 564"/>
                <a:gd name="T89" fmla="*/ 2147483647 h 393"/>
                <a:gd name="T90" fmla="*/ 2147483647 w 564"/>
                <a:gd name="T91" fmla="*/ 2147483647 h 393"/>
                <a:gd name="T92" fmla="*/ 2147483647 w 564"/>
                <a:gd name="T93" fmla="*/ 2147483647 h 393"/>
                <a:gd name="T94" fmla="*/ 2147483647 w 564"/>
                <a:gd name="T95" fmla="*/ 2147483647 h 393"/>
                <a:gd name="T96" fmla="*/ 2147483647 w 564"/>
                <a:gd name="T97" fmla="*/ 2147483647 h 393"/>
                <a:gd name="T98" fmla="*/ 2147483647 w 564"/>
                <a:gd name="T99" fmla="*/ 0 h 393"/>
                <a:gd name="T100" fmla="*/ 2147483647 w 564"/>
                <a:gd name="T101" fmla="*/ 2147483647 h 393"/>
                <a:gd name="T102" fmla="*/ 2147483647 w 564"/>
                <a:gd name="T103" fmla="*/ 2147483647 h 393"/>
                <a:gd name="T104" fmla="*/ 2147483647 w 564"/>
                <a:gd name="T105" fmla="*/ 2147483647 h 393"/>
                <a:gd name="T106" fmla="*/ 2147483647 w 564"/>
                <a:gd name="T107" fmla="*/ 2147483647 h 393"/>
                <a:gd name="T108" fmla="*/ 2147483647 w 564"/>
                <a:gd name="T109" fmla="*/ 2147483647 h 393"/>
                <a:gd name="T110" fmla="*/ 2147483647 w 564"/>
                <a:gd name="T111" fmla="*/ 2147483647 h 393"/>
                <a:gd name="T112" fmla="*/ 2147483647 w 564"/>
                <a:gd name="T113" fmla="*/ 2147483647 h 393"/>
                <a:gd name="T114" fmla="*/ 2147483647 w 564"/>
                <a:gd name="T115" fmla="*/ 2147483647 h 393"/>
                <a:gd name="T116" fmla="*/ 2147483647 w 564"/>
                <a:gd name="T117" fmla="*/ 2147483647 h 393"/>
                <a:gd name="T118" fmla="*/ 2147483647 w 564"/>
                <a:gd name="T119" fmla="*/ 2147483647 h 393"/>
                <a:gd name="T120" fmla="*/ 2147483647 w 564"/>
                <a:gd name="T121" fmla="*/ 2147483647 h 393"/>
                <a:gd name="T122" fmla="*/ 2147483647 w 564"/>
                <a:gd name="T123" fmla="*/ 2147483647 h 393"/>
                <a:gd name="T124" fmla="*/ 2147483647 w 564"/>
                <a:gd name="T125" fmla="*/ 2147483647 h 3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4"/>
                <a:gd name="T190" fmla="*/ 0 h 393"/>
                <a:gd name="T191" fmla="*/ 564 w 564"/>
                <a:gd name="T192" fmla="*/ 393 h 3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4" h="393">
                  <a:moveTo>
                    <a:pt x="250" y="20"/>
                  </a:moveTo>
                  <a:lnTo>
                    <a:pt x="249" y="23"/>
                  </a:lnTo>
                  <a:lnTo>
                    <a:pt x="244" y="34"/>
                  </a:lnTo>
                  <a:lnTo>
                    <a:pt x="241" y="37"/>
                  </a:lnTo>
                  <a:lnTo>
                    <a:pt x="236" y="39"/>
                  </a:lnTo>
                  <a:lnTo>
                    <a:pt x="233" y="40"/>
                  </a:lnTo>
                  <a:lnTo>
                    <a:pt x="233" y="45"/>
                  </a:lnTo>
                  <a:lnTo>
                    <a:pt x="232" y="51"/>
                  </a:lnTo>
                  <a:lnTo>
                    <a:pt x="232" y="57"/>
                  </a:lnTo>
                  <a:lnTo>
                    <a:pt x="233" y="60"/>
                  </a:lnTo>
                  <a:lnTo>
                    <a:pt x="238" y="64"/>
                  </a:lnTo>
                  <a:lnTo>
                    <a:pt x="230" y="59"/>
                  </a:lnTo>
                  <a:lnTo>
                    <a:pt x="226" y="57"/>
                  </a:lnTo>
                  <a:lnTo>
                    <a:pt x="221" y="57"/>
                  </a:lnTo>
                  <a:lnTo>
                    <a:pt x="215" y="57"/>
                  </a:lnTo>
                  <a:lnTo>
                    <a:pt x="210" y="64"/>
                  </a:lnTo>
                  <a:lnTo>
                    <a:pt x="213" y="56"/>
                  </a:lnTo>
                  <a:lnTo>
                    <a:pt x="208" y="51"/>
                  </a:lnTo>
                  <a:lnTo>
                    <a:pt x="204" y="45"/>
                  </a:lnTo>
                  <a:lnTo>
                    <a:pt x="196" y="45"/>
                  </a:lnTo>
                  <a:lnTo>
                    <a:pt x="184" y="45"/>
                  </a:lnTo>
                  <a:lnTo>
                    <a:pt x="182" y="47"/>
                  </a:lnTo>
                  <a:lnTo>
                    <a:pt x="174" y="60"/>
                  </a:lnTo>
                  <a:lnTo>
                    <a:pt x="173" y="62"/>
                  </a:lnTo>
                  <a:lnTo>
                    <a:pt x="168" y="60"/>
                  </a:lnTo>
                  <a:lnTo>
                    <a:pt x="167" y="59"/>
                  </a:lnTo>
                  <a:lnTo>
                    <a:pt x="165" y="62"/>
                  </a:lnTo>
                  <a:lnTo>
                    <a:pt x="170" y="68"/>
                  </a:lnTo>
                  <a:lnTo>
                    <a:pt x="154" y="76"/>
                  </a:lnTo>
                  <a:lnTo>
                    <a:pt x="149" y="74"/>
                  </a:lnTo>
                  <a:lnTo>
                    <a:pt x="149" y="84"/>
                  </a:lnTo>
                  <a:lnTo>
                    <a:pt x="149" y="95"/>
                  </a:lnTo>
                  <a:lnTo>
                    <a:pt x="145" y="85"/>
                  </a:lnTo>
                  <a:lnTo>
                    <a:pt x="139" y="78"/>
                  </a:lnTo>
                  <a:lnTo>
                    <a:pt x="132" y="85"/>
                  </a:lnTo>
                  <a:lnTo>
                    <a:pt x="129" y="90"/>
                  </a:lnTo>
                  <a:lnTo>
                    <a:pt x="131" y="102"/>
                  </a:lnTo>
                  <a:lnTo>
                    <a:pt x="123" y="107"/>
                  </a:lnTo>
                  <a:lnTo>
                    <a:pt x="117" y="116"/>
                  </a:lnTo>
                  <a:lnTo>
                    <a:pt x="114" y="119"/>
                  </a:lnTo>
                  <a:lnTo>
                    <a:pt x="109" y="124"/>
                  </a:lnTo>
                  <a:lnTo>
                    <a:pt x="101" y="124"/>
                  </a:lnTo>
                  <a:lnTo>
                    <a:pt x="95" y="127"/>
                  </a:lnTo>
                  <a:lnTo>
                    <a:pt x="87" y="127"/>
                  </a:lnTo>
                  <a:lnTo>
                    <a:pt x="64" y="138"/>
                  </a:lnTo>
                  <a:lnTo>
                    <a:pt x="59" y="137"/>
                  </a:lnTo>
                  <a:lnTo>
                    <a:pt x="56" y="135"/>
                  </a:lnTo>
                  <a:lnTo>
                    <a:pt x="49" y="140"/>
                  </a:lnTo>
                  <a:lnTo>
                    <a:pt x="36" y="149"/>
                  </a:lnTo>
                  <a:lnTo>
                    <a:pt x="27" y="154"/>
                  </a:lnTo>
                  <a:lnTo>
                    <a:pt x="24" y="157"/>
                  </a:lnTo>
                  <a:lnTo>
                    <a:pt x="21" y="161"/>
                  </a:lnTo>
                  <a:lnTo>
                    <a:pt x="17" y="158"/>
                  </a:lnTo>
                  <a:lnTo>
                    <a:pt x="17" y="154"/>
                  </a:lnTo>
                  <a:lnTo>
                    <a:pt x="14" y="174"/>
                  </a:lnTo>
                  <a:lnTo>
                    <a:pt x="13" y="178"/>
                  </a:lnTo>
                  <a:lnTo>
                    <a:pt x="10" y="185"/>
                  </a:lnTo>
                  <a:lnTo>
                    <a:pt x="8" y="189"/>
                  </a:lnTo>
                  <a:lnTo>
                    <a:pt x="10" y="194"/>
                  </a:lnTo>
                  <a:lnTo>
                    <a:pt x="19" y="210"/>
                  </a:lnTo>
                  <a:lnTo>
                    <a:pt x="19" y="211"/>
                  </a:lnTo>
                  <a:lnTo>
                    <a:pt x="11" y="213"/>
                  </a:lnTo>
                  <a:lnTo>
                    <a:pt x="7" y="213"/>
                  </a:lnTo>
                  <a:lnTo>
                    <a:pt x="3" y="206"/>
                  </a:lnTo>
                  <a:lnTo>
                    <a:pt x="2" y="203"/>
                  </a:lnTo>
                  <a:lnTo>
                    <a:pt x="5" y="196"/>
                  </a:lnTo>
                  <a:lnTo>
                    <a:pt x="3" y="197"/>
                  </a:lnTo>
                  <a:lnTo>
                    <a:pt x="0" y="203"/>
                  </a:lnTo>
                  <a:lnTo>
                    <a:pt x="2" y="208"/>
                  </a:lnTo>
                  <a:lnTo>
                    <a:pt x="8" y="216"/>
                  </a:lnTo>
                  <a:lnTo>
                    <a:pt x="13" y="223"/>
                  </a:lnTo>
                  <a:lnTo>
                    <a:pt x="17" y="231"/>
                  </a:lnTo>
                  <a:lnTo>
                    <a:pt x="17" y="239"/>
                  </a:lnTo>
                  <a:lnTo>
                    <a:pt x="28" y="256"/>
                  </a:lnTo>
                  <a:lnTo>
                    <a:pt x="31" y="273"/>
                  </a:lnTo>
                  <a:lnTo>
                    <a:pt x="36" y="281"/>
                  </a:lnTo>
                  <a:lnTo>
                    <a:pt x="41" y="296"/>
                  </a:lnTo>
                  <a:lnTo>
                    <a:pt x="39" y="312"/>
                  </a:lnTo>
                  <a:lnTo>
                    <a:pt x="30" y="317"/>
                  </a:lnTo>
                  <a:lnTo>
                    <a:pt x="35" y="323"/>
                  </a:lnTo>
                  <a:lnTo>
                    <a:pt x="42" y="331"/>
                  </a:lnTo>
                  <a:lnTo>
                    <a:pt x="47" y="334"/>
                  </a:lnTo>
                  <a:lnTo>
                    <a:pt x="64" y="337"/>
                  </a:lnTo>
                  <a:lnTo>
                    <a:pt x="75" y="335"/>
                  </a:lnTo>
                  <a:lnTo>
                    <a:pt x="80" y="331"/>
                  </a:lnTo>
                  <a:lnTo>
                    <a:pt x="100" y="320"/>
                  </a:lnTo>
                  <a:lnTo>
                    <a:pt x="126" y="320"/>
                  </a:lnTo>
                  <a:lnTo>
                    <a:pt x="129" y="321"/>
                  </a:lnTo>
                  <a:lnTo>
                    <a:pt x="148" y="320"/>
                  </a:lnTo>
                  <a:lnTo>
                    <a:pt x="157" y="307"/>
                  </a:lnTo>
                  <a:lnTo>
                    <a:pt x="168" y="304"/>
                  </a:lnTo>
                  <a:lnTo>
                    <a:pt x="184" y="298"/>
                  </a:lnTo>
                  <a:lnTo>
                    <a:pt x="202" y="298"/>
                  </a:lnTo>
                  <a:lnTo>
                    <a:pt x="224" y="289"/>
                  </a:lnTo>
                  <a:lnTo>
                    <a:pt x="257" y="287"/>
                  </a:lnTo>
                  <a:lnTo>
                    <a:pt x="264" y="292"/>
                  </a:lnTo>
                  <a:lnTo>
                    <a:pt x="272" y="295"/>
                  </a:lnTo>
                  <a:lnTo>
                    <a:pt x="286" y="295"/>
                  </a:lnTo>
                  <a:lnTo>
                    <a:pt x="297" y="306"/>
                  </a:lnTo>
                  <a:lnTo>
                    <a:pt x="308" y="318"/>
                  </a:lnTo>
                  <a:lnTo>
                    <a:pt x="311" y="324"/>
                  </a:lnTo>
                  <a:lnTo>
                    <a:pt x="311" y="329"/>
                  </a:lnTo>
                  <a:lnTo>
                    <a:pt x="308" y="331"/>
                  </a:lnTo>
                  <a:lnTo>
                    <a:pt x="312" y="332"/>
                  </a:lnTo>
                  <a:lnTo>
                    <a:pt x="320" y="335"/>
                  </a:lnTo>
                  <a:lnTo>
                    <a:pt x="319" y="332"/>
                  </a:lnTo>
                  <a:lnTo>
                    <a:pt x="320" y="329"/>
                  </a:lnTo>
                  <a:lnTo>
                    <a:pt x="326" y="324"/>
                  </a:lnTo>
                  <a:lnTo>
                    <a:pt x="331" y="320"/>
                  </a:lnTo>
                  <a:lnTo>
                    <a:pt x="337" y="315"/>
                  </a:lnTo>
                  <a:lnTo>
                    <a:pt x="344" y="309"/>
                  </a:lnTo>
                  <a:lnTo>
                    <a:pt x="345" y="303"/>
                  </a:lnTo>
                  <a:lnTo>
                    <a:pt x="345" y="315"/>
                  </a:lnTo>
                  <a:lnTo>
                    <a:pt x="344" y="320"/>
                  </a:lnTo>
                  <a:lnTo>
                    <a:pt x="339" y="321"/>
                  </a:lnTo>
                  <a:lnTo>
                    <a:pt x="337" y="326"/>
                  </a:lnTo>
                  <a:lnTo>
                    <a:pt x="339" y="332"/>
                  </a:lnTo>
                  <a:lnTo>
                    <a:pt x="331" y="335"/>
                  </a:lnTo>
                  <a:lnTo>
                    <a:pt x="333" y="340"/>
                  </a:lnTo>
                  <a:lnTo>
                    <a:pt x="344" y="340"/>
                  </a:lnTo>
                  <a:lnTo>
                    <a:pt x="347" y="327"/>
                  </a:lnTo>
                  <a:lnTo>
                    <a:pt x="348" y="326"/>
                  </a:lnTo>
                  <a:lnTo>
                    <a:pt x="351" y="327"/>
                  </a:lnTo>
                  <a:lnTo>
                    <a:pt x="353" y="332"/>
                  </a:lnTo>
                  <a:lnTo>
                    <a:pt x="353" y="335"/>
                  </a:lnTo>
                  <a:lnTo>
                    <a:pt x="351" y="338"/>
                  </a:lnTo>
                  <a:lnTo>
                    <a:pt x="348" y="345"/>
                  </a:lnTo>
                  <a:lnTo>
                    <a:pt x="347" y="345"/>
                  </a:lnTo>
                  <a:lnTo>
                    <a:pt x="342" y="343"/>
                  </a:lnTo>
                  <a:lnTo>
                    <a:pt x="339" y="343"/>
                  </a:lnTo>
                  <a:lnTo>
                    <a:pt x="339" y="345"/>
                  </a:lnTo>
                  <a:lnTo>
                    <a:pt x="340" y="346"/>
                  </a:lnTo>
                  <a:lnTo>
                    <a:pt x="347" y="348"/>
                  </a:lnTo>
                  <a:lnTo>
                    <a:pt x="350" y="348"/>
                  </a:lnTo>
                  <a:lnTo>
                    <a:pt x="351" y="345"/>
                  </a:lnTo>
                  <a:lnTo>
                    <a:pt x="356" y="343"/>
                  </a:lnTo>
                  <a:lnTo>
                    <a:pt x="359" y="341"/>
                  </a:lnTo>
                  <a:lnTo>
                    <a:pt x="364" y="345"/>
                  </a:lnTo>
                  <a:lnTo>
                    <a:pt x="368" y="351"/>
                  </a:lnTo>
                  <a:lnTo>
                    <a:pt x="370" y="365"/>
                  </a:lnTo>
                  <a:lnTo>
                    <a:pt x="382" y="377"/>
                  </a:lnTo>
                  <a:lnTo>
                    <a:pt x="393" y="382"/>
                  </a:lnTo>
                  <a:lnTo>
                    <a:pt x="409" y="382"/>
                  </a:lnTo>
                  <a:lnTo>
                    <a:pt x="415" y="383"/>
                  </a:lnTo>
                  <a:lnTo>
                    <a:pt x="423" y="388"/>
                  </a:lnTo>
                  <a:lnTo>
                    <a:pt x="430" y="385"/>
                  </a:lnTo>
                  <a:lnTo>
                    <a:pt x="437" y="382"/>
                  </a:lnTo>
                  <a:lnTo>
                    <a:pt x="449" y="382"/>
                  </a:lnTo>
                  <a:lnTo>
                    <a:pt x="458" y="386"/>
                  </a:lnTo>
                  <a:lnTo>
                    <a:pt x="463" y="393"/>
                  </a:lnTo>
                  <a:lnTo>
                    <a:pt x="474" y="382"/>
                  </a:lnTo>
                  <a:lnTo>
                    <a:pt x="480" y="379"/>
                  </a:lnTo>
                  <a:lnTo>
                    <a:pt x="483" y="374"/>
                  </a:lnTo>
                  <a:lnTo>
                    <a:pt x="508" y="374"/>
                  </a:lnTo>
                  <a:lnTo>
                    <a:pt x="511" y="371"/>
                  </a:lnTo>
                  <a:lnTo>
                    <a:pt x="513" y="368"/>
                  </a:lnTo>
                  <a:lnTo>
                    <a:pt x="511" y="362"/>
                  </a:lnTo>
                  <a:lnTo>
                    <a:pt x="513" y="357"/>
                  </a:lnTo>
                  <a:lnTo>
                    <a:pt x="517" y="341"/>
                  </a:lnTo>
                  <a:lnTo>
                    <a:pt x="531" y="320"/>
                  </a:lnTo>
                  <a:lnTo>
                    <a:pt x="531" y="317"/>
                  </a:lnTo>
                  <a:lnTo>
                    <a:pt x="535" y="310"/>
                  </a:lnTo>
                  <a:lnTo>
                    <a:pt x="541" y="307"/>
                  </a:lnTo>
                  <a:lnTo>
                    <a:pt x="542" y="303"/>
                  </a:lnTo>
                  <a:lnTo>
                    <a:pt x="549" y="300"/>
                  </a:lnTo>
                  <a:lnTo>
                    <a:pt x="550" y="295"/>
                  </a:lnTo>
                  <a:lnTo>
                    <a:pt x="556" y="279"/>
                  </a:lnTo>
                  <a:lnTo>
                    <a:pt x="558" y="264"/>
                  </a:lnTo>
                  <a:lnTo>
                    <a:pt x="559" y="256"/>
                  </a:lnTo>
                  <a:lnTo>
                    <a:pt x="564" y="250"/>
                  </a:lnTo>
                  <a:lnTo>
                    <a:pt x="562" y="244"/>
                  </a:lnTo>
                  <a:lnTo>
                    <a:pt x="561" y="237"/>
                  </a:lnTo>
                  <a:lnTo>
                    <a:pt x="562" y="230"/>
                  </a:lnTo>
                  <a:lnTo>
                    <a:pt x="561" y="225"/>
                  </a:lnTo>
                  <a:lnTo>
                    <a:pt x="558" y="227"/>
                  </a:lnTo>
                  <a:lnTo>
                    <a:pt x="558" y="230"/>
                  </a:lnTo>
                  <a:lnTo>
                    <a:pt x="558" y="234"/>
                  </a:lnTo>
                  <a:lnTo>
                    <a:pt x="556" y="230"/>
                  </a:lnTo>
                  <a:lnTo>
                    <a:pt x="556" y="223"/>
                  </a:lnTo>
                  <a:lnTo>
                    <a:pt x="556" y="217"/>
                  </a:lnTo>
                  <a:lnTo>
                    <a:pt x="558" y="211"/>
                  </a:lnTo>
                  <a:lnTo>
                    <a:pt x="556" y="202"/>
                  </a:lnTo>
                  <a:lnTo>
                    <a:pt x="561" y="194"/>
                  </a:lnTo>
                  <a:lnTo>
                    <a:pt x="559" y="192"/>
                  </a:lnTo>
                  <a:lnTo>
                    <a:pt x="556" y="192"/>
                  </a:lnTo>
                  <a:lnTo>
                    <a:pt x="556" y="196"/>
                  </a:lnTo>
                  <a:lnTo>
                    <a:pt x="555" y="200"/>
                  </a:lnTo>
                  <a:lnTo>
                    <a:pt x="552" y="200"/>
                  </a:lnTo>
                  <a:lnTo>
                    <a:pt x="550" y="197"/>
                  </a:lnTo>
                  <a:lnTo>
                    <a:pt x="544" y="192"/>
                  </a:lnTo>
                  <a:lnTo>
                    <a:pt x="542" y="188"/>
                  </a:lnTo>
                  <a:lnTo>
                    <a:pt x="528" y="177"/>
                  </a:lnTo>
                  <a:lnTo>
                    <a:pt x="527" y="175"/>
                  </a:lnTo>
                  <a:lnTo>
                    <a:pt x="525" y="171"/>
                  </a:lnTo>
                  <a:lnTo>
                    <a:pt x="525" y="163"/>
                  </a:lnTo>
                  <a:lnTo>
                    <a:pt x="524" y="161"/>
                  </a:lnTo>
                  <a:lnTo>
                    <a:pt x="521" y="158"/>
                  </a:lnTo>
                  <a:lnTo>
                    <a:pt x="517" y="160"/>
                  </a:lnTo>
                  <a:lnTo>
                    <a:pt x="517" y="161"/>
                  </a:lnTo>
                  <a:lnTo>
                    <a:pt x="513" y="163"/>
                  </a:lnTo>
                  <a:lnTo>
                    <a:pt x="508" y="163"/>
                  </a:lnTo>
                  <a:lnTo>
                    <a:pt x="508" y="158"/>
                  </a:lnTo>
                  <a:lnTo>
                    <a:pt x="507" y="146"/>
                  </a:lnTo>
                  <a:lnTo>
                    <a:pt x="500" y="141"/>
                  </a:lnTo>
                  <a:lnTo>
                    <a:pt x="497" y="140"/>
                  </a:lnTo>
                  <a:lnTo>
                    <a:pt x="494" y="135"/>
                  </a:lnTo>
                  <a:lnTo>
                    <a:pt x="496" y="130"/>
                  </a:lnTo>
                  <a:lnTo>
                    <a:pt x="491" y="129"/>
                  </a:lnTo>
                  <a:lnTo>
                    <a:pt x="486" y="127"/>
                  </a:lnTo>
                  <a:lnTo>
                    <a:pt x="482" y="124"/>
                  </a:lnTo>
                  <a:lnTo>
                    <a:pt x="479" y="119"/>
                  </a:lnTo>
                  <a:lnTo>
                    <a:pt x="479" y="118"/>
                  </a:lnTo>
                  <a:lnTo>
                    <a:pt x="476" y="119"/>
                  </a:lnTo>
                  <a:lnTo>
                    <a:pt x="471" y="119"/>
                  </a:lnTo>
                  <a:lnTo>
                    <a:pt x="463" y="113"/>
                  </a:lnTo>
                  <a:lnTo>
                    <a:pt x="462" y="107"/>
                  </a:lnTo>
                  <a:lnTo>
                    <a:pt x="462" y="99"/>
                  </a:lnTo>
                  <a:lnTo>
                    <a:pt x="457" y="87"/>
                  </a:lnTo>
                  <a:lnTo>
                    <a:pt x="454" y="82"/>
                  </a:lnTo>
                  <a:lnTo>
                    <a:pt x="451" y="79"/>
                  </a:lnTo>
                  <a:lnTo>
                    <a:pt x="449" y="65"/>
                  </a:lnTo>
                  <a:lnTo>
                    <a:pt x="448" y="57"/>
                  </a:lnTo>
                  <a:lnTo>
                    <a:pt x="444" y="54"/>
                  </a:lnTo>
                  <a:lnTo>
                    <a:pt x="438" y="50"/>
                  </a:lnTo>
                  <a:lnTo>
                    <a:pt x="435" y="48"/>
                  </a:lnTo>
                  <a:lnTo>
                    <a:pt x="432" y="48"/>
                  </a:lnTo>
                  <a:lnTo>
                    <a:pt x="427" y="51"/>
                  </a:lnTo>
                  <a:lnTo>
                    <a:pt x="424" y="47"/>
                  </a:lnTo>
                  <a:lnTo>
                    <a:pt x="424" y="33"/>
                  </a:lnTo>
                  <a:lnTo>
                    <a:pt x="423" y="31"/>
                  </a:lnTo>
                  <a:lnTo>
                    <a:pt x="420" y="25"/>
                  </a:lnTo>
                  <a:lnTo>
                    <a:pt x="417" y="17"/>
                  </a:lnTo>
                  <a:lnTo>
                    <a:pt x="410" y="5"/>
                  </a:lnTo>
                  <a:lnTo>
                    <a:pt x="406" y="0"/>
                  </a:lnTo>
                  <a:lnTo>
                    <a:pt x="404" y="1"/>
                  </a:lnTo>
                  <a:lnTo>
                    <a:pt x="403" y="6"/>
                  </a:lnTo>
                  <a:lnTo>
                    <a:pt x="403" y="12"/>
                  </a:lnTo>
                  <a:lnTo>
                    <a:pt x="398" y="26"/>
                  </a:lnTo>
                  <a:lnTo>
                    <a:pt x="401" y="28"/>
                  </a:lnTo>
                  <a:lnTo>
                    <a:pt x="403" y="29"/>
                  </a:lnTo>
                  <a:lnTo>
                    <a:pt x="398" y="31"/>
                  </a:lnTo>
                  <a:lnTo>
                    <a:pt x="398" y="34"/>
                  </a:lnTo>
                  <a:lnTo>
                    <a:pt x="396" y="37"/>
                  </a:lnTo>
                  <a:lnTo>
                    <a:pt x="396" y="42"/>
                  </a:lnTo>
                  <a:lnTo>
                    <a:pt x="395" y="50"/>
                  </a:lnTo>
                  <a:lnTo>
                    <a:pt x="398" y="65"/>
                  </a:lnTo>
                  <a:lnTo>
                    <a:pt x="392" y="84"/>
                  </a:lnTo>
                  <a:lnTo>
                    <a:pt x="387" y="90"/>
                  </a:lnTo>
                  <a:lnTo>
                    <a:pt x="382" y="95"/>
                  </a:lnTo>
                  <a:lnTo>
                    <a:pt x="375" y="96"/>
                  </a:lnTo>
                  <a:lnTo>
                    <a:pt x="368" y="92"/>
                  </a:lnTo>
                  <a:lnTo>
                    <a:pt x="364" y="85"/>
                  </a:lnTo>
                  <a:lnTo>
                    <a:pt x="365" y="81"/>
                  </a:lnTo>
                  <a:lnTo>
                    <a:pt x="362" y="81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0" y="84"/>
                  </a:lnTo>
                  <a:lnTo>
                    <a:pt x="340" y="74"/>
                  </a:lnTo>
                  <a:lnTo>
                    <a:pt x="333" y="71"/>
                  </a:lnTo>
                  <a:lnTo>
                    <a:pt x="325" y="67"/>
                  </a:lnTo>
                  <a:lnTo>
                    <a:pt x="317" y="62"/>
                  </a:lnTo>
                  <a:lnTo>
                    <a:pt x="314" y="59"/>
                  </a:lnTo>
                  <a:lnTo>
                    <a:pt x="314" y="50"/>
                  </a:lnTo>
                  <a:lnTo>
                    <a:pt x="320" y="39"/>
                  </a:lnTo>
                  <a:lnTo>
                    <a:pt x="323" y="42"/>
                  </a:lnTo>
                  <a:lnTo>
                    <a:pt x="322" y="45"/>
                  </a:lnTo>
                  <a:lnTo>
                    <a:pt x="323" y="45"/>
                  </a:lnTo>
                  <a:lnTo>
                    <a:pt x="325" y="45"/>
                  </a:lnTo>
                  <a:lnTo>
                    <a:pt x="325" y="42"/>
                  </a:lnTo>
                  <a:lnTo>
                    <a:pt x="323" y="37"/>
                  </a:lnTo>
                  <a:lnTo>
                    <a:pt x="328" y="36"/>
                  </a:lnTo>
                  <a:lnTo>
                    <a:pt x="331" y="33"/>
                  </a:lnTo>
                  <a:lnTo>
                    <a:pt x="330" y="29"/>
                  </a:lnTo>
                  <a:lnTo>
                    <a:pt x="334" y="28"/>
                  </a:lnTo>
                  <a:lnTo>
                    <a:pt x="334" y="23"/>
                  </a:lnTo>
                  <a:lnTo>
                    <a:pt x="331" y="20"/>
                  </a:lnTo>
                  <a:lnTo>
                    <a:pt x="325" y="20"/>
                  </a:lnTo>
                  <a:lnTo>
                    <a:pt x="325" y="17"/>
                  </a:lnTo>
                  <a:lnTo>
                    <a:pt x="322" y="17"/>
                  </a:lnTo>
                  <a:lnTo>
                    <a:pt x="319" y="20"/>
                  </a:lnTo>
                  <a:lnTo>
                    <a:pt x="297" y="20"/>
                  </a:lnTo>
                  <a:lnTo>
                    <a:pt x="291" y="14"/>
                  </a:lnTo>
                  <a:lnTo>
                    <a:pt x="288" y="15"/>
                  </a:lnTo>
                  <a:lnTo>
                    <a:pt x="281" y="12"/>
                  </a:lnTo>
                  <a:lnTo>
                    <a:pt x="278" y="9"/>
                  </a:lnTo>
                  <a:lnTo>
                    <a:pt x="274" y="9"/>
                  </a:lnTo>
                  <a:lnTo>
                    <a:pt x="272" y="5"/>
                  </a:lnTo>
                  <a:lnTo>
                    <a:pt x="267" y="6"/>
                  </a:lnTo>
                  <a:lnTo>
                    <a:pt x="263" y="6"/>
                  </a:lnTo>
                  <a:lnTo>
                    <a:pt x="264" y="9"/>
                  </a:lnTo>
                  <a:lnTo>
                    <a:pt x="266" y="12"/>
                  </a:lnTo>
                  <a:lnTo>
                    <a:pt x="272" y="20"/>
                  </a:lnTo>
                  <a:lnTo>
                    <a:pt x="271" y="22"/>
                  </a:lnTo>
                  <a:lnTo>
                    <a:pt x="253" y="19"/>
                  </a:lnTo>
                  <a:lnTo>
                    <a:pt x="250" y="2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6" name="Freeform 392"/>
            <p:cNvSpPr>
              <a:spLocks/>
            </p:cNvSpPr>
            <p:nvPr/>
          </p:nvSpPr>
          <p:spPr bwMode="auto">
            <a:xfrm>
              <a:off x="8470432" y="4008774"/>
              <a:ext cx="22361" cy="111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8" y="6"/>
                </a:cxn>
                <a:cxn ang="0">
                  <a:pos x="10" y="5"/>
                </a:cxn>
                <a:cxn ang="0">
                  <a:pos x="13" y="5"/>
                </a:cxn>
                <a:cxn ang="0">
                  <a:pos x="11" y="2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13" h="6">
                  <a:moveTo>
                    <a:pt x="0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87" name="Freeform 393"/>
            <p:cNvSpPr>
              <a:spLocks/>
            </p:cNvSpPr>
            <p:nvPr/>
          </p:nvSpPr>
          <p:spPr bwMode="auto">
            <a:xfrm>
              <a:off x="8473872" y="4008774"/>
              <a:ext cx="5160" cy="3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88" name="Freeform 394"/>
            <p:cNvSpPr>
              <a:spLocks/>
            </p:cNvSpPr>
            <p:nvPr/>
          </p:nvSpPr>
          <p:spPr bwMode="auto">
            <a:xfrm>
              <a:off x="8781769" y="4200907"/>
              <a:ext cx="8601" cy="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89" name="Freeform 395"/>
            <p:cNvSpPr>
              <a:spLocks/>
            </p:cNvSpPr>
            <p:nvPr/>
          </p:nvSpPr>
          <p:spPr bwMode="auto">
            <a:xfrm>
              <a:off x="8301863" y="3834108"/>
              <a:ext cx="8600" cy="95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90" name="Freeform 396"/>
            <p:cNvSpPr>
              <a:spLocks/>
            </p:cNvSpPr>
            <p:nvPr/>
          </p:nvSpPr>
          <p:spPr bwMode="auto">
            <a:xfrm>
              <a:off x="8272620" y="3845223"/>
              <a:ext cx="6880" cy="95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2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91" name="Freeform 397"/>
            <p:cNvSpPr>
              <a:spLocks/>
            </p:cNvSpPr>
            <p:nvPr/>
          </p:nvSpPr>
          <p:spPr bwMode="auto">
            <a:xfrm>
              <a:off x="8241659" y="3848399"/>
              <a:ext cx="24081" cy="9527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4" y="3"/>
                </a:cxn>
                <a:cxn ang="0">
                  <a:pos x="16" y="1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6" h="5">
                  <a:moveTo>
                    <a:pt x="11" y="5"/>
                  </a:move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92" name="Freeform 398"/>
            <p:cNvSpPr>
              <a:spLocks/>
            </p:cNvSpPr>
            <p:nvPr/>
          </p:nvSpPr>
          <p:spPr bwMode="auto">
            <a:xfrm>
              <a:off x="8217577" y="3869041"/>
              <a:ext cx="60204" cy="26994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36" y="0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9" y="1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6" y="9"/>
                </a:cxn>
                <a:cxn ang="0">
                  <a:pos x="8" y="14"/>
                </a:cxn>
                <a:cxn ang="0">
                  <a:pos x="9" y="15"/>
                </a:cxn>
                <a:cxn ang="0">
                  <a:pos x="12" y="15"/>
                </a:cxn>
                <a:cxn ang="0">
                  <a:pos x="30" y="8"/>
                </a:cxn>
                <a:cxn ang="0">
                  <a:pos x="33" y="3"/>
                </a:cxn>
              </a:cxnLst>
              <a:rect l="0" t="0" r="r" b="b"/>
              <a:pathLst>
                <a:path w="36" h="15">
                  <a:moveTo>
                    <a:pt x="33" y="3"/>
                  </a:moveTo>
                  <a:lnTo>
                    <a:pt x="36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6" y="9"/>
                  </a:lnTo>
                  <a:lnTo>
                    <a:pt x="8" y="14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30" y="8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93" name="Freeform 399"/>
            <p:cNvSpPr>
              <a:spLocks/>
            </p:cNvSpPr>
            <p:nvPr/>
          </p:nvSpPr>
          <p:spPr bwMode="auto">
            <a:xfrm>
              <a:off x="8171135" y="3884920"/>
              <a:ext cx="55043" cy="4604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0" y="2"/>
                </a:cxn>
                <a:cxn ang="0">
                  <a:pos x="16" y="5"/>
                </a:cxn>
                <a:cxn ang="0">
                  <a:pos x="13" y="8"/>
                </a:cxn>
                <a:cxn ang="0">
                  <a:pos x="9" y="13"/>
                </a:cxn>
                <a:cxn ang="0">
                  <a:pos x="8" y="17"/>
                </a:cxn>
                <a:cxn ang="0">
                  <a:pos x="2" y="22"/>
                </a:cxn>
                <a:cxn ang="0">
                  <a:pos x="0" y="26"/>
                </a:cxn>
                <a:cxn ang="0">
                  <a:pos x="9" y="20"/>
                </a:cxn>
                <a:cxn ang="0">
                  <a:pos x="16" y="19"/>
                </a:cxn>
                <a:cxn ang="0">
                  <a:pos x="23" y="19"/>
                </a:cxn>
                <a:cxn ang="0">
                  <a:pos x="27" y="13"/>
                </a:cxn>
                <a:cxn ang="0">
                  <a:pos x="31" y="6"/>
                </a:cxn>
                <a:cxn ang="0">
                  <a:pos x="34" y="6"/>
                </a:cxn>
                <a:cxn ang="0">
                  <a:pos x="33" y="5"/>
                </a:cxn>
                <a:cxn ang="0">
                  <a:pos x="22" y="0"/>
                </a:cxn>
              </a:cxnLst>
              <a:rect l="0" t="0" r="r" b="b"/>
              <a:pathLst>
                <a:path w="34" h="26">
                  <a:moveTo>
                    <a:pt x="22" y="0"/>
                  </a:moveTo>
                  <a:lnTo>
                    <a:pt x="20" y="2"/>
                  </a:lnTo>
                  <a:lnTo>
                    <a:pt x="16" y="5"/>
                  </a:lnTo>
                  <a:lnTo>
                    <a:pt x="13" y="8"/>
                  </a:lnTo>
                  <a:lnTo>
                    <a:pt x="9" y="13"/>
                  </a:lnTo>
                  <a:lnTo>
                    <a:pt x="8" y="17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9" y="20"/>
                  </a:lnTo>
                  <a:lnTo>
                    <a:pt x="16" y="19"/>
                  </a:lnTo>
                  <a:lnTo>
                    <a:pt x="23" y="19"/>
                  </a:lnTo>
                  <a:lnTo>
                    <a:pt x="27" y="13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94" name="Freeform 400"/>
            <p:cNvSpPr>
              <a:spLocks/>
            </p:cNvSpPr>
            <p:nvPr/>
          </p:nvSpPr>
          <p:spPr bwMode="auto">
            <a:xfrm>
              <a:off x="8207257" y="3878568"/>
              <a:ext cx="24081" cy="1746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0" y="3"/>
                </a:cxn>
                <a:cxn ang="0">
                  <a:pos x="11" y="8"/>
                </a:cxn>
                <a:cxn ang="0">
                  <a:pos x="12" y="9"/>
                </a:cxn>
                <a:cxn ang="0">
                  <a:pos x="15" y="9"/>
                </a:cxn>
                <a:cxn ang="0">
                  <a:pos x="14" y="8"/>
                </a:cxn>
                <a:cxn ang="0">
                  <a:pos x="12" y="3"/>
                </a:cxn>
                <a:cxn ang="0">
                  <a:pos x="6" y="0"/>
                </a:cxn>
                <a:cxn ang="0">
                  <a:pos x="5" y="2"/>
                </a:cxn>
              </a:cxnLst>
              <a:rect l="0" t="0" r="r" b="b"/>
              <a:pathLst>
                <a:path w="15" h="9">
                  <a:moveTo>
                    <a:pt x="5" y="2"/>
                  </a:moveTo>
                  <a:lnTo>
                    <a:pt x="0" y="3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4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95" name="Freeform 401"/>
            <p:cNvSpPr>
              <a:spLocks/>
            </p:cNvSpPr>
            <p:nvPr/>
          </p:nvSpPr>
          <p:spPr bwMode="auto">
            <a:xfrm>
              <a:off x="8282941" y="3859514"/>
              <a:ext cx="12041" cy="95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96" name="Freeform 402"/>
            <p:cNvSpPr>
              <a:spLocks/>
            </p:cNvSpPr>
            <p:nvPr/>
          </p:nvSpPr>
          <p:spPr bwMode="auto">
            <a:xfrm>
              <a:off x="8104051" y="3859514"/>
              <a:ext cx="122127" cy="28582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7" y="5"/>
                </a:cxn>
                <a:cxn ang="0">
                  <a:pos x="74" y="6"/>
                </a:cxn>
                <a:cxn ang="0">
                  <a:pos x="70" y="2"/>
                </a:cxn>
                <a:cxn ang="0">
                  <a:pos x="65" y="2"/>
                </a:cxn>
                <a:cxn ang="0">
                  <a:pos x="60" y="0"/>
                </a:cxn>
                <a:cxn ang="0">
                  <a:pos x="57" y="2"/>
                </a:cxn>
                <a:cxn ang="0">
                  <a:pos x="43" y="2"/>
                </a:cxn>
                <a:cxn ang="0">
                  <a:pos x="39" y="5"/>
                </a:cxn>
                <a:cxn ang="0">
                  <a:pos x="35" y="8"/>
                </a:cxn>
                <a:cxn ang="0">
                  <a:pos x="28" y="8"/>
                </a:cxn>
                <a:cxn ang="0">
                  <a:pos x="18" y="6"/>
                </a:cxn>
                <a:cxn ang="0">
                  <a:pos x="15" y="5"/>
                </a:cxn>
                <a:cxn ang="0">
                  <a:pos x="9" y="5"/>
                </a:cxn>
                <a:cxn ang="0">
                  <a:pos x="6" y="5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18" y="14"/>
                </a:cxn>
                <a:cxn ang="0">
                  <a:pos x="31" y="13"/>
                </a:cxn>
                <a:cxn ang="0">
                  <a:pos x="43" y="5"/>
                </a:cxn>
                <a:cxn ang="0">
                  <a:pos x="51" y="5"/>
                </a:cxn>
                <a:cxn ang="0">
                  <a:pos x="57" y="8"/>
                </a:cxn>
                <a:cxn ang="0">
                  <a:pos x="60" y="3"/>
                </a:cxn>
              </a:cxnLst>
              <a:rect l="0" t="0" r="r" b="b"/>
              <a:pathLst>
                <a:path w="74" h="16">
                  <a:moveTo>
                    <a:pt x="60" y="3"/>
                  </a:moveTo>
                  <a:lnTo>
                    <a:pt x="67" y="5"/>
                  </a:lnTo>
                  <a:lnTo>
                    <a:pt x="74" y="6"/>
                  </a:lnTo>
                  <a:lnTo>
                    <a:pt x="70" y="2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43" y="2"/>
                  </a:lnTo>
                  <a:lnTo>
                    <a:pt x="39" y="5"/>
                  </a:lnTo>
                  <a:lnTo>
                    <a:pt x="35" y="8"/>
                  </a:lnTo>
                  <a:lnTo>
                    <a:pt x="28" y="8"/>
                  </a:lnTo>
                  <a:lnTo>
                    <a:pt x="18" y="6"/>
                  </a:lnTo>
                  <a:lnTo>
                    <a:pt x="15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8" y="14"/>
                  </a:lnTo>
                  <a:lnTo>
                    <a:pt x="31" y="13"/>
                  </a:lnTo>
                  <a:lnTo>
                    <a:pt x="43" y="5"/>
                  </a:lnTo>
                  <a:lnTo>
                    <a:pt x="51" y="5"/>
                  </a:lnTo>
                  <a:lnTo>
                    <a:pt x="57" y="8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97" name="Freeform 403"/>
            <p:cNvSpPr>
              <a:spLocks/>
            </p:cNvSpPr>
            <p:nvPr/>
          </p:nvSpPr>
          <p:spPr bwMode="auto">
            <a:xfrm>
              <a:off x="8229618" y="3859514"/>
              <a:ext cx="8600" cy="111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4" y="2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6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98" name="Freeform 404"/>
            <p:cNvSpPr>
              <a:spLocks/>
            </p:cNvSpPr>
            <p:nvPr/>
          </p:nvSpPr>
          <p:spPr bwMode="auto">
            <a:xfrm>
              <a:off x="8215858" y="4015125"/>
              <a:ext cx="5160" cy="11116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5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399" name="Freeform 405"/>
            <p:cNvSpPr>
              <a:spLocks/>
            </p:cNvSpPr>
            <p:nvPr/>
          </p:nvSpPr>
          <p:spPr bwMode="auto">
            <a:xfrm>
              <a:off x="8196936" y="4034180"/>
              <a:ext cx="10321" cy="14291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00" name="Freeform 407"/>
            <p:cNvSpPr>
              <a:spLocks/>
            </p:cNvSpPr>
            <p:nvPr/>
          </p:nvSpPr>
          <p:spPr bwMode="auto">
            <a:xfrm>
              <a:off x="8117812" y="3807114"/>
              <a:ext cx="1721" cy="1905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6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" h="10">
                  <a:moveTo>
                    <a:pt x="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6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01" name="Freeform 408"/>
            <p:cNvSpPr>
              <a:spLocks/>
            </p:cNvSpPr>
            <p:nvPr/>
          </p:nvSpPr>
          <p:spPr bwMode="auto">
            <a:xfrm>
              <a:off x="8119532" y="3838872"/>
              <a:ext cx="344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02" name="Freeform 409"/>
            <p:cNvSpPr>
              <a:spLocks/>
            </p:cNvSpPr>
            <p:nvPr/>
          </p:nvSpPr>
          <p:spPr bwMode="auto">
            <a:xfrm>
              <a:off x="8036968" y="3862689"/>
              <a:ext cx="53322" cy="26994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1" y="9"/>
                </a:cxn>
                <a:cxn ang="0">
                  <a:pos x="3" y="3"/>
                </a:cxn>
                <a:cxn ang="0">
                  <a:pos x="0" y="15"/>
                </a:cxn>
                <a:cxn ang="0">
                  <a:pos x="10" y="15"/>
                </a:cxn>
                <a:cxn ang="0">
                  <a:pos x="19" y="11"/>
                </a:cxn>
                <a:cxn ang="0">
                  <a:pos x="25" y="12"/>
                </a:cxn>
                <a:cxn ang="0">
                  <a:pos x="30" y="11"/>
                </a:cxn>
                <a:cxn ang="0">
                  <a:pos x="33" y="4"/>
                </a:cxn>
                <a:cxn ang="0">
                  <a:pos x="30" y="0"/>
                </a:cxn>
                <a:cxn ang="0">
                  <a:pos x="27" y="1"/>
                </a:cxn>
                <a:cxn ang="0">
                  <a:pos x="22" y="6"/>
                </a:cxn>
                <a:cxn ang="0">
                  <a:pos x="16" y="6"/>
                </a:cxn>
              </a:cxnLst>
              <a:rect l="0" t="0" r="r" b="b"/>
              <a:pathLst>
                <a:path w="33" h="15">
                  <a:moveTo>
                    <a:pt x="16" y="6"/>
                  </a:moveTo>
                  <a:lnTo>
                    <a:pt x="11" y="9"/>
                  </a:lnTo>
                  <a:lnTo>
                    <a:pt x="3" y="3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9" y="11"/>
                  </a:lnTo>
                  <a:lnTo>
                    <a:pt x="25" y="12"/>
                  </a:lnTo>
                  <a:lnTo>
                    <a:pt x="30" y="11"/>
                  </a:lnTo>
                  <a:lnTo>
                    <a:pt x="33" y="4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2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03" name="Freeform 410"/>
            <p:cNvSpPr>
              <a:spLocks/>
            </p:cNvSpPr>
            <p:nvPr/>
          </p:nvSpPr>
          <p:spPr bwMode="auto">
            <a:xfrm>
              <a:off x="8081690" y="3896035"/>
              <a:ext cx="41282" cy="269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17" y="13"/>
                </a:cxn>
                <a:cxn ang="0">
                  <a:pos x="21" y="16"/>
                </a:cxn>
                <a:cxn ang="0">
                  <a:pos x="24" y="11"/>
                </a:cxn>
                <a:cxn ang="0">
                  <a:pos x="25" y="7"/>
                </a:cxn>
                <a:cxn ang="0">
                  <a:pos x="22" y="3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5" h="16">
                  <a:moveTo>
                    <a:pt x="0" y="0"/>
                  </a:moveTo>
                  <a:lnTo>
                    <a:pt x="5" y="3"/>
                  </a:lnTo>
                  <a:lnTo>
                    <a:pt x="17" y="13"/>
                  </a:lnTo>
                  <a:lnTo>
                    <a:pt x="21" y="16"/>
                  </a:lnTo>
                  <a:lnTo>
                    <a:pt x="24" y="11"/>
                  </a:lnTo>
                  <a:lnTo>
                    <a:pt x="25" y="7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04" name="Freeform 411"/>
            <p:cNvSpPr>
              <a:spLocks/>
            </p:cNvSpPr>
            <p:nvPr/>
          </p:nvSpPr>
          <p:spPr bwMode="auto">
            <a:xfrm>
              <a:off x="8145333" y="3918265"/>
              <a:ext cx="6880" cy="7939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05" name="Freeform 412"/>
            <p:cNvSpPr>
              <a:spLocks/>
            </p:cNvSpPr>
            <p:nvPr/>
          </p:nvSpPr>
          <p:spPr bwMode="auto">
            <a:xfrm>
              <a:off x="8002566" y="3834108"/>
              <a:ext cx="10321" cy="952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3"/>
                  </a:lnTo>
                  <a:lnTo>
                    <a:pt x="6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06" name="Freeform 413"/>
            <p:cNvSpPr>
              <a:spLocks/>
            </p:cNvSpPr>
            <p:nvPr/>
          </p:nvSpPr>
          <p:spPr bwMode="auto">
            <a:xfrm>
              <a:off x="7765192" y="3813466"/>
              <a:ext cx="245973" cy="69866"/>
            </a:xfrm>
            <a:custGeom>
              <a:avLst/>
              <a:gdLst/>
              <a:ahLst/>
              <a:cxnLst>
                <a:cxn ang="0">
                  <a:pos x="131" y="28"/>
                </a:cxn>
                <a:cxn ang="0">
                  <a:pos x="131" y="23"/>
                </a:cxn>
                <a:cxn ang="0">
                  <a:pos x="120" y="25"/>
                </a:cxn>
                <a:cxn ang="0">
                  <a:pos x="114" y="21"/>
                </a:cxn>
                <a:cxn ang="0">
                  <a:pos x="111" y="23"/>
                </a:cxn>
                <a:cxn ang="0">
                  <a:pos x="106" y="20"/>
                </a:cxn>
                <a:cxn ang="0">
                  <a:pos x="104" y="12"/>
                </a:cxn>
                <a:cxn ang="0">
                  <a:pos x="103" y="11"/>
                </a:cxn>
                <a:cxn ang="0">
                  <a:pos x="97" y="11"/>
                </a:cxn>
                <a:cxn ang="0">
                  <a:pos x="87" y="9"/>
                </a:cxn>
                <a:cxn ang="0">
                  <a:pos x="84" y="6"/>
                </a:cxn>
                <a:cxn ang="0">
                  <a:pos x="80" y="6"/>
                </a:cxn>
                <a:cxn ang="0">
                  <a:pos x="78" y="11"/>
                </a:cxn>
                <a:cxn ang="0">
                  <a:pos x="73" y="14"/>
                </a:cxn>
                <a:cxn ang="0">
                  <a:pos x="70" y="11"/>
                </a:cxn>
                <a:cxn ang="0">
                  <a:pos x="62" y="11"/>
                </a:cxn>
                <a:cxn ang="0">
                  <a:pos x="58" y="12"/>
                </a:cxn>
                <a:cxn ang="0">
                  <a:pos x="52" y="11"/>
                </a:cxn>
                <a:cxn ang="0">
                  <a:pos x="45" y="1"/>
                </a:cxn>
                <a:cxn ang="0">
                  <a:pos x="33" y="0"/>
                </a:cxn>
                <a:cxn ang="0">
                  <a:pos x="24" y="1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8" y="9"/>
                </a:cxn>
                <a:cxn ang="0">
                  <a:pos x="5" y="9"/>
                </a:cxn>
                <a:cxn ang="0">
                  <a:pos x="3" y="6"/>
                </a:cxn>
                <a:cxn ang="0">
                  <a:pos x="0" y="9"/>
                </a:cxn>
                <a:cxn ang="0">
                  <a:pos x="3" y="12"/>
                </a:cxn>
                <a:cxn ang="0">
                  <a:pos x="10" y="14"/>
                </a:cxn>
                <a:cxn ang="0">
                  <a:pos x="14" y="14"/>
                </a:cxn>
                <a:cxn ang="0">
                  <a:pos x="19" y="15"/>
                </a:cxn>
                <a:cxn ang="0">
                  <a:pos x="21" y="20"/>
                </a:cxn>
                <a:cxn ang="0">
                  <a:pos x="33" y="21"/>
                </a:cxn>
                <a:cxn ang="0">
                  <a:pos x="33" y="21"/>
                </a:cxn>
                <a:cxn ang="0">
                  <a:pos x="45" y="26"/>
                </a:cxn>
                <a:cxn ang="0">
                  <a:pos x="45" y="26"/>
                </a:cxn>
                <a:cxn ang="0">
                  <a:pos x="59" y="23"/>
                </a:cxn>
                <a:cxn ang="0">
                  <a:pos x="69" y="26"/>
                </a:cxn>
                <a:cxn ang="0">
                  <a:pos x="69" y="26"/>
                </a:cxn>
                <a:cxn ang="0">
                  <a:pos x="76" y="31"/>
                </a:cxn>
                <a:cxn ang="0">
                  <a:pos x="76" y="31"/>
                </a:cxn>
                <a:cxn ang="0">
                  <a:pos x="84" y="32"/>
                </a:cxn>
                <a:cxn ang="0">
                  <a:pos x="97" y="32"/>
                </a:cxn>
                <a:cxn ang="0">
                  <a:pos x="104" y="35"/>
                </a:cxn>
                <a:cxn ang="0">
                  <a:pos x="112" y="34"/>
                </a:cxn>
                <a:cxn ang="0">
                  <a:pos x="114" y="31"/>
                </a:cxn>
                <a:cxn ang="0">
                  <a:pos x="118" y="35"/>
                </a:cxn>
                <a:cxn ang="0">
                  <a:pos x="125" y="39"/>
                </a:cxn>
                <a:cxn ang="0">
                  <a:pos x="134" y="39"/>
                </a:cxn>
                <a:cxn ang="0">
                  <a:pos x="129" y="35"/>
                </a:cxn>
                <a:cxn ang="0">
                  <a:pos x="131" y="31"/>
                </a:cxn>
                <a:cxn ang="0">
                  <a:pos x="139" y="32"/>
                </a:cxn>
                <a:cxn ang="0">
                  <a:pos x="148" y="32"/>
                </a:cxn>
                <a:cxn ang="0">
                  <a:pos x="148" y="32"/>
                </a:cxn>
                <a:cxn ang="0">
                  <a:pos x="142" y="29"/>
                </a:cxn>
                <a:cxn ang="0">
                  <a:pos x="139" y="29"/>
                </a:cxn>
                <a:cxn ang="0">
                  <a:pos x="135" y="29"/>
                </a:cxn>
                <a:cxn ang="0">
                  <a:pos x="135" y="29"/>
                </a:cxn>
                <a:cxn ang="0">
                  <a:pos x="131" y="28"/>
                </a:cxn>
                <a:cxn ang="0">
                  <a:pos x="131" y="28"/>
                </a:cxn>
              </a:cxnLst>
              <a:rect l="0" t="0" r="r" b="b"/>
              <a:pathLst>
                <a:path w="148" h="39">
                  <a:moveTo>
                    <a:pt x="131" y="28"/>
                  </a:moveTo>
                  <a:lnTo>
                    <a:pt x="131" y="23"/>
                  </a:lnTo>
                  <a:lnTo>
                    <a:pt x="120" y="25"/>
                  </a:lnTo>
                  <a:lnTo>
                    <a:pt x="114" y="21"/>
                  </a:lnTo>
                  <a:lnTo>
                    <a:pt x="111" y="23"/>
                  </a:lnTo>
                  <a:lnTo>
                    <a:pt x="106" y="20"/>
                  </a:lnTo>
                  <a:lnTo>
                    <a:pt x="104" y="12"/>
                  </a:lnTo>
                  <a:lnTo>
                    <a:pt x="103" y="11"/>
                  </a:lnTo>
                  <a:lnTo>
                    <a:pt x="97" y="11"/>
                  </a:lnTo>
                  <a:lnTo>
                    <a:pt x="87" y="9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78" y="11"/>
                  </a:lnTo>
                  <a:lnTo>
                    <a:pt x="73" y="14"/>
                  </a:lnTo>
                  <a:lnTo>
                    <a:pt x="70" y="11"/>
                  </a:lnTo>
                  <a:lnTo>
                    <a:pt x="62" y="11"/>
                  </a:lnTo>
                  <a:lnTo>
                    <a:pt x="58" y="12"/>
                  </a:lnTo>
                  <a:lnTo>
                    <a:pt x="52" y="11"/>
                  </a:lnTo>
                  <a:lnTo>
                    <a:pt x="45" y="1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9" y="15"/>
                  </a:lnTo>
                  <a:lnTo>
                    <a:pt x="21" y="20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59" y="23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84" y="32"/>
                  </a:lnTo>
                  <a:lnTo>
                    <a:pt x="97" y="32"/>
                  </a:lnTo>
                  <a:lnTo>
                    <a:pt x="104" y="35"/>
                  </a:lnTo>
                  <a:lnTo>
                    <a:pt x="112" y="34"/>
                  </a:lnTo>
                  <a:lnTo>
                    <a:pt x="114" y="31"/>
                  </a:lnTo>
                  <a:lnTo>
                    <a:pt x="118" y="35"/>
                  </a:lnTo>
                  <a:lnTo>
                    <a:pt x="125" y="39"/>
                  </a:lnTo>
                  <a:lnTo>
                    <a:pt x="134" y="39"/>
                  </a:lnTo>
                  <a:lnTo>
                    <a:pt x="129" y="35"/>
                  </a:lnTo>
                  <a:lnTo>
                    <a:pt x="131" y="31"/>
                  </a:lnTo>
                  <a:lnTo>
                    <a:pt x="139" y="32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42" y="29"/>
                  </a:lnTo>
                  <a:lnTo>
                    <a:pt x="139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1" y="28"/>
                  </a:lnTo>
                  <a:lnTo>
                    <a:pt x="131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07" name="Freeform 414"/>
            <p:cNvSpPr>
              <a:spLocks/>
            </p:cNvSpPr>
            <p:nvPr/>
          </p:nvSpPr>
          <p:spPr bwMode="auto">
            <a:xfrm>
              <a:off x="8002566" y="3875392"/>
              <a:ext cx="5160" cy="79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4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08" name="Freeform 415"/>
            <p:cNvSpPr>
              <a:spLocks/>
            </p:cNvSpPr>
            <p:nvPr/>
          </p:nvSpPr>
          <p:spPr bwMode="auto">
            <a:xfrm>
              <a:off x="8016326" y="3864278"/>
              <a:ext cx="10321" cy="2064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1"/>
                </a:cxn>
                <a:cxn ang="0">
                  <a:pos x="5" y="6"/>
                </a:cxn>
                <a:cxn ang="0">
                  <a:pos x="6" y="0"/>
                </a:cxn>
                <a:cxn ang="0">
                  <a:pos x="5" y="0"/>
                </a:cxn>
              </a:cxnLst>
              <a:rect l="0" t="0" r="r" b="b"/>
              <a:pathLst>
                <a:path w="6" h="11">
                  <a:moveTo>
                    <a:pt x="5" y="0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09" name="Freeform 416"/>
            <p:cNvSpPr>
              <a:spLocks/>
            </p:cNvSpPr>
            <p:nvPr/>
          </p:nvSpPr>
          <p:spPr bwMode="auto">
            <a:xfrm>
              <a:off x="8012886" y="3840459"/>
              <a:ext cx="5160" cy="476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2" y="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10" name="Freeform 417"/>
            <p:cNvSpPr>
              <a:spLocks/>
            </p:cNvSpPr>
            <p:nvPr/>
          </p:nvSpPr>
          <p:spPr bwMode="auto">
            <a:xfrm>
              <a:off x="7942362" y="3834108"/>
              <a:ext cx="34402" cy="111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8" y="6"/>
                </a:cxn>
                <a:cxn ang="0">
                  <a:pos x="18" y="5"/>
                </a:cxn>
                <a:cxn ang="0">
                  <a:pos x="21" y="2"/>
                </a:cxn>
                <a:cxn ang="0">
                  <a:pos x="14" y="0"/>
                </a:cxn>
                <a:cxn ang="0">
                  <a:pos x="4" y="0"/>
                </a:cxn>
              </a:cxnLst>
              <a:rect l="0" t="0" r="r" b="b"/>
              <a:pathLst>
                <a:path w="21" h="6">
                  <a:moveTo>
                    <a:pt x="4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8" y="6"/>
                  </a:lnTo>
                  <a:lnTo>
                    <a:pt x="18" y="5"/>
                  </a:lnTo>
                  <a:lnTo>
                    <a:pt x="21" y="2"/>
                  </a:lnTo>
                  <a:lnTo>
                    <a:pt x="1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11" name="Freeform 418"/>
            <p:cNvSpPr>
              <a:spLocks/>
            </p:cNvSpPr>
            <p:nvPr/>
          </p:nvSpPr>
          <p:spPr bwMode="auto">
            <a:xfrm>
              <a:off x="7937202" y="3807114"/>
              <a:ext cx="8600" cy="635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5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12" name="Freeform 419"/>
            <p:cNvSpPr>
              <a:spLocks/>
            </p:cNvSpPr>
            <p:nvPr/>
          </p:nvSpPr>
          <p:spPr bwMode="auto">
            <a:xfrm>
              <a:off x="7987084" y="4165973"/>
              <a:ext cx="13761" cy="1429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5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8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13" name="Freeform 420"/>
            <p:cNvSpPr>
              <a:spLocks/>
            </p:cNvSpPr>
            <p:nvPr/>
          </p:nvSpPr>
          <p:spPr bwMode="auto">
            <a:xfrm>
              <a:off x="8946898" y="3826169"/>
              <a:ext cx="32682" cy="2381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6" y="8"/>
                </a:cxn>
                <a:cxn ang="0">
                  <a:pos x="14" y="14"/>
                </a:cxn>
                <a:cxn ang="0">
                  <a:pos x="17" y="14"/>
                </a:cxn>
                <a:cxn ang="0">
                  <a:pos x="20" y="14"/>
                </a:cxn>
                <a:cxn ang="0">
                  <a:pos x="20" y="11"/>
                </a:cxn>
                <a:cxn ang="0">
                  <a:pos x="14" y="10"/>
                </a:cxn>
                <a:cxn ang="0">
                  <a:pos x="12" y="7"/>
                </a:cxn>
                <a:cxn ang="0">
                  <a:pos x="8" y="5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20" h="14">
                  <a:moveTo>
                    <a:pt x="2" y="5"/>
                  </a:moveTo>
                  <a:lnTo>
                    <a:pt x="2" y="5"/>
                  </a:lnTo>
                  <a:lnTo>
                    <a:pt x="6" y="8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8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14" name="Freeform 421"/>
            <p:cNvSpPr>
              <a:spLocks/>
            </p:cNvSpPr>
            <p:nvPr/>
          </p:nvSpPr>
          <p:spPr bwMode="auto">
            <a:xfrm>
              <a:off x="8958940" y="3857926"/>
              <a:ext cx="18921" cy="2699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4" y="14"/>
                </a:cxn>
                <a:cxn ang="0">
                  <a:pos x="7" y="15"/>
                </a:cxn>
                <a:cxn ang="0">
                  <a:pos x="9" y="14"/>
                </a:cxn>
                <a:cxn ang="0">
                  <a:pos x="11" y="12"/>
                </a:cxn>
                <a:cxn ang="0">
                  <a:pos x="6" y="10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1" h="15">
                  <a:moveTo>
                    <a:pt x="4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6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15" name="Freeform 422"/>
            <p:cNvSpPr>
              <a:spLocks/>
            </p:cNvSpPr>
            <p:nvPr/>
          </p:nvSpPr>
          <p:spPr bwMode="auto">
            <a:xfrm>
              <a:off x="8965820" y="3857926"/>
              <a:ext cx="22361" cy="26993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6"/>
                </a:cxn>
                <a:cxn ang="0">
                  <a:pos x="5" y="10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3" y="14"/>
                </a:cxn>
                <a:cxn ang="0">
                  <a:pos x="13" y="10"/>
                </a:cxn>
                <a:cxn ang="0">
                  <a:pos x="11" y="9"/>
                </a:cxn>
                <a:cxn ang="0">
                  <a:pos x="8" y="7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5" y="1"/>
                </a:cxn>
              </a:cxnLst>
              <a:rect l="0" t="0" r="r" b="b"/>
              <a:pathLst>
                <a:path w="13" h="15">
                  <a:moveTo>
                    <a:pt x="5" y="1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6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16" name="Freeform 423"/>
            <p:cNvSpPr>
              <a:spLocks/>
            </p:cNvSpPr>
            <p:nvPr/>
          </p:nvSpPr>
          <p:spPr bwMode="auto">
            <a:xfrm>
              <a:off x="8946898" y="3848399"/>
              <a:ext cx="8601" cy="2223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5" y="9"/>
                </a:cxn>
                <a:cxn ang="0">
                  <a:pos x="6" y="8"/>
                </a:cxn>
                <a:cxn ang="0">
                  <a:pos x="6" y="5"/>
                </a:cxn>
                <a:cxn ang="0">
                  <a:pos x="5" y="1"/>
                </a:cxn>
              </a:cxnLst>
              <a:rect l="0" t="0" r="r" b="b"/>
              <a:pathLst>
                <a:path w="6" h="12">
                  <a:moveTo>
                    <a:pt x="5" y="1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17" name="Freeform 424"/>
            <p:cNvSpPr>
              <a:spLocks/>
            </p:cNvSpPr>
            <p:nvPr/>
          </p:nvSpPr>
          <p:spPr bwMode="auto">
            <a:xfrm>
              <a:off x="8988181" y="3845223"/>
              <a:ext cx="41282" cy="3334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1" y="7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4" y="7"/>
                </a:cxn>
                <a:cxn ang="0">
                  <a:pos x="9" y="11"/>
                </a:cxn>
                <a:cxn ang="0">
                  <a:pos x="12" y="14"/>
                </a:cxn>
                <a:cxn ang="0">
                  <a:pos x="18" y="17"/>
                </a:cxn>
                <a:cxn ang="0">
                  <a:pos x="22" y="19"/>
                </a:cxn>
                <a:cxn ang="0">
                  <a:pos x="25" y="17"/>
                </a:cxn>
                <a:cxn ang="0">
                  <a:pos x="23" y="14"/>
                </a:cxn>
                <a:cxn ang="0">
                  <a:pos x="23" y="14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25" h="19">
                  <a:moveTo>
                    <a:pt x="11" y="7"/>
                  </a:moveTo>
                  <a:lnTo>
                    <a:pt x="11" y="7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0" y="0"/>
                  </a:lnTo>
                  <a:lnTo>
                    <a:pt x="1" y="5"/>
                  </a:lnTo>
                  <a:lnTo>
                    <a:pt x="4" y="7"/>
                  </a:lnTo>
                  <a:lnTo>
                    <a:pt x="9" y="11"/>
                  </a:lnTo>
                  <a:lnTo>
                    <a:pt x="12" y="14"/>
                  </a:lnTo>
                  <a:lnTo>
                    <a:pt x="18" y="17"/>
                  </a:lnTo>
                  <a:lnTo>
                    <a:pt x="22" y="19"/>
                  </a:lnTo>
                  <a:lnTo>
                    <a:pt x="25" y="17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18" name="Freeform 425"/>
            <p:cNvSpPr>
              <a:spLocks/>
            </p:cNvSpPr>
            <p:nvPr/>
          </p:nvSpPr>
          <p:spPr bwMode="auto">
            <a:xfrm>
              <a:off x="9008822" y="3883332"/>
              <a:ext cx="3440" cy="95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19" name="Freeform 426"/>
            <p:cNvSpPr>
              <a:spLocks/>
            </p:cNvSpPr>
            <p:nvPr/>
          </p:nvSpPr>
          <p:spPr bwMode="auto">
            <a:xfrm>
              <a:off x="8881535" y="3940496"/>
              <a:ext cx="13761" cy="7939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9" y="3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lnTo>
                    <a:pt x="9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20" name="Freeform 427"/>
            <p:cNvSpPr>
              <a:spLocks/>
            </p:cNvSpPr>
            <p:nvPr/>
          </p:nvSpPr>
          <p:spPr bwMode="auto">
            <a:xfrm>
              <a:off x="8862614" y="3937320"/>
              <a:ext cx="18921" cy="12703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1" y="4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8" y="7"/>
                </a:cxn>
                <a:cxn ang="0">
                  <a:pos x="11" y="7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lnTo>
                    <a:pt x="11" y="4"/>
                  </a:lnTo>
                  <a:lnTo>
                    <a:pt x="8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8" y="7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21" name="Freeform 428"/>
            <p:cNvSpPr>
              <a:spLocks/>
            </p:cNvSpPr>
            <p:nvPr/>
          </p:nvSpPr>
          <p:spPr bwMode="auto">
            <a:xfrm>
              <a:off x="8814451" y="3869041"/>
              <a:ext cx="6880" cy="158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3" y="9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3"/>
                </a:cxn>
                <a:cxn ang="0">
                  <a:pos x="1" y="0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22" name="Freeform 429"/>
            <p:cNvSpPr>
              <a:spLocks/>
            </p:cNvSpPr>
            <p:nvPr/>
          </p:nvSpPr>
          <p:spPr bwMode="auto">
            <a:xfrm>
              <a:off x="8847133" y="3883332"/>
              <a:ext cx="18922" cy="95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1" y="6"/>
                </a:cxn>
                <a:cxn ang="0">
                  <a:pos x="11" y="4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23" name="Freeform 430"/>
            <p:cNvSpPr>
              <a:spLocks/>
            </p:cNvSpPr>
            <p:nvPr/>
          </p:nvSpPr>
          <p:spPr bwMode="auto">
            <a:xfrm>
              <a:off x="8740487" y="3792823"/>
              <a:ext cx="10321" cy="1111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6" y="6"/>
                </a:cxn>
                <a:cxn ang="0">
                  <a:pos x="7" y="5"/>
                </a:cxn>
              </a:cxnLst>
              <a:rect l="0" t="0" r="r" b="b"/>
              <a:pathLst>
                <a:path w="7" h="6">
                  <a:moveTo>
                    <a:pt x="7" y="5"/>
                  </a:moveTo>
                  <a:lnTo>
                    <a:pt x="6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6"/>
                  </a:lnTo>
                  <a:lnTo>
                    <a:pt x="7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24" name="Freeform 431"/>
            <p:cNvSpPr>
              <a:spLocks/>
            </p:cNvSpPr>
            <p:nvPr/>
          </p:nvSpPr>
          <p:spPr bwMode="auto">
            <a:xfrm>
              <a:off x="8740487" y="3802350"/>
              <a:ext cx="0" cy="158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25" name="Freeform 432"/>
            <p:cNvSpPr>
              <a:spLocks/>
            </p:cNvSpPr>
            <p:nvPr/>
          </p:nvSpPr>
          <p:spPr bwMode="auto">
            <a:xfrm>
              <a:off x="8797250" y="3889684"/>
              <a:ext cx="25801" cy="2064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6" y="8"/>
                </a:cxn>
                <a:cxn ang="0">
                  <a:pos x="11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7" y="8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17" h="11">
                  <a:moveTo>
                    <a:pt x="6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26" name="Freeform 433"/>
            <p:cNvSpPr>
              <a:spLocks/>
            </p:cNvSpPr>
            <p:nvPr/>
          </p:nvSpPr>
          <p:spPr bwMode="auto">
            <a:xfrm>
              <a:off x="8850573" y="3923029"/>
              <a:ext cx="12041" cy="79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27" name="Freeform 434"/>
            <p:cNvSpPr>
              <a:spLocks/>
            </p:cNvSpPr>
            <p:nvPr/>
          </p:nvSpPr>
          <p:spPr bwMode="auto">
            <a:xfrm>
              <a:off x="8608040" y="3907150"/>
              <a:ext cx="8600" cy="111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3" y="0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28" name="Freeform 435"/>
            <p:cNvSpPr>
              <a:spLocks/>
            </p:cNvSpPr>
            <p:nvPr/>
          </p:nvSpPr>
          <p:spPr bwMode="auto">
            <a:xfrm>
              <a:off x="8463552" y="3930968"/>
              <a:ext cx="25801" cy="2381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2" y="0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6" y="11"/>
                </a:cxn>
                <a:cxn ang="0">
                  <a:pos x="10" y="10"/>
                </a:cxn>
                <a:cxn ang="0">
                  <a:pos x="12" y="7"/>
                </a:cxn>
                <a:cxn ang="0">
                  <a:pos x="14" y="4"/>
                </a:cxn>
                <a:cxn ang="0">
                  <a:pos x="15" y="0"/>
                </a:cxn>
              </a:cxnLst>
              <a:rect l="0" t="0" r="r" b="b"/>
              <a:pathLst>
                <a:path w="15" h="13">
                  <a:moveTo>
                    <a:pt x="15" y="0"/>
                  </a:moveTo>
                  <a:lnTo>
                    <a:pt x="12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4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29" name="Freeform 436"/>
            <p:cNvSpPr>
              <a:spLocks/>
            </p:cNvSpPr>
            <p:nvPr/>
          </p:nvSpPr>
          <p:spPr bwMode="auto">
            <a:xfrm>
              <a:off x="9001941" y="4435912"/>
              <a:ext cx="6880" cy="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30" name="Freeform 437"/>
            <p:cNvSpPr>
              <a:spLocks/>
            </p:cNvSpPr>
            <p:nvPr/>
          </p:nvSpPr>
          <p:spPr bwMode="auto">
            <a:xfrm>
              <a:off x="9402725" y="4080228"/>
              <a:ext cx="13761" cy="12703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6" y="3"/>
                </a:cxn>
              </a:cxnLst>
              <a:rect l="0" t="0" r="r" b="b"/>
              <a:pathLst>
                <a:path w="8" h="7">
                  <a:moveTo>
                    <a:pt x="6" y="3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31" name="Freeform 438"/>
            <p:cNvSpPr>
              <a:spLocks/>
            </p:cNvSpPr>
            <p:nvPr/>
          </p:nvSpPr>
          <p:spPr bwMode="auto">
            <a:xfrm>
              <a:off x="9413045" y="4070701"/>
              <a:ext cx="8600" cy="793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5"/>
                </a:cxn>
                <a:cxn ang="0">
                  <a:pos x="6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6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32" name="Freeform 439"/>
            <p:cNvSpPr>
              <a:spLocks/>
            </p:cNvSpPr>
            <p:nvPr/>
          </p:nvSpPr>
          <p:spPr bwMode="auto">
            <a:xfrm>
              <a:off x="9421645" y="4089756"/>
              <a:ext cx="22362" cy="2699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12"/>
                </a:cxn>
                <a:cxn ang="0">
                  <a:pos x="5" y="15"/>
                </a:cxn>
                <a:cxn ang="0">
                  <a:pos x="13" y="9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13" h="15">
                  <a:moveTo>
                    <a:pt x="0" y="6"/>
                  </a:moveTo>
                  <a:lnTo>
                    <a:pt x="2" y="12"/>
                  </a:lnTo>
                  <a:lnTo>
                    <a:pt x="5" y="15"/>
                  </a:lnTo>
                  <a:lnTo>
                    <a:pt x="13" y="9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33" name="Freeform 440"/>
            <p:cNvSpPr>
              <a:spLocks/>
            </p:cNvSpPr>
            <p:nvPr/>
          </p:nvSpPr>
          <p:spPr bwMode="auto">
            <a:xfrm>
              <a:off x="9428526" y="4124689"/>
              <a:ext cx="15481" cy="635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3"/>
                </a:cxn>
                <a:cxn ang="0">
                  <a:pos x="5" y="3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2" y="2"/>
                </a:cxn>
              </a:cxnLst>
              <a:rect l="0" t="0" r="r" b="b"/>
              <a:pathLst>
                <a:path w="10" h="3">
                  <a:moveTo>
                    <a:pt x="2" y="2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34" name="Rectangle 441"/>
            <p:cNvSpPr>
              <a:spLocks noChangeArrowheads="1"/>
            </p:cNvSpPr>
            <p:nvPr/>
          </p:nvSpPr>
          <p:spPr bwMode="auto">
            <a:xfrm>
              <a:off x="9416485" y="4115162"/>
              <a:ext cx="5160" cy="79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35" name="Freeform 442"/>
            <p:cNvSpPr>
              <a:spLocks/>
            </p:cNvSpPr>
            <p:nvPr/>
          </p:nvSpPr>
          <p:spPr bwMode="auto">
            <a:xfrm>
              <a:off x="9428526" y="4069113"/>
              <a:ext cx="17201" cy="1587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3" y="7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10" y="9"/>
                </a:cxn>
                <a:cxn ang="0">
                  <a:pos x="11" y="7"/>
                </a:cxn>
                <a:cxn ang="0">
                  <a:pos x="10" y="0"/>
                </a:cxn>
              </a:cxnLst>
              <a:rect l="0" t="0" r="r" b="b"/>
              <a:pathLst>
                <a:path w="11" h="9">
                  <a:moveTo>
                    <a:pt x="10" y="0"/>
                  </a:move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3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36" name="Freeform 443"/>
            <p:cNvSpPr>
              <a:spLocks/>
            </p:cNvSpPr>
            <p:nvPr/>
          </p:nvSpPr>
          <p:spPr bwMode="auto">
            <a:xfrm>
              <a:off x="9456047" y="4084991"/>
              <a:ext cx="8601" cy="794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1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37" name="Freeform 444"/>
            <p:cNvSpPr>
              <a:spLocks/>
            </p:cNvSpPr>
            <p:nvPr/>
          </p:nvSpPr>
          <p:spPr bwMode="auto">
            <a:xfrm>
              <a:off x="9440567" y="4092931"/>
              <a:ext cx="10321" cy="793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7" h="4">
                  <a:moveTo>
                    <a:pt x="0" y="1"/>
                  </a:moveTo>
                  <a:lnTo>
                    <a:pt x="3" y="3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38" name="Freeform 445"/>
            <p:cNvSpPr>
              <a:spLocks/>
            </p:cNvSpPr>
            <p:nvPr/>
          </p:nvSpPr>
          <p:spPr bwMode="auto">
            <a:xfrm>
              <a:off x="9456047" y="4094519"/>
              <a:ext cx="6880" cy="1746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2" y="9"/>
                </a:cxn>
                <a:cxn ang="0">
                  <a:pos x="4" y="8"/>
                </a:cxn>
                <a:cxn ang="0">
                  <a:pos x="4" y="3"/>
                </a:cxn>
              </a:cxnLst>
              <a:rect l="0" t="0" r="r" b="b"/>
              <a:pathLst>
                <a:path w="4" h="9">
                  <a:moveTo>
                    <a:pt x="4" y="3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9"/>
                  </a:lnTo>
                  <a:lnTo>
                    <a:pt x="4" y="8"/>
                  </a:lnTo>
                  <a:lnTo>
                    <a:pt x="4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39" name="Freeform 446"/>
            <p:cNvSpPr>
              <a:spLocks/>
            </p:cNvSpPr>
            <p:nvPr/>
          </p:nvSpPr>
          <p:spPr bwMode="auto">
            <a:xfrm>
              <a:off x="9454328" y="4100870"/>
              <a:ext cx="1720" cy="794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1" h="5">
                  <a:moveTo>
                    <a:pt x="0" y="3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40" name="Freeform 447"/>
            <p:cNvSpPr>
              <a:spLocks/>
            </p:cNvSpPr>
            <p:nvPr/>
          </p:nvSpPr>
          <p:spPr bwMode="auto">
            <a:xfrm>
              <a:off x="9156750" y="3926204"/>
              <a:ext cx="17201" cy="1111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0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10" y="0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41" name="Freeform 448"/>
            <p:cNvSpPr>
              <a:spLocks/>
            </p:cNvSpPr>
            <p:nvPr/>
          </p:nvSpPr>
          <p:spPr bwMode="auto">
            <a:xfrm>
              <a:off x="9180832" y="3950023"/>
              <a:ext cx="13761" cy="635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2" y="0"/>
                </a:cxn>
              </a:cxnLst>
              <a:rect l="0" t="0" r="r" b="b"/>
              <a:pathLst>
                <a:path w="8" h="3">
                  <a:moveTo>
                    <a:pt x="2" y="0"/>
                  </a:moveTo>
                  <a:lnTo>
                    <a:pt x="0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42" name="Freeform 449"/>
            <p:cNvSpPr>
              <a:spLocks/>
            </p:cNvSpPr>
            <p:nvPr/>
          </p:nvSpPr>
          <p:spPr bwMode="auto">
            <a:xfrm>
              <a:off x="9173951" y="3937320"/>
              <a:ext cx="6880" cy="793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43" name="Rectangle 450"/>
            <p:cNvSpPr>
              <a:spLocks noChangeArrowheads="1"/>
            </p:cNvSpPr>
            <p:nvPr/>
          </p:nvSpPr>
          <p:spPr bwMode="auto">
            <a:xfrm>
              <a:off x="9086227" y="3869041"/>
              <a:ext cx="5160" cy="4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44" name="Freeform 451"/>
            <p:cNvSpPr>
              <a:spLocks/>
            </p:cNvSpPr>
            <p:nvPr/>
          </p:nvSpPr>
          <p:spPr bwMode="auto">
            <a:xfrm>
              <a:off x="9039784" y="3864278"/>
              <a:ext cx="22362" cy="3969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8" y="17"/>
                </a:cxn>
                <a:cxn ang="0">
                  <a:pos x="12" y="22"/>
                </a:cxn>
                <a:cxn ang="0">
                  <a:pos x="14" y="19"/>
                </a:cxn>
                <a:cxn ang="0">
                  <a:pos x="14" y="14"/>
                </a:cxn>
                <a:cxn ang="0">
                  <a:pos x="11" y="14"/>
                </a:cxn>
                <a:cxn ang="0">
                  <a:pos x="1" y="0"/>
                </a:cxn>
              </a:cxnLst>
              <a:rect l="0" t="0" r="r" b="b"/>
              <a:pathLst>
                <a:path w="14" h="22">
                  <a:moveTo>
                    <a:pt x="1" y="0"/>
                  </a:moveTo>
                  <a:lnTo>
                    <a:pt x="0" y="3"/>
                  </a:lnTo>
                  <a:lnTo>
                    <a:pt x="8" y="17"/>
                  </a:lnTo>
                  <a:lnTo>
                    <a:pt x="12" y="22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45" name="Freeform 452"/>
            <p:cNvSpPr>
              <a:spLocks/>
            </p:cNvSpPr>
            <p:nvPr/>
          </p:nvSpPr>
          <p:spPr bwMode="auto">
            <a:xfrm>
              <a:off x="9067305" y="3899211"/>
              <a:ext cx="8601" cy="111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lnTo>
                    <a:pt x="1" y="5"/>
                  </a:lnTo>
                  <a:lnTo>
                    <a:pt x="3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46" name="Freeform 453"/>
            <p:cNvSpPr>
              <a:spLocks/>
            </p:cNvSpPr>
            <p:nvPr/>
          </p:nvSpPr>
          <p:spPr bwMode="auto">
            <a:xfrm>
              <a:off x="9056985" y="3918265"/>
              <a:ext cx="29242" cy="158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4" y="9"/>
                </a:cxn>
                <a:cxn ang="0">
                  <a:pos x="17" y="7"/>
                </a:cxn>
                <a:cxn ang="0">
                  <a:pos x="14" y="4"/>
                </a:cxn>
                <a:cxn ang="0">
                  <a:pos x="11" y="3"/>
                </a:cxn>
                <a:cxn ang="0">
                  <a:pos x="7" y="3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17" h="9">
                  <a:moveTo>
                    <a:pt x="0" y="3"/>
                  </a:moveTo>
                  <a:lnTo>
                    <a:pt x="3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9" y="7"/>
                  </a:lnTo>
                  <a:lnTo>
                    <a:pt x="9" y="7"/>
                  </a:lnTo>
                  <a:lnTo>
                    <a:pt x="14" y="9"/>
                  </a:lnTo>
                  <a:lnTo>
                    <a:pt x="17" y="7"/>
                  </a:lnTo>
                  <a:lnTo>
                    <a:pt x="14" y="4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47" name="Freeform 454"/>
            <p:cNvSpPr>
              <a:spLocks/>
            </p:cNvSpPr>
            <p:nvPr/>
          </p:nvSpPr>
          <p:spPr bwMode="auto">
            <a:xfrm>
              <a:off x="9017423" y="3892859"/>
              <a:ext cx="30962" cy="20642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6" y="6"/>
                </a:cxn>
                <a:cxn ang="0">
                  <a:pos x="13" y="3"/>
                </a:cxn>
                <a:cxn ang="0">
                  <a:pos x="10" y="3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16" y="11"/>
                </a:cxn>
                <a:cxn ang="0">
                  <a:pos x="18" y="8"/>
                </a:cxn>
              </a:cxnLst>
              <a:rect l="0" t="0" r="r" b="b"/>
              <a:pathLst>
                <a:path w="18" h="11">
                  <a:moveTo>
                    <a:pt x="18" y="8"/>
                  </a:moveTo>
                  <a:lnTo>
                    <a:pt x="16" y="6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7" y="9"/>
                  </a:lnTo>
                  <a:lnTo>
                    <a:pt x="16" y="11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48" name="Freeform 455"/>
            <p:cNvSpPr>
              <a:spLocks/>
            </p:cNvSpPr>
            <p:nvPr/>
          </p:nvSpPr>
          <p:spPr bwMode="auto">
            <a:xfrm>
              <a:off x="9029463" y="3888095"/>
              <a:ext cx="10321" cy="476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49" name="Freeform 456"/>
            <p:cNvSpPr>
              <a:spLocks/>
            </p:cNvSpPr>
            <p:nvPr/>
          </p:nvSpPr>
          <p:spPr bwMode="auto">
            <a:xfrm>
              <a:off x="9020863" y="3943671"/>
              <a:ext cx="29241" cy="1905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11" y="11"/>
                </a:cxn>
                <a:cxn ang="0">
                  <a:pos x="16" y="11"/>
                </a:cxn>
                <a:cxn ang="0">
                  <a:pos x="17" y="7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17" h="11">
                  <a:moveTo>
                    <a:pt x="6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6" y="6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6" y="11"/>
                  </a:lnTo>
                  <a:lnTo>
                    <a:pt x="17" y="7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50" name="Freeform 457"/>
            <p:cNvSpPr>
              <a:spLocks/>
            </p:cNvSpPr>
            <p:nvPr/>
          </p:nvSpPr>
          <p:spPr bwMode="auto">
            <a:xfrm>
              <a:off x="9024303" y="4131040"/>
              <a:ext cx="5160" cy="79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51" name="Freeform 458"/>
            <p:cNvSpPr>
              <a:spLocks/>
            </p:cNvSpPr>
            <p:nvPr/>
          </p:nvSpPr>
          <p:spPr bwMode="auto">
            <a:xfrm>
              <a:off x="9118908" y="4153270"/>
              <a:ext cx="8601" cy="793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52" name="Freeform 459"/>
            <p:cNvSpPr>
              <a:spLocks/>
            </p:cNvSpPr>
            <p:nvPr/>
          </p:nvSpPr>
          <p:spPr bwMode="auto">
            <a:xfrm>
              <a:off x="9105147" y="4138979"/>
              <a:ext cx="8601" cy="14291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5" y="8"/>
                </a:cxn>
                <a:cxn ang="0">
                  <a:pos x="5" y="1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8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53" name="Freeform 460"/>
            <p:cNvSpPr>
              <a:spLocks/>
            </p:cNvSpPr>
            <p:nvPr/>
          </p:nvSpPr>
          <p:spPr bwMode="auto">
            <a:xfrm>
              <a:off x="9196313" y="3999246"/>
              <a:ext cx="5160" cy="63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54" name="Freeform 461"/>
            <p:cNvSpPr>
              <a:spLocks/>
            </p:cNvSpPr>
            <p:nvPr/>
          </p:nvSpPr>
          <p:spPr bwMode="auto">
            <a:xfrm>
              <a:off x="9191152" y="3992895"/>
              <a:ext cx="6880" cy="1111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3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55" name="Freeform 462"/>
            <p:cNvSpPr>
              <a:spLocks/>
            </p:cNvSpPr>
            <p:nvPr/>
          </p:nvSpPr>
          <p:spPr bwMode="auto">
            <a:xfrm>
              <a:off x="9198033" y="3994483"/>
              <a:ext cx="5161" cy="95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56" name="Freeform 463"/>
            <p:cNvSpPr>
              <a:spLocks/>
            </p:cNvSpPr>
            <p:nvPr/>
          </p:nvSpPr>
          <p:spPr bwMode="auto">
            <a:xfrm>
              <a:off x="9198033" y="4004011"/>
              <a:ext cx="8601" cy="47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57" name="Freeform 464"/>
            <p:cNvSpPr>
              <a:spLocks/>
            </p:cNvSpPr>
            <p:nvPr/>
          </p:nvSpPr>
          <p:spPr bwMode="auto">
            <a:xfrm>
              <a:off x="9198033" y="4015125"/>
              <a:ext cx="8601" cy="79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58" name="Freeform 465"/>
            <p:cNvSpPr>
              <a:spLocks/>
            </p:cNvSpPr>
            <p:nvPr/>
          </p:nvSpPr>
          <p:spPr bwMode="auto">
            <a:xfrm>
              <a:off x="9173951" y="3992895"/>
              <a:ext cx="10321" cy="79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5" y="3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0" y="3"/>
                  </a:lnTo>
                  <a:lnTo>
                    <a:pt x="3" y="4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59" name="Freeform 466"/>
            <p:cNvSpPr>
              <a:spLocks/>
            </p:cNvSpPr>
            <p:nvPr/>
          </p:nvSpPr>
          <p:spPr bwMode="auto">
            <a:xfrm>
              <a:off x="9173951" y="3984956"/>
              <a:ext cx="6880" cy="793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60" name="Freeform 467"/>
            <p:cNvSpPr>
              <a:spLocks/>
            </p:cNvSpPr>
            <p:nvPr/>
          </p:nvSpPr>
          <p:spPr bwMode="auto">
            <a:xfrm>
              <a:off x="9179112" y="4029416"/>
              <a:ext cx="18921" cy="2699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8"/>
                </a:cxn>
                <a:cxn ang="0">
                  <a:pos x="3" y="12"/>
                </a:cxn>
                <a:cxn ang="0">
                  <a:pos x="4" y="15"/>
                </a:cxn>
                <a:cxn ang="0">
                  <a:pos x="7" y="12"/>
                </a:cxn>
                <a:cxn ang="0">
                  <a:pos x="9" y="15"/>
                </a:cxn>
                <a:cxn ang="0">
                  <a:pos x="12" y="12"/>
                </a:cxn>
                <a:cxn ang="0">
                  <a:pos x="11" y="9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12" h="15">
                  <a:moveTo>
                    <a:pt x="0" y="3"/>
                  </a:moveTo>
                  <a:lnTo>
                    <a:pt x="3" y="8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7" y="12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1" y="9"/>
                  </a:lnTo>
                  <a:lnTo>
                    <a:pt x="9" y="4"/>
                  </a:lnTo>
                  <a:lnTo>
                    <a:pt x="9" y="3"/>
                  </a:lnTo>
                  <a:lnTo>
                    <a:pt x="6" y="6"/>
                  </a:lnTo>
                  <a:lnTo>
                    <a:pt x="4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61" name="Freeform 468"/>
            <p:cNvSpPr>
              <a:spLocks/>
            </p:cNvSpPr>
            <p:nvPr/>
          </p:nvSpPr>
          <p:spPr bwMode="auto">
            <a:xfrm>
              <a:off x="9208353" y="4026241"/>
              <a:ext cx="12041" cy="22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7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7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62" name="Freeform 469"/>
            <p:cNvSpPr>
              <a:spLocks/>
            </p:cNvSpPr>
            <p:nvPr/>
          </p:nvSpPr>
          <p:spPr bwMode="auto">
            <a:xfrm>
              <a:off x="9198033" y="4040531"/>
              <a:ext cx="5161" cy="79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63" name="Freeform 470"/>
            <p:cNvSpPr>
              <a:spLocks/>
            </p:cNvSpPr>
            <p:nvPr/>
          </p:nvSpPr>
          <p:spPr bwMode="auto">
            <a:xfrm>
              <a:off x="9194592" y="4059586"/>
              <a:ext cx="17201" cy="158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9"/>
                </a:cxn>
                <a:cxn ang="0">
                  <a:pos x="8" y="9"/>
                </a:cxn>
                <a:cxn ang="0">
                  <a:pos x="11" y="8"/>
                </a:cxn>
                <a:cxn ang="0">
                  <a:pos x="5" y="3"/>
                </a:cxn>
              </a:cxnLst>
              <a:rect l="0" t="0" r="r" b="b"/>
              <a:pathLst>
                <a:path w="11" h="9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9"/>
                  </a:lnTo>
                  <a:lnTo>
                    <a:pt x="8" y="9"/>
                  </a:lnTo>
                  <a:lnTo>
                    <a:pt x="11" y="8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64" name="Freeform 471"/>
            <p:cNvSpPr>
              <a:spLocks/>
            </p:cNvSpPr>
            <p:nvPr/>
          </p:nvSpPr>
          <p:spPr bwMode="auto">
            <a:xfrm>
              <a:off x="9211793" y="4050058"/>
              <a:ext cx="8601" cy="95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65" name="Freeform 472"/>
            <p:cNvSpPr>
              <a:spLocks/>
            </p:cNvSpPr>
            <p:nvPr/>
          </p:nvSpPr>
          <p:spPr bwMode="auto">
            <a:xfrm>
              <a:off x="9211793" y="4059586"/>
              <a:ext cx="13761" cy="2540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8" y="14"/>
                </a:cxn>
                <a:cxn ang="0">
                  <a:pos x="8" y="3"/>
                </a:cxn>
                <a:cxn ang="0">
                  <a:pos x="1" y="0"/>
                </a:cxn>
              </a:cxnLst>
              <a:rect l="0" t="0" r="r" b="b"/>
              <a:pathLst>
                <a:path w="8" h="14">
                  <a:moveTo>
                    <a:pt x="1" y="0"/>
                  </a:moveTo>
                  <a:lnTo>
                    <a:pt x="0" y="1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8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66" name="Freeform 473"/>
            <p:cNvSpPr>
              <a:spLocks/>
            </p:cNvSpPr>
            <p:nvPr/>
          </p:nvSpPr>
          <p:spPr bwMode="auto">
            <a:xfrm>
              <a:off x="9216954" y="4099283"/>
              <a:ext cx="10321" cy="635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5" y="0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67" name="Freeform 474"/>
            <p:cNvSpPr>
              <a:spLocks/>
            </p:cNvSpPr>
            <p:nvPr/>
          </p:nvSpPr>
          <p:spPr bwMode="auto">
            <a:xfrm>
              <a:off x="9235875" y="4119925"/>
              <a:ext cx="8601" cy="15879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6" y="8"/>
                </a:cxn>
                <a:cxn ang="0">
                  <a:pos x="6" y="6"/>
                </a:cxn>
              </a:cxnLst>
              <a:rect l="0" t="0" r="r" b="b"/>
              <a:pathLst>
                <a:path w="6" h="9">
                  <a:moveTo>
                    <a:pt x="6" y="6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6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68" name="Freeform 475"/>
            <p:cNvSpPr>
              <a:spLocks/>
            </p:cNvSpPr>
            <p:nvPr/>
          </p:nvSpPr>
          <p:spPr bwMode="auto">
            <a:xfrm>
              <a:off x="9235875" y="4138979"/>
              <a:ext cx="15481" cy="111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5" y="6"/>
                </a:cxn>
                <a:cxn ang="0">
                  <a:pos x="8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69" name="Freeform 476"/>
            <p:cNvSpPr>
              <a:spLocks/>
            </p:cNvSpPr>
            <p:nvPr/>
          </p:nvSpPr>
          <p:spPr bwMode="auto">
            <a:xfrm>
              <a:off x="9251356" y="4161209"/>
              <a:ext cx="6880" cy="476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70" name="Freeform 477"/>
            <p:cNvSpPr>
              <a:spLocks/>
            </p:cNvSpPr>
            <p:nvPr/>
          </p:nvSpPr>
          <p:spPr bwMode="auto">
            <a:xfrm>
              <a:off x="9189433" y="4170737"/>
              <a:ext cx="12040" cy="20643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3" y="9"/>
                </a:cxn>
                <a:cxn ang="0">
                  <a:pos x="6" y="12"/>
                </a:cxn>
                <a:cxn ang="0">
                  <a:pos x="8" y="9"/>
                </a:cxn>
                <a:cxn ang="0">
                  <a:pos x="8" y="5"/>
                </a:cxn>
              </a:cxnLst>
              <a:rect l="0" t="0" r="r" b="b"/>
              <a:pathLst>
                <a:path w="8" h="12">
                  <a:moveTo>
                    <a:pt x="8" y="5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6" y="12"/>
                  </a:lnTo>
                  <a:lnTo>
                    <a:pt x="8" y="9"/>
                  </a:lnTo>
                  <a:lnTo>
                    <a:pt x="8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71" name="Freeform 478"/>
            <p:cNvSpPr>
              <a:spLocks/>
            </p:cNvSpPr>
            <p:nvPr/>
          </p:nvSpPr>
          <p:spPr bwMode="auto">
            <a:xfrm>
              <a:off x="9206634" y="4189791"/>
              <a:ext cx="13761" cy="1429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3" y="5"/>
                </a:cxn>
                <a:cxn ang="0">
                  <a:pos x="4" y="8"/>
                </a:cxn>
                <a:cxn ang="0">
                  <a:pos x="8" y="5"/>
                </a:cxn>
                <a:cxn ang="0">
                  <a:pos x="4" y="1"/>
                </a:cxn>
                <a:cxn ang="0">
                  <a:pos x="1" y="0"/>
                </a:cxn>
              </a:cxnLst>
              <a:rect l="0" t="0" r="r" b="b"/>
              <a:pathLst>
                <a:path w="8" h="8">
                  <a:moveTo>
                    <a:pt x="1" y="0"/>
                  </a:moveTo>
                  <a:lnTo>
                    <a:pt x="0" y="1"/>
                  </a:lnTo>
                  <a:lnTo>
                    <a:pt x="3" y="5"/>
                  </a:lnTo>
                  <a:lnTo>
                    <a:pt x="4" y="8"/>
                  </a:lnTo>
                  <a:lnTo>
                    <a:pt x="8" y="5"/>
                  </a:lnTo>
                  <a:lnTo>
                    <a:pt x="4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72" name="Freeform 479"/>
            <p:cNvSpPr>
              <a:spLocks/>
            </p:cNvSpPr>
            <p:nvPr/>
          </p:nvSpPr>
          <p:spPr bwMode="auto">
            <a:xfrm>
              <a:off x="9173951" y="4161209"/>
              <a:ext cx="12041" cy="17467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6" y="8"/>
                </a:cxn>
                <a:cxn ang="0">
                  <a:pos x="7" y="5"/>
                </a:cxn>
              </a:cxnLst>
              <a:rect l="0" t="0" r="r" b="b"/>
              <a:pathLst>
                <a:path w="7" h="10">
                  <a:moveTo>
                    <a:pt x="7" y="5"/>
                  </a:moveTo>
                  <a:lnTo>
                    <a:pt x="7" y="5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6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73" name="Freeform 480"/>
            <p:cNvSpPr>
              <a:spLocks/>
            </p:cNvSpPr>
            <p:nvPr/>
          </p:nvSpPr>
          <p:spPr bwMode="auto">
            <a:xfrm>
              <a:off x="9127509" y="4165973"/>
              <a:ext cx="67083" cy="53988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17" y="11"/>
                </a:cxn>
                <a:cxn ang="0">
                  <a:pos x="17" y="8"/>
                </a:cxn>
                <a:cxn ang="0">
                  <a:pos x="12" y="5"/>
                </a:cxn>
                <a:cxn ang="0">
                  <a:pos x="7" y="5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8"/>
                </a:cxn>
                <a:cxn ang="0">
                  <a:pos x="6" y="10"/>
                </a:cxn>
                <a:cxn ang="0">
                  <a:pos x="7" y="13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21" y="24"/>
                </a:cxn>
                <a:cxn ang="0">
                  <a:pos x="26" y="24"/>
                </a:cxn>
                <a:cxn ang="0">
                  <a:pos x="28" y="27"/>
                </a:cxn>
                <a:cxn ang="0">
                  <a:pos x="28" y="27"/>
                </a:cxn>
                <a:cxn ang="0">
                  <a:pos x="31" y="28"/>
                </a:cxn>
                <a:cxn ang="0">
                  <a:pos x="31" y="28"/>
                </a:cxn>
                <a:cxn ang="0">
                  <a:pos x="34" y="30"/>
                </a:cxn>
                <a:cxn ang="0">
                  <a:pos x="37" y="30"/>
                </a:cxn>
                <a:cxn ang="0">
                  <a:pos x="37" y="28"/>
                </a:cxn>
                <a:cxn ang="0">
                  <a:pos x="40" y="28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2" y="22"/>
                </a:cxn>
                <a:cxn ang="0">
                  <a:pos x="32" y="22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6" y="18"/>
                </a:cxn>
                <a:cxn ang="0">
                  <a:pos x="26" y="18"/>
                </a:cxn>
                <a:cxn ang="0">
                  <a:pos x="23" y="16"/>
                </a:cxn>
                <a:cxn ang="0">
                  <a:pos x="23" y="16"/>
                </a:cxn>
                <a:cxn ang="0">
                  <a:pos x="20" y="14"/>
                </a:cxn>
                <a:cxn ang="0">
                  <a:pos x="20" y="14"/>
                </a:cxn>
              </a:cxnLst>
              <a:rect l="0" t="0" r="r" b="b"/>
              <a:pathLst>
                <a:path w="40" h="30">
                  <a:moveTo>
                    <a:pt x="20" y="14"/>
                  </a:moveTo>
                  <a:lnTo>
                    <a:pt x="17" y="11"/>
                  </a:lnTo>
                  <a:lnTo>
                    <a:pt x="17" y="8"/>
                  </a:lnTo>
                  <a:lnTo>
                    <a:pt x="12" y="5"/>
                  </a:lnTo>
                  <a:lnTo>
                    <a:pt x="7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8"/>
                  </a:lnTo>
                  <a:lnTo>
                    <a:pt x="6" y="10"/>
                  </a:lnTo>
                  <a:lnTo>
                    <a:pt x="7" y="13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0" y="14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74" name="Freeform 481"/>
            <p:cNvSpPr>
              <a:spLocks/>
            </p:cNvSpPr>
            <p:nvPr/>
          </p:nvSpPr>
          <p:spPr bwMode="auto">
            <a:xfrm>
              <a:off x="9203193" y="4372397"/>
              <a:ext cx="8600" cy="793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75" name="Freeform 482"/>
            <p:cNvSpPr>
              <a:spLocks/>
            </p:cNvSpPr>
            <p:nvPr/>
          </p:nvSpPr>
          <p:spPr bwMode="auto">
            <a:xfrm>
              <a:off x="9358002" y="4189791"/>
              <a:ext cx="6880" cy="1111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3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76" name="Freeform 483"/>
            <p:cNvSpPr>
              <a:spLocks/>
            </p:cNvSpPr>
            <p:nvPr/>
          </p:nvSpPr>
          <p:spPr bwMode="auto">
            <a:xfrm>
              <a:off x="9296079" y="4496251"/>
              <a:ext cx="5160" cy="635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3" y="0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77" name="Freeform 484"/>
            <p:cNvSpPr>
              <a:spLocks/>
            </p:cNvSpPr>
            <p:nvPr/>
          </p:nvSpPr>
          <p:spPr bwMode="auto">
            <a:xfrm>
              <a:off x="9311559" y="4512130"/>
              <a:ext cx="139328" cy="176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8" y="8"/>
                </a:cxn>
                <a:cxn ang="0">
                  <a:pos x="7" y="11"/>
                </a:cxn>
                <a:cxn ang="0">
                  <a:pos x="11" y="16"/>
                </a:cxn>
                <a:cxn ang="0">
                  <a:pos x="14" y="21"/>
                </a:cxn>
                <a:cxn ang="0">
                  <a:pos x="18" y="22"/>
                </a:cxn>
                <a:cxn ang="0">
                  <a:pos x="24" y="32"/>
                </a:cxn>
                <a:cxn ang="0">
                  <a:pos x="27" y="35"/>
                </a:cxn>
                <a:cxn ang="0">
                  <a:pos x="28" y="39"/>
                </a:cxn>
                <a:cxn ang="0">
                  <a:pos x="28" y="53"/>
                </a:cxn>
                <a:cxn ang="0">
                  <a:pos x="18" y="63"/>
                </a:cxn>
                <a:cxn ang="0">
                  <a:pos x="14" y="66"/>
                </a:cxn>
                <a:cxn ang="0">
                  <a:pos x="14" y="67"/>
                </a:cxn>
                <a:cxn ang="0">
                  <a:pos x="19" y="70"/>
                </a:cxn>
                <a:cxn ang="0">
                  <a:pos x="25" y="73"/>
                </a:cxn>
                <a:cxn ang="0">
                  <a:pos x="32" y="77"/>
                </a:cxn>
                <a:cxn ang="0">
                  <a:pos x="35" y="77"/>
                </a:cxn>
                <a:cxn ang="0">
                  <a:pos x="36" y="84"/>
                </a:cxn>
                <a:cxn ang="0">
                  <a:pos x="28" y="94"/>
                </a:cxn>
                <a:cxn ang="0">
                  <a:pos x="28" y="94"/>
                </a:cxn>
                <a:cxn ang="0">
                  <a:pos x="27" y="95"/>
                </a:cxn>
                <a:cxn ang="0">
                  <a:pos x="28" y="95"/>
                </a:cxn>
                <a:cxn ang="0">
                  <a:pos x="32" y="95"/>
                </a:cxn>
                <a:cxn ang="0">
                  <a:pos x="32" y="97"/>
                </a:cxn>
                <a:cxn ang="0">
                  <a:pos x="36" y="97"/>
                </a:cxn>
                <a:cxn ang="0">
                  <a:pos x="36" y="98"/>
                </a:cxn>
                <a:cxn ang="0">
                  <a:pos x="38" y="98"/>
                </a:cxn>
                <a:cxn ang="0">
                  <a:pos x="41" y="97"/>
                </a:cxn>
                <a:cxn ang="0">
                  <a:pos x="47" y="95"/>
                </a:cxn>
                <a:cxn ang="0">
                  <a:pos x="53" y="86"/>
                </a:cxn>
                <a:cxn ang="0">
                  <a:pos x="63" y="73"/>
                </a:cxn>
                <a:cxn ang="0">
                  <a:pos x="61" y="69"/>
                </a:cxn>
                <a:cxn ang="0">
                  <a:pos x="64" y="66"/>
                </a:cxn>
                <a:cxn ang="0">
                  <a:pos x="75" y="64"/>
                </a:cxn>
                <a:cxn ang="0">
                  <a:pos x="75" y="58"/>
                </a:cxn>
                <a:cxn ang="0">
                  <a:pos x="81" y="58"/>
                </a:cxn>
                <a:cxn ang="0">
                  <a:pos x="80" y="53"/>
                </a:cxn>
                <a:cxn ang="0">
                  <a:pos x="81" y="49"/>
                </a:cxn>
                <a:cxn ang="0">
                  <a:pos x="83" y="46"/>
                </a:cxn>
                <a:cxn ang="0">
                  <a:pos x="84" y="44"/>
                </a:cxn>
                <a:cxn ang="0">
                  <a:pos x="80" y="42"/>
                </a:cxn>
                <a:cxn ang="0">
                  <a:pos x="75" y="42"/>
                </a:cxn>
                <a:cxn ang="0">
                  <a:pos x="67" y="46"/>
                </a:cxn>
                <a:cxn ang="0">
                  <a:pos x="59" y="47"/>
                </a:cxn>
                <a:cxn ang="0">
                  <a:pos x="52" y="46"/>
                </a:cxn>
                <a:cxn ang="0">
                  <a:pos x="47" y="44"/>
                </a:cxn>
                <a:cxn ang="0">
                  <a:pos x="47" y="38"/>
                </a:cxn>
                <a:cxn ang="0">
                  <a:pos x="39" y="27"/>
                </a:cxn>
                <a:cxn ang="0">
                  <a:pos x="41" y="38"/>
                </a:cxn>
                <a:cxn ang="0">
                  <a:pos x="33" y="32"/>
                </a:cxn>
                <a:cxn ang="0">
                  <a:pos x="32" y="27"/>
                </a:cxn>
                <a:cxn ang="0">
                  <a:pos x="30" y="14"/>
                </a:cxn>
                <a:cxn ang="0">
                  <a:pos x="13" y="5"/>
                </a:cxn>
                <a:cxn ang="0">
                  <a:pos x="5" y="0"/>
                </a:cxn>
              </a:cxnLst>
              <a:rect l="0" t="0" r="r" b="b"/>
              <a:pathLst>
                <a:path w="84" h="98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4" y="32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32" y="47"/>
                  </a:lnTo>
                  <a:lnTo>
                    <a:pt x="28" y="53"/>
                  </a:lnTo>
                  <a:lnTo>
                    <a:pt x="27" y="59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4" y="66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9" y="70"/>
                  </a:lnTo>
                  <a:lnTo>
                    <a:pt x="19" y="70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8" y="75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5" y="77"/>
                  </a:lnTo>
                  <a:lnTo>
                    <a:pt x="38" y="78"/>
                  </a:lnTo>
                  <a:lnTo>
                    <a:pt x="36" y="84"/>
                  </a:lnTo>
                  <a:lnTo>
                    <a:pt x="33" y="89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9" y="98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53" y="86"/>
                  </a:lnTo>
                  <a:lnTo>
                    <a:pt x="61" y="78"/>
                  </a:lnTo>
                  <a:lnTo>
                    <a:pt x="63" y="73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70" y="66"/>
                  </a:lnTo>
                  <a:lnTo>
                    <a:pt x="75" y="64"/>
                  </a:lnTo>
                  <a:lnTo>
                    <a:pt x="75" y="63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1" y="58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1" y="47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77" y="42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67" y="46"/>
                  </a:lnTo>
                  <a:lnTo>
                    <a:pt x="66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7" y="44"/>
                  </a:lnTo>
                  <a:lnTo>
                    <a:pt x="47" y="42"/>
                  </a:lnTo>
                  <a:lnTo>
                    <a:pt x="47" y="38"/>
                  </a:lnTo>
                  <a:lnTo>
                    <a:pt x="44" y="32"/>
                  </a:lnTo>
                  <a:lnTo>
                    <a:pt x="39" y="27"/>
                  </a:lnTo>
                  <a:lnTo>
                    <a:pt x="39" y="32"/>
                  </a:lnTo>
                  <a:lnTo>
                    <a:pt x="41" y="38"/>
                  </a:lnTo>
                  <a:lnTo>
                    <a:pt x="36" y="36"/>
                  </a:lnTo>
                  <a:lnTo>
                    <a:pt x="33" y="32"/>
                  </a:lnTo>
                  <a:lnTo>
                    <a:pt x="30" y="28"/>
                  </a:lnTo>
                  <a:lnTo>
                    <a:pt x="32" y="27"/>
                  </a:lnTo>
                  <a:lnTo>
                    <a:pt x="28" y="22"/>
                  </a:lnTo>
                  <a:lnTo>
                    <a:pt x="30" y="14"/>
                  </a:lnTo>
                  <a:lnTo>
                    <a:pt x="18" y="7"/>
                  </a:lnTo>
                  <a:lnTo>
                    <a:pt x="13" y="5"/>
                  </a:lnTo>
                  <a:lnTo>
                    <a:pt x="8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78" name="Freeform 485"/>
            <p:cNvSpPr>
              <a:spLocks/>
            </p:cNvSpPr>
            <p:nvPr/>
          </p:nvSpPr>
          <p:spPr bwMode="auto">
            <a:xfrm>
              <a:off x="7784113" y="1741292"/>
              <a:ext cx="48163" cy="12703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23" y="1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5" y="6"/>
                </a:cxn>
                <a:cxn ang="0">
                  <a:pos x="8" y="6"/>
                </a:cxn>
                <a:cxn ang="0">
                  <a:pos x="16" y="7"/>
                </a:cxn>
                <a:cxn ang="0">
                  <a:pos x="20" y="7"/>
                </a:cxn>
                <a:cxn ang="0">
                  <a:pos x="25" y="6"/>
                </a:cxn>
                <a:cxn ang="0">
                  <a:pos x="30" y="4"/>
                </a:cxn>
                <a:cxn ang="0">
                  <a:pos x="28" y="3"/>
                </a:cxn>
              </a:cxnLst>
              <a:rect l="0" t="0" r="r" b="b"/>
              <a:pathLst>
                <a:path w="30" h="7">
                  <a:moveTo>
                    <a:pt x="28" y="3"/>
                  </a:moveTo>
                  <a:lnTo>
                    <a:pt x="23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6"/>
                  </a:lnTo>
                  <a:lnTo>
                    <a:pt x="8" y="6"/>
                  </a:lnTo>
                  <a:lnTo>
                    <a:pt x="16" y="7"/>
                  </a:lnTo>
                  <a:lnTo>
                    <a:pt x="20" y="7"/>
                  </a:lnTo>
                  <a:lnTo>
                    <a:pt x="25" y="6"/>
                  </a:lnTo>
                  <a:lnTo>
                    <a:pt x="30" y="4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79" name="Freeform 486"/>
            <p:cNvSpPr>
              <a:spLocks/>
            </p:cNvSpPr>
            <p:nvPr/>
          </p:nvSpPr>
          <p:spPr bwMode="auto">
            <a:xfrm>
              <a:off x="7639625" y="1709535"/>
              <a:ext cx="132448" cy="44460"/>
            </a:xfrm>
            <a:custGeom>
              <a:avLst/>
              <a:gdLst/>
              <a:ahLst/>
              <a:cxnLst>
                <a:cxn ang="0">
                  <a:pos x="20" y="13"/>
                </a:cxn>
                <a:cxn ang="0">
                  <a:pos x="14" y="13"/>
                </a:cxn>
                <a:cxn ang="0">
                  <a:pos x="8" y="1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4" y="24"/>
                </a:cxn>
                <a:cxn ang="0">
                  <a:pos x="27" y="21"/>
                </a:cxn>
                <a:cxn ang="0">
                  <a:pos x="39" y="19"/>
                </a:cxn>
                <a:cxn ang="0">
                  <a:pos x="44" y="22"/>
                </a:cxn>
                <a:cxn ang="0">
                  <a:pos x="72" y="19"/>
                </a:cxn>
                <a:cxn ang="0">
                  <a:pos x="81" y="16"/>
                </a:cxn>
                <a:cxn ang="0">
                  <a:pos x="75" y="14"/>
                </a:cxn>
                <a:cxn ang="0">
                  <a:pos x="67" y="8"/>
                </a:cxn>
                <a:cxn ang="0">
                  <a:pos x="59" y="5"/>
                </a:cxn>
                <a:cxn ang="0">
                  <a:pos x="48" y="10"/>
                </a:cxn>
                <a:cxn ang="0">
                  <a:pos x="41" y="10"/>
                </a:cxn>
                <a:cxn ang="0">
                  <a:pos x="41" y="0"/>
                </a:cxn>
                <a:cxn ang="0">
                  <a:pos x="28" y="11"/>
                </a:cxn>
                <a:cxn ang="0">
                  <a:pos x="20" y="13"/>
                </a:cxn>
              </a:cxnLst>
              <a:rect l="0" t="0" r="r" b="b"/>
              <a:pathLst>
                <a:path w="81" h="25">
                  <a:moveTo>
                    <a:pt x="20" y="13"/>
                  </a:moveTo>
                  <a:lnTo>
                    <a:pt x="14" y="13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4" y="24"/>
                  </a:lnTo>
                  <a:lnTo>
                    <a:pt x="27" y="21"/>
                  </a:lnTo>
                  <a:lnTo>
                    <a:pt x="39" y="19"/>
                  </a:lnTo>
                  <a:lnTo>
                    <a:pt x="44" y="22"/>
                  </a:lnTo>
                  <a:lnTo>
                    <a:pt x="72" y="19"/>
                  </a:lnTo>
                  <a:lnTo>
                    <a:pt x="81" y="16"/>
                  </a:lnTo>
                  <a:lnTo>
                    <a:pt x="75" y="14"/>
                  </a:lnTo>
                  <a:lnTo>
                    <a:pt x="67" y="8"/>
                  </a:lnTo>
                  <a:lnTo>
                    <a:pt x="59" y="5"/>
                  </a:lnTo>
                  <a:lnTo>
                    <a:pt x="48" y="10"/>
                  </a:lnTo>
                  <a:lnTo>
                    <a:pt x="41" y="10"/>
                  </a:lnTo>
                  <a:lnTo>
                    <a:pt x="41" y="0"/>
                  </a:lnTo>
                  <a:lnTo>
                    <a:pt x="28" y="11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80" name="Freeform 487"/>
            <p:cNvSpPr>
              <a:spLocks/>
            </p:cNvSpPr>
            <p:nvPr/>
          </p:nvSpPr>
          <p:spPr bwMode="auto">
            <a:xfrm>
              <a:off x="7517498" y="1693656"/>
              <a:ext cx="122126" cy="44460"/>
            </a:xfrm>
            <a:custGeom>
              <a:avLst/>
              <a:gdLst/>
              <a:ahLst/>
              <a:cxnLst>
                <a:cxn ang="0">
                  <a:pos x="73" y="20"/>
                </a:cxn>
                <a:cxn ang="0">
                  <a:pos x="73" y="16"/>
                </a:cxn>
                <a:cxn ang="0">
                  <a:pos x="72" y="13"/>
                </a:cxn>
                <a:cxn ang="0">
                  <a:pos x="64" y="8"/>
                </a:cxn>
                <a:cxn ang="0">
                  <a:pos x="61" y="3"/>
                </a:cxn>
                <a:cxn ang="0">
                  <a:pos x="53" y="5"/>
                </a:cxn>
                <a:cxn ang="0">
                  <a:pos x="47" y="6"/>
                </a:cxn>
                <a:cxn ang="0">
                  <a:pos x="45" y="2"/>
                </a:cxn>
                <a:cxn ang="0">
                  <a:pos x="44" y="0"/>
                </a:cxn>
                <a:cxn ang="0">
                  <a:pos x="39" y="3"/>
                </a:cxn>
                <a:cxn ang="0">
                  <a:pos x="30" y="3"/>
                </a:cxn>
                <a:cxn ang="0">
                  <a:pos x="30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4" y="5"/>
                </a:cxn>
                <a:cxn ang="0">
                  <a:pos x="3" y="8"/>
                </a:cxn>
                <a:cxn ang="0">
                  <a:pos x="0" y="11"/>
                </a:cxn>
                <a:cxn ang="0">
                  <a:pos x="6" y="17"/>
                </a:cxn>
                <a:cxn ang="0">
                  <a:pos x="13" y="19"/>
                </a:cxn>
                <a:cxn ang="0">
                  <a:pos x="27" y="20"/>
                </a:cxn>
                <a:cxn ang="0">
                  <a:pos x="36" y="19"/>
                </a:cxn>
                <a:cxn ang="0">
                  <a:pos x="48" y="23"/>
                </a:cxn>
                <a:cxn ang="0">
                  <a:pos x="53" y="22"/>
                </a:cxn>
                <a:cxn ang="0">
                  <a:pos x="58" y="25"/>
                </a:cxn>
                <a:cxn ang="0">
                  <a:pos x="62" y="25"/>
                </a:cxn>
                <a:cxn ang="0">
                  <a:pos x="65" y="20"/>
                </a:cxn>
                <a:cxn ang="0">
                  <a:pos x="73" y="22"/>
                </a:cxn>
                <a:cxn ang="0">
                  <a:pos x="73" y="20"/>
                </a:cxn>
              </a:cxnLst>
              <a:rect l="0" t="0" r="r" b="b"/>
              <a:pathLst>
                <a:path w="73" h="25">
                  <a:moveTo>
                    <a:pt x="73" y="20"/>
                  </a:moveTo>
                  <a:lnTo>
                    <a:pt x="73" y="16"/>
                  </a:lnTo>
                  <a:lnTo>
                    <a:pt x="72" y="13"/>
                  </a:lnTo>
                  <a:lnTo>
                    <a:pt x="64" y="8"/>
                  </a:lnTo>
                  <a:lnTo>
                    <a:pt x="61" y="3"/>
                  </a:lnTo>
                  <a:lnTo>
                    <a:pt x="53" y="5"/>
                  </a:lnTo>
                  <a:lnTo>
                    <a:pt x="47" y="6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39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3" y="8"/>
                  </a:lnTo>
                  <a:lnTo>
                    <a:pt x="0" y="11"/>
                  </a:lnTo>
                  <a:lnTo>
                    <a:pt x="6" y="17"/>
                  </a:lnTo>
                  <a:lnTo>
                    <a:pt x="13" y="19"/>
                  </a:lnTo>
                  <a:lnTo>
                    <a:pt x="27" y="20"/>
                  </a:lnTo>
                  <a:lnTo>
                    <a:pt x="36" y="19"/>
                  </a:lnTo>
                  <a:lnTo>
                    <a:pt x="48" y="23"/>
                  </a:lnTo>
                  <a:lnTo>
                    <a:pt x="53" y="22"/>
                  </a:lnTo>
                  <a:lnTo>
                    <a:pt x="58" y="25"/>
                  </a:lnTo>
                  <a:lnTo>
                    <a:pt x="62" y="25"/>
                  </a:lnTo>
                  <a:lnTo>
                    <a:pt x="65" y="20"/>
                  </a:lnTo>
                  <a:lnTo>
                    <a:pt x="73" y="22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81" name="Freeform 488"/>
            <p:cNvSpPr>
              <a:spLocks/>
            </p:cNvSpPr>
            <p:nvPr/>
          </p:nvSpPr>
          <p:spPr bwMode="auto">
            <a:xfrm>
              <a:off x="7481376" y="1668250"/>
              <a:ext cx="123847" cy="34933"/>
            </a:xfrm>
            <a:custGeom>
              <a:avLst/>
              <a:gdLst/>
              <a:ahLst/>
              <a:cxnLst>
                <a:cxn ang="0">
                  <a:pos x="51" y="17"/>
                </a:cxn>
                <a:cxn ang="0">
                  <a:pos x="60" y="17"/>
                </a:cxn>
                <a:cxn ang="0">
                  <a:pos x="65" y="14"/>
                </a:cxn>
                <a:cxn ang="0">
                  <a:pos x="71" y="13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63" y="5"/>
                </a:cxn>
                <a:cxn ang="0">
                  <a:pos x="63" y="5"/>
                </a:cxn>
                <a:cxn ang="0">
                  <a:pos x="51" y="3"/>
                </a:cxn>
                <a:cxn ang="0">
                  <a:pos x="40" y="0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6" y="3"/>
                </a:cxn>
                <a:cxn ang="0">
                  <a:pos x="6" y="8"/>
                </a:cxn>
                <a:cxn ang="0">
                  <a:pos x="0" y="11"/>
                </a:cxn>
                <a:cxn ang="0">
                  <a:pos x="4" y="13"/>
                </a:cxn>
                <a:cxn ang="0">
                  <a:pos x="4" y="17"/>
                </a:cxn>
                <a:cxn ang="0">
                  <a:pos x="10" y="20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32" y="17"/>
                </a:cxn>
                <a:cxn ang="0">
                  <a:pos x="32" y="17"/>
                </a:cxn>
                <a:cxn ang="0">
                  <a:pos x="37" y="17"/>
                </a:cxn>
                <a:cxn ang="0">
                  <a:pos x="37" y="17"/>
                </a:cxn>
                <a:cxn ang="0">
                  <a:pos x="37" y="17"/>
                </a:cxn>
                <a:cxn ang="0">
                  <a:pos x="37" y="17"/>
                </a:cxn>
                <a:cxn ang="0">
                  <a:pos x="51" y="17"/>
                </a:cxn>
                <a:cxn ang="0">
                  <a:pos x="51" y="17"/>
                </a:cxn>
              </a:cxnLst>
              <a:rect l="0" t="0" r="r" b="b"/>
              <a:pathLst>
                <a:path w="74" h="20">
                  <a:moveTo>
                    <a:pt x="51" y="17"/>
                  </a:moveTo>
                  <a:lnTo>
                    <a:pt x="60" y="17"/>
                  </a:lnTo>
                  <a:lnTo>
                    <a:pt x="65" y="14"/>
                  </a:lnTo>
                  <a:lnTo>
                    <a:pt x="71" y="13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51" y="3"/>
                  </a:lnTo>
                  <a:lnTo>
                    <a:pt x="40" y="0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6" y="3"/>
                  </a:lnTo>
                  <a:lnTo>
                    <a:pt x="6" y="8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10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51" y="17"/>
                  </a:lnTo>
                  <a:lnTo>
                    <a:pt x="51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82" name="Freeform 489"/>
            <p:cNvSpPr>
              <a:spLocks/>
            </p:cNvSpPr>
            <p:nvPr/>
          </p:nvSpPr>
          <p:spPr bwMode="auto">
            <a:xfrm>
              <a:off x="7515778" y="1698420"/>
              <a:ext cx="27522" cy="14290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15" y="2"/>
                </a:cxn>
              </a:cxnLst>
              <a:rect l="0" t="0" r="r" b="b"/>
              <a:pathLst>
                <a:path w="17" h="8">
                  <a:moveTo>
                    <a:pt x="15" y="2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4" y="5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83" name="Freeform 490"/>
            <p:cNvSpPr>
              <a:spLocks/>
            </p:cNvSpPr>
            <p:nvPr/>
          </p:nvSpPr>
          <p:spPr bwMode="auto">
            <a:xfrm>
              <a:off x="7452135" y="1698420"/>
              <a:ext cx="53322" cy="17466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5" y="5"/>
                </a:cxn>
                <a:cxn ang="0">
                  <a:pos x="19" y="2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27" y="8"/>
                </a:cxn>
                <a:cxn ang="0">
                  <a:pos x="32" y="8"/>
                </a:cxn>
              </a:cxnLst>
              <a:rect l="0" t="0" r="r" b="b"/>
              <a:pathLst>
                <a:path w="32" h="10">
                  <a:moveTo>
                    <a:pt x="32" y="8"/>
                  </a:moveTo>
                  <a:lnTo>
                    <a:pt x="25" y="5"/>
                  </a:lnTo>
                  <a:lnTo>
                    <a:pt x="19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7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84" name="Freeform 491"/>
            <p:cNvSpPr>
              <a:spLocks/>
            </p:cNvSpPr>
            <p:nvPr/>
          </p:nvSpPr>
          <p:spPr bwMode="auto">
            <a:xfrm>
              <a:off x="7553620" y="1779401"/>
              <a:ext cx="20641" cy="79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9" y="5"/>
                </a:cxn>
                <a:cxn ang="0">
                  <a:pos x="11" y="3"/>
                </a:cxn>
                <a:cxn ang="0">
                  <a:pos x="12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12" h="5">
                  <a:moveTo>
                    <a:pt x="0" y="2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85" name="Freeform 492"/>
            <p:cNvSpPr>
              <a:spLocks/>
            </p:cNvSpPr>
            <p:nvPr/>
          </p:nvSpPr>
          <p:spPr bwMode="auto">
            <a:xfrm>
              <a:off x="7565661" y="1765111"/>
              <a:ext cx="8600" cy="793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4" h="5">
                  <a:moveTo>
                    <a:pt x="0" y="4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86" name="Freeform 493"/>
            <p:cNvSpPr>
              <a:spLocks/>
            </p:cNvSpPr>
            <p:nvPr/>
          </p:nvSpPr>
          <p:spPr bwMode="auto">
            <a:xfrm>
              <a:off x="7586302" y="1777814"/>
              <a:ext cx="10321" cy="111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87" name="Freeform 494"/>
            <p:cNvSpPr>
              <a:spLocks/>
            </p:cNvSpPr>
            <p:nvPr/>
          </p:nvSpPr>
          <p:spPr bwMode="auto">
            <a:xfrm>
              <a:off x="7398811" y="1765111"/>
              <a:ext cx="6880" cy="1270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88" name="Freeform 495"/>
            <p:cNvSpPr>
              <a:spLocks/>
            </p:cNvSpPr>
            <p:nvPr/>
          </p:nvSpPr>
          <p:spPr bwMode="auto">
            <a:xfrm>
              <a:off x="7170039" y="1673015"/>
              <a:ext cx="5160" cy="1111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4" y="3"/>
                </a:cxn>
              </a:cxnLst>
              <a:rect l="0" t="0" r="r" b="b"/>
              <a:pathLst>
                <a:path w="4" h="6">
                  <a:moveTo>
                    <a:pt x="4" y="3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4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89" name="Freeform 496"/>
            <p:cNvSpPr>
              <a:spLocks/>
            </p:cNvSpPr>
            <p:nvPr/>
          </p:nvSpPr>
          <p:spPr bwMode="auto">
            <a:xfrm>
              <a:off x="7101235" y="1707948"/>
              <a:ext cx="36121" cy="9527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20" y="6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19" y="1"/>
                </a:cxn>
                <a:cxn ang="0">
                  <a:pos x="13" y="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6" y="6"/>
                </a:cxn>
                <a:cxn ang="0">
                  <a:pos x="16" y="6"/>
                </a:cxn>
              </a:cxnLst>
              <a:rect l="0" t="0" r="r" b="b"/>
              <a:pathLst>
                <a:path w="22" h="6">
                  <a:moveTo>
                    <a:pt x="16" y="6"/>
                  </a:moveTo>
                  <a:lnTo>
                    <a:pt x="20" y="6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90" name="Freeform 497"/>
            <p:cNvSpPr>
              <a:spLocks/>
            </p:cNvSpPr>
            <p:nvPr/>
          </p:nvSpPr>
          <p:spPr bwMode="auto">
            <a:xfrm>
              <a:off x="7170039" y="1828626"/>
              <a:ext cx="8600" cy="952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6" y="3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lnTo>
                    <a:pt x="6" y="3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91" name="Freeform 498"/>
            <p:cNvSpPr>
              <a:spLocks/>
            </p:cNvSpPr>
            <p:nvPr/>
          </p:nvSpPr>
          <p:spPr bwMode="auto">
            <a:xfrm>
              <a:off x="7156278" y="1868322"/>
              <a:ext cx="18921" cy="14291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0"/>
                </a:cxn>
                <a:cxn ang="0">
                  <a:pos x="6" y="1"/>
                </a:cxn>
                <a:cxn ang="0">
                  <a:pos x="3" y="3"/>
                </a:cxn>
              </a:cxnLst>
              <a:rect l="0" t="0" r="r" b="b"/>
              <a:pathLst>
                <a:path w="12" h="8">
                  <a:moveTo>
                    <a:pt x="3" y="3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92" name="Freeform 499"/>
            <p:cNvSpPr>
              <a:spLocks/>
            </p:cNvSpPr>
            <p:nvPr/>
          </p:nvSpPr>
          <p:spPr bwMode="auto">
            <a:xfrm>
              <a:off x="7053072" y="1868322"/>
              <a:ext cx="24081" cy="11116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4" y="6"/>
                </a:cxn>
                <a:cxn ang="0">
                  <a:pos x="15" y="5"/>
                </a:cxn>
                <a:cxn ang="0">
                  <a:pos x="1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15" h="6">
                  <a:moveTo>
                    <a:pt x="12" y="5"/>
                  </a:moveTo>
                  <a:lnTo>
                    <a:pt x="14" y="6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93" name="Freeform 500"/>
            <p:cNvSpPr>
              <a:spLocks/>
            </p:cNvSpPr>
            <p:nvPr/>
          </p:nvSpPr>
          <p:spPr bwMode="auto">
            <a:xfrm>
              <a:off x="7082313" y="1857208"/>
              <a:ext cx="22362" cy="111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5" y="4"/>
                </a:cxn>
                <a:cxn ang="0">
                  <a:pos x="9" y="4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4" h="6">
                  <a:moveTo>
                    <a:pt x="0" y="3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5" y="4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94" name="Freeform 501"/>
            <p:cNvSpPr>
              <a:spLocks/>
            </p:cNvSpPr>
            <p:nvPr/>
          </p:nvSpPr>
          <p:spPr bwMode="auto">
            <a:xfrm>
              <a:off x="7101235" y="1868322"/>
              <a:ext cx="18921" cy="47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8" y="3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2" y="3"/>
                  </a:lnTo>
                  <a:lnTo>
                    <a:pt x="3" y="3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95" name="Freeform 502"/>
            <p:cNvSpPr>
              <a:spLocks/>
            </p:cNvSpPr>
            <p:nvPr/>
          </p:nvSpPr>
          <p:spPr bwMode="auto">
            <a:xfrm>
              <a:off x="7114996" y="1879438"/>
              <a:ext cx="25801" cy="1587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6" y="2"/>
                </a:cxn>
                <a:cxn ang="0">
                  <a:pos x="14" y="0"/>
                </a:cxn>
              </a:cxnLst>
              <a:rect l="0" t="0" r="r" b="b"/>
              <a:pathLst>
                <a:path w="16" h="9">
                  <a:moveTo>
                    <a:pt x="14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96" name="Freeform 503"/>
            <p:cNvSpPr>
              <a:spLocks/>
            </p:cNvSpPr>
            <p:nvPr/>
          </p:nvSpPr>
          <p:spPr bwMode="auto">
            <a:xfrm>
              <a:off x="7295605" y="1831802"/>
              <a:ext cx="6880" cy="79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97" name="Freeform 504"/>
            <p:cNvSpPr>
              <a:spLocks/>
            </p:cNvSpPr>
            <p:nvPr/>
          </p:nvSpPr>
          <p:spPr bwMode="auto">
            <a:xfrm>
              <a:off x="7278404" y="1842916"/>
              <a:ext cx="8601" cy="9527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4" y="5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lnTo>
                    <a:pt x="4" y="5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98" name="Freeform 505"/>
            <p:cNvSpPr>
              <a:spLocks/>
            </p:cNvSpPr>
            <p:nvPr/>
          </p:nvSpPr>
          <p:spPr bwMode="auto">
            <a:xfrm>
              <a:off x="7249163" y="1796869"/>
              <a:ext cx="24081" cy="6351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4" y="1"/>
                </a:cxn>
                <a:cxn ang="0">
                  <a:pos x="11" y="1"/>
                </a:cxn>
              </a:cxnLst>
              <a:rect l="0" t="0" r="r" b="b"/>
              <a:pathLst>
                <a:path w="14" h="4">
                  <a:moveTo>
                    <a:pt x="11" y="1"/>
                  </a:moveTo>
                  <a:lnTo>
                    <a:pt x="8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99" name="Freeform 506"/>
            <p:cNvSpPr>
              <a:spLocks/>
            </p:cNvSpPr>
            <p:nvPr/>
          </p:nvSpPr>
          <p:spPr bwMode="auto">
            <a:xfrm>
              <a:off x="7244002" y="1801632"/>
              <a:ext cx="5161" cy="794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" y="1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00" name="Freeform 507"/>
            <p:cNvSpPr>
              <a:spLocks/>
            </p:cNvSpPr>
            <p:nvPr/>
          </p:nvSpPr>
          <p:spPr bwMode="auto">
            <a:xfrm>
              <a:off x="7223361" y="1798456"/>
              <a:ext cx="22362" cy="9527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4" y="3"/>
                </a:cxn>
                <a:cxn ang="0">
                  <a:pos x="14" y="2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lnTo>
                    <a:pt x="14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3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01" name="Freeform 508"/>
            <p:cNvSpPr>
              <a:spLocks/>
            </p:cNvSpPr>
            <p:nvPr/>
          </p:nvSpPr>
          <p:spPr bwMode="auto">
            <a:xfrm>
              <a:off x="7235402" y="1809571"/>
              <a:ext cx="8600" cy="47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02" name="Freeform 509"/>
            <p:cNvSpPr>
              <a:spLocks/>
            </p:cNvSpPr>
            <p:nvPr/>
          </p:nvSpPr>
          <p:spPr bwMode="auto">
            <a:xfrm>
              <a:off x="7238843" y="1817510"/>
              <a:ext cx="5160" cy="95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03" name="Freeform 510"/>
            <p:cNvSpPr>
              <a:spLocks/>
            </p:cNvSpPr>
            <p:nvPr/>
          </p:nvSpPr>
          <p:spPr bwMode="auto">
            <a:xfrm>
              <a:off x="7245723" y="1842916"/>
              <a:ext cx="30962" cy="952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17" y="5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19" h="5">
                  <a:moveTo>
                    <a:pt x="19" y="3"/>
                  </a:moveTo>
                  <a:lnTo>
                    <a:pt x="19" y="2"/>
                  </a:lnTo>
                  <a:lnTo>
                    <a:pt x="1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04" name="Freeform 511"/>
            <p:cNvSpPr>
              <a:spLocks/>
            </p:cNvSpPr>
            <p:nvPr/>
          </p:nvSpPr>
          <p:spPr bwMode="auto">
            <a:xfrm>
              <a:off x="6772696" y="1657136"/>
              <a:ext cx="48163" cy="11115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9" y="1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4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29" h="6">
                  <a:moveTo>
                    <a:pt x="29" y="3"/>
                  </a:moveTo>
                  <a:lnTo>
                    <a:pt x="29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05" name="Freeform 512"/>
            <p:cNvSpPr>
              <a:spLocks/>
            </p:cNvSpPr>
            <p:nvPr/>
          </p:nvSpPr>
          <p:spPr bwMode="auto">
            <a:xfrm>
              <a:off x="6788177" y="1671426"/>
              <a:ext cx="73964" cy="15879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7" y="9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44" y="6"/>
                </a:cxn>
                <a:cxn ang="0">
                  <a:pos x="44" y="6"/>
                </a:cxn>
                <a:cxn ang="0">
                  <a:pos x="44" y="3"/>
                </a:cxn>
                <a:cxn ang="0">
                  <a:pos x="41" y="3"/>
                </a:cxn>
                <a:cxn ang="0">
                  <a:pos x="41" y="3"/>
                </a:cxn>
                <a:cxn ang="0">
                  <a:pos x="39" y="1"/>
                </a:cxn>
                <a:cxn ang="0">
                  <a:pos x="39" y="1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44" h="9">
                  <a:moveTo>
                    <a:pt x="11" y="1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17" y="9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06" name="Freeform 513"/>
            <p:cNvSpPr>
              <a:spLocks/>
            </p:cNvSpPr>
            <p:nvPr/>
          </p:nvSpPr>
          <p:spPr bwMode="auto">
            <a:xfrm>
              <a:off x="6592086" y="1773050"/>
              <a:ext cx="335418" cy="95272"/>
            </a:xfrm>
            <a:custGeom>
              <a:avLst/>
              <a:gdLst/>
              <a:ahLst/>
              <a:cxnLst>
                <a:cxn ang="0">
                  <a:pos x="203" y="5"/>
                </a:cxn>
                <a:cxn ang="0">
                  <a:pos x="203" y="0"/>
                </a:cxn>
                <a:cxn ang="0">
                  <a:pos x="181" y="2"/>
                </a:cxn>
                <a:cxn ang="0">
                  <a:pos x="164" y="9"/>
                </a:cxn>
                <a:cxn ang="0">
                  <a:pos x="146" y="9"/>
                </a:cxn>
                <a:cxn ang="0">
                  <a:pos x="133" y="13"/>
                </a:cxn>
                <a:cxn ang="0">
                  <a:pos x="110" y="13"/>
                </a:cxn>
                <a:cxn ang="0">
                  <a:pos x="101" y="9"/>
                </a:cxn>
                <a:cxn ang="0">
                  <a:pos x="96" y="13"/>
                </a:cxn>
                <a:cxn ang="0">
                  <a:pos x="88" y="17"/>
                </a:cxn>
                <a:cxn ang="0">
                  <a:pos x="71" y="17"/>
                </a:cxn>
                <a:cxn ang="0">
                  <a:pos x="65" y="19"/>
                </a:cxn>
                <a:cxn ang="0">
                  <a:pos x="57" y="17"/>
                </a:cxn>
                <a:cxn ang="0">
                  <a:pos x="54" y="23"/>
                </a:cxn>
                <a:cxn ang="0">
                  <a:pos x="50" y="25"/>
                </a:cxn>
                <a:cxn ang="0">
                  <a:pos x="50" y="25"/>
                </a:cxn>
                <a:cxn ang="0">
                  <a:pos x="42" y="28"/>
                </a:cxn>
                <a:cxn ang="0">
                  <a:pos x="42" y="28"/>
                </a:cxn>
                <a:cxn ang="0">
                  <a:pos x="36" y="27"/>
                </a:cxn>
                <a:cxn ang="0">
                  <a:pos x="31" y="27"/>
                </a:cxn>
                <a:cxn ang="0">
                  <a:pos x="28" y="31"/>
                </a:cxn>
                <a:cxn ang="0">
                  <a:pos x="34" y="31"/>
                </a:cxn>
                <a:cxn ang="0">
                  <a:pos x="42" y="34"/>
                </a:cxn>
                <a:cxn ang="0">
                  <a:pos x="37" y="36"/>
                </a:cxn>
                <a:cxn ang="0">
                  <a:pos x="31" y="42"/>
                </a:cxn>
                <a:cxn ang="0">
                  <a:pos x="14" y="42"/>
                </a:cxn>
                <a:cxn ang="0">
                  <a:pos x="0" y="45"/>
                </a:cxn>
                <a:cxn ang="0">
                  <a:pos x="0" y="47"/>
                </a:cxn>
                <a:cxn ang="0">
                  <a:pos x="14" y="47"/>
                </a:cxn>
                <a:cxn ang="0">
                  <a:pos x="18" y="48"/>
                </a:cxn>
                <a:cxn ang="0">
                  <a:pos x="28" y="50"/>
                </a:cxn>
                <a:cxn ang="0">
                  <a:pos x="34" y="51"/>
                </a:cxn>
                <a:cxn ang="0">
                  <a:pos x="39" y="53"/>
                </a:cxn>
                <a:cxn ang="0">
                  <a:pos x="45" y="53"/>
                </a:cxn>
                <a:cxn ang="0">
                  <a:pos x="43" y="47"/>
                </a:cxn>
                <a:cxn ang="0">
                  <a:pos x="46" y="47"/>
                </a:cxn>
                <a:cxn ang="0">
                  <a:pos x="53" y="47"/>
                </a:cxn>
                <a:cxn ang="0">
                  <a:pos x="54" y="42"/>
                </a:cxn>
                <a:cxn ang="0">
                  <a:pos x="59" y="44"/>
                </a:cxn>
                <a:cxn ang="0">
                  <a:pos x="60" y="44"/>
                </a:cxn>
                <a:cxn ang="0">
                  <a:pos x="60" y="34"/>
                </a:cxn>
                <a:cxn ang="0">
                  <a:pos x="74" y="33"/>
                </a:cxn>
                <a:cxn ang="0">
                  <a:pos x="81" y="36"/>
                </a:cxn>
                <a:cxn ang="0">
                  <a:pos x="87" y="34"/>
                </a:cxn>
                <a:cxn ang="0">
                  <a:pos x="88" y="31"/>
                </a:cxn>
                <a:cxn ang="0">
                  <a:pos x="85" y="27"/>
                </a:cxn>
                <a:cxn ang="0">
                  <a:pos x="109" y="23"/>
                </a:cxn>
                <a:cxn ang="0">
                  <a:pos x="109" y="23"/>
                </a:cxn>
                <a:cxn ang="0">
                  <a:pos x="138" y="20"/>
                </a:cxn>
                <a:cxn ang="0">
                  <a:pos x="138" y="20"/>
                </a:cxn>
                <a:cxn ang="0">
                  <a:pos x="177" y="14"/>
                </a:cxn>
                <a:cxn ang="0">
                  <a:pos x="191" y="13"/>
                </a:cxn>
                <a:cxn ang="0">
                  <a:pos x="200" y="13"/>
                </a:cxn>
                <a:cxn ang="0">
                  <a:pos x="203" y="5"/>
                </a:cxn>
              </a:cxnLst>
              <a:rect l="0" t="0" r="r" b="b"/>
              <a:pathLst>
                <a:path w="203" h="53">
                  <a:moveTo>
                    <a:pt x="203" y="5"/>
                  </a:moveTo>
                  <a:lnTo>
                    <a:pt x="203" y="0"/>
                  </a:lnTo>
                  <a:lnTo>
                    <a:pt x="181" y="2"/>
                  </a:lnTo>
                  <a:lnTo>
                    <a:pt x="164" y="9"/>
                  </a:lnTo>
                  <a:lnTo>
                    <a:pt x="146" y="9"/>
                  </a:lnTo>
                  <a:lnTo>
                    <a:pt x="133" y="13"/>
                  </a:lnTo>
                  <a:lnTo>
                    <a:pt x="110" y="13"/>
                  </a:lnTo>
                  <a:lnTo>
                    <a:pt x="101" y="9"/>
                  </a:lnTo>
                  <a:lnTo>
                    <a:pt x="96" y="13"/>
                  </a:lnTo>
                  <a:lnTo>
                    <a:pt x="88" y="17"/>
                  </a:lnTo>
                  <a:lnTo>
                    <a:pt x="71" y="17"/>
                  </a:lnTo>
                  <a:lnTo>
                    <a:pt x="65" y="19"/>
                  </a:lnTo>
                  <a:lnTo>
                    <a:pt x="57" y="17"/>
                  </a:lnTo>
                  <a:lnTo>
                    <a:pt x="54" y="23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6" y="27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34" y="31"/>
                  </a:lnTo>
                  <a:lnTo>
                    <a:pt x="42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14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14" y="47"/>
                  </a:lnTo>
                  <a:lnTo>
                    <a:pt x="18" y="48"/>
                  </a:lnTo>
                  <a:lnTo>
                    <a:pt x="28" y="50"/>
                  </a:lnTo>
                  <a:lnTo>
                    <a:pt x="34" y="51"/>
                  </a:lnTo>
                  <a:lnTo>
                    <a:pt x="39" y="53"/>
                  </a:lnTo>
                  <a:lnTo>
                    <a:pt x="45" y="53"/>
                  </a:lnTo>
                  <a:lnTo>
                    <a:pt x="43" y="47"/>
                  </a:lnTo>
                  <a:lnTo>
                    <a:pt x="46" y="47"/>
                  </a:lnTo>
                  <a:lnTo>
                    <a:pt x="53" y="47"/>
                  </a:lnTo>
                  <a:lnTo>
                    <a:pt x="54" y="42"/>
                  </a:lnTo>
                  <a:lnTo>
                    <a:pt x="59" y="44"/>
                  </a:lnTo>
                  <a:lnTo>
                    <a:pt x="60" y="44"/>
                  </a:lnTo>
                  <a:lnTo>
                    <a:pt x="60" y="34"/>
                  </a:lnTo>
                  <a:lnTo>
                    <a:pt x="74" y="33"/>
                  </a:lnTo>
                  <a:lnTo>
                    <a:pt x="81" y="36"/>
                  </a:lnTo>
                  <a:lnTo>
                    <a:pt x="87" y="34"/>
                  </a:lnTo>
                  <a:lnTo>
                    <a:pt x="88" y="31"/>
                  </a:lnTo>
                  <a:lnTo>
                    <a:pt x="85" y="27"/>
                  </a:lnTo>
                  <a:lnTo>
                    <a:pt x="109" y="23"/>
                  </a:lnTo>
                  <a:lnTo>
                    <a:pt x="109" y="23"/>
                  </a:lnTo>
                  <a:lnTo>
                    <a:pt x="138" y="20"/>
                  </a:lnTo>
                  <a:lnTo>
                    <a:pt x="138" y="20"/>
                  </a:lnTo>
                  <a:lnTo>
                    <a:pt x="177" y="14"/>
                  </a:lnTo>
                  <a:lnTo>
                    <a:pt x="191" y="13"/>
                  </a:lnTo>
                  <a:lnTo>
                    <a:pt x="200" y="13"/>
                  </a:lnTo>
                  <a:lnTo>
                    <a:pt x="203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07" name="Freeform 514"/>
            <p:cNvSpPr>
              <a:spLocks/>
            </p:cNvSpPr>
            <p:nvPr/>
          </p:nvSpPr>
          <p:spPr bwMode="auto">
            <a:xfrm>
              <a:off x="6586925" y="1854032"/>
              <a:ext cx="5161" cy="31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08" name="Freeform 515"/>
            <p:cNvSpPr>
              <a:spLocks/>
            </p:cNvSpPr>
            <p:nvPr/>
          </p:nvSpPr>
          <p:spPr bwMode="auto">
            <a:xfrm>
              <a:off x="6690131" y="1696832"/>
              <a:ext cx="30962" cy="11116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0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19" y="3"/>
                </a:cxn>
              </a:cxnLst>
              <a:rect l="0" t="0" r="r" b="b"/>
              <a:pathLst>
                <a:path w="19" h="6">
                  <a:moveTo>
                    <a:pt x="19" y="3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09" name="Freeform 516"/>
            <p:cNvSpPr>
              <a:spLocks/>
            </p:cNvSpPr>
            <p:nvPr/>
          </p:nvSpPr>
          <p:spPr bwMode="auto">
            <a:xfrm>
              <a:off x="6714213" y="1671426"/>
              <a:ext cx="55043" cy="222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4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7" y="4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3" y="3"/>
                </a:cxn>
                <a:cxn ang="0">
                  <a:pos x="33" y="3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4" y="1"/>
                </a:cxn>
                <a:cxn ang="0">
                  <a:pos x="24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33" h="12">
                  <a:moveTo>
                    <a:pt x="14" y="0"/>
                  </a:moveTo>
                  <a:lnTo>
                    <a:pt x="14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4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10" name="Freeform 517"/>
            <p:cNvSpPr>
              <a:spLocks/>
            </p:cNvSpPr>
            <p:nvPr/>
          </p:nvSpPr>
          <p:spPr bwMode="auto">
            <a:xfrm>
              <a:off x="6593806" y="1652372"/>
              <a:ext cx="130727" cy="50812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0" y="1"/>
                </a:cxn>
                <a:cxn ang="0">
                  <a:pos x="66" y="1"/>
                </a:cxn>
                <a:cxn ang="0">
                  <a:pos x="62" y="3"/>
                </a:cxn>
                <a:cxn ang="0">
                  <a:pos x="55" y="3"/>
                </a:cxn>
                <a:cxn ang="0">
                  <a:pos x="53" y="4"/>
                </a:cxn>
                <a:cxn ang="0">
                  <a:pos x="45" y="6"/>
                </a:cxn>
                <a:cxn ang="0">
                  <a:pos x="41" y="6"/>
                </a:cxn>
                <a:cxn ang="0">
                  <a:pos x="39" y="9"/>
                </a:cxn>
                <a:cxn ang="0">
                  <a:pos x="35" y="9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4" y="11"/>
                </a:cxn>
                <a:cxn ang="0">
                  <a:pos x="10" y="11"/>
                </a:cxn>
                <a:cxn ang="0">
                  <a:pos x="8" y="12"/>
                </a:cxn>
                <a:cxn ang="0">
                  <a:pos x="2" y="15"/>
                </a:cxn>
                <a:cxn ang="0">
                  <a:pos x="0" y="17"/>
                </a:cxn>
                <a:cxn ang="0">
                  <a:pos x="3" y="18"/>
                </a:cxn>
                <a:cxn ang="0">
                  <a:pos x="10" y="20"/>
                </a:cxn>
                <a:cxn ang="0">
                  <a:pos x="11" y="20"/>
                </a:cxn>
                <a:cxn ang="0">
                  <a:pos x="13" y="20"/>
                </a:cxn>
                <a:cxn ang="0">
                  <a:pos x="16" y="20"/>
                </a:cxn>
                <a:cxn ang="0">
                  <a:pos x="17" y="20"/>
                </a:cxn>
                <a:cxn ang="0">
                  <a:pos x="19" y="20"/>
                </a:cxn>
                <a:cxn ang="0">
                  <a:pos x="21" y="20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38" y="20"/>
                </a:cxn>
                <a:cxn ang="0">
                  <a:pos x="41" y="20"/>
                </a:cxn>
                <a:cxn ang="0">
                  <a:pos x="42" y="25"/>
                </a:cxn>
                <a:cxn ang="0">
                  <a:pos x="52" y="29"/>
                </a:cxn>
                <a:cxn ang="0">
                  <a:pos x="55" y="25"/>
                </a:cxn>
                <a:cxn ang="0">
                  <a:pos x="53" y="22"/>
                </a:cxn>
                <a:cxn ang="0">
                  <a:pos x="52" y="20"/>
                </a:cxn>
                <a:cxn ang="0">
                  <a:pos x="47" y="22"/>
                </a:cxn>
                <a:cxn ang="0">
                  <a:pos x="47" y="20"/>
                </a:cxn>
                <a:cxn ang="0">
                  <a:pos x="53" y="18"/>
                </a:cxn>
                <a:cxn ang="0">
                  <a:pos x="59" y="18"/>
                </a:cxn>
                <a:cxn ang="0">
                  <a:pos x="66" y="18"/>
                </a:cxn>
                <a:cxn ang="0">
                  <a:pos x="72" y="18"/>
                </a:cxn>
                <a:cxn ang="0">
                  <a:pos x="73" y="15"/>
                </a:cxn>
                <a:cxn ang="0">
                  <a:pos x="70" y="14"/>
                </a:cxn>
                <a:cxn ang="0">
                  <a:pos x="64" y="14"/>
                </a:cxn>
                <a:cxn ang="0">
                  <a:pos x="61" y="14"/>
                </a:cxn>
                <a:cxn ang="0">
                  <a:pos x="58" y="14"/>
                </a:cxn>
                <a:cxn ang="0">
                  <a:pos x="53" y="12"/>
                </a:cxn>
                <a:cxn ang="0">
                  <a:pos x="58" y="11"/>
                </a:cxn>
                <a:cxn ang="0">
                  <a:pos x="58" y="9"/>
                </a:cxn>
                <a:cxn ang="0">
                  <a:pos x="55" y="9"/>
                </a:cxn>
                <a:cxn ang="0">
                  <a:pos x="52" y="9"/>
                </a:cxn>
                <a:cxn ang="0">
                  <a:pos x="55" y="6"/>
                </a:cxn>
                <a:cxn ang="0">
                  <a:pos x="58" y="6"/>
                </a:cxn>
                <a:cxn ang="0">
                  <a:pos x="61" y="6"/>
                </a:cxn>
                <a:cxn ang="0">
                  <a:pos x="69" y="6"/>
                </a:cxn>
                <a:cxn ang="0">
                  <a:pos x="75" y="6"/>
                </a:cxn>
                <a:cxn ang="0">
                  <a:pos x="78" y="4"/>
                </a:cxn>
                <a:cxn ang="0">
                  <a:pos x="80" y="1"/>
                </a:cxn>
                <a:cxn ang="0">
                  <a:pos x="76" y="0"/>
                </a:cxn>
              </a:cxnLst>
              <a:rect l="0" t="0" r="r" b="b"/>
              <a:pathLst>
                <a:path w="80" h="29">
                  <a:moveTo>
                    <a:pt x="76" y="0"/>
                  </a:moveTo>
                  <a:lnTo>
                    <a:pt x="76" y="0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27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38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2" y="25"/>
                  </a:lnTo>
                  <a:lnTo>
                    <a:pt x="49" y="28"/>
                  </a:lnTo>
                  <a:lnTo>
                    <a:pt x="52" y="29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5" y="6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11" name="Freeform 518"/>
            <p:cNvSpPr>
              <a:spLocks/>
            </p:cNvSpPr>
            <p:nvPr/>
          </p:nvSpPr>
          <p:spPr bwMode="auto">
            <a:xfrm>
              <a:off x="6635088" y="1692069"/>
              <a:ext cx="25802" cy="95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6" y="1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6" y="4"/>
                </a:cxn>
                <a:cxn ang="0">
                  <a:pos x="14" y="3"/>
                </a:cxn>
              </a:cxnLst>
              <a:rect l="0" t="0" r="r" b="b"/>
              <a:pathLst>
                <a:path w="16" h="6">
                  <a:moveTo>
                    <a:pt x="14" y="3"/>
                  </a:moveTo>
                  <a:lnTo>
                    <a:pt x="16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4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12" name="Freeform 519"/>
            <p:cNvSpPr>
              <a:spLocks/>
            </p:cNvSpPr>
            <p:nvPr/>
          </p:nvSpPr>
          <p:spPr bwMode="auto">
            <a:xfrm>
              <a:off x="6499201" y="1698420"/>
              <a:ext cx="39562" cy="9527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22" y="5"/>
                </a:cxn>
                <a:cxn ang="0">
                  <a:pos x="24" y="3"/>
                </a:cxn>
                <a:cxn ang="0">
                  <a:pos x="22" y="2"/>
                </a:cxn>
              </a:cxnLst>
              <a:rect l="0" t="0" r="r" b="b"/>
              <a:pathLst>
                <a:path w="24" h="5">
                  <a:moveTo>
                    <a:pt x="22" y="2"/>
                  </a:moveTo>
                  <a:lnTo>
                    <a:pt x="22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13" name="Freeform 520"/>
            <p:cNvSpPr>
              <a:spLocks/>
            </p:cNvSpPr>
            <p:nvPr/>
          </p:nvSpPr>
          <p:spPr bwMode="auto">
            <a:xfrm>
              <a:off x="6552523" y="1687305"/>
              <a:ext cx="20641" cy="1429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13" h="8">
                  <a:moveTo>
                    <a:pt x="6" y="2"/>
                  </a:move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14" name="Freeform 521"/>
            <p:cNvSpPr>
              <a:spLocks/>
            </p:cNvSpPr>
            <p:nvPr/>
          </p:nvSpPr>
          <p:spPr bwMode="auto">
            <a:xfrm>
              <a:off x="6533603" y="1861971"/>
              <a:ext cx="142768" cy="71455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0"/>
                </a:cxn>
                <a:cxn ang="0">
                  <a:pos x="34" y="1"/>
                </a:cxn>
                <a:cxn ang="0">
                  <a:pos x="26" y="11"/>
                </a:cxn>
                <a:cxn ang="0">
                  <a:pos x="17" y="15"/>
                </a:cxn>
                <a:cxn ang="0">
                  <a:pos x="3" y="17"/>
                </a:cxn>
                <a:cxn ang="0">
                  <a:pos x="0" y="22"/>
                </a:cxn>
                <a:cxn ang="0">
                  <a:pos x="3" y="25"/>
                </a:cxn>
                <a:cxn ang="0">
                  <a:pos x="14" y="25"/>
                </a:cxn>
                <a:cxn ang="0">
                  <a:pos x="29" y="26"/>
                </a:cxn>
                <a:cxn ang="0">
                  <a:pos x="32" y="29"/>
                </a:cxn>
                <a:cxn ang="0">
                  <a:pos x="29" y="32"/>
                </a:cxn>
                <a:cxn ang="0">
                  <a:pos x="29" y="36"/>
                </a:cxn>
                <a:cxn ang="0">
                  <a:pos x="35" y="39"/>
                </a:cxn>
                <a:cxn ang="0">
                  <a:pos x="57" y="39"/>
                </a:cxn>
                <a:cxn ang="0">
                  <a:pos x="65" y="40"/>
                </a:cxn>
                <a:cxn ang="0">
                  <a:pos x="85" y="39"/>
                </a:cxn>
                <a:cxn ang="0">
                  <a:pos x="76" y="34"/>
                </a:cxn>
                <a:cxn ang="0">
                  <a:pos x="76" y="34"/>
                </a:cxn>
                <a:cxn ang="0">
                  <a:pos x="65" y="28"/>
                </a:cxn>
                <a:cxn ang="0">
                  <a:pos x="65" y="28"/>
                </a:cxn>
                <a:cxn ang="0">
                  <a:pos x="59" y="25"/>
                </a:cxn>
                <a:cxn ang="0">
                  <a:pos x="54" y="17"/>
                </a:cxn>
                <a:cxn ang="0">
                  <a:pos x="54" y="11"/>
                </a:cxn>
                <a:cxn ang="0">
                  <a:pos x="63" y="4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59" y="1"/>
                </a:cxn>
                <a:cxn ang="0">
                  <a:pos x="59" y="1"/>
                </a:cxn>
                <a:cxn ang="0">
                  <a:pos x="48" y="1"/>
                </a:cxn>
                <a:cxn ang="0">
                  <a:pos x="48" y="1"/>
                </a:cxn>
              </a:cxnLst>
              <a:rect l="0" t="0" r="r" b="b"/>
              <a:pathLst>
                <a:path w="85" h="40">
                  <a:moveTo>
                    <a:pt x="48" y="1"/>
                  </a:moveTo>
                  <a:lnTo>
                    <a:pt x="38" y="0"/>
                  </a:lnTo>
                  <a:lnTo>
                    <a:pt x="34" y="1"/>
                  </a:lnTo>
                  <a:lnTo>
                    <a:pt x="26" y="11"/>
                  </a:lnTo>
                  <a:lnTo>
                    <a:pt x="17" y="15"/>
                  </a:lnTo>
                  <a:lnTo>
                    <a:pt x="3" y="17"/>
                  </a:lnTo>
                  <a:lnTo>
                    <a:pt x="0" y="22"/>
                  </a:lnTo>
                  <a:lnTo>
                    <a:pt x="3" y="25"/>
                  </a:lnTo>
                  <a:lnTo>
                    <a:pt x="14" y="25"/>
                  </a:lnTo>
                  <a:lnTo>
                    <a:pt x="29" y="26"/>
                  </a:lnTo>
                  <a:lnTo>
                    <a:pt x="32" y="29"/>
                  </a:lnTo>
                  <a:lnTo>
                    <a:pt x="29" y="32"/>
                  </a:lnTo>
                  <a:lnTo>
                    <a:pt x="29" y="36"/>
                  </a:lnTo>
                  <a:lnTo>
                    <a:pt x="35" y="39"/>
                  </a:lnTo>
                  <a:lnTo>
                    <a:pt x="57" y="39"/>
                  </a:lnTo>
                  <a:lnTo>
                    <a:pt x="65" y="40"/>
                  </a:lnTo>
                  <a:lnTo>
                    <a:pt x="85" y="39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59" y="25"/>
                  </a:lnTo>
                  <a:lnTo>
                    <a:pt x="54" y="17"/>
                  </a:lnTo>
                  <a:lnTo>
                    <a:pt x="54" y="11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15" name="Freeform 522"/>
            <p:cNvSpPr>
              <a:spLocks/>
            </p:cNvSpPr>
            <p:nvPr/>
          </p:nvSpPr>
          <p:spPr bwMode="auto">
            <a:xfrm>
              <a:off x="6549083" y="1912783"/>
              <a:ext cx="24081" cy="1587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4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15" y="9"/>
                </a:cxn>
                <a:cxn ang="0">
                  <a:pos x="14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5" h="9">
                  <a:moveTo>
                    <a:pt x="6" y="4"/>
                  </a:moveTo>
                  <a:lnTo>
                    <a:pt x="6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15" y="9"/>
                  </a:lnTo>
                  <a:lnTo>
                    <a:pt x="14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16" name="Freeform 523"/>
            <p:cNvSpPr>
              <a:spLocks/>
            </p:cNvSpPr>
            <p:nvPr/>
          </p:nvSpPr>
          <p:spPr bwMode="auto">
            <a:xfrm>
              <a:off x="6690131" y="1938189"/>
              <a:ext cx="22362" cy="158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8" y="8"/>
                </a:cxn>
                <a:cxn ang="0">
                  <a:pos x="10" y="9"/>
                </a:cxn>
                <a:cxn ang="0">
                  <a:pos x="13" y="8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9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8" y="8"/>
                  </a:lnTo>
                  <a:lnTo>
                    <a:pt x="10" y="9"/>
                  </a:lnTo>
                  <a:lnTo>
                    <a:pt x="13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17" name="Freeform 524"/>
            <p:cNvSpPr>
              <a:spLocks/>
            </p:cNvSpPr>
            <p:nvPr/>
          </p:nvSpPr>
          <p:spPr bwMode="auto">
            <a:xfrm>
              <a:off x="6385675" y="1677778"/>
              <a:ext cx="89445" cy="2381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4" y="0"/>
                </a:cxn>
                <a:cxn ang="0">
                  <a:pos x="31" y="1"/>
                </a:cxn>
                <a:cxn ang="0">
                  <a:pos x="28" y="1"/>
                </a:cxn>
                <a:cxn ang="0">
                  <a:pos x="24" y="1"/>
                </a:cxn>
                <a:cxn ang="0">
                  <a:pos x="21" y="3"/>
                </a:cxn>
                <a:cxn ang="0">
                  <a:pos x="20" y="3"/>
                </a:cxn>
                <a:cxn ang="0">
                  <a:pos x="4" y="3"/>
                </a:cxn>
                <a:cxn ang="0">
                  <a:pos x="0" y="8"/>
                </a:cxn>
                <a:cxn ang="0">
                  <a:pos x="12" y="9"/>
                </a:cxn>
                <a:cxn ang="0">
                  <a:pos x="15" y="9"/>
                </a:cxn>
                <a:cxn ang="0">
                  <a:pos x="21" y="9"/>
                </a:cxn>
                <a:cxn ang="0">
                  <a:pos x="23" y="8"/>
                </a:cxn>
                <a:cxn ang="0">
                  <a:pos x="23" y="9"/>
                </a:cxn>
                <a:cxn ang="0">
                  <a:pos x="24" y="11"/>
                </a:cxn>
                <a:cxn ang="0">
                  <a:pos x="24" y="12"/>
                </a:cxn>
                <a:cxn ang="0">
                  <a:pos x="28" y="12"/>
                </a:cxn>
                <a:cxn ang="0">
                  <a:pos x="35" y="14"/>
                </a:cxn>
                <a:cxn ang="0">
                  <a:pos x="40" y="11"/>
                </a:cxn>
                <a:cxn ang="0">
                  <a:pos x="34" y="11"/>
                </a:cxn>
                <a:cxn ang="0">
                  <a:pos x="29" y="9"/>
                </a:cxn>
                <a:cxn ang="0">
                  <a:pos x="29" y="8"/>
                </a:cxn>
                <a:cxn ang="0">
                  <a:pos x="34" y="8"/>
                </a:cxn>
                <a:cxn ang="0">
                  <a:pos x="40" y="6"/>
                </a:cxn>
                <a:cxn ang="0">
                  <a:pos x="42" y="6"/>
                </a:cxn>
                <a:cxn ang="0">
                  <a:pos x="48" y="6"/>
                </a:cxn>
                <a:cxn ang="0">
                  <a:pos x="52" y="6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54" y="3"/>
                </a:cxn>
                <a:cxn ang="0">
                  <a:pos x="45" y="3"/>
                </a:cxn>
                <a:cxn ang="0">
                  <a:pos x="43" y="3"/>
                </a:cxn>
                <a:cxn ang="0">
                  <a:pos x="42" y="1"/>
                </a:cxn>
                <a:cxn ang="0">
                  <a:pos x="40" y="0"/>
                </a:cxn>
              </a:cxnLst>
              <a:rect l="0" t="0" r="r" b="b"/>
              <a:pathLst>
                <a:path w="55" h="14">
                  <a:moveTo>
                    <a:pt x="40" y="0"/>
                  </a:moveTo>
                  <a:lnTo>
                    <a:pt x="37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7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5" y="14"/>
                  </a:lnTo>
                  <a:lnTo>
                    <a:pt x="40" y="14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5" y="4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18" name="Freeform 525"/>
            <p:cNvSpPr>
              <a:spLocks/>
            </p:cNvSpPr>
            <p:nvPr/>
          </p:nvSpPr>
          <p:spPr bwMode="auto">
            <a:xfrm>
              <a:off x="6459638" y="1957243"/>
              <a:ext cx="25802" cy="1587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4"/>
                </a:cxn>
                <a:cxn ang="0">
                  <a:pos x="3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6" y="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5" h="9">
                  <a:moveTo>
                    <a:pt x="6" y="4"/>
                  </a:moveTo>
                  <a:lnTo>
                    <a:pt x="6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6" y="7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19" name="Freeform 526"/>
            <p:cNvSpPr>
              <a:spLocks/>
            </p:cNvSpPr>
            <p:nvPr/>
          </p:nvSpPr>
          <p:spPr bwMode="auto">
            <a:xfrm>
              <a:off x="6113899" y="1692069"/>
              <a:ext cx="10321" cy="63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6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20" name="Freeform 527"/>
            <p:cNvSpPr>
              <a:spLocks/>
            </p:cNvSpPr>
            <p:nvPr/>
          </p:nvSpPr>
          <p:spPr bwMode="auto">
            <a:xfrm>
              <a:off x="6008973" y="1723826"/>
              <a:ext cx="30962" cy="793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9" h="5">
                  <a:moveTo>
                    <a:pt x="0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8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21" name="Freeform 528"/>
            <p:cNvSpPr>
              <a:spLocks/>
            </p:cNvSpPr>
            <p:nvPr/>
          </p:nvSpPr>
          <p:spPr bwMode="auto">
            <a:xfrm>
              <a:off x="5962531" y="1727002"/>
              <a:ext cx="12040" cy="111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6">
                  <a:moveTo>
                    <a:pt x="7" y="4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22" name="Freeform 529"/>
            <p:cNvSpPr>
              <a:spLocks/>
            </p:cNvSpPr>
            <p:nvPr/>
          </p:nvSpPr>
          <p:spPr bwMode="auto">
            <a:xfrm>
              <a:off x="5814602" y="1692069"/>
              <a:ext cx="115246" cy="31757"/>
            </a:xfrm>
            <a:custGeom>
              <a:avLst/>
              <a:gdLst/>
              <a:ahLst/>
              <a:cxnLst>
                <a:cxn ang="0">
                  <a:pos x="50" y="1"/>
                </a:cxn>
                <a:cxn ang="0">
                  <a:pos x="50" y="1"/>
                </a:cxn>
                <a:cxn ang="0">
                  <a:pos x="47" y="3"/>
                </a:cxn>
                <a:cxn ang="0">
                  <a:pos x="47" y="3"/>
                </a:cxn>
                <a:cxn ang="0">
                  <a:pos x="45" y="4"/>
                </a:cxn>
                <a:cxn ang="0">
                  <a:pos x="45" y="4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4" y="3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29" y="7"/>
                </a:cxn>
                <a:cxn ang="0">
                  <a:pos x="29" y="7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0" y="9"/>
                </a:cxn>
                <a:cxn ang="0">
                  <a:pos x="20" y="9"/>
                </a:cxn>
                <a:cxn ang="0">
                  <a:pos x="19" y="9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" y="14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14" y="15"/>
                </a:cxn>
                <a:cxn ang="0">
                  <a:pos x="14" y="15"/>
                </a:cxn>
                <a:cxn ang="0">
                  <a:pos x="14" y="15"/>
                </a:cxn>
                <a:cxn ang="0">
                  <a:pos x="14" y="15"/>
                </a:cxn>
                <a:cxn ang="0">
                  <a:pos x="22" y="17"/>
                </a:cxn>
                <a:cxn ang="0">
                  <a:pos x="22" y="17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9" y="17"/>
                </a:cxn>
                <a:cxn ang="0">
                  <a:pos x="42" y="17"/>
                </a:cxn>
                <a:cxn ang="0">
                  <a:pos x="42" y="17"/>
                </a:cxn>
                <a:cxn ang="0">
                  <a:pos x="45" y="18"/>
                </a:cxn>
                <a:cxn ang="0">
                  <a:pos x="45" y="18"/>
                </a:cxn>
                <a:cxn ang="0">
                  <a:pos x="53" y="17"/>
                </a:cxn>
                <a:cxn ang="0">
                  <a:pos x="53" y="17"/>
                </a:cxn>
                <a:cxn ang="0">
                  <a:pos x="57" y="14"/>
                </a:cxn>
                <a:cxn ang="0">
                  <a:pos x="57" y="14"/>
                </a:cxn>
                <a:cxn ang="0">
                  <a:pos x="62" y="9"/>
                </a:cxn>
                <a:cxn ang="0">
                  <a:pos x="68" y="1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50" y="1"/>
                </a:cxn>
                <a:cxn ang="0">
                  <a:pos x="50" y="1"/>
                </a:cxn>
              </a:cxnLst>
              <a:rect l="0" t="0" r="r" b="b"/>
              <a:pathLst>
                <a:path w="68" h="18">
                  <a:moveTo>
                    <a:pt x="50" y="1"/>
                  </a:moveTo>
                  <a:lnTo>
                    <a:pt x="50" y="1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4" y="3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9" y="17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62" y="9"/>
                  </a:lnTo>
                  <a:lnTo>
                    <a:pt x="68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0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23" name="Freeform 530"/>
            <p:cNvSpPr>
              <a:spLocks/>
            </p:cNvSpPr>
            <p:nvPr/>
          </p:nvSpPr>
          <p:spPr bwMode="auto">
            <a:xfrm>
              <a:off x="5764719" y="1687305"/>
              <a:ext cx="92885" cy="22230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51" y="6"/>
                </a:cxn>
                <a:cxn ang="0">
                  <a:pos x="51" y="6"/>
                </a:cxn>
                <a:cxn ang="0">
                  <a:pos x="47" y="6"/>
                </a:cxn>
                <a:cxn ang="0">
                  <a:pos x="36" y="3"/>
                </a:cxn>
                <a:cxn ang="0">
                  <a:pos x="36" y="3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5" y="5"/>
                </a:cxn>
                <a:cxn ang="0">
                  <a:pos x="25" y="5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6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23" y="12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4" y="9"/>
                </a:cxn>
                <a:cxn ang="0">
                  <a:pos x="34" y="9"/>
                </a:cxn>
                <a:cxn ang="0">
                  <a:pos x="39" y="9"/>
                </a:cxn>
                <a:cxn ang="0">
                  <a:pos x="39" y="9"/>
                </a:cxn>
                <a:cxn ang="0">
                  <a:pos x="51" y="9"/>
                </a:cxn>
                <a:cxn ang="0">
                  <a:pos x="51" y="9"/>
                </a:cxn>
                <a:cxn ang="0">
                  <a:pos x="54" y="8"/>
                </a:cxn>
                <a:cxn ang="0">
                  <a:pos x="54" y="8"/>
                </a:cxn>
                <a:cxn ang="0">
                  <a:pos x="56" y="8"/>
                </a:cxn>
                <a:cxn ang="0">
                  <a:pos x="56" y="8"/>
                </a:cxn>
              </a:cxnLst>
              <a:rect l="0" t="0" r="r" b="b"/>
              <a:pathLst>
                <a:path w="56" h="12">
                  <a:moveTo>
                    <a:pt x="56" y="8"/>
                  </a:moveTo>
                  <a:lnTo>
                    <a:pt x="51" y="6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3" y="12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24" name="Freeform 531"/>
            <p:cNvSpPr>
              <a:spLocks/>
            </p:cNvSpPr>
            <p:nvPr/>
          </p:nvSpPr>
          <p:spPr bwMode="auto">
            <a:xfrm>
              <a:off x="5666674" y="1701596"/>
              <a:ext cx="196091" cy="87332"/>
            </a:xfrm>
            <a:custGeom>
              <a:avLst/>
              <a:gdLst/>
              <a:ahLst/>
              <a:cxnLst>
                <a:cxn ang="0">
                  <a:pos x="114" y="20"/>
                </a:cxn>
                <a:cxn ang="0">
                  <a:pos x="112" y="18"/>
                </a:cxn>
                <a:cxn ang="0">
                  <a:pos x="105" y="15"/>
                </a:cxn>
                <a:cxn ang="0">
                  <a:pos x="101" y="15"/>
                </a:cxn>
                <a:cxn ang="0">
                  <a:pos x="100" y="14"/>
                </a:cxn>
                <a:cxn ang="0">
                  <a:pos x="91" y="14"/>
                </a:cxn>
                <a:cxn ang="0">
                  <a:pos x="75" y="12"/>
                </a:cxn>
                <a:cxn ang="0">
                  <a:pos x="72" y="11"/>
                </a:cxn>
                <a:cxn ang="0">
                  <a:pos x="69" y="6"/>
                </a:cxn>
                <a:cxn ang="0">
                  <a:pos x="67" y="6"/>
                </a:cxn>
                <a:cxn ang="0">
                  <a:pos x="63" y="6"/>
                </a:cxn>
                <a:cxn ang="0">
                  <a:pos x="58" y="4"/>
                </a:cxn>
                <a:cxn ang="0">
                  <a:pos x="38" y="0"/>
                </a:cxn>
                <a:cxn ang="0">
                  <a:pos x="39" y="11"/>
                </a:cxn>
                <a:cxn ang="0">
                  <a:pos x="41" y="14"/>
                </a:cxn>
                <a:cxn ang="0">
                  <a:pos x="42" y="15"/>
                </a:cxn>
                <a:cxn ang="0">
                  <a:pos x="47" y="20"/>
                </a:cxn>
                <a:cxn ang="0">
                  <a:pos x="41" y="23"/>
                </a:cxn>
                <a:cxn ang="0">
                  <a:pos x="30" y="25"/>
                </a:cxn>
                <a:cxn ang="0">
                  <a:pos x="27" y="25"/>
                </a:cxn>
                <a:cxn ang="0">
                  <a:pos x="25" y="25"/>
                </a:cxn>
                <a:cxn ang="0">
                  <a:pos x="21" y="26"/>
                </a:cxn>
                <a:cxn ang="0">
                  <a:pos x="0" y="28"/>
                </a:cxn>
                <a:cxn ang="0">
                  <a:pos x="11" y="40"/>
                </a:cxn>
                <a:cxn ang="0">
                  <a:pos x="22" y="43"/>
                </a:cxn>
                <a:cxn ang="0">
                  <a:pos x="27" y="45"/>
                </a:cxn>
                <a:cxn ang="0">
                  <a:pos x="39" y="49"/>
                </a:cxn>
                <a:cxn ang="0">
                  <a:pos x="52" y="42"/>
                </a:cxn>
                <a:cxn ang="0">
                  <a:pos x="53" y="39"/>
                </a:cxn>
                <a:cxn ang="0">
                  <a:pos x="67" y="34"/>
                </a:cxn>
                <a:cxn ang="0">
                  <a:pos x="69" y="28"/>
                </a:cxn>
                <a:cxn ang="0">
                  <a:pos x="70" y="28"/>
                </a:cxn>
                <a:cxn ang="0">
                  <a:pos x="75" y="28"/>
                </a:cxn>
                <a:cxn ang="0">
                  <a:pos x="77" y="25"/>
                </a:cxn>
                <a:cxn ang="0">
                  <a:pos x="77" y="23"/>
                </a:cxn>
                <a:cxn ang="0">
                  <a:pos x="80" y="22"/>
                </a:cxn>
                <a:cxn ang="0">
                  <a:pos x="86" y="20"/>
                </a:cxn>
                <a:cxn ang="0">
                  <a:pos x="108" y="20"/>
                </a:cxn>
                <a:cxn ang="0">
                  <a:pos x="108" y="22"/>
                </a:cxn>
                <a:cxn ang="0">
                  <a:pos x="106" y="23"/>
                </a:cxn>
                <a:cxn ang="0">
                  <a:pos x="101" y="25"/>
                </a:cxn>
                <a:cxn ang="0">
                  <a:pos x="100" y="25"/>
                </a:cxn>
                <a:cxn ang="0">
                  <a:pos x="97" y="25"/>
                </a:cxn>
                <a:cxn ang="0">
                  <a:pos x="108" y="26"/>
                </a:cxn>
                <a:cxn ang="0">
                  <a:pos x="115" y="23"/>
                </a:cxn>
              </a:cxnLst>
              <a:rect l="0" t="0" r="r" b="b"/>
              <a:pathLst>
                <a:path w="117" h="49">
                  <a:moveTo>
                    <a:pt x="115" y="23"/>
                  </a:moveTo>
                  <a:lnTo>
                    <a:pt x="115" y="23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08" y="17"/>
                  </a:lnTo>
                  <a:lnTo>
                    <a:pt x="108" y="17"/>
                  </a:lnTo>
                  <a:lnTo>
                    <a:pt x="105" y="15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1" y="14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6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4"/>
                  </a:lnTo>
                  <a:lnTo>
                    <a:pt x="56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0" y="28"/>
                  </a:lnTo>
                  <a:lnTo>
                    <a:pt x="5" y="34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5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58" y="35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2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78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3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91" y="18"/>
                  </a:lnTo>
                  <a:lnTo>
                    <a:pt x="95" y="18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6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7" y="25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17" y="25"/>
                  </a:lnTo>
                  <a:lnTo>
                    <a:pt x="115" y="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25" name="Freeform 532"/>
            <p:cNvSpPr>
              <a:spLocks/>
            </p:cNvSpPr>
            <p:nvPr/>
          </p:nvSpPr>
          <p:spPr bwMode="auto">
            <a:xfrm>
              <a:off x="5871365" y="1746057"/>
              <a:ext cx="61923" cy="2699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6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6" y="15"/>
                </a:cxn>
                <a:cxn ang="0">
                  <a:pos x="8" y="14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9" y="12"/>
                </a:cxn>
                <a:cxn ang="0">
                  <a:pos x="20" y="9"/>
                </a:cxn>
                <a:cxn ang="0">
                  <a:pos x="20" y="9"/>
                </a:cxn>
                <a:cxn ang="0">
                  <a:pos x="25" y="9"/>
                </a:cxn>
                <a:cxn ang="0">
                  <a:pos x="27" y="9"/>
                </a:cxn>
                <a:cxn ang="0">
                  <a:pos x="27" y="9"/>
                </a:cxn>
                <a:cxn ang="0">
                  <a:pos x="30" y="9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6" y="4"/>
                </a:cxn>
                <a:cxn ang="0">
                  <a:pos x="36" y="4"/>
                </a:cxn>
                <a:cxn ang="0">
                  <a:pos x="31" y="4"/>
                </a:cxn>
                <a:cxn ang="0">
                  <a:pos x="27" y="4"/>
                </a:cxn>
                <a:cxn ang="0">
                  <a:pos x="27" y="4"/>
                </a:cxn>
                <a:cxn ang="0">
                  <a:pos x="20" y="3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36" h="15">
                  <a:moveTo>
                    <a:pt x="3" y="6"/>
                  </a:moveTo>
                  <a:lnTo>
                    <a:pt x="3" y="6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9" y="12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30" y="9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0" y="3"/>
                  </a:lnTo>
                  <a:lnTo>
                    <a:pt x="14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26" name="Freeform 533"/>
            <p:cNvSpPr>
              <a:spLocks/>
            </p:cNvSpPr>
            <p:nvPr/>
          </p:nvSpPr>
          <p:spPr bwMode="auto">
            <a:xfrm>
              <a:off x="5924689" y="1779401"/>
              <a:ext cx="20641" cy="1429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11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3" h="8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27" name="Freeform 534"/>
            <p:cNvSpPr>
              <a:spLocks/>
            </p:cNvSpPr>
            <p:nvPr/>
          </p:nvSpPr>
          <p:spPr bwMode="auto">
            <a:xfrm>
              <a:off x="5599590" y="1701596"/>
              <a:ext cx="135888" cy="44460"/>
            </a:xfrm>
            <a:custGeom>
              <a:avLst/>
              <a:gdLst/>
              <a:ahLst/>
              <a:cxnLst>
                <a:cxn ang="0">
                  <a:pos x="80" y="15"/>
                </a:cxn>
                <a:cxn ang="0">
                  <a:pos x="76" y="11"/>
                </a:cxn>
                <a:cxn ang="0">
                  <a:pos x="65" y="6"/>
                </a:cxn>
                <a:cxn ang="0">
                  <a:pos x="59" y="3"/>
                </a:cxn>
                <a:cxn ang="0">
                  <a:pos x="54" y="4"/>
                </a:cxn>
                <a:cxn ang="0">
                  <a:pos x="48" y="9"/>
                </a:cxn>
                <a:cxn ang="0">
                  <a:pos x="41" y="8"/>
                </a:cxn>
                <a:cxn ang="0">
                  <a:pos x="40" y="0"/>
                </a:cxn>
                <a:cxn ang="0">
                  <a:pos x="37" y="3"/>
                </a:cxn>
                <a:cxn ang="0">
                  <a:pos x="21" y="1"/>
                </a:cxn>
                <a:cxn ang="0">
                  <a:pos x="17" y="3"/>
                </a:cxn>
                <a:cxn ang="0">
                  <a:pos x="14" y="3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0" y="6"/>
                </a:cxn>
                <a:cxn ang="0">
                  <a:pos x="7" y="14"/>
                </a:cxn>
                <a:cxn ang="0">
                  <a:pos x="14" y="17"/>
                </a:cxn>
                <a:cxn ang="0">
                  <a:pos x="20" y="18"/>
                </a:cxn>
                <a:cxn ang="0">
                  <a:pos x="27" y="20"/>
                </a:cxn>
                <a:cxn ang="0">
                  <a:pos x="34" y="23"/>
                </a:cxn>
                <a:cxn ang="0">
                  <a:pos x="35" y="25"/>
                </a:cxn>
                <a:cxn ang="0">
                  <a:pos x="35" y="25"/>
                </a:cxn>
                <a:cxn ang="0">
                  <a:pos x="40" y="25"/>
                </a:cxn>
                <a:cxn ang="0">
                  <a:pos x="46" y="25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57" y="23"/>
                </a:cxn>
                <a:cxn ang="0">
                  <a:pos x="62" y="22"/>
                </a:cxn>
                <a:cxn ang="0">
                  <a:pos x="63" y="18"/>
                </a:cxn>
                <a:cxn ang="0">
                  <a:pos x="63" y="17"/>
                </a:cxn>
                <a:cxn ang="0">
                  <a:pos x="66" y="17"/>
                </a:cxn>
                <a:cxn ang="0">
                  <a:pos x="68" y="18"/>
                </a:cxn>
                <a:cxn ang="0">
                  <a:pos x="82" y="18"/>
                </a:cxn>
              </a:cxnLst>
              <a:rect l="0" t="0" r="r" b="b"/>
              <a:pathLst>
                <a:path w="82" h="25">
                  <a:moveTo>
                    <a:pt x="82" y="18"/>
                  </a:moveTo>
                  <a:lnTo>
                    <a:pt x="80" y="15"/>
                  </a:lnTo>
                  <a:lnTo>
                    <a:pt x="80" y="15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65" y="6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7" y="3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5" y="22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40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9" y="22"/>
                  </a:lnTo>
                  <a:lnTo>
                    <a:pt x="82" y="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28" name="Freeform 535"/>
            <p:cNvSpPr>
              <a:spLocks/>
            </p:cNvSpPr>
            <p:nvPr/>
          </p:nvSpPr>
          <p:spPr bwMode="auto">
            <a:xfrm>
              <a:off x="5788800" y="1831802"/>
              <a:ext cx="12041" cy="7939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8" h="4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29" name="Freeform 536"/>
            <p:cNvSpPr>
              <a:spLocks/>
            </p:cNvSpPr>
            <p:nvPr/>
          </p:nvSpPr>
          <p:spPr bwMode="auto">
            <a:xfrm>
              <a:off x="5685595" y="1969946"/>
              <a:ext cx="29242" cy="19054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8" y="11"/>
                </a:cxn>
                <a:cxn ang="0">
                  <a:pos x="11" y="11"/>
                </a:cxn>
                <a:cxn ang="0">
                  <a:pos x="13" y="8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6" y="2"/>
                </a:cxn>
              </a:cxnLst>
              <a:rect l="0" t="0" r="r" b="b"/>
              <a:pathLst>
                <a:path w="17" h="11">
                  <a:moveTo>
                    <a:pt x="16" y="2"/>
                  </a:moveTo>
                  <a:lnTo>
                    <a:pt x="14" y="0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30" name="Freeform 537"/>
            <p:cNvSpPr>
              <a:spLocks/>
            </p:cNvSpPr>
            <p:nvPr/>
          </p:nvSpPr>
          <p:spPr bwMode="auto">
            <a:xfrm>
              <a:off x="5824923" y="1938189"/>
              <a:ext cx="10321" cy="14291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6"/>
                </a:cxn>
                <a:cxn ang="0">
                  <a:pos x="4" y="4"/>
                </a:cxn>
              </a:cxnLst>
              <a:rect l="0" t="0" r="r" b="b"/>
              <a:pathLst>
                <a:path w="7" h="8">
                  <a:moveTo>
                    <a:pt x="4" y="4"/>
                  </a:moveTo>
                  <a:lnTo>
                    <a:pt x="7" y="3"/>
                  </a:lnTo>
                  <a:lnTo>
                    <a:pt x="6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31" name="Freeform 538"/>
            <p:cNvSpPr>
              <a:spLocks/>
            </p:cNvSpPr>
            <p:nvPr/>
          </p:nvSpPr>
          <p:spPr bwMode="auto">
            <a:xfrm>
              <a:off x="5664953" y="1987413"/>
              <a:ext cx="20641" cy="7939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2" y="3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8" y="4"/>
                </a:cxn>
                <a:cxn ang="0">
                  <a:pos x="11" y="4"/>
                </a:cxn>
              </a:cxnLst>
              <a:rect l="0" t="0" r="r" b="b"/>
              <a:pathLst>
                <a:path w="12" h="4">
                  <a:moveTo>
                    <a:pt x="11" y="4"/>
                  </a:moveTo>
                  <a:lnTo>
                    <a:pt x="12" y="3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32" name="Freeform 539"/>
            <p:cNvSpPr>
              <a:spLocks/>
            </p:cNvSpPr>
            <p:nvPr/>
          </p:nvSpPr>
          <p:spPr bwMode="auto">
            <a:xfrm>
              <a:off x="5809442" y="2181134"/>
              <a:ext cx="12041" cy="111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7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1" y="0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33" name="Freeform 541"/>
            <p:cNvSpPr>
              <a:spLocks/>
            </p:cNvSpPr>
            <p:nvPr/>
          </p:nvSpPr>
          <p:spPr bwMode="auto">
            <a:xfrm>
              <a:off x="5795681" y="2225594"/>
              <a:ext cx="10321" cy="79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4" y="2"/>
                </a:cxn>
                <a:cxn ang="0">
                  <a:pos x="3" y="0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34" name="Freeform 542"/>
            <p:cNvSpPr>
              <a:spLocks/>
            </p:cNvSpPr>
            <p:nvPr/>
          </p:nvSpPr>
          <p:spPr bwMode="auto">
            <a:xfrm>
              <a:off x="5732038" y="2254176"/>
              <a:ext cx="18921" cy="30169"/>
            </a:xfrm>
            <a:custGeom>
              <a:avLst/>
              <a:gdLst/>
              <a:ahLst/>
              <a:cxnLst>
                <a:cxn ang="0">
                  <a:pos x="8" y="9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6"/>
                </a:cxn>
                <a:cxn ang="0">
                  <a:pos x="2" y="12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3" y="17"/>
                </a:cxn>
                <a:cxn ang="0">
                  <a:pos x="3" y="12"/>
                </a:cxn>
                <a:cxn ang="0">
                  <a:pos x="8" y="9"/>
                </a:cxn>
              </a:cxnLst>
              <a:rect l="0" t="0" r="r" b="b"/>
              <a:pathLst>
                <a:path w="11" h="17">
                  <a:moveTo>
                    <a:pt x="8" y="9"/>
                  </a:moveTo>
                  <a:lnTo>
                    <a:pt x="8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6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8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35" name="Freeform 543"/>
            <p:cNvSpPr>
              <a:spLocks/>
            </p:cNvSpPr>
            <p:nvPr/>
          </p:nvSpPr>
          <p:spPr bwMode="auto">
            <a:xfrm>
              <a:off x="5694196" y="2304988"/>
              <a:ext cx="13761" cy="111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0"/>
                </a:cxn>
              </a:cxnLst>
              <a:rect l="0" t="0" r="r" b="b"/>
              <a:pathLst>
                <a:path w="9" h="6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6"/>
                  </a:lnTo>
                  <a:lnTo>
                    <a:pt x="9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36" name="Freeform 544"/>
            <p:cNvSpPr>
              <a:spLocks/>
            </p:cNvSpPr>
            <p:nvPr/>
          </p:nvSpPr>
          <p:spPr bwMode="auto">
            <a:xfrm>
              <a:off x="5904047" y="2233533"/>
              <a:ext cx="6880" cy="111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5"/>
                </a:cxn>
                <a:cxn ang="0">
                  <a:pos x="4" y="6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1" y="5"/>
                  </a:lnTo>
                  <a:lnTo>
                    <a:pt x="4" y="6"/>
                  </a:lnTo>
                  <a:lnTo>
                    <a:pt x="4" y="3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37" name="Freeform 545"/>
            <p:cNvSpPr>
              <a:spLocks/>
            </p:cNvSpPr>
            <p:nvPr/>
          </p:nvSpPr>
          <p:spPr bwMode="auto">
            <a:xfrm>
              <a:off x="6175823" y="2062043"/>
              <a:ext cx="5160" cy="111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38" name="Freeform 546"/>
            <p:cNvSpPr>
              <a:spLocks/>
            </p:cNvSpPr>
            <p:nvPr/>
          </p:nvSpPr>
          <p:spPr bwMode="auto">
            <a:xfrm>
              <a:off x="5950490" y="2700367"/>
              <a:ext cx="18922" cy="63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4">
                  <a:moveTo>
                    <a:pt x="7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39" name="Freeform 547"/>
            <p:cNvSpPr>
              <a:spLocks/>
            </p:cNvSpPr>
            <p:nvPr/>
          </p:nvSpPr>
          <p:spPr bwMode="auto">
            <a:xfrm>
              <a:off x="5950490" y="2716246"/>
              <a:ext cx="5161" cy="952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40" name="Freeform 548"/>
            <p:cNvSpPr>
              <a:spLocks/>
            </p:cNvSpPr>
            <p:nvPr/>
          </p:nvSpPr>
          <p:spPr bwMode="auto">
            <a:xfrm>
              <a:off x="5912647" y="2701956"/>
              <a:ext cx="15481" cy="1429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41" name="Freeform 549"/>
            <p:cNvSpPr>
              <a:spLocks/>
            </p:cNvSpPr>
            <p:nvPr/>
          </p:nvSpPr>
          <p:spPr bwMode="auto">
            <a:xfrm>
              <a:off x="5950475" y="2735330"/>
              <a:ext cx="14969" cy="14275"/>
            </a:xfrm>
            <a:custGeom>
              <a:avLst/>
              <a:gdLst>
                <a:gd name="T0" fmla="*/ 0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2147483647 w 9"/>
                <a:gd name="T15" fmla="*/ 2147483647 h 8"/>
                <a:gd name="T16" fmla="*/ 2147483647 w 9"/>
                <a:gd name="T17" fmla="*/ 2147483647 h 8"/>
                <a:gd name="T18" fmla="*/ 2147483647 w 9"/>
                <a:gd name="T19" fmla="*/ 2147483647 h 8"/>
                <a:gd name="T20" fmla="*/ 2147483647 w 9"/>
                <a:gd name="T21" fmla="*/ 2147483647 h 8"/>
                <a:gd name="T22" fmla="*/ 2147483647 w 9"/>
                <a:gd name="T23" fmla="*/ 0 h 8"/>
                <a:gd name="T24" fmla="*/ 2147483647 w 9"/>
                <a:gd name="T25" fmla="*/ 0 h 8"/>
                <a:gd name="T26" fmla="*/ 2147483647 w 9"/>
                <a:gd name="T27" fmla="*/ 0 h 8"/>
                <a:gd name="T28" fmla="*/ 2147483647 w 9"/>
                <a:gd name="T29" fmla="*/ 2147483647 h 8"/>
                <a:gd name="T30" fmla="*/ 2147483647 w 9"/>
                <a:gd name="T31" fmla="*/ 2147483647 h 8"/>
                <a:gd name="T32" fmla="*/ 2147483647 w 9"/>
                <a:gd name="T33" fmla="*/ 2147483647 h 8"/>
                <a:gd name="T34" fmla="*/ 2147483647 w 9"/>
                <a:gd name="T35" fmla="*/ 2147483647 h 8"/>
                <a:gd name="T36" fmla="*/ 2147483647 w 9"/>
                <a:gd name="T37" fmla="*/ 2147483647 h 8"/>
                <a:gd name="T38" fmla="*/ 0 w 9"/>
                <a:gd name="T39" fmla="*/ 2147483647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"/>
                <a:gd name="T61" fmla="*/ 0 h 8"/>
                <a:gd name="T62" fmla="*/ 9 w 9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" h="8">
                  <a:moveTo>
                    <a:pt x="0" y="4"/>
                  </a:moveTo>
                  <a:lnTo>
                    <a:pt x="1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7" y="4"/>
                  </a:lnTo>
                  <a:lnTo>
                    <a:pt x="9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2" name="Freeform 550"/>
            <p:cNvSpPr>
              <a:spLocks/>
            </p:cNvSpPr>
            <p:nvPr/>
          </p:nvSpPr>
          <p:spPr bwMode="auto">
            <a:xfrm>
              <a:off x="5829060" y="2726409"/>
              <a:ext cx="69854" cy="53535"/>
            </a:xfrm>
            <a:custGeom>
              <a:avLst/>
              <a:gdLst>
                <a:gd name="T0" fmla="*/ 2147483647 w 42"/>
                <a:gd name="T1" fmla="*/ 2147483647 h 30"/>
                <a:gd name="T2" fmla="*/ 2147483647 w 42"/>
                <a:gd name="T3" fmla="*/ 2147483647 h 30"/>
                <a:gd name="T4" fmla="*/ 2147483647 w 42"/>
                <a:gd name="T5" fmla="*/ 2147483647 h 30"/>
                <a:gd name="T6" fmla="*/ 2147483647 w 42"/>
                <a:gd name="T7" fmla="*/ 2147483647 h 30"/>
                <a:gd name="T8" fmla="*/ 2147483647 w 42"/>
                <a:gd name="T9" fmla="*/ 0 h 30"/>
                <a:gd name="T10" fmla="*/ 2147483647 w 42"/>
                <a:gd name="T11" fmla="*/ 0 h 30"/>
                <a:gd name="T12" fmla="*/ 2147483647 w 42"/>
                <a:gd name="T13" fmla="*/ 2147483647 h 30"/>
                <a:gd name="T14" fmla="*/ 2147483647 w 42"/>
                <a:gd name="T15" fmla="*/ 2147483647 h 30"/>
                <a:gd name="T16" fmla="*/ 2147483647 w 42"/>
                <a:gd name="T17" fmla="*/ 2147483647 h 30"/>
                <a:gd name="T18" fmla="*/ 2147483647 w 42"/>
                <a:gd name="T19" fmla="*/ 2147483647 h 30"/>
                <a:gd name="T20" fmla="*/ 0 w 42"/>
                <a:gd name="T21" fmla="*/ 2147483647 h 30"/>
                <a:gd name="T22" fmla="*/ 0 w 42"/>
                <a:gd name="T23" fmla="*/ 2147483647 h 30"/>
                <a:gd name="T24" fmla="*/ 2147483647 w 42"/>
                <a:gd name="T25" fmla="*/ 2147483647 h 30"/>
                <a:gd name="T26" fmla="*/ 2147483647 w 42"/>
                <a:gd name="T27" fmla="*/ 2147483647 h 30"/>
                <a:gd name="T28" fmla="*/ 2147483647 w 42"/>
                <a:gd name="T29" fmla="*/ 2147483647 h 30"/>
                <a:gd name="T30" fmla="*/ 2147483647 w 42"/>
                <a:gd name="T31" fmla="*/ 2147483647 h 30"/>
                <a:gd name="T32" fmla="*/ 2147483647 w 42"/>
                <a:gd name="T33" fmla="*/ 2147483647 h 30"/>
                <a:gd name="T34" fmla="*/ 2147483647 w 42"/>
                <a:gd name="T35" fmla="*/ 2147483647 h 30"/>
                <a:gd name="T36" fmla="*/ 2147483647 w 42"/>
                <a:gd name="T37" fmla="*/ 2147483647 h 30"/>
                <a:gd name="T38" fmla="*/ 2147483647 w 42"/>
                <a:gd name="T39" fmla="*/ 2147483647 h 30"/>
                <a:gd name="T40" fmla="*/ 2147483647 w 42"/>
                <a:gd name="T41" fmla="*/ 2147483647 h 30"/>
                <a:gd name="T42" fmla="*/ 2147483647 w 42"/>
                <a:gd name="T43" fmla="*/ 2147483647 h 30"/>
                <a:gd name="T44" fmla="*/ 2147483647 w 42"/>
                <a:gd name="T45" fmla="*/ 2147483647 h 30"/>
                <a:gd name="T46" fmla="*/ 2147483647 w 42"/>
                <a:gd name="T47" fmla="*/ 2147483647 h 30"/>
                <a:gd name="T48" fmla="*/ 2147483647 w 42"/>
                <a:gd name="T49" fmla="*/ 2147483647 h 30"/>
                <a:gd name="T50" fmla="*/ 2147483647 w 42"/>
                <a:gd name="T51" fmla="*/ 2147483647 h 30"/>
                <a:gd name="T52" fmla="*/ 2147483647 w 42"/>
                <a:gd name="T53" fmla="*/ 2147483647 h 30"/>
                <a:gd name="T54" fmla="*/ 2147483647 w 42"/>
                <a:gd name="T55" fmla="*/ 2147483647 h 30"/>
                <a:gd name="T56" fmla="*/ 2147483647 w 42"/>
                <a:gd name="T57" fmla="*/ 2147483647 h 30"/>
                <a:gd name="T58" fmla="*/ 2147483647 w 42"/>
                <a:gd name="T59" fmla="*/ 2147483647 h 30"/>
                <a:gd name="T60" fmla="*/ 2147483647 w 42"/>
                <a:gd name="T61" fmla="*/ 2147483647 h 30"/>
                <a:gd name="T62" fmla="*/ 2147483647 w 42"/>
                <a:gd name="T63" fmla="*/ 2147483647 h 30"/>
                <a:gd name="T64" fmla="*/ 2147483647 w 42"/>
                <a:gd name="T65" fmla="*/ 2147483647 h 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30"/>
                <a:gd name="T101" fmla="*/ 42 w 42"/>
                <a:gd name="T102" fmla="*/ 30 h 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30">
                  <a:moveTo>
                    <a:pt x="39" y="13"/>
                  </a:moveTo>
                  <a:lnTo>
                    <a:pt x="42" y="14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3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8"/>
                  </a:lnTo>
                  <a:lnTo>
                    <a:pt x="11" y="6"/>
                  </a:lnTo>
                  <a:lnTo>
                    <a:pt x="15" y="11"/>
                  </a:lnTo>
                  <a:lnTo>
                    <a:pt x="15" y="16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29" y="19"/>
                  </a:lnTo>
                  <a:lnTo>
                    <a:pt x="32" y="22"/>
                  </a:lnTo>
                  <a:lnTo>
                    <a:pt x="34" y="27"/>
                  </a:lnTo>
                  <a:lnTo>
                    <a:pt x="34" y="30"/>
                  </a:lnTo>
                  <a:lnTo>
                    <a:pt x="37" y="28"/>
                  </a:lnTo>
                  <a:lnTo>
                    <a:pt x="35" y="22"/>
                  </a:lnTo>
                  <a:lnTo>
                    <a:pt x="31" y="16"/>
                  </a:lnTo>
                  <a:lnTo>
                    <a:pt x="29" y="9"/>
                  </a:lnTo>
                  <a:lnTo>
                    <a:pt x="32" y="9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3" name="Rectangle 552"/>
            <p:cNvSpPr>
              <a:spLocks noChangeArrowheads="1"/>
            </p:cNvSpPr>
            <p:nvPr/>
          </p:nvSpPr>
          <p:spPr bwMode="auto">
            <a:xfrm>
              <a:off x="5870643" y="2771021"/>
              <a:ext cx="1664" cy="1785"/>
            </a:xfrm>
            <a:prstGeom prst="rect">
              <a:avLst/>
            </a:prstGeom>
            <a:solidFill>
              <a:srgbClr val="DAE3EE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4" name="Freeform 555"/>
            <p:cNvSpPr>
              <a:spLocks/>
            </p:cNvSpPr>
            <p:nvPr/>
          </p:nvSpPr>
          <p:spPr bwMode="auto">
            <a:xfrm>
              <a:off x="5684363" y="2776375"/>
              <a:ext cx="9979" cy="10706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2147483647 w 6"/>
                <a:gd name="T11" fmla="*/ 0 h 6"/>
                <a:gd name="T12" fmla="*/ 2147483647 w 6"/>
                <a:gd name="T13" fmla="*/ 0 h 6"/>
                <a:gd name="T14" fmla="*/ 0 w 6"/>
                <a:gd name="T15" fmla="*/ 0 h 6"/>
                <a:gd name="T16" fmla="*/ 0 w 6"/>
                <a:gd name="T17" fmla="*/ 2147483647 h 6"/>
                <a:gd name="T18" fmla="*/ 0 w 6"/>
                <a:gd name="T19" fmla="*/ 2147483647 h 6"/>
                <a:gd name="T20" fmla="*/ 0 w 6"/>
                <a:gd name="T21" fmla="*/ 2147483647 h 6"/>
                <a:gd name="T22" fmla="*/ 0 w 6"/>
                <a:gd name="T23" fmla="*/ 2147483647 h 6"/>
                <a:gd name="T24" fmla="*/ 0 w 6"/>
                <a:gd name="T25" fmla="*/ 2147483647 h 6"/>
                <a:gd name="T26" fmla="*/ 0 w 6"/>
                <a:gd name="T27" fmla="*/ 2147483647 h 6"/>
                <a:gd name="T28" fmla="*/ 2147483647 w 6"/>
                <a:gd name="T29" fmla="*/ 2147483647 h 6"/>
                <a:gd name="T30" fmla="*/ 2147483647 w 6"/>
                <a:gd name="T31" fmla="*/ 2147483647 h 6"/>
                <a:gd name="T32" fmla="*/ 2147483647 w 6"/>
                <a:gd name="T33" fmla="*/ 2147483647 h 6"/>
                <a:gd name="T34" fmla="*/ 2147483647 w 6"/>
                <a:gd name="T35" fmla="*/ 2147483647 h 6"/>
                <a:gd name="T36" fmla="*/ 2147483647 w 6"/>
                <a:gd name="T37" fmla="*/ 2147483647 h 6"/>
                <a:gd name="T38" fmla="*/ 2147483647 w 6"/>
                <a:gd name="T39" fmla="*/ 2147483647 h 6"/>
                <a:gd name="T40" fmla="*/ 2147483647 w 6"/>
                <a:gd name="T41" fmla="*/ 2147483647 h 6"/>
                <a:gd name="T42" fmla="*/ 2147483647 w 6"/>
                <a:gd name="T43" fmla="*/ 2147483647 h 6"/>
                <a:gd name="T44" fmla="*/ 2147483647 w 6"/>
                <a:gd name="T45" fmla="*/ 2147483647 h 6"/>
                <a:gd name="T46" fmla="*/ 2147483647 w 6"/>
                <a:gd name="T47" fmla="*/ 2147483647 h 6"/>
                <a:gd name="T48" fmla="*/ 2147483647 w 6"/>
                <a:gd name="T49" fmla="*/ 2147483647 h 6"/>
                <a:gd name="T50" fmla="*/ 2147483647 w 6"/>
                <a:gd name="T51" fmla="*/ 2147483647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"/>
                <a:gd name="T79" fmla="*/ 0 h 6"/>
                <a:gd name="T80" fmla="*/ 6 w 6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" h="6">
                  <a:moveTo>
                    <a:pt x="6" y="3"/>
                  </a:move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5" name="Freeform 556"/>
            <p:cNvSpPr>
              <a:spLocks/>
            </p:cNvSpPr>
            <p:nvPr/>
          </p:nvSpPr>
          <p:spPr bwMode="auto">
            <a:xfrm>
              <a:off x="6146732" y="2787081"/>
              <a:ext cx="4990" cy="5353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0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0 h 3"/>
                <a:gd name="T14" fmla="*/ 2147483647 w 3"/>
                <a:gd name="T15" fmla="*/ 0 h 3"/>
                <a:gd name="T16" fmla="*/ 2147483647 w 3"/>
                <a:gd name="T17" fmla="*/ 2147483647 h 3"/>
                <a:gd name="T18" fmla="*/ 2147483647 w 3"/>
                <a:gd name="T19" fmla="*/ 2147483647 h 3"/>
                <a:gd name="T20" fmla="*/ 0 w 3"/>
                <a:gd name="T21" fmla="*/ 2147483647 h 3"/>
                <a:gd name="T22" fmla="*/ 0 w 3"/>
                <a:gd name="T23" fmla="*/ 2147483647 h 3"/>
                <a:gd name="T24" fmla="*/ 0 w 3"/>
                <a:gd name="T25" fmla="*/ 2147483647 h 3"/>
                <a:gd name="T26" fmla="*/ 0 w 3"/>
                <a:gd name="T27" fmla="*/ 2147483647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0" y="2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6" name="Freeform 558"/>
            <p:cNvSpPr>
              <a:spLocks/>
            </p:cNvSpPr>
            <p:nvPr/>
          </p:nvSpPr>
          <p:spPr bwMode="auto">
            <a:xfrm>
              <a:off x="5975422" y="2781729"/>
              <a:ext cx="8317" cy="17845"/>
            </a:xfrm>
            <a:custGeom>
              <a:avLst/>
              <a:gdLst>
                <a:gd name="T0" fmla="*/ 0 w 5"/>
                <a:gd name="T1" fmla="*/ 2147483647 h 10"/>
                <a:gd name="T2" fmla="*/ 0 w 5"/>
                <a:gd name="T3" fmla="*/ 2147483647 h 10"/>
                <a:gd name="T4" fmla="*/ 2147483647 w 5"/>
                <a:gd name="T5" fmla="*/ 2147483647 h 10"/>
                <a:gd name="T6" fmla="*/ 2147483647 w 5"/>
                <a:gd name="T7" fmla="*/ 2147483647 h 10"/>
                <a:gd name="T8" fmla="*/ 2147483647 w 5"/>
                <a:gd name="T9" fmla="*/ 2147483647 h 10"/>
                <a:gd name="T10" fmla="*/ 2147483647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0 h 10"/>
                <a:gd name="T16" fmla="*/ 0 w 5"/>
                <a:gd name="T17" fmla="*/ 0 h 10"/>
                <a:gd name="T18" fmla="*/ 0 w 5"/>
                <a:gd name="T19" fmla="*/ 214748364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0"/>
                <a:gd name="T32" fmla="*/ 5 w 5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0">
                  <a:moveTo>
                    <a:pt x="0" y="3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6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7" name="Freeform 559"/>
            <p:cNvSpPr>
              <a:spLocks/>
            </p:cNvSpPr>
            <p:nvPr/>
          </p:nvSpPr>
          <p:spPr bwMode="auto">
            <a:xfrm>
              <a:off x="6545643" y="3360922"/>
              <a:ext cx="17201" cy="794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0" h="4">
                  <a:moveTo>
                    <a:pt x="8" y="4"/>
                  </a:moveTo>
                  <a:lnTo>
                    <a:pt x="8" y="4"/>
                  </a:lnTo>
                  <a:lnTo>
                    <a:pt x="10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48" name="Freeform 560"/>
            <p:cNvSpPr>
              <a:spLocks/>
            </p:cNvSpPr>
            <p:nvPr/>
          </p:nvSpPr>
          <p:spPr bwMode="auto">
            <a:xfrm>
              <a:off x="6576605" y="3352983"/>
              <a:ext cx="34402" cy="111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20" y="5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3" y="0"/>
                </a:cxn>
              </a:cxnLst>
              <a:rect l="0" t="0" r="r" b="b"/>
              <a:pathLst>
                <a:path w="20" h="6">
                  <a:moveTo>
                    <a:pt x="3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49" name="Freeform 561"/>
            <p:cNvSpPr>
              <a:spLocks/>
            </p:cNvSpPr>
            <p:nvPr/>
          </p:nvSpPr>
          <p:spPr bwMode="auto">
            <a:xfrm>
              <a:off x="6311710" y="3243419"/>
              <a:ext cx="13761" cy="1270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6" y="4"/>
                </a:cxn>
                <a:cxn ang="0">
                  <a:pos x="3" y="0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6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50" name="Freeform 562"/>
            <p:cNvSpPr>
              <a:spLocks/>
            </p:cNvSpPr>
            <p:nvPr/>
          </p:nvSpPr>
          <p:spPr bwMode="auto">
            <a:xfrm>
              <a:off x="6263155" y="3788195"/>
              <a:ext cx="6653" cy="14275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0 h 8"/>
                <a:gd name="T4" fmla="*/ 2147483647 w 4"/>
                <a:gd name="T5" fmla="*/ 0 h 8"/>
                <a:gd name="T6" fmla="*/ 0 w 4"/>
                <a:gd name="T7" fmla="*/ 2147483647 h 8"/>
                <a:gd name="T8" fmla="*/ 2147483647 w 4"/>
                <a:gd name="T9" fmla="*/ 2147483647 h 8"/>
                <a:gd name="T10" fmla="*/ 2147483647 w 4"/>
                <a:gd name="T11" fmla="*/ 2147483647 h 8"/>
                <a:gd name="T12" fmla="*/ 2147483647 w 4"/>
                <a:gd name="T13" fmla="*/ 2147483647 h 8"/>
                <a:gd name="T14" fmla="*/ 2147483647 w 4"/>
                <a:gd name="T15" fmla="*/ 2147483647 h 8"/>
                <a:gd name="T16" fmla="*/ 2147483647 w 4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4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1" name="Freeform 563"/>
            <p:cNvSpPr>
              <a:spLocks/>
            </p:cNvSpPr>
            <p:nvPr/>
          </p:nvSpPr>
          <p:spPr bwMode="auto">
            <a:xfrm>
              <a:off x="6349642" y="3963078"/>
              <a:ext cx="167982" cy="328351"/>
            </a:xfrm>
            <a:custGeom>
              <a:avLst/>
              <a:gdLst>
                <a:gd name="T0" fmla="*/ 2147483647 w 101"/>
                <a:gd name="T1" fmla="*/ 2147483647 h 184"/>
                <a:gd name="T2" fmla="*/ 2147483647 w 101"/>
                <a:gd name="T3" fmla="*/ 2147483647 h 184"/>
                <a:gd name="T4" fmla="*/ 2147483647 w 101"/>
                <a:gd name="T5" fmla="*/ 0 h 184"/>
                <a:gd name="T6" fmla="*/ 2147483647 w 101"/>
                <a:gd name="T7" fmla="*/ 2147483647 h 184"/>
                <a:gd name="T8" fmla="*/ 2147483647 w 101"/>
                <a:gd name="T9" fmla="*/ 2147483647 h 184"/>
                <a:gd name="T10" fmla="*/ 2147483647 w 101"/>
                <a:gd name="T11" fmla="*/ 2147483647 h 184"/>
                <a:gd name="T12" fmla="*/ 2147483647 w 101"/>
                <a:gd name="T13" fmla="*/ 2147483647 h 184"/>
                <a:gd name="T14" fmla="*/ 2147483647 w 101"/>
                <a:gd name="T15" fmla="*/ 2147483647 h 184"/>
                <a:gd name="T16" fmla="*/ 2147483647 w 101"/>
                <a:gd name="T17" fmla="*/ 2147483647 h 184"/>
                <a:gd name="T18" fmla="*/ 2147483647 w 101"/>
                <a:gd name="T19" fmla="*/ 2147483647 h 184"/>
                <a:gd name="T20" fmla="*/ 2147483647 w 101"/>
                <a:gd name="T21" fmla="*/ 2147483647 h 184"/>
                <a:gd name="T22" fmla="*/ 2147483647 w 101"/>
                <a:gd name="T23" fmla="*/ 2147483647 h 184"/>
                <a:gd name="T24" fmla="*/ 2147483647 w 101"/>
                <a:gd name="T25" fmla="*/ 2147483647 h 184"/>
                <a:gd name="T26" fmla="*/ 2147483647 w 101"/>
                <a:gd name="T27" fmla="*/ 2147483647 h 184"/>
                <a:gd name="T28" fmla="*/ 2147483647 w 101"/>
                <a:gd name="T29" fmla="*/ 2147483647 h 184"/>
                <a:gd name="T30" fmla="*/ 2147483647 w 101"/>
                <a:gd name="T31" fmla="*/ 2147483647 h 184"/>
                <a:gd name="T32" fmla="*/ 2147483647 w 101"/>
                <a:gd name="T33" fmla="*/ 2147483647 h 184"/>
                <a:gd name="T34" fmla="*/ 2147483647 w 101"/>
                <a:gd name="T35" fmla="*/ 2147483647 h 184"/>
                <a:gd name="T36" fmla="*/ 2147483647 w 101"/>
                <a:gd name="T37" fmla="*/ 2147483647 h 184"/>
                <a:gd name="T38" fmla="*/ 2147483647 w 101"/>
                <a:gd name="T39" fmla="*/ 2147483647 h 184"/>
                <a:gd name="T40" fmla="*/ 2147483647 w 101"/>
                <a:gd name="T41" fmla="*/ 2147483647 h 184"/>
                <a:gd name="T42" fmla="*/ 2147483647 w 101"/>
                <a:gd name="T43" fmla="*/ 2147483647 h 184"/>
                <a:gd name="T44" fmla="*/ 0 w 101"/>
                <a:gd name="T45" fmla="*/ 2147483647 h 184"/>
                <a:gd name="T46" fmla="*/ 0 w 101"/>
                <a:gd name="T47" fmla="*/ 2147483647 h 184"/>
                <a:gd name="T48" fmla="*/ 2147483647 w 101"/>
                <a:gd name="T49" fmla="*/ 2147483647 h 184"/>
                <a:gd name="T50" fmla="*/ 2147483647 w 101"/>
                <a:gd name="T51" fmla="*/ 2147483647 h 184"/>
                <a:gd name="T52" fmla="*/ 2147483647 w 101"/>
                <a:gd name="T53" fmla="*/ 2147483647 h 184"/>
                <a:gd name="T54" fmla="*/ 2147483647 w 101"/>
                <a:gd name="T55" fmla="*/ 2147483647 h 184"/>
                <a:gd name="T56" fmla="*/ 2147483647 w 101"/>
                <a:gd name="T57" fmla="*/ 2147483647 h 184"/>
                <a:gd name="T58" fmla="*/ 2147483647 w 101"/>
                <a:gd name="T59" fmla="*/ 2147483647 h 184"/>
                <a:gd name="T60" fmla="*/ 2147483647 w 101"/>
                <a:gd name="T61" fmla="*/ 2147483647 h 184"/>
                <a:gd name="T62" fmla="*/ 2147483647 w 101"/>
                <a:gd name="T63" fmla="*/ 2147483647 h 184"/>
                <a:gd name="T64" fmla="*/ 2147483647 w 101"/>
                <a:gd name="T65" fmla="*/ 2147483647 h 184"/>
                <a:gd name="T66" fmla="*/ 2147483647 w 101"/>
                <a:gd name="T67" fmla="*/ 2147483647 h 184"/>
                <a:gd name="T68" fmla="*/ 2147483647 w 101"/>
                <a:gd name="T69" fmla="*/ 2147483647 h 184"/>
                <a:gd name="T70" fmla="*/ 2147483647 w 101"/>
                <a:gd name="T71" fmla="*/ 2147483647 h 184"/>
                <a:gd name="T72" fmla="*/ 2147483647 w 101"/>
                <a:gd name="T73" fmla="*/ 2147483647 h 184"/>
                <a:gd name="T74" fmla="*/ 2147483647 w 101"/>
                <a:gd name="T75" fmla="*/ 2147483647 h 184"/>
                <a:gd name="T76" fmla="*/ 2147483647 w 101"/>
                <a:gd name="T77" fmla="*/ 2147483647 h 184"/>
                <a:gd name="T78" fmla="*/ 2147483647 w 101"/>
                <a:gd name="T79" fmla="*/ 2147483647 h 184"/>
                <a:gd name="T80" fmla="*/ 2147483647 w 101"/>
                <a:gd name="T81" fmla="*/ 2147483647 h 184"/>
                <a:gd name="T82" fmla="*/ 2147483647 w 101"/>
                <a:gd name="T83" fmla="*/ 2147483647 h 184"/>
                <a:gd name="T84" fmla="*/ 2147483647 w 101"/>
                <a:gd name="T85" fmla="*/ 2147483647 h 184"/>
                <a:gd name="T86" fmla="*/ 2147483647 w 101"/>
                <a:gd name="T87" fmla="*/ 2147483647 h 184"/>
                <a:gd name="T88" fmla="*/ 2147483647 w 101"/>
                <a:gd name="T89" fmla="*/ 2147483647 h 184"/>
                <a:gd name="T90" fmla="*/ 2147483647 w 101"/>
                <a:gd name="T91" fmla="*/ 2147483647 h 184"/>
                <a:gd name="T92" fmla="*/ 2147483647 w 101"/>
                <a:gd name="T93" fmla="*/ 2147483647 h 184"/>
                <a:gd name="T94" fmla="*/ 2147483647 w 101"/>
                <a:gd name="T95" fmla="*/ 2147483647 h 1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1"/>
                <a:gd name="T145" fmla="*/ 0 h 184"/>
                <a:gd name="T146" fmla="*/ 101 w 101"/>
                <a:gd name="T147" fmla="*/ 184 h 1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1" h="184">
                  <a:moveTo>
                    <a:pt x="89" y="9"/>
                  </a:moveTo>
                  <a:lnTo>
                    <a:pt x="84" y="4"/>
                  </a:lnTo>
                  <a:lnTo>
                    <a:pt x="81" y="0"/>
                  </a:lnTo>
                  <a:lnTo>
                    <a:pt x="76" y="17"/>
                  </a:lnTo>
                  <a:lnTo>
                    <a:pt x="70" y="23"/>
                  </a:lnTo>
                  <a:lnTo>
                    <a:pt x="64" y="21"/>
                  </a:lnTo>
                  <a:lnTo>
                    <a:pt x="66" y="29"/>
                  </a:lnTo>
                  <a:lnTo>
                    <a:pt x="61" y="31"/>
                  </a:lnTo>
                  <a:lnTo>
                    <a:pt x="64" y="37"/>
                  </a:lnTo>
                  <a:lnTo>
                    <a:pt x="45" y="45"/>
                  </a:lnTo>
                  <a:lnTo>
                    <a:pt x="44" y="52"/>
                  </a:lnTo>
                  <a:lnTo>
                    <a:pt x="42" y="51"/>
                  </a:lnTo>
                  <a:lnTo>
                    <a:pt x="35" y="49"/>
                  </a:lnTo>
                  <a:lnTo>
                    <a:pt x="31" y="55"/>
                  </a:lnTo>
                  <a:lnTo>
                    <a:pt x="22" y="54"/>
                  </a:lnTo>
                  <a:lnTo>
                    <a:pt x="14" y="59"/>
                  </a:lnTo>
                  <a:lnTo>
                    <a:pt x="11" y="69"/>
                  </a:lnTo>
                  <a:lnTo>
                    <a:pt x="10" y="79"/>
                  </a:lnTo>
                  <a:lnTo>
                    <a:pt x="14" y="96"/>
                  </a:lnTo>
                  <a:lnTo>
                    <a:pt x="17" y="102"/>
                  </a:lnTo>
                  <a:lnTo>
                    <a:pt x="16" y="108"/>
                  </a:lnTo>
                  <a:lnTo>
                    <a:pt x="11" y="119"/>
                  </a:lnTo>
                  <a:lnTo>
                    <a:pt x="0" y="135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7" y="159"/>
                  </a:lnTo>
                  <a:lnTo>
                    <a:pt x="5" y="164"/>
                  </a:lnTo>
                  <a:lnTo>
                    <a:pt x="8" y="173"/>
                  </a:lnTo>
                  <a:lnTo>
                    <a:pt x="14" y="178"/>
                  </a:lnTo>
                  <a:lnTo>
                    <a:pt x="22" y="183"/>
                  </a:lnTo>
                  <a:lnTo>
                    <a:pt x="28" y="184"/>
                  </a:lnTo>
                  <a:lnTo>
                    <a:pt x="55" y="177"/>
                  </a:lnTo>
                  <a:lnTo>
                    <a:pt x="66" y="139"/>
                  </a:lnTo>
                  <a:lnTo>
                    <a:pt x="70" y="127"/>
                  </a:lnTo>
                  <a:lnTo>
                    <a:pt x="73" y="114"/>
                  </a:lnTo>
                  <a:lnTo>
                    <a:pt x="84" y="82"/>
                  </a:lnTo>
                  <a:lnTo>
                    <a:pt x="86" y="71"/>
                  </a:lnTo>
                  <a:lnTo>
                    <a:pt x="87" y="68"/>
                  </a:lnTo>
                  <a:lnTo>
                    <a:pt x="92" y="65"/>
                  </a:lnTo>
                  <a:lnTo>
                    <a:pt x="89" y="60"/>
                  </a:lnTo>
                  <a:lnTo>
                    <a:pt x="87" y="48"/>
                  </a:lnTo>
                  <a:lnTo>
                    <a:pt x="101" y="43"/>
                  </a:lnTo>
                  <a:lnTo>
                    <a:pt x="98" y="40"/>
                  </a:lnTo>
                  <a:lnTo>
                    <a:pt x="94" y="28"/>
                  </a:lnTo>
                  <a:lnTo>
                    <a:pt x="92" y="14"/>
                  </a:lnTo>
                  <a:lnTo>
                    <a:pt x="89" y="9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2" name="Freeform 564"/>
            <p:cNvSpPr>
              <a:spLocks/>
            </p:cNvSpPr>
            <p:nvPr/>
          </p:nvSpPr>
          <p:spPr bwMode="auto">
            <a:xfrm>
              <a:off x="6251512" y="3802472"/>
              <a:ext cx="8317" cy="12491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0 h 7"/>
                <a:gd name="T6" fmla="*/ 2147483647 w 5"/>
                <a:gd name="T7" fmla="*/ 0 h 7"/>
                <a:gd name="T8" fmla="*/ 2147483647 w 5"/>
                <a:gd name="T9" fmla="*/ 2147483647 h 7"/>
                <a:gd name="T10" fmla="*/ 0 w 5"/>
                <a:gd name="T11" fmla="*/ 2147483647 h 7"/>
                <a:gd name="T12" fmla="*/ 0 w 5"/>
                <a:gd name="T13" fmla="*/ 2147483647 h 7"/>
                <a:gd name="T14" fmla="*/ 2147483647 w 5"/>
                <a:gd name="T15" fmla="*/ 214748364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7"/>
                <a:gd name="T26" fmla="*/ 5 w 5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7">
                  <a:moveTo>
                    <a:pt x="4" y="6"/>
                  </a:moveTo>
                  <a:lnTo>
                    <a:pt x="5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3" name="Freeform 565"/>
            <p:cNvSpPr>
              <a:spLocks/>
            </p:cNvSpPr>
            <p:nvPr/>
          </p:nvSpPr>
          <p:spPr bwMode="auto">
            <a:xfrm>
              <a:off x="7856357" y="3146560"/>
              <a:ext cx="6880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54" name="Freeform 566"/>
            <p:cNvSpPr>
              <a:spLocks/>
            </p:cNvSpPr>
            <p:nvPr/>
          </p:nvSpPr>
          <p:spPr bwMode="auto">
            <a:xfrm>
              <a:off x="7825395" y="3167201"/>
              <a:ext cx="5161" cy="95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55" name="Freeform 567"/>
            <p:cNvSpPr>
              <a:spLocks/>
            </p:cNvSpPr>
            <p:nvPr/>
          </p:nvSpPr>
          <p:spPr bwMode="auto">
            <a:xfrm>
              <a:off x="7852917" y="3171966"/>
              <a:ext cx="51603" cy="49224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2" y="0"/>
                </a:cxn>
                <a:cxn ang="0">
                  <a:pos x="9" y="3"/>
                </a:cxn>
                <a:cxn ang="0">
                  <a:pos x="6" y="6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6" y="25"/>
                </a:cxn>
                <a:cxn ang="0">
                  <a:pos x="10" y="27"/>
                </a:cxn>
                <a:cxn ang="0">
                  <a:pos x="15" y="25"/>
                </a:cxn>
                <a:cxn ang="0">
                  <a:pos x="20" y="23"/>
                </a:cxn>
                <a:cxn ang="0">
                  <a:pos x="26" y="17"/>
                </a:cxn>
                <a:cxn ang="0">
                  <a:pos x="26" y="14"/>
                </a:cxn>
                <a:cxn ang="0">
                  <a:pos x="32" y="5"/>
                </a:cxn>
                <a:cxn ang="0">
                  <a:pos x="31" y="2"/>
                </a:cxn>
                <a:cxn ang="0">
                  <a:pos x="26" y="0"/>
                </a:cxn>
                <a:cxn ang="0">
                  <a:pos x="20" y="0"/>
                </a:cxn>
                <a:cxn ang="0">
                  <a:pos x="15" y="2"/>
                </a:cxn>
              </a:cxnLst>
              <a:rect l="0" t="0" r="r" b="b"/>
              <a:pathLst>
                <a:path w="32" h="27">
                  <a:moveTo>
                    <a:pt x="15" y="2"/>
                  </a:move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6" y="25"/>
                  </a:lnTo>
                  <a:lnTo>
                    <a:pt x="10" y="27"/>
                  </a:lnTo>
                  <a:lnTo>
                    <a:pt x="15" y="25"/>
                  </a:lnTo>
                  <a:lnTo>
                    <a:pt x="20" y="23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32" y="5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56" name="Freeform 568"/>
            <p:cNvSpPr>
              <a:spLocks/>
            </p:cNvSpPr>
            <p:nvPr/>
          </p:nvSpPr>
          <p:spPr bwMode="auto">
            <a:xfrm>
              <a:off x="7852917" y="3402207"/>
              <a:ext cx="5161" cy="95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57" name="Freeform 569"/>
            <p:cNvSpPr>
              <a:spLocks/>
            </p:cNvSpPr>
            <p:nvPr/>
          </p:nvSpPr>
          <p:spPr bwMode="auto">
            <a:xfrm>
              <a:off x="7479656" y="3327577"/>
              <a:ext cx="20641" cy="65102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20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3"/>
                </a:cxn>
                <a:cxn ang="0">
                  <a:pos x="2" y="36"/>
                </a:cxn>
                <a:cxn ang="0">
                  <a:pos x="5" y="36"/>
                </a:cxn>
                <a:cxn ang="0">
                  <a:pos x="5" y="36"/>
                </a:cxn>
                <a:cxn ang="0">
                  <a:pos x="6" y="33"/>
                </a:cxn>
                <a:cxn ang="0">
                  <a:pos x="6" y="33"/>
                </a:cxn>
                <a:cxn ang="0">
                  <a:pos x="5" y="28"/>
                </a:cxn>
                <a:cxn ang="0">
                  <a:pos x="8" y="28"/>
                </a:cxn>
                <a:cxn ang="0">
                  <a:pos x="8" y="28"/>
                </a:cxn>
                <a:cxn ang="0">
                  <a:pos x="9" y="28"/>
                </a:cxn>
                <a:cxn ang="0">
                  <a:pos x="9" y="26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11" y="23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1" y="9"/>
                </a:cxn>
                <a:cxn ang="0">
                  <a:pos x="9" y="5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2" y="12"/>
                </a:cxn>
              </a:cxnLst>
              <a:rect l="0" t="0" r="r" b="b"/>
              <a:pathLst>
                <a:path w="12" h="36">
                  <a:moveTo>
                    <a:pt x="2" y="12"/>
                  </a:moveTo>
                  <a:lnTo>
                    <a:pt x="2" y="12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1" y="9"/>
                  </a:lnTo>
                  <a:lnTo>
                    <a:pt x="9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58" name="Freeform 570"/>
            <p:cNvSpPr>
              <a:spLocks/>
            </p:cNvSpPr>
            <p:nvPr/>
          </p:nvSpPr>
          <p:spPr bwMode="auto">
            <a:xfrm>
              <a:off x="7469336" y="3378389"/>
              <a:ext cx="6880" cy="79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59" name="Freeform 571"/>
            <p:cNvSpPr>
              <a:spLocks/>
            </p:cNvSpPr>
            <p:nvPr/>
          </p:nvSpPr>
          <p:spPr bwMode="auto">
            <a:xfrm>
              <a:off x="7474495" y="3397443"/>
              <a:ext cx="6880" cy="11115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60" name="Freeform 572"/>
            <p:cNvSpPr>
              <a:spLocks/>
            </p:cNvSpPr>
            <p:nvPr/>
          </p:nvSpPr>
          <p:spPr bwMode="auto">
            <a:xfrm>
              <a:off x="7605223" y="3338692"/>
              <a:ext cx="10321" cy="111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3" y="0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6"/>
                  </a:lnTo>
                  <a:lnTo>
                    <a:pt x="3" y="6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61" name="Freeform 573"/>
            <p:cNvSpPr>
              <a:spLocks/>
            </p:cNvSpPr>
            <p:nvPr/>
          </p:nvSpPr>
          <p:spPr bwMode="auto">
            <a:xfrm>
              <a:off x="7502017" y="3297407"/>
              <a:ext cx="8601" cy="476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5" y="2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62" name="Freeform 574"/>
            <p:cNvSpPr>
              <a:spLocks/>
            </p:cNvSpPr>
            <p:nvPr/>
          </p:nvSpPr>
          <p:spPr bwMode="auto">
            <a:xfrm>
              <a:off x="7493417" y="3313286"/>
              <a:ext cx="8600" cy="95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63" name="Freeform 575"/>
            <p:cNvSpPr>
              <a:spLocks/>
            </p:cNvSpPr>
            <p:nvPr/>
          </p:nvSpPr>
          <p:spPr bwMode="auto">
            <a:xfrm>
              <a:off x="7515778" y="3330753"/>
              <a:ext cx="6880" cy="79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3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64" name="Freeform 576"/>
            <p:cNvSpPr>
              <a:spLocks/>
            </p:cNvSpPr>
            <p:nvPr/>
          </p:nvSpPr>
          <p:spPr bwMode="auto">
            <a:xfrm>
              <a:off x="7507178" y="3357746"/>
              <a:ext cx="5160" cy="111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65" name="Freeform 577"/>
            <p:cNvSpPr>
              <a:spLocks/>
            </p:cNvSpPr>
            <p:nvPr/>
          </p:nvSpPr>
          <p:spPr bwMode="auto">
            <a:xfrm>
              <a:off x="7596623" y="3343456"/>
              <a:ext cx="8600" cy="1746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3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66" name="Freeform 578"/>
            <p:cNvSpPr>
              <a:spLocks/>
            </p:cNvSpPr>
            <p:nvPr/>
          </p:nvSpPr>
          <p:spPr bwMode="auto">
            <a:xfrm>
              <a:off x="7589742" y="3372037"/>
              <a:ext cx="6880" cy="635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3" y="0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67" name="Freeform 579"/>
            <p:cNvSpPr>
              <a:spLocks/>
            </p:cNvSpPr>
            <p:nvPr/>
          </p:nvSpPr>
          <p:spPr bwMode="auto">
            <a:xfrm>
              <a:off x="7600063" y="3397443"/>
              <a:ext cx="10321" cy="15879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5" y="8"/>
                </a:cxn>
                <a:cxn ang="0">
                  <a:pos x="6" y="6"/>
                </a:cxn>
              </a:cxnLst>
              <a:rect l="0" t="0" r="r" b="b"/>
              <a:pathLst>
                <a:path w="6" h="9">
                  <a:moveTo>
                    <a:pt x="6" y="6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5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68" name="Freeform 580"/>
            <p:cNvSpPr>
              <a:spLocks/>
            </p:cNvSpPr>
            <p:nvPr/>
          </p:nvSpPr>
          <p:spPr bwMode="auto">
            <a:xfrm>
              <a:off x="7596623" y="3392679"/>
              <a:ext cx="8600" cy="952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3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69" name="Freeform 581"/>
            <p:cNvSpPr>
              <a:spLocks/>
            </p:cNvSpPr>
            <p:nvPr/>
          </p:nvSpPr>
          <p:spPr bwMode="auto">
            <a:xfrm>
              <a:off x="7502017" y="3449843"/>
              <a:ext cx="5161" cy="794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70" name="Freeform 582"/>
            <p:cNvSpPr>
              <a:spLocks/>
            </p:cNvSpPr>
            <p:nvPr/>
          </p:nvSpPr>
          <p:spPr bwMode="auto">
            <a:xfrm>
              <a:off x="7493417" y="3460958"/>
              <a:ext cx="12040" cy="1270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1"/>
                </a:cxn>
                <a:cxn ang="0">
                  <a:pos x="7" y="0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6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71" name="Freeform 583"/>
            <p:cNvSpPr>
              <a:spLocks/>
            </p:cNvSpPr>
            <p:nvPr/>
          </p:nvSpPr>
          <p:spPr bwMode="auto">
            <a:xfrm>
              <a:off x="7486537" y="3457783"/>
              <a:ext cx="6880" cy="6351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4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72" name="Freeform 584"/>
            <p:cNvSpPr>
              <a:spLocks/>
            </p:cNvSpPr>
            <p:nvPr/>
          </p:nvSpPr>
          <p:spPr bwMode="auto">
            <a:xfrm>
              <a:off x="7500297" y="3480013"/>
              <a:ext cx="12040" cy="1905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7" y="11"/>
                </a:cxn>
                <a:cxn ang="0">
                  <a:pos x="8" y="10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8" y="7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73" name="Freeform 585"/>
            <p:cNvSpPr>
              <a:spLocks/>
            </p:cNvSpPr>
            <p:nvPr/>
          </p:nvSpPr>
          <p:spPr bwMode="auto">
            <a:xfrm>
              <a:off x="7539859" y="3522885"/>
              <a:ext cx="252855" cy="292168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23" y="31"/>
                </a:cxn>
                <a:cxn ang="0">
                  <a:pos x="32" y="49"/>
                </a:cxn>
                <a:cxn ang="0">
                  <a:pos x="48" y="57"/>
                </a:cxn>
                <a:cxn ang="0">
                  <a:pos x="54" y="77"/>
                </a:cxn>
                <a:cxn ang="0">
                  <a:pos x="62" y="80"/>
                </a:cxn>
                <a:cxn ang="0">
                  <a:pos x="76" y="105"/>
                </a:cxn>
                <a:cxn ang="0">
                  <a:pos x="107" y="143"/>
                </a:cxn>
                <a:cxn ang="0">
                  <a:pos x="116" y="147"/>
                </a:cxn>
                <a:cxn ang="0">
                  <a:pos x="116" y="149"/>
                </a:cxn>
                <a:cxn ang="0">
                  <a:pos x="132" y="164"/>
                </a:cxn>
                <a:cxn ang="0">
                  <a:pos x="144" y="163"/>
                </a:cxn>
                <a:cxn ang="0">
                  <a:pos x="149" y="141"/>
                </a:cxn>
                <a:cxn ang="0">
                  <a:pos x="150" y="135"/>
                </a:cxn>
                <a:cxn ang="0">
                  <a:pos x="149" y="130"/>
                </a:cxn>
                <a:cxn ang="0">
                  <a:pos x="146" y="121"/>
                </a:cxn>
                <a:cxn ang="0">
                  <a:pos x="136" y="110"/>
                </a:cxn>
                <a:cxn ang="0">
                  <a:pos x="132" y="108"/>
                </a:cxn>
                <a:cxn ang="0">
                  <a:pos x="127" y="104"/>
                </a:cxn>
                <a:cxn ang="0">
                  <a:pos x="129" y="96"/>
                </a:cxn>
                <a:cxn ang="0">
                  <a:pos x="127" y="96"/>
                </a:cxn>
                <a:cxn ang="0">
                  <a:pos x="118" y="93"/>
                </a:cxn>
                <a:cxn ang="0">
                  <a:pos x="119" y="87"/>
                </a:cxn>
                <a:cxn ang="0">
                  <a:pos x="121" y="80"/>
                </a:cxn>
                <a:cxn ang="0">
                  <a:pos x="116" y="74"/>
                </a:cxn>
                <a:cxn ang="0">
                  <a:pos x="113" y="73"/>
                </a:cxn>
                <a:cxn ang="0">
                  <a:pos x="111" y="73"/>
                </a:cxn>
                <a:cxn ang="0">
                  <a:pos x="111" y="70"/>
                </a:cxn>
                <a:cxn ang="0">
                  <a:pos x="107" y="65"/>
                </a:cxn>
                <a:cxn ang="0">
                  <a:pos x="104" y="65"/>
                </a:cxn>
                <a:cxn ang="0">
                  <a:pos x="99" y="62"/>
                </a:cxn>
                <a:cxn ang="0">
                  <a:pos x="96" y="60"/>
                </a:cxn>
                <a:cxn ang="0">
                  <a:pos x="93" y="59"/>
                </a:cxn>
                <a:cxn ang="0">
                  <a:pos x="91" y="53"/>
                </a:cxn>
                <a:cxn ang="0">
                  <a:pos x="87" y="53"/>
                </a:cxn>
                <a:cxn ang="0">
                  <a:pos x="71" y="48"/>
                </a:cxn>
                <a:cxn ang="0">
                  <a:pos x="65" y="39"/>
                </a:cxn>
                <a:cxn ang="0">
                  <a:pos x="48" y="28"/>
                </a:cxn>
                <a:cxn ang="0">
                  <a:pos x="43" y="20"/>
                </a:cxn>
                <a:cxn ang="0">
                  <a:pos x="32" y="9"/>
                </a:cxn>
                <a:cxn ang="0">
                  <a:pos x="32" y="9"/>
                </a:cxn>
                <a:cxn ang="0">
                  <a:pos x="28" y="9"/>
                </a:cxn>
                <a:cxn ang="0">
                  <a:pos x="25" y="9"/>
                </a:cxn>
                <a:cxn ang="0">
                  <a:pos x="17" y="9"/>
                </a:cxn>
                <a:cxn ang="0">
                  <a:pos x="7" y="4"/>
                </a:cxn>
                <a:cxn ang="0">
                  <a:pos x="0" y="7"/>
                </a:cxn>
              </a:cxnLst>
              <a:rect l="0" t="0" r="r" b="b"/>
              <a:pathLst>
                <a:path w="153" h="164">
                  <a:moveTo>
                    <a:pt x="3" y="15"/>
                  </a:moveTo>
                  <a:lnTo>
                    <a:pt x="7" y="18"/>
                  </a:lnTo>
                  <a:lnTo>
                    <a:pt x="17" y="31"/>
                  </a:lnTo>
                  <a:lnTo>
                    <a:pt x="23" y="31"/>
                  </a:lnTo>
                  <a:lnTo>
                    <a:pt x="34" y="43"/>
                  </a:lnTo>
                  <a:lnTo>
                    <a:pt x="32" y="49"/>
                  </a:lnTo>
                  <a:lnTo>
                    <a:pt x="45" y="54"/>
                  </a:lnTo>
                  <a:lnTo>
                    <a:pt x="48" y="57"/>
                  </a:lnTo>
                  <a:lnTo>
                    <a:pt x="54" y="71"/>
                  </a:lnTo>
                  <a:lnTo>
                    <a:pt x="54" y="77"/>
                  </a:lnTo>
                  <a:lnTo>
                    <a:pt x="59" y="79"/>
                  </a:lnTo>
                  <a:lnTo>
                    <a:pt x="62" y="80"/>
                  </a:lnTo>
                  <a:lnTo>
                    <a:pt x="71" y="94"/>
                  </a:lnTo>
                  <a:lnTo>
                    <a:pt x="76" y="105"/>
                  </a:lnTo>
                  <a:lnTo>
                    <a:pt x="82" y="118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16" y="147"/>
                  </a:lnTo>
                  <a:lnTo>
                    <a:pt x="116" y="147"/>
                  </a:lnTo>
                  <a:lnTo>
                    <a:pt x="116" y="149"/>
                  </a:lnTo>
                  <a:lnTo>
                    <a:pt x="118" y="152"/>
                  </a:lnTo>
                  <a:lnTo>
                    <a:pt x="132" y="164"/>
                  </a:lnTo>
                  <a:lnTo>
                    <a:pt x="135" y="163"/>
                  </a:lnTo>
                  <a:lnTo>
                    <a:pt x="144" y="163"/>
                  </a:lnTo>
                  <a:lnTo>
                    <a:pt x="149" y="160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0" y="135"/>
                  </a:lnTo>
                  <a:lnTo>
                    <a:pt x="150" y="135"/>
                  </a:lnTo>
                  <a:lnTo>
                    <a:pt x="149" y="130"/>
                  </a:lnTo>
                  <a:lnTo>
                    <a:pt x="153" y="125"/>
                  </a:lnTo>
                  <a:lnTo>
                    <a:pt x="146" y="121"/>
                  </a:lnTo>
                  <a:lnTo>
                    <a:pt x="143" y="115"/>
                  </a:lnTo>
                  <a:lnTo>
                    <a:pt x="136" y="110"/>
                  </a:lnTo>
                  <a:lnTo>
                    <a:pt x="133" y="110"/>
                  </a:lnTo>
                  <a:lnTo>
                    <a:pt x="132" y="108"/>
                  </a:lnTo>
                  <a:lnTo>
                    <a:pt x="129" y="107"/>
                  </a:lnTo>
                  <a:lnTo>
                    <a:pt x="127" y="104"/>
                  </a:lnTo>
                  <a:lnTo>
                    <a:pt x="127" y="104"/>
                  </a:lnTo>
                  <a:lnTo>
                    <a:pt x="129" y="96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1" y="94"/>
                  </a:lnTo>
                  <a:lnTo>
                    <a:pt x="118" y="93"/>
                  </a:lnTo>
                  <a:lnTo>
                    <a:pt x="118" y="90"/>
                  </a:lnTo>
                  <a:lnTo>
                    <a:pt x="119" y="87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3" y="73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1" y="73"/>
                  </a:lnTo>
                  <a:lnTo>
                    <a:pt x="111" y="71"/>
                  </a:lnTo>
                  <a:lnTo>
                    <a:pt x="111" y="70"/>
                  </a:lnTo>
                  <a:lnTo>
                    <a:pt x="110" y="68"/>
                  </a:lnTo>
                  <a:lnTo>
                    <a:pt x="107" y="65"/>
                  </a:lnTo>
                  <a:lnTo>
                    <a:pt x="101" y="68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99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56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87" y="53"/>
                  </a:lnTo>
                  <a:lnTo>
                    <a:pt x="82" y="49"/>
                  </a:lnTo>
                  <a:lnTo>
                    <a:pt x="71" y="48"/>
                  </a:lnTo>
                  <a:lnTo>
                    <a:pt x="65" y="43"/>
                  </a:lnTo>
                  <a:lnTo>
                    <a:pt x="65" y="39"/>
                  </a:lnTo>
                  <a:lnTo>
                    <a:pt x="56" y="32"/>
                  </a:lnTo>
                  <a:lnTo>
                    <a:pt x="48" y="28"/>
                  </a:lnTo>
                  <a:lnTo>
                    <a:pt x="43" y="23"/>
                  </a:lnTo>
                  <a:lnTo>
                    <a:pt x="43" y="20"/>
                  </a:lnTo>
                  <a:lnTo>
                    <a:pt x="39" y="15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17" y="9"/>
                  </a:lnTo>
                  <a:lnTo>
                    <a:pt x="12" y="6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74" name="Freeform 586"/>
            <p:cNvSpPr>
              <a:spLocks/>
            </p:cNvSpPr>
            <p:nvPr/>
          </p:nvSpPr>
          <p:spPr bwMode="auto">
            <a:xfrm>
              <a:off x="7550180" y="3597515"/>
              <a:ext cx="22362" cy="1270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5" y="6"/>
                </a:cxn>
                <a:cxn ang="0">
                  <a:pos x="11" y="7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" h="7">
                  <a:moveTo>
                    <a:pt x="2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4" y="4"/>
                  </a:lnTo>
                  <a:lnTo>
                    <a:pt x="5" y="6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75" name="Freeform 587"/>
            <p:cNvSpPr>
              <a:spLocks/>
            </p:cNvSpPr>
            <p:nvPr/>
          </p:nvSpPr>
          <p:spPr bwMode="auto">
            <a:xfrm>
              <a:off x="7581141" y="3610218"/>
              <a:ext cx="10321" cy="1270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6" y="2"/>
                </a:cxn>
              </a:cxnLst>
              <a:rect l="0" t="0" r="r" b="b"/>
              <a:pathLst>
                <a:path w="7" h="7">
                  <a:moveTo>
                    <a:pt x="6" y="2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76" name="Freeform 588"/>
            <p:cNvSpPr>
              <a:spLocks/>
            </p:cNvSpPr>
            <p:nvPr/>
          </p:nvSpPr>
          <p:spPr bwMode="auto">
            <a:xfrm>
              <a:off x="7479656" y="3432377"/>
              <a:ext cx="6880" cy="95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77" name="Freeform 589"/>
            <p:cNvSpPr>
              <a:spLocks/>
            </p:cNvSpPr>
            <p:nvPr/>
          </p:nvSpPr>
          <p:spPr bwMode="auto">
            <a:xfrm>
              <a:off x="7584582" y="3629273"/>
              <a:ext cx="20641" cy="2540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7" y="5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2" h="1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78" name="Freeform 590"/>
            <p:cNvSpPr>
              <a:spLocks/>
            </p:cNvSpPr>
            <p:nvPr/>
          </p:nvSpPr>
          <p:spPr bwMode="auto">
            <a:xfrm>
              <a:off x="7610384" y="3668969"/>
              <a:ext cx="8600" cy="1587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5" h="9">
                  <a:moveTo>
                    <a:pt x="3" y="6"/>
                  </a:moveTo>
                  <a:lnTo>
                    <a:pt x="3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79" name="Freeform 591"/>
            <p:cNvSpPr>
              <a:spLocks/>
            </p:cNvSpPr>
            <p:nvPr/>
          </p:nvSpPr>
          <p:spPr bwMode="auto">
            <a:xfrm>
              <a:off x="7618984" y="3689612"/>
              <a:ext cx="13761" cy="2540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9" y="14"/>
                </a:cxn>
                <a:cxn ang="0">
                  <a:pos x="9" y="10"/>
                </a:cxn>
                <a:cxn ang="0">
                  <a:pos x="8" y="8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3" y="0"/>
                </a:cxn>
              </a:cxnLst>
              <a:rect l="0" t="0" r="r" b="b"/>
              <a:pathLst>
                <a:path w="9" h="14">
                  <a:moveTo>
                    <a:pt x="3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4" y="10"/>
                  </a:lnTo>
                  <a:lnTo>
                    <a:pt x="6" y="13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80" name="Freeform 592"/>
            <p:cNvSpPr>
              <a:spLocks/>
            </p:cNvSpPr>
            <p:nvPr/>
          </p:nvSpPr>
          <p:spPr bwMode="auto">
            <a:xfrm>
              <a:off x="7799594" y="3446667"/>
              <a:ext cx="5160" cy="635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81" name="Freeform 593"/>
            <p:cNvSpPr>
              <a:spLocks/>
            </p:cNvSpPr>
            <p:nvPr/>
          </p:nvSpPr>
          <p:spPr bwMode="auto">
            <a:xfrm>
              <a:off x="7830556" y="3559406"/>
              <a:ext cx="6880" cy="1746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5" y="8"/>
                </a:cxn>
                <a:cxn ang="0">
                  <a:pos x="5" y="4"/>
                </a:cxn>
                <a:cxn ang="0">
                  <a:pos x="2" y="0"/>
                </a:cxn>
              </a:cxnLst>
              <a:rect l="0" t="0" r="r" b="b"/>
              <a:pathLst>
                <a:path w="5" h="1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10"/>
                  </a:lnTo>
                  <a:lnTo>
                    <a:pt x="5" y="8"/>
                  </a:lnTo>
                  <a:lnTo>
                    <a:pt x="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82" name="Freeform 594"/>
            <p:cNvSpPr>
              <a:spLocks/>
            </p:cNvSpPr>
            <p:nvPr/>
          </p:nvSpPr>
          <p:spPr bwMode="auto">
            <a:xfrm>
              <a:off x="7782393" y="3587988"/>
              <a:ext cx="6880" cy="111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5"/>
                </a:cxn>
              </a:cxnLst>
              <a:rect l="0" t="0" r="r" b="b"/>
              <a:pathLst>
                <a:path w="4" h="6">
                  <a:moveTo>
                    <a:pt x="0" y="5"/>
                  </a:moveTo>
                  <a:lnTo>
                    <a:pt x="1" y="6"/>
                  </a:lnTo>
                  <a:lnTo>
                    <a:pt x="4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83" name="Freeform 595"/>
            <p:cNvSpPr>
              <a:spLocks/>
            </p:cNvSpPr>
            <p:nvPr/>
          </p:nvSpPr>
          <p:spPr bwMode="auto">
            <a:xfrm>
              <a:off x="7792714" y="3576872"/>
              <a:ext cx="8600" cy="2223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9"/>
                </a:cxn>
              </a:cxnLst>
              <a:rect l="0" t="0" r="r" b="b"/>
              <a:pathLst>
                <a:path w="5" h="12">
                  <a:moveTo>
                    <a:pt x="0" y="9"/>
                  </a:moveTo>
                  <a:lnTo>
                    <a:pt x="4" y="12"/>
                  </a:lnTo>
                  <a:lnTo>
                    <a:pt x="5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84" name="Freeform 596"/>
            <p:cNvSpPr>
              <a:spLocks/>
            </p:cNvSpPr>
            <p:nvPr/>
          </p:nvSpPr>
          <p:spPr bwMode="auto">
            <a:xfrm>
              <a:off x="7847757" y="3599103"/>
              <a:ext cx="8600" cy="476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85" name="Freeform 597"/>
            <p:cNvSpPr>
              <a:spLocks/>
            </p:cNvSpPr>
            <p:nvPr/>
          </p:nvSpPr>
          <p:spPr bwMode="auto">
            <a:xfrm>
              <a:off x="7842596" y="3587988"/>
              <a:ext cx="10321" cy="95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5" y="5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0" y="2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1" y="3"/>
                  </a:lnTo>
                  <a:lnTo>
                    <a:pt x="5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86" name="Freeform 598"/>
            <p:cNvSpPr>
              <a:spLocks/>
            </p:cNvSpPr>
            <p:nvPr/>
          </p:nvSpPr>
          <p:spPr bwMode="auto">
            <a:xfrm>
              <a:off x="7747991" y="3653090"/>
              <a:ext cx="12040" cy="2699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11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1"/>
                </a:cxn>
                <a:cxn ang="0">
                  <a:pos x="8" y="7"/>
                </a:cxn>
                <a:cxn ang="0">
                  <a:pos x="7" y="4"/>
                </a:cxn>
                <a:cxn ang="0">
                  <a:pos x="4" y="0"/>
                </a:cxn>
              </a:cxnLst>
              <a:rect l="0" t="0" r="r" b="b"/>
              <a:pathLst>
                <a:path w="8" h="15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8" y="7"/>
                  </a:lnTo>
                  <a:lnTo>
                    <a:pt x="7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87" name="Freeform 599"/>
            <p:cNvSpPr>
              <a:spLocks/>
            </p:cNvSpPr>
            <p:nvPr/>
          </p:nvSpPr>
          <p:spPr bwMode="auto">
            <a:xfrm>
              <a:off x="7656826" y="3738835"/>
              <a:ext cx="5161" cy="6351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88" name="Freeform 600"/>
            <p:cNvSpPr>
              <a:spLocks/>
            </p:cNvSpPr>
            <p:nvPr/>
          </p:nvSpPr>
          <p:spPr bwMode="auto">
            <a:xfrm>
              <a:off x="7636185" y="3715018"/>
              <a:ext cx="12041" cy="12703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4" y="7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4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89" name="Freeform 601"/>
            <p:cNvSpPr>
              <a:spLocks/>
            </p:cNvSpPr>
            <p:nvPr/>
          </p:nvSpPr>
          <p:spPr bwMode="auto">
            <a:xfrm>
              <a:off x="7648226" y="3732484"/>
              <a:ext cx="6880" cy="63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90" name="Freeform 602"/>
            <p:cNvSpPr>
              <a:spLocks/>
            </p:cNvSpPr>
            <p:nvPr/>
          </p:nvSpPr>
          <p:spPr bwMode="auto">
            <a:xfrm>
              <a:off x="7842596" y="3699139"/>
              <a:ext cx="10321" cy="4763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91" name="Freeform 603"/>
            <p:cNvSpPr>
              <a:spLocks/>
            </p:cNvSpPr>
            <p:nvPr/>
          </p:nvSpPr>
          <p:spPr bwMode="auto">
            <a:xfrm>
              <a:off x="7765192" y="3702315"/>
              <a:ext cx="44723" cy="42872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22" y="24"/>
                </a:cxn>
                <a:cxn ang="0">
                  <a:pos x="24" y="24"/>
                </a:cxn>
                <a:cxn ang="0">
                  <a:pos x="27" y="21"/>
                </a:cxn>
                <a:cxn ang="0">
                  <a:pos x="22" y="20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2" y="15"/>
                </a:cxn>
                <a:cxn ang="0">
                  <a:pos x="22" y="15"/>
                </a:cxn>
                <a:cxn ang="0">
                  <a:pos x="19" y="14"/>
                </a:cxn>
                <a:cxn ang="0">
                  <a:pos x="16" y="9"/>
                </a:cxn>
                <a:cxn ang="0">
                  <a:pos x="14" y="1"/>
                </a:cxn>
                <a:cxn ang="0">
                  <a:pos x="10" y="0"/>
                </a:cxn>
                <a:cxn ang="0">
                  <a:pos x="10" y="4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7" y="9"/>
                </a:cxn>
                <a:cxn ang="0">
                  <a:pos x="10" y="10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3" y="18"/>
                </a:cxn>
                <a:cxn ang="0">
                  <a:pos x="13" y="18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22" y="24"/>
                </a:cxn>
                <a:cxn ang="0">
                  <a:pos x="22" y="24"/>
                </a:cxn>
              </a:cxnLst>
              <a:rect l="0" t="0" r="r" b="b"/>
              <a:pathLst>
                <a:path w="27" h="24">
                  <a:moveTo>
                    <a:pt x="22" y="24"/>
                  </a:moveTo>
                  <a:lnTo>
                    <a:pt x="22" y="24"/>
                  </a:lnTo>
                  <a:lnTo>
                    <a:pt x="24" y="24"/>
                  </a:lnTo>
                  <a:lnTo>
                    <a:pt x="27" y="21"/>
                  </a:lnTo>
                  <a:lnTo>
                    <a:pt x="22" y="20"/>
                  </a:lnTo>
                  <a:lnTo>
                    <a:pt x="25" y="18"/>
                  </a:lnTo>
                  <a:lnTo>
                    <a:pt x="25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19" y="14"/>
                  </a:lnTo>
                  <a:lnTo>
                    <a:pt x="16" y="9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9"/>
                  </a:lnTo>
                  <a:lnTo>
                    <a:pt x="10" y="10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92" name="Freeform 604"/>
            <p:cNvSpPr>
              <a:spLocks/>
            </p:cNvSpPr>
            <p:nvPr/>
          </p:nvSpPr>
          <p:spPr bwMode="auto">
            <a:xfrm>
              <a:off x="7825395" y="3729308"/>
              <a:ext cx="18922" cy="158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9" y="9"/>
                </a:cxn>
                <a:cxn ang="0">
                  <a:pos x="11" y="8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0" y="8"/>
                </a:cxn>
              </a:cxnLst>
              <a:rect l="0" t="0" r="r" b="b"/>
              <a:pathLst>
                <a:path w="12" h="9">
                  <a:moveTo>
                    <a:pt x="0" y="8"/>
                  </a:moveTo>
                  <a:lnTo>
                    <a:pt x="2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93" name="Freeform 605"/>
            <p:cNvSpPr>
              <a:spLocks/>
            </p:cNvSpPr>
            <p:nvPr/>
          </p:nvSpPr>
          <p:spPr bwMode="auto">
            <a:xfrm>
              <a:off x="7185519" y="3422849"/>
              <a:ext cx="48163" cy="10003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6" y="0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3" y="14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2" y="28"/>
                </a:cxn>
                <a:cxn ang="0">
                  <a:pos x="2" y="39"/>
                </a:cxn>
                <a:cxn ang="0">
                  <a:pos x="5" y="43"/>
                </a:cxn>
                <a:cxn ang="0">
                  <a:pos x="3" y="48"/>
                </a:cxn>
                <a:cxn ang="0">
                  <a:pos x="5" y="51"/>
                </a:cxn>
                <a:cxn ang="0">
                  <a:pos x="5" y="51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14" y="56"/>
                </a:cxn>
                <a:cxn ang="0">
                  <a:pos x="28" y="46"/>
                </a:cxn>
                <a:cxn ang="0">
                  <a:pos x="29" y="39"/>
                </a:cxn>
                <a:cxn ang="0">
                  <a:pos x="29" y="31"/>
                </a:cxn>
                <a:cxn ang="0">
                  <a:pos x="26" y="28"/>
                </a:cxn>
                <a:cxn ang="0">
                  <a:pos x="22" y="18"/>
                </a:cxn>
                <a:cxn ang="0">
                  <a:pos x="17" y="12"/>
                </a:cxn>
                <a:cxn ang="0">
                  <a:pos x="15" y="8"/>
                </a:cxn>
                <a:cxn ang="0">
                  <a:pos x="11" y="3"/>
                </a:cxn>
              </a:cxnLst>
              <a:rect l="0" t="0" r="r" b="b"/>
              <a:pathLst>
                <a:path w="29" h="56">
                  <a:moveTo>
                    <a:pt x="11" y="3"/>
                  </a:moveTo>
                  <a:lnTo>
                    <a:pt x="6" y="0"/>
                  </a:lnTo>
                  <a:lnTo>
                    <a:pt x="3" y="6"/>
                  </a:lnTo>
                  <a:lnTo>
                    <a:pt x="6" y="9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3" y="48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4" y="56"/>
                  </a:lnTo>
                  <a:lnTo>
                    <a:pt x="28" y="46"/>
                  </a:lnTo>
                  <a:lnTo>
                    <a:pt x="29" y="39"/>
                  </a:lnTo>
                  <a:lnTo>
                    <a:pt x="29" y="31"/>
                  </a:lnTo>
                  <a:lnTo>
                    <a:pt x="26" y="28"/>
                  </a:lnTo>
                  <a:lnTo>
                    <a:pt x="22" y="18"/>
                  </a:lnTo>
                  <a:lnTo>
                    <a:pt x="17" y="12"/>
                  </a:lnTo>
                  <a:lnTo>
                    <a:pt x="15" y="8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94" name="Freeform 606"/>
            <p:cNvSpPr>
              <a:spLocks/>
            </p:cNvSpPr>
            <p:nvPr/>
          </p:nvSpPr>
          <p:spPr bwMode="auto">
            <a:xfrm>
              <a:off x="7008350" y="3378389"/>
              <a:ext cx="8600" cy="47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95" name="Freeform 608"/>
            <p:cNvSpPr>
              <a:spLocks/>
            </p:cNvSpPr>
            <p:nvPr/>
          </p:nvSpPr>
          <p:spPr bwMode="auto">
            <a:xfrm>
              <a:off x="7020390" y="3386328"/>
              <a:ext cx="8601" cy="111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96" name="Freeform 609"/>
            <p:cNvSpPr>
              <a:spLocks/>
            </p:cNvSpPr>
            <p:nvPr/>
          </p:nvSpPr>
          <p:spPr bwMode="auto">
            <a:xfrm>
              <a:off x="7022110" y="3372037"/>
              <a:ext cx="6880" cy="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2" y="0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97" name="Freeform 610"/>
            <p:cNvSpPr>
              <a:spLocks/>
            </p:cNvSpPr>
            <p:nvPr/>
          </p:nvSpPr>
          <p:spPr bwMode="auto">
            <a:xfrm>
              <a:off x="7028991" y="3378389"/>
              <a:ext cx="5160" cy="79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98" name="Freeform 611"/>
            <p:cNvSpPr>
              <a:spLocks/>
            </p:cNvSpPr>
            <p:nvPr/>
          </p:nvSpPr>
          <p:spPr bwMode="auto">
            <a:xfrm>
              <a:off x="7020390" y="3397443"/>
              <a:ext cx="6880" cy="111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99" name="Freeform 612"/>
            <p:cNvSpPr>
              <a:spLocks/>
            </p:cNvSpPr>
            <p:nvPr/>
          </p:nvSpPr>
          <p:spPr bwMode="auto">
            <a:xfrm>
              <a:off x="7006629" y="3386328"/>
              <a:ext cx="10321" cy="1587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9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6" h="9">
                  <a:moveTo>
                    <a:pt x="6" y="4"/>
                  </a:move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9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00" name="Freeform 613"/>
            <p:cNvSpPr>
              <a:spLocks/>
            </p:cNvSpPr>
            <p:nvPr/>
          </p:nvSpPr>
          <p:spPr bwMode="auto">
            <a:xfrm>
              <a:off x="7011790" y="3413322"/>
              <a:ext cx="8600" cy="952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01" name="Freeform 614"/>
            <p:cNvSpPr>
              <a:spLocks/>
            </p:cNvSpPr>
            <p:nvPr/>
          </p:nvSpPr>
          <p:spPr bwMode="auto">
            <a:xfrm>
              <a:off x="7044471" y="3397443"/>
              <a:ext cx="3440" cy="476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02" name="Freeform 615"/>
            <p:cNvSpPr>
              <a:spLocks/>
            </p:cNvSpPr>
            <p:nvPr/>
          </p:nvSpPr>
          <p:spPr bwMode="auto">
            <a:xfrm>
              <a:off x="7044471" y="3411734"/>
              <a:ext cx="5161" cy="111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4" y="3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03" name="Freeform 616"/>
            <p:cNvSpPr>
              <a:spLocks/>
            </p:cNvSpPr>
            <p:nvPr/>
          </p:nvSpPr>
          <p:spPr bwMode="auto">
            <a:xfrm>
              <a:off x="7028991" y="3457783"/>
              <a:ext cx="6880" cy="952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4" y="2"/>
                  </a:ln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04" name="Freeform 617"/>
            <p:cNvSpPr>
              <a:spLocks/>
            </p:cNvSpPr>
            <p:nvPr/>
          </p:nvSpPr>
          <p:spPr bwMode="auto">
            <a:xfrm>
              <a:off x="7025551" y="3487952"/>
              <a:ext cx="22361" cy="6033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7" y="17"/>
                </a:cxn>
                <a:cxn ang="0">
                  <a:pos x="7" y="22"/>
                </a:cxn>
                <a:cxn ang="0">
                  <a:pos x="6" y="23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8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3" y="34"/>
                </a:cxn>
                <a:cxn ang="0">
                  <a:pos x="3" y="34"/>
                </a:cxn>
                <a:cxn ang="0">
                  <a:pos x="4" y="34"/>
                </a:cxn>
                <a:cxn ang="0">
                  <a:pos x="7" y="26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11" y="28"/>
                </a:cxn>
                <a:cxn ang="0">
                  <a:pos x="11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4" y="23"/>
                </a:cxn>
                <a:cxn ang="0">
                  <a:pos x="14" y="23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9" y="22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2" y="19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9" y="13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6"/>
                </a:cxn>
                <a:cxn ang="0">
                  <a:pos x="9" y="5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</a:cxnLst>
              <a:rect l="0" t="0" r="r" b="b"/>
              <a:pathLst>
                <a:path w="14" h="34">
                  <a:moveTo>
                    <a:pt x="4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7" y="17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8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4" y="34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9" y="5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05" name="Freeform 618"/>
            <p:cNvSpPr>
              <a:spLocks/>
            </p:cNvSpPr>
            <p:nvPr/>
          </p:nvSpPr>
          <p:spPr bwMode="auto">
            <a:xfrm>
              <a:off x="7027270" y="3511770"/>
              <a:ext cx="3440" cy="47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06" name="Freeform 619"/>
            <p:cNvSpPr>
              <a:spLocks/>
            </p:cNvSpPr>
            <p:nvPr/>
          </p:nvSpPr>
          <p:spPr bwMode="auto">
            <a:xfrm>
              <a:off x="7020390" y="3503830"/>
              <a:ext cx="6880" cy="794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07" name="Freeform 620"/>
            <p:cNvSpPr>
              <a:spLocks/>
            </p:cNvSpPr>
            <p:nvPr/>
          </p:nvSpPr>
          <p:spPr bwMode="auto">
            <a:xfrm>
              <a:off x="7025551" y="3513358"/>
              <a:ext cx="8600" cy="1429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08" name="Freeform 621"/>
            <p:cNvSpPr>
              <a:spLocks/>
            </p:cNvSpPr>
            <p:nvPr/>
          </p:nvSpPr>
          <p:spPr bwMode="auto">
            <a:xfrm>
              <a:off x="7034151" y="3541939"/>
              <a:ext cx="18922" cy="317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5" y="9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" y="17"/>
                </a:cxn>
                <a:cxn ang="0">
                  <a:pos x="3" y="18"/>
                </a:cxn>
                <a:cxn ang="0">
                  <a:pos x="5" y="18"/>
                </a:cxn>
                <a:cxn ang="0">
                  <a:pos x="6" y="15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3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3" y="0"/>
                </a:cxn>
              </a:cxnLst>
              <a:rect l="0" t="0" r="r" b="b"/>
              <a:pathLst>
                <a:path w="11" h="18">
                  <a:moveTo>
                    <a:pt x="3" y="0"/>
                  </a:moveTo>
                  <a:lnTo>
                    <a:pt x="1" y="0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5" y="9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09" name="Freeform 622"/>
            <p:cNvSpPr>
              <a:spLocks/>
            </p:cNvSpPr>
            <p:nvPr/>
          </p:nvSpPr>
          <p:spPr bwMode="auto">
            <a:xfrm>
              <a:off x="7027270" y="3554642"/>
              <a:ext cx="6880" cy="794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3" y="2"/>
                </a:cxn>
              </a:cxnLst>
              <a:rect l="0" t="0" r="r" b="b"/>
              <a:pathLst>
                <a:path w="5" h="5">
                  <a:moveTo>
                    <a:pt x="3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10" name="Freeform 623"/>
            <p:cNvSpPr>
              <a:spLocks/>
            </p:cNvSpPr>
            <p:nvPr/>
          </p:nvSpPr>
          <p:spPr bwMode="auto">
            <a:xfrm>
              <a:off x="7020390" y="3562582"/>
              <a:ext cx="13761" cy="2064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</a:cxnLst>
              <a:rect l="0" t="0" r="r" b="b"/>
              <a:pathLst>
                <a:path w="9" h="11">
                  <a:moveTo>
                    <a:pt x="4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8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11" name="Freeform 624"/>
            <p:cNvSpPr>
              <a:spLocks/>
            </p:cNvSpPr>
            <p:nvPr/>
          </p:nvSpPr>
          <p:spPr bwMode="auto">
            <a:xfrm>
              <a:off x="7025551" y="3584812"/>
              <a:ext cx="8600" cy="1746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12" name="Freeform 625"/>
            <p:cNvSpPr>
              <a:spLocks/>
            </p:cNvSpPr>
            <p:nvPr/>
          </p:nvSpPr>
          <p:spPr bwMode="auto">
            <a:xfrm>
              <a:off x="7027270" y="3591164"/>
              <a:ext cx="20641" cy="36521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1" y="18"/>
                </a:cxn>
                <a:cxn ang="0">
                  <a:pos x="11" y="18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13" h="20">
                  <a:moveTo>
                    <a:pt x="5" y="7"/>
                  </a:moveTo>
                  <a:lnTo>
                    <a:pt x="5" y="7"/>
                  </a:lnTo>
                  <a:lnTo>
                    <a:pt x="5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13" name="Freeform 626"/>
            <p:cNvSpPr>
              <a:spLocks/>
            </p:cNvSpPr>
            <p:nvPr/>
          </p:nvSpPr>
          <p:spPr bwMode="auto">
            <a:xfrm>
              <a:off x="7046192" y="3573697"/>
              <a:ext cx="6880" cy="952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5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14" name="Freeform 627"/>
            <p:cNvSpPr>
              <a:spLocks/>
            </p:cNvSpPr>
            <p:nvPr/>
          </p:nvSpPr>
          <p:spPr bwMode="auto">
            <a:xfrm>
              <a:off x="7035871" y="3580048"/>
              <a:ext cx="10321" cy="794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15" name="Freeform 628"/>
            <p:cNvSpPr>
              <a:spLocks/>
            </p:cNvSpPr>
            <p:nvPr/>
          </p:nvSpPr>
          <p:spPr bwMode="auto">
            <a:xfrm>
              <a:off x="7028991" y="3640387"/>
              <a:ext cx="15480" cy="794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lnTo>
                    <a:pt x="6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16" name="Freeform 629"/>
            <p:cNvSpPr>
              <a:spLocks/>
            </p:cNvSpPr>
            <p:nvPr/>
          </p:nvSpPr>
          <p:spPr bwMode="auto">
            <a:xfrm>
              <a:off x="7027270" y="3646739"/>
              <a:ext cx="18922" cy="15879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10" y="3"/>
                </a:cxn>
              </a:cxnLst>
              <a:rect l="0" t="0" r="r" b="b"/>
              <a:pathLst>
                <a:path w="11" h="9">
                  <a:moveTo>
                    <a:pt x="10" y="3"/>
                  </a:move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17" name="Freeform 630"/>
            <p:cNvSpPr>
              <a:spLocks/>
            </p:cNvSpPr>
            <p:nvPr/>
          </p:nvSpPr>
          <p:spPr bwMode="auto">
            <a:xfrm>
              <a:off x="7028991" y="3673733"/>
              <a:ext cx="10321" cy="1111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4" y="3"/>
                </a:cxn>
                <a:cxn ang="0">
                  <a:pos x="3" y="2"/>
                </a:cxn>
              </a:cxnLst>
              <a:rect l="0" t="0" r="r" b="b"/>
              <a:pathLst>
                <a:path w="6" h="6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18" name="Freeform 631"/>
            <p:cNvSpPr>
              <a:spLocks/>
            </p:cNvSpPr>
            <p:nvPr/>
          </p:nvSpPr>
          <p:spPr bwMode="auto">
            <a:xfrm>
              <a:off x="7035871" y="3665793"/>
              <a:ext cx="10321" cy="111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4"/>
                </a:cxn>
                <a:cxn ang="0">
                  <a:pos x="4" y="2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19" name="Freeform 632"/>
            <p:cNvSpPr>
              <a:spLocks/>
            </p:cNvSpPr>
            <p:nvPr/>
          </p:nvSpPr>
          <p:spPr bwMode="auto">
            <a:xfrm>
              <a:off x="6998029" y="3788060"/>
              <a:ext cx="22361" cy="1429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11" y="6"/>
                </a:cxn>
                <a:cxn ang="0">
                  <a:pos x="13" y="3"/>
                </a:cxn>
                <a:cxn ang="0">
                  <a:pos x="9" y="1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5" y="0"/>
                </a:cxn>
              </a:cxnLst>
              <a:rect l="0" t="0" r="r" b="b"/>
              <a:pathLst>
                <a:path w="13" h="8">
                  <a:moveTo>
                    <a:pt x="5" y="0"/>
                  </a:moveTo>
                  <a:lnTo>
                    <a:pt x="3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4"/>
                  </a:lnTo>
                  <a:lnTo>
                    <a:pt x="8" y="6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9" y="1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20" name="Freeform 633"/>
            <p:cNvSpPr>
              <a:spLocks/>
            </p:cNvSpPr>
            <p:nvPr/>
          </p:nvSpPr>
          <p:spPr bwMode="auto">
            <a:xfrm>
              <a:off x="6985988" y="3810290"/>
              <a:ext cx="17201" cy="2223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1" y="5"/>
                </a:cxn>
                <a:cxn ang="0">
                  <a:pos x="11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5" y="13"/>
                </a:cxn>
                <a:cxn ang="0">
                  <a:pos x="8" y="11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1" h="13">
                  <a:moveTo>
                    <a:pt x="10" y="6"/>
                  </a:moveTo>
                  <a:lnTo>
                    <a:pt x="11" y="5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3"/>
                  </a:lnTo>
                  <a:lnTo>
                    <a:pt x="8" y="11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21" name="Freeform 634"/>
            <p:cNvSpPr>
              <a:spLocks/>
            </p:cNvSpPr>
            <p:nvPr/>
          </p:nvSpPr>
          <p:spPr bwMode="auto">
            <a:xfrm>
              <a:off x="7013509" y="3843635"/>
              <a:ext cx="12041" cy="635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2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22" name="Freeform 635"/>
            <p:cNvSpPr>
              <a:spLocks/>
            </p:cNvSpPr>
            <p:nvPr/>
          </p:nvSpPr>
          <p:spPr bwMode="auto">
            <a:xfrm>
              <a:off x="7698108" y="3792823"/>
              <a:ext cx="10321" cy="14291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23" name="Freeform 636"/>
            <p:cNvSpPr>
              <a:spLocks/>
            </p:cNvSpPr>
            <p:nvPr/>
          </p:nvSpPr>
          <p:spPr bwMode="auto">
            <a:xfrm>
              <a:off x="9371763" y="4547063"/>
              <a:ext cx="8600" cy="952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24" name="Freeform 637"/>
            <p:cNvSpPr>
              <a:spLocks/>
            </p:cNvSpPr>
            <p:nvPr/>
          </p:nvSpPr>
          <p:spPr bwMode="auto">
            <a:xfrm>
              <a:off x="9330481" y="4661389"/>
              <a:ext cx="8600" cy="63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3" y="4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25" name="Freeform 638"/>
            <p:cNvSpPr>
              <a:spLocks/>
            </p:cNvSpPr>
            <p:nvPr/>
          </p:nvSpPr>
          <p:spPr bwMode="auto">
            <a:xfrm>
              <a:off x="9170511" y="4661389"/>
              <a:ext cx="187491" cy="15084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76" y="8"/>
                </a:cxn>
                <a:cxn ang="0">
                  <a:pos x="73" y="17"/>
                </a:cxn>
                <a:cxn ang="0">
                  <a:pos x="70" y="22"/>
                </a:cxn>
                <a:cxn ang="0">
                  <a:pos x="62" y="31"/>
                </a:cxn>
                <a:cxn ang="0">
                  <a:pos x="53" y="35"/>
                </a:cxn>
                <a:cxn ang="0">
                  <a:pos x="51" y="39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2" y="43"/>
                </a:cxn>
                <a:cxn ang="0">
                  <a:pos x="26" y="46"/>
                </a:cxn>
                <a:cxn ang="0">
                  <a:pos x="23" y="53"/>
                </a:cxn>
                <a:cxn ang="0">
                  <a:pos x="20" y="54"/>
                </a:cxn>
                <a:cxn ang="0">
                  <a:pos x="11" y="60"/>
                </a:cxn>
                <a:cxn ang="0">
                  <a:pos x="5" y="68"/>
                </a:cxn>
                <a:cxn ang="0">
                  <a:pos x="0" y="74"/>
                </a:cxn>
                <a:cxn ang="0">
                  <a:pos x="3" y="79"/>
                </a:cxn>
                <a:cxn ang="0">
                  <a:pos x="6" y="80"/>
                </a:cxn>
                <a:cxn ang="0">
                  <a:pos x="9" y="80"/>
                </a:cxn>
                <a:cxn ang="0">
                  <a:pos x="16" y="80"/>
                </a:cxn>
                <a:cxn ang="0">
                  <a:pos x="17" y="82"/>
                </a:cxn>
                <a:cxn ang="0">
                  <a:pos x="22" y="80"/>
                </a:cxn>
                <a:cxn ang="0">
                  <a:pos x="25" y="82"/>
                </a:cxn>
                <a:cxn ang="0">
                  <a:pos x="31" y="84"/>
                </a:cxn>
                <a:cxn ang="0">
                  <a:pos x="34" y="85"/>
                </a:cxn>
                <a:cxn ang="0">
                  <a:pos x="37" y="85"/>
                </a:cxn>
                <a:cxn ang="0">
                  <a:pos x="39" y="85"/>
                </a:cxn>
                <a:cxn ang="0">
                  <a:pos x="44" y="84"/>
                </a:cxn>
                <a:cxn ang="0">
                  <a:pos x="47" y="84"/>
                </a:cxn>
                <a:cxn ang="0">
                  <a:pos x="57" y="77"/>
                </a:cxn>
                <a:cxn ang="0">
                  <a:pos x="61" y="70"/>
                </a:cxn>
                <a:cxn ang="0">
                  <a:pos x="62" y="65"/>
                </a:cxn>
                <a:cxn ang="0">
                  <a:pos x="65" y="60"/>
                </a:cxn>
                <a:cxn ang="0">
                  <a:pos x="70" y="53"/>
                </a:cxn>
                <a:cxn ang="0">
                  <a:pos x="78" y="49"/>
                </a:cxn>
                <a:cxn ang="0">
                  <a:pos x="79" y="48"/>
                </a:cxn>
                <a:cxn ang="0">
                  <a:pos x="84" y="48"/>
                </a:cxn>
                <a:cxn ang="0">
                  <a:pos x="95" y="45"/>
                </a:cxn>
                <a:cxn ang="0">
                  <a:pos x="87" y="39"/>
                </a:cxn>
                <a:cxn ang="0">
                  <a:pos x="95" y="34"/>
                </a:cxn>
                <a:cxn ang="0">
                  <a:pos x="101" y="26"/>
                </a:cxn>
                <a:cxn ang="0">
                  <a:pos x="106" y="22"/>
                </a:cxn>
                <a:cxn ang="0">
                  <a:pos x="109" y="17"/>
                </a:cxn>
                <a:cxn ang="0">
                  <a:pos x="106" y="15"/>
                </a:cxn>
                <a:cxn ang="0">
                  <a:pos x="109" y="14"/>
                </a:cxn>
                <a:cxn ang="0">
                  <a:pos x="109" y="8"/>
                </a:cxn>
                <a:cxn ang="0">
                  <a:pos x="101" y="8"/>
                </a:cxn>
                <a:cxn ang="0">
                  <a:pos x="92" y="8"/>
                </a:cxn>
                <a:cxn ang="0">
                  <a:pos x="92" y="3"/>
                </a:cxn>
                <a:cxn ang="0">
                  <a:pos x="87" y="3"/>
                </a:cxn>
              </a:cxnLst>
              <a:rect l="0" t="0" r="r" b="b"/>
              <a:pathLst>
                <a:path w="112" h="85">
                  <a:moveTo>
                    <a:pt x="89" y="0"/>
                  </a:moveTo>
                  <a:lnTo>
                    <a:pt x="84" y="0"/>
                  </a:lnTo>
                  <a:lnTo>
                    <a:pt x="79" y="3"/>
                  </a:lnTo>
                  <a:lnTo>
                    <a:pt x="76" y="8"/>
                  </a:lnTo>
                  <a:lnTo>
                    <a:pt x="79" y="11"/>
                  </a:lnTo>
                  <a:lnTo>
                    <a:pt x="73" y="17"/>
                  </a:lnTo>
                  <a:lnTo>
                    <a:pt x="70" y="17"/>
                  </a:lnTo>
                  <a:lnTo>
                    <a:pt x="70" y="22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7" y="40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31" y="46"/>
                  </a:lnTo>
                  <a:lnTo>
                    <a:pt x="26" y="46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6" y="57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6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2" y="79"/>
                  </a:lnTo>
                  <a:lnTo>
                    <a:pt x="16" y="80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9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5" y="82"/>
                  </a:lnTo>
                  <a:lnTo>
                    <a:pt x="26" y="84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4" y="85"/>
                  </a:lnTo>
                  <a:lnTo>
                    <a:pt x="37" y="85"/>
                  </a:lnTo>
                  <a:lnTo>
                    <a:pt x="37" y="85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0" y="80"/>
                  </a:lnTo>
                  <a:lnTo>
                    <a:pt x="57" y="77"/>
                  </a:lnTo>
                  <a:lnTo>
                    <a:pt x="62" y="73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5" y="60"/>
                  </a:lnTo>
                  <a:lnTo>
                    <a:pt x="70" y="53"/>
                  </a:lnTo>
                  <a:lnTo>
                    <a:pt x="70" y="53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93" y="48"/>
                  </a:lnTo>
                  <a:lnTo>
                    <a:pt x="95" y="45"/>
                  </a:lnTo>
                  <a:lnTo>
                    <a:pt x="89" y="43"/>
                  </a:lnTo>
                  <a:lnTo>
                    <a:pt x="87" y="39"/>
                  </a:lnTo>
                  <a:lnTo>
                    <a:pt x="89" y="35"/>
                  </a:lnTo>
                  <a:lnTo>
                    <a:pt x="95" y="34"/>
                  </a:lnTo>
                  <a:lnTo>
                    <a:pt x="98" y="28"/>
                  </a:lnTo>
                  <a:lnTo>
                    <a:pt x="101" y="26"/>
                  </a:lnTo>
                  <a:lnTo>
                    <a:pt x="104" y="25"/>
                  </a:lnTo>
                  <a:lnTo>
                    <a:pt x="106" y="22"/>
                  </a:lnTo>
                  <a:lnTo>
                    <a:pt x="109" y="20"/>
                  </a:lnTo>
                  <a:lnTo>
                    <a:pt x="109" y="17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2" y="11"/>
                  </a:lnTo>
                  <a:lnTo>
                    <a:pt x="109" y="8"/>
                  </a:lnTo>
                  <a:lnTo>
                    <a:pt x="104" y="6"/>
                  </a:lnTo>
                  <a:lnTo>
                    <a:pt x="101" y="8"/>
                  </a:lnTo>
                  <a:lnTo>
                    <a:pt x="93" y="11"/>
                  </a:lnTo>
                  <a:lnTo>
                    <a:pt x="92" y="8"/>
                  </a:lnTo>
                  <a:lnTo>
                    <a:pt x="93" y="6"/>
                  </a:lnTo>
                  <a:lnTo>
                    <a:pt x="92" y="3"/>
                  </a:lnTo>
                  <a:lnTo>
                    <a:pt x="89" y="4"/>
                  </a:lnTo>
                  <a:lnTo>
                    <a:pt x="87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26" name="Freeform 639"/>
            <p:cNvSpPr>
              <a:spLocks/>
            </p:cNvSpPr>
            <p:nvPr/>
          </p:nvSpPr>
          <p:spPr bwMode="auto">
            <a:xfrm>
              <a:off x="8743927" y="4640747"/>
              <a:ext cx="18922" cy="2540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5"/>
                </a:cxn>
                <a:cxn ang="0">
                  <a:pos x="3" y="9"/>
                </a:cxn>
                <a:cxn ang="0">
                  <a:pos x="6" y="14"/>
                </a:cxn>
                <a:cxn ang="0">
                  <a:pos x="9" y="12"/>
                </a:cxn>
                <a:cxn ang="0">
                  <a:pos x="11" y="8"/>
                </a:cxn>
                <a:cxn ang="0">
                  <a:pos x="1" y="0"/>
                </a:cxn>
              </a:cxnLst>
              <a:rect l="0" t="0" r="r" b="b"/>
              <a:pathLst>
                <a:path w="11" h="14">
                  <a:moveTo>
                    <a:pt x="1" y="0"/>
                  </a:moveTo>
                  <a:lnTo>
                    <a:pt x="0" y="1"/>
                  </a:lnTo>
                  <a:lnTo>
                    <a:pt x="1" y="5"/>
                  </a:lnTo>
                  <a:lnTo>
                    <a:pt x="3" y="9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1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27" name="Freeform 640"/>
            <p:cNvSpPr>
              <a:spLocks/>
            </p:cNvSpPr>
            <p:nvPr/>
          </p:nvSpPr>
          <p:spPr bwMode="auto">
            <a:xfrm>
              <a:off x="8675123" y="4662977"/>
              <a:ext cx="86005" cy="77806"/>
            </a:xfrm>
            <a:custGeom>
              <a:avLst/>
              <a:gdLst/>
              <a:ahLst/>
              <a:cxnLst>
                <a:cxn ang="0">
                  <a:pos x="50" y="7"/>
                </a:cxn>
                <a:cxn ang="0">
                  <a:pos x="50" y="7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2" y="3"/>
                </a:cxn>
                <a:cxn ang="0">
                  <a:pos x="42" y="3"/>
                </a:cxn>
                <a:cxn ang="0">
                  <a:pos x="36" y="5"/>
                </a:cxn>
                <a:cxn ang="0">
                  <a:pos x="36" y="5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26" y="7"/>
                </a:cxn>
                <a:cxn ang="0">
                  <a:pos x="23" y="10"/>
                </a:cxn>
                <a:cxn ang="0">
                  <a:pos x="19" y="8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9" y="27"/>
                </a:cxn>
                <a:cxn ang="0">
                  <a:pos x="5" y="24"/>
                </a:cxn>
                <a:cxn ang="0">
                  <a:pos x="5" y="28"/>
                </a:cxn>
                <a:cxn ang="0">
                  <a:pos x="14" y="36"/>
                </a:cxn>
                <a:cxn ang="0">
                  <a:pos x="17" y="41"/>
                </a:cxn>
                <a:cxn ang="0">
                  <a:pos x="17" y="44"/>
                </a:cxn>
                <a:cxn ang="0">
                  <a:pos x="17" y="44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25" y="42"/>
                </a:cxn>
                <a:cxn ang="0">
                  <a:pos x="25" y="42"/>
                </a:cxn>
                <a:cxn ang="0">
                  <a:pos x="28" y="44"/>
                </a:cxn>
                <a:cxn ang="0">
                  <a:pos x="28" y="44"/>
                </a:cxn>
                <a:cxn ang="0">
                  <a:pos x="31" y="42"/>
                </a:cxn>
                <a:cxn ang="0">
                  <a:pos x="37" y="42"/>
                </a:cxn>
                <a:cxn ang="0">
                  <a:pos x="34" y="39"/>
                </a:cxn>
                <a:cxn ang="0">
                  <a:pos x="39" y="36"/>
                </a:cxn>
                <a:cxn ang="0">
                  <a:pos x="42" y="38"/>
                </a:cxn>
                <a:cxn ang="0">
                  <a:pos x="42" y="38"/>
                </a:cxn>
                <a:cxn ang="0">
                  <a:pos x="46" y="38"/>
                </a:cxn>
                <a:cxn ang="0">
                  <a:pos x="46" y="38"/>
                </a:cxn>
                <a:cxn ang="0">
                  <a:pos x="48" y="36"/>
                </a:cxn>
                <a:cxn ang="0">
                  <a:pos x="46" y="33"/>
                </a:cxn>
                <a:cxn ang="0">
                  <a:pos x="46" y="28"/>
                </a:cxn>
                <a:cxn ang="0">
                  <a:pos x="48" y="24"/>
                </a:cxn>
                <a:cxn ang="0">
                  <a:pos x="51" y="25"/>
                </a:cxn>
                <a:cxn ang="0">
                  <a:pos x="51" y="21"/>
                </a:cxn>
                <a:cxn ang="0">
                  <a:pos x="48" y="13"/>
                </a:cxn>
                <a:cxn ang="0">
                  <a:pos x="48" y="13"/>
                </a:cxn>
                <a:cxn ang="0">
                  <a:pos x="50" y="7"/>
                </a:cxn>
                <a:cxn ang="0">
                  <a:pos x="50" y="7"/>
                </a:cxn>
              </a:cxnLst>
              <a:rect l="0" t="0" r="r" b="b"/>
              <a:pathLst>
                <a:path w="51" h="44">
                  <a:moveTo>
                    <a:pt x="50" y="7"/>
                  </a:moveTo>
                  <a:lnTo>
                    <a:pt x="50" y="7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6" y="7"/>
                  </a:lnTo>
                  <a:lnTo>
                    <a:pt x="23" y="10"/>
                  </a:lnTo>
                  <a:lnTo>
                    <a:pt x="19" y="8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5" y="28"/>
                  </a:lnTo>
                  <a:lnTo>
                    <a:pt x="14" y="36"/>
                  </a:lnTo>
                  <a:lnTo>
                    <a:pt x="17" y="41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1" y="42"/>
                  </a:lnTo>
                  <a:lnTo>
                    <a:pt x="37" y="42"/>
                  </a:lnTo>
                  <a:lnTo>
                    <a:pt x="34" y="39"/>
                  </a:lnTo>
                  <a:lnTo>
                    <a:pt x="39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8" y="36"/>
                  </a:lnTo>
                  <a:lnTo>
                    <a:pt x="46" y="33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51" y="25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50" y="7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28" name="Freeform 641"/>
            <p:cNvSpPr>
              <a:spLocks/>
            </p:cNvSpPr>
            <p:nvPr/>
          </p:nvSpPr>
          <p:spPr bwMode="auto">
            <a:xfrm>
              <a:off x="8651042" y="4635984"/>
              <a:ext cx="10321" cy="2064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3" y="12"/>
                </a:cxn>
                <a:cxn ang="0">
                  <a:pos x="5" y="11"/>
                </a:cxn>
                <a:cxn ang="0">
                  <a:pos x="6" y="6"/>
                </a:cxn>
                <a:cxn ang="0">
                  <a:pos x="6" y="0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29" name="Freeform 642"/>
            <p:cNvSpPr>
              <a:spLocks/>
            </p:cNvSpPr>
            <p:nvPr/>
          </p:nvSpPr>
          <p:spPr bwMode="auto">
            <a:xfrm>
              <a:off x="8730166" y="4631219"/>
              <a:ext cx="5161" cy="476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30" name="Freeform 643"/>
            <p:cNvSpPr>
              <a:spLocks/>
            </p:cNvSpPr>
            <p:nvPr/>
          </p:nvSpPr>
          <p:spPr bwMode="auto">
            <a:xfrm>
              <a:off x="5592709" y="1723826"/>
              <a:ext cx="10321" cy="1429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4" y="8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7" h="8">
                  <a:moveTo>
                    <a:pt x="2" y="5"/>
                  </a:moveTo>
                  <a:lnTo>
                    <a:pt x="2" y="5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31" name="Freeform 657"/>
            <p:cNvSpPr>
              <a:spLocks/>
            </p:cNvSpPr>
            <p:nvPr/>
          </p:nvSpPr>
          <p:spPr bwMode="auto">
            <a:xfrm>
              <a:off x="5644312" y="1993765"/>
              <a:ext cx="17201" cy="952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0" y="6"/>
                </a:cxn>
                <a:cxn ang="0">
                  <a:pos x="10" y="3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7" y="0"/>
                  </a:lnTo>
                  <a:lnTo>
                    <a:pt x="4" y="1"/>
                  </a:lnTo>
                  <a:lnTo>
                    <a:pt x="0" y="6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32" name="Freeform 658"/>
            <p:cNvSpPr>
              <a:spLocks/>
            </p:cNvSpPr>
            <p:nvPr/>
          </p:nvSpPr>
          <p:spPr bwMode="auto">
            <a:xfrm>
              <a:off x="5535947" y="2104916"/>
              <a:ext cx="10321" cy="7939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5" y="4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33" name="Freeform 659"/>
            <p:cNvSpPr>
              <a:spLocks/>
            </p:cNvSpPr>
            <p:nvPr/>
          </p:nvSpPr>
          <p:spPr bwMode="auto">
            <a:xfrm>
              <a:off x="5604751" y="2255763"/>
              <a:ext cx="12040" cy="47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34" name="Freeform 660"/>
            <p:cNvSpPr>
              <a:spLocks/>
            </p:cNvSpPr>
            <p:nvPr/>
          </p:nvSpPr>
          <p:spPr bwMode="auto">
            <a:xfrm>
              <a:off x="5582389" y="2298636"/>
              <a:ext cx="22362" cy="1746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3" y="7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4" h="10">
                  <a:moveTo>
                    <a:pt x="14" y="3"/>
                  </a:move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35" name="Freeform 661"/>
            <p:cNvSpPr>
              <a:spLocks/>
            </p:cNvSpPr>
            <p:nvPr/>
          </p:nvSpPr>
          <p:spPr bwMode="auto">
            <a:xfrm>
              <a:off x="5603030" y="2308163"/>
              <a:ext cx="8601" cy="1111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36" name="Freeform 662"/>
            <p:cNvSpPr>
              <a:spLocks/>
            </p:cNvSpPr>
            <p:nvPr/>
          </p:nvSpPr>
          <p:spPr bwMode="auto">
            <a:xfrm>
              <a:off x="5609910" y="2285933"/>
              <a:ext cx="37842" cy="3969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8" y="2"/>
                </a:cxn>
                <a:cxn ang="0">
                  <a:pos x="1" y="5"/>
                </a:cxn>
                <a:cxn ang="0">
                  <a:pos x="1" y="8"/>
                </a:cxn>
                <a:cxn ang="0">
                  <a:pos x="3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9" y="16"/>
                </a:cxn>
                <a:cxn ang="0">
                  <a:pos x="8" y="17"/>
                </a:cxn>
                <a:cxn ang="0">
                  <a:pos x="4" y="16"/>
                </a:cxn>
                <a:cxn ang="0">
                  <a:pos x="1" y="19"/>
                </a:cxn>
                <a:cxn ang="0">
                  <a:pos x="3" y="21"/>
                </a:cxn>
                <a:cxn ang="0">
                  <a:pos x="4" y="21"/>
                </a:cxn>
                <a:cxn ang="0">
                  <a:pos x="9" y="22"/>
                </a:cxn>
                <a:cxn ang="0">
                  <a:pos x="11" y="22"/>
                </a:cxn>
                <a:cxn ang="0">
                  <a:pos x="12" y="22"/>
                </a:cxn>
                <a:cxn ang="0">
                  <a:pos x="14" y="21"/>
                </a:cxn>
                <a:cxn ang="0">
                  <a:pos x="15" y="19"/>
                </a:cxn>
                <a:cxn ang="0">
                  <a:pos x="20" y="17"/>
                </a:cxn>
                <a:cxn ang="0">
                  <a:pos x="21" y="16"/>
                </a:cxn>
                <a:cxn ang="0">
                  <a:pos x="21" y="16"/>
                </a:cxn>
                <a:cxn ang="0">
                  <a:pos x="21" y="16"/>
                </a:cxn>
                <a:cxn ang="0">
                  <a:pos x="17" y="14"/>
                </a:cxn>
                <a:cxn ang="0">
                  <a:pos x="18" y="13"/>
                </a:cxn>
                <a:cxn ang="0">
                  <a:pos x="21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20" y="8"/>
                </a:cxn>
                <a:cxn ang="0">
                  <a:pos x="23" y="3"/>
                </a:cxn>
              </a:cxnLst>
              <a:rect l="0" t="0" r="r" b="b"/>
              <a:pathLst>
                <a:path w="23" h="22">
                  <a:moveTo>
                    <a:pt x="23" y="3"/>
                  </a:moveTo>
                  <a:lnTo>
                    <a:pt x="23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4" y="16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23" y="7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37" name="Freeform 663"/>
            <p:cNvSpPr>
              <a:spLocks/>
            </p:cNvSpPr>
            <p:nvPr/>
          </p:nvSpPr>
          <p:spPr bwMode="auto">
            <a:xfrm>
              <a:off x="3685122" y="1611087"/>
              <a:ext cx="1393279" cy="587513"/>
            </a:xfrm>
            <a:custGeom>
              <a:avLst/>
              <a:gdLst/>
              <a:ahLst/>
              <a:cxnLst>
                <a:cxn ang="0">
                  <a:pos x="736" y="29"/>
                </a:cxn>
                <a:cxn ang="0">
                  <a:pos x="678" y="23"/>
                </a:cxn>
                <a:cxn ang="0">
                  <a:pos x="615" y="24"/>
                </a:cxn>
                <a:cxn ang="0">
                  <a:pos x="654" y="21"/>
                </a:cxn>
                <a:cxn ang="0">
                  <a:pos x="685" y="12"/>
                </a:cxn>
                <a:cxn ang="0">
                  <a:pos x="596" y="1"/>
                </a:cxn>
                <a:cxn ang="0">
                  <a:pos x="497" y="3"/>
                </a:cxn>
                <a:cxn ang="0">
                  <a:pos x="433" y="9"/>
                </a:cxn>
                <a:cxn ang="0">
                  <a:pos x="357" y="21"/>
                </a:cxn>
                <a:cxn ang="0">
                  <a:pos x="298" y="24"/>
                </a:cxn>
                <a:cxn ang="0">
                  <a:pos x="169" y="29"/>
                </a:cxn>
                <a:cxn ang="0">
                  <a:pos x="119" y="38"/>
                </a:cxn>
                <a:cxn ang="0">
                  <a:pos x="104" y="51"/>
                </a:cxn>
                <a:cxn ang="0">
                  <a:pos x="65" y="63"/>
                </a:cxn>
                <a:cxn ang="0">
                  <a:pos x="0" y="76"/>
                </a:cxn>
                <a:cxn ang="0">
                  <a:pos x="82" y="85"/>
                </a:cxn>
                <a:cxn ang="0">
                  <a:pos x="5" y="88"/>
                </a:cxn>
                <a:cxn ang="0">
                  <a:pos x="82" y="104"/>
                </a:cxn>
                <a:cxn ang="0">
                  <a:pos x="163" y="105"/>
                </a:cxn>
                <a:cxn ang="0">
                  <a:pos x="219" y="133"/>
                </a:cxn>
                <a:cxn ang="0">
                  <a:pos x="238" y="152"/>
                </a:cxn>
                <a:cxn ang="0">
                  <a:pos x="269" y="167"/>
                </a:cxn>
                <a:cxn ang="0">
                  <a:pos x="293" y="183"/>
                </a:cxn>
                <a:cxn ang="0">
                  <a:pos x="297" y="189"/>
                </a:cxn>
                <a:cxn ang="0">
                  <a:pos x="297" y="214"/>
                </a:cxn>
                <a:cxn ang="0">
                  <a:pos x="310" y="223"/>
                </a:cxn>
                <a:cxn ang="0">
                  <a:pos x="301" y="229"/>
                </a:cxn>
                <a:cxn ang="0">
                  <a:pos x="290" y="249"/>
                </a:cxn>
                <a:cxn ang="0">
                  <a:pos x="312" y="262"/>
                </a:cxn>
                <a:cxn ang="0">
                  <a:pos x="323" y="301"/>
                </a:cxn>
                <a:cxn ang="0">
                  <a:pos x="345" y="316"/>
                </a:cxn>
                <a:cxn ang="0">
                  <a:pos x="382" y="312"/>
                </a:cxn>
                <a:cxn ang="0">
                  <a:pos x="383" y="326"/>
                </a:cxn>
                <a:cxn ang="0">
                  <a:pos x="408" y="326"/>
                </a:cxn>
                <a:cxn ang="0">
                  <a:pos x="416" y="299"/>
                </a:cxn>
                <a:cxn ang="0">
                  <a:pos x="435" y="279"/>
                </a:cxn>
                <a:cxn ang="0">
                  <a:pos x="447" y="267"/>
                </a:cxn>
                <a:cxn ang="0">
                  <a:pos x="489" y="245"/>
                </a:cxn>
                <a:cxn ang="0">
                  <a:pos x="545" y="226"/>
                </a:cxn>
                <a:cxn ang="0">
                  <a:pos x="590" y="215"/>
                </a:cxn>
                <a:cxn ang="0">
                  <a:pos x="665" y="198"/>
                </a:cxn>
                <a:cxn ang="0">
                  <a:pos x="694" y="186"/>
                </a:cxn>
                <a:cxn ang="0">
                  <a:pos x="641" y="184"/>
                </a:cxn>
                <a:cxn ang="0">
                  <a:pos x="612" y="177"/>
                </a:cxn>
                <a:cxn ang="0">
                  <a:pos x="651" y="177"/>
                </a:cxn>
                <a:cxn ang="0">
                  <a:pos x="613" y="167"/>
                </a:cxn>
                <a:cxn ang="0">
                  <a:pos x="665" y="170"/>
                </a:cxn>
                <a:cxn ang="0">
                  <a:pos x="697" y="164"/>
                </a:cxn>
                <a:cxn ang="0">
                  <a:pos x="649" y="150"/>
                </a:cxn>
                <a:cxn ang="0">
                  <a:pos x="666" y="141"/>
                </a:cxn>
                <a:cxn ang="0">
                  <a:pos x="724" y="141"/>
                </a:cxn>
                <a:cxn ang="0">
                  <a:pos x="706" y="128"/>
                </a:cxn>
                <a:cxn ang="0">
                  <a:pos x="742" y="128"/>
                </a:cxn>
                <a:cxn ang="0">
                  <a:pos x="696" y="118"/>
                </a:cxn>
                <a:cxn ang="0">
                  <a:pos x="738" y="111"/>
                </a:cxn>
                <a:cxn ang="0">
                  <a:pos x="742" y="96"/>
                </a:cxn>
                <a:cxn ang="0">
                  <a:pos x="713" y="82"/>
                </a:cxn>
                <a:cxn ang="0">
                  <a:pos x="736" y="68"/>
                </a:cxn>
                <a:cxn ang="0">
                  <a:pos x="724" y="52"/>
                </a:cxn>
                <a:cxn ang="0">
                  <a:pos x="730" y="45"/>
                </a:cxn>
                <a:cxn ang="0">
                  <a:pos x="783" y="41"/>
                </a:cxn>
              </a:cxnLst>
              <a:rect l="0" t="0" r="r" b="b"/>
              <a:pathLst>
                <a:path w="838" h="329">
                  <a:moveTo>
                    <a:pt x="828" y="32"/>
                  </a:moveTo>
                  <a:lnTo>
                    <a:pt x="838" y="29"/>
                  </a:lnTo>
                  <a:lnTo>
                    <a:pt x="826" y="26"/>
                  </a:lnTo>
                  <a:lnTo>
                    <a:pt x="826" y="26"/>
                  </a:lnTo>
                  <a:lnTo>
                    <a:pt x="817" y="26"/>
                  </a:lnTo>
                  <a:lnTo>
                    <a:pt x="804" y="23"/>
                  </a:lnTo>
                  <a:lnTo>
                    <a:pt x="804" y="23"/>
                  </a:lnTo>
                  <a:lnTo>
                    <a:pt x="797" y="24"/>
                  </a:lnTo>
                  <a:lnTo>
                    <a:pt x="786" y="26"/>
                  </a:lnTo>
                  <a:lnTo>
                    <a:pt x="773" y="24"/>
                  </a:lnTo>
                  <a:lnTo>
                    <a:pt x="770" y="24"/>
                  </a:lnTo>
                  <a:lnTo>
                    <a:pt x="765" y="24"/>
                  </a:lnTo>
                  <a:lnTo>
                    <a:pt x="765" y="24"/>
                  </a:lnTo>
                  <a:lnTo>
                    <a:pt x="759" y="24"/>
                  </a:lnTo>
                  <a:lnTo>
                    <a:pt x="756" y="31"/>
                  </a:lnTo>
                  <a:lnTo>
                    <a:pt x="756" y="31"/>
                  </a:lnTo>
                  <a:lnTo>
                    <a:pt x="750" y="32"/>
                  </a:lnTo>
                  <a:lnTo>
                    <a:pt x="750" y="32"/>
                  </a:lnTo>
                  <a:lnTo>
                    <a:pt x="747" y="31"/>
                  </a:lnTo>
                  <a:lnTo>
                    <a:pt x="747" y="31"/>
                  </a:lnTo>
                  <a:lnTo>
                    <a:pt x="744" y="31"/>
                  </a:lnTo>
                  <a:lnTo>
                    <a:pt x="739" y="31"/>
                  </a:lnTo>
                  <a:lnTo>
                    <a:pt x="739" y="31"/>
                  </a:lnTo>
                  <a:lnTo>
                    <a:pt x="736" y="29"/>
                  </a:lnTo>
                  <a:lnTo>
                    <a:pt x="736" y="29"/>
                  </a:lnTo>
                  <a:lnTo>
                    <a:pt x="728" y="29"/>
                  </a:lnTo>
                  <a:lnTo>
                    <a:pt x="725" y="27"/>
                  </a:lnTo>
                  <a:lnTo>
                    <a:pt x="700" y="34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694" y="35"/>
                  </a:lnTo>
                  <a:lnTo>
                    <a:pt x="689" y="37"/>
                  </a:lnTo>
                  <a:lnTo>
                    <a:pt x="689" y="37"/>
                  </a:lnTo>
                  <a:lnTo>
                    <a:pt x="683" y="38"/>
                  </a:lnTo>
                  <a:lnTo>
                    <a:pt x="683" y="38"/>
                  </a:lnTo>
                  <a:lnTo>
                    <a:pt x="682" y="40"/>
                  </a:lnTo>
                  <a:lnTo>
                    <a:pt x="682" y="40"/>
                  </a:lnTo>
                  <a:lnTo>
                    <a:pt x="674" y="43"/>
                  </a:lnTo>
                  <a:lnTo>
                    <a:pt x="674" y="43"/>
                  </a:lnTo>
                  <a:lnTo>
                    <a:pt x="671" y="43"/>
                  </a:lnTo>
                  <a:lnTo>
                    <a:pt x="671" y="43"/>
                  </a:lnTo>
                  <a:lnTo>
                    <a:pt x="675" y="41"/>
                  </a:lnTo>
                  <a:lnTo>
                    <a:pt x="675" y="41"/>
                  </a:lnTo>
                  <a:lnTo>
                    <a:pt x="683" y="37"/>
                  </a:lnTo>
                  <a:lnTo>
                    <a:pt x="697" y="31"/>
                  </a:lnTo>
                  <a:lnTo>
                    <a:pt x="699" y="27"/>
                  </a:lnTo>
                  <a:lnTo>
                    <a:pt x="697" y="23"/>
                  </a:lnTo>
                  <a:lnTo>
                    <a:pt x="678" y="23"/>
                  </a:lnTo>
                  <a:lnTo>
                    <a:pt x="678" y="23"/>
                  </a:lnTo>
                  <a:lnTo>
                    <a:pt x="674" y="26"/>
                  </a:lnTo>
                  <a:lnTo>
                    <a:pt x="671" y="29"/>
                  </a:lnTo>
                  <a:lnTo>
                    <a:pt x="671" y="29"/>
                  </a:lnTo>
                  <a:lnTo>
                    <a:pt x="665" y="29"/>
                  </a:lnTo>
                  <a:lnTo>
                    <a:pt x="665" y="29"/>
                  </a:lnTo>
                  <a:lnTo>
                    <a:pt x="658" y="29"/>
                  </a:lnTo>
                  <a:lnTo>
                    <a:pt x="644" y="29"/>
                  </a:lnTo>
                  <a:lnTo>
                    <a:pt x="644" y="29"/>
                  </a:lnTo>
                  <a:lnTo>
                    <a:pt x="629" y="32"/>
                  </a:lnTo>
                  <a:lnTo>
                    <a:pt x="629" y="32"/>
                  </a:lnTo>
                  <a:lnTo>
                    <a:pt x="632" y="31"/>
                  </a:lnTo>
                  <a:lnTo>
                    <a:pt x="638" y="29"/>
                  </a:lnTo>
                  <a:lnTo>
                    <a:pt x="638" y="29"/>
                  </a:lnTo>
                  <a:lnTo>
                    <a:pt x="643" y="27"/>
                  </a:lnTo>
                  <a:lnTo>
                    <a:pt x="654" y="27"/>
                  </a:lnTo>
                  <a:lnTo>
                    <a:pt x="654" y="27"/>
                  </a:lnTo>
                  <a:lnTo>
                    <a:pt x="657" y="26"/>
                  </a:lnTo>
                  <a:lnTo>
                    <a:pt x="654" y="24"/>
                  </a:lnTo>
                  <a:lnTo>
                    <a:pt x="654" y="2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15" y="24"/>
                  </a:lnTo>
                  <a:lnTo>
                    <a:pt x="615" y="24"/>
                  </a:lnTo>
                  <a:lnTo>
                    <a:pt x="610" y="24"/>
                  </a:lnTo>
                  <a:lnTo>
                    <a:pt x="610" y="24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593" y="26"/>
                  </a:lnTo>
                  <a:lnTo>
                    <a:pt x="576" y="26"/>
                  </a:lnTo>
                  <a:lnTo>
                    <a:pt x="576" y="26"/>
                  </a:lnTo>
                  <a:lnTo>
                    <a:pt x="557" y="27"/>
                  </a:lnTo>
                  <a:lnTo>
                    <a:pt x="557" y="27"/>
                  </a:lnTo>
                  <a:lnTo>
                    <a:pt x="557" y="26"/>
                  </a:lnTo>
                  <a:lnTo>
                    <a:pt x="557" y="26"/>
                  </a:lnTo>
                  <a:lnTo>
                    <a:pt x="560" y="24"/>
                  </a:lnTo>
                  <a:lnTo>
                    <a:pt x="560" y="24"/>
                  </a:lnTo>
                  <a:lnTo>
                    <a:pt x="564" y="23"/>
                  </a:lnTo>
                  <a:lnTo>
                    <a:pt x="564" y="23"/>
                  </a:lnTo>
                  <a:lnTo>
                    <a:pt x="568" y="20"/>
                  </a:lnTo>
                  <a:lnTo>
                    <a:pt x="568" y="20"/>
                  </a:lnTo>
                  <a:lnTo>
                    <a:pt x="587" y="21"/>
                  </a:lnTo>
                  <a:lnTo>
                    <a:pt x="623" y="21"/>
                  </a:lnTo>
                  <a:lnTo>
                    <a:pt x="623" y="21"/>
                  </a:lnTo>
                  <a:lnTo>
                    <a:pt x="630" y="21"/>
                  </a:lnTo>
                  <a:lnTo>
                    <a:pt x="630" y="21"/>
                  </a:lnTo>
                  <a:lnTo>
                    <a:pt x="640" y="23"/>
                  </a:lnTo>
                  <a:lnTo>
                    <a:pt x="654" y="21"/>
                  </a:lnTo>
                  <a:lnTo>
                    <a:pt x="654" y="21"/>
                  </a:lnTo>
                  <a:lnTo>
                    <a:pt x="663" y="21"/>
                  </a:lnTo>
                  <a:lnTo>
                    <a:pt x="675" y="23"/>
                  </a:lnTo>
                  <a:lnTo>
                    <a:pt x="682" y="20"/>
                  </a:lnTo>
                  <a:lnTo>
                    <a:pt x="682" y="20"/>
                  </a:lnTo>
                  <a:lnTo>
                    <a:pt x="686" y="20"/>
                  </a:lnTo>
                  <a:lnTo>
                    <a:pt x="694" y="20"/>
                  </a:lnTo>
                  <a:lnTo>
                    <a:pt x="694" y="20"/>
                  </a:lnTo>
                  <a:lnTo>
                    <a:pt x="697" y="20"/>
                  </a:lnTo>
                  <a:lnTo>
                    <a:pt x="697" y="20"/>
                  </a:lnTo>
                  <a:lnTo>
                    <a:pt x="700" y="20"/>
                  </a:lnTo>
                  <a:lnTo>
                    <a:pt x="700" y="20"/>
                  </a:lnTo>
                  <a:lnTo>
                    <a:pt x="706" y="18"/>
                  </a:lnTo>
                  <a:lnTo>
                    <a:pt x="706" y="18"/>
                  </a:lnTo>
                  <a:lnTo>
                    <a:pt x="711" y="15"/>
                  </a:lnTo>
                  <a:lnTo>
                    <a:pt x="711" y="15"/>
                  </a:lnTo>
                  <a:lnTo>
                    <a:pt x="705" y="14"/>
                  </a:lnTo>
                  <a:lnTo>
                    <a:pt x="705" y="14"/>
                  </a:lnTo>
                  <a:lnTo>
                    <a:pt x="697" y="12"/>
                  </a:lnTo>
                  <a:lnTo>
                    <a:pt x="697" y="12"/>
                  </a:lnTo>
                  <a:lnTo>
                    <a:pt x="692" y="12"/>
                  </a:lnTo>
                  <a:lnTo>
                    <a:pt x="689" y="10"/>
                  </a:lnTo>
                  <a:lnTo>
                    <a:pt x="689" y="10"/>
                  </a:lnTo>
                  <a:lnTo>
                    <a:pt x="685" y="12"/>
                  </a:lnTo>
                  <a:lnTo>
                    <a:pt x="685" y="12"/>
                  </a:lnTo>
                  <a:lnTo>
                    <a:pt x="680" y="14"/>
                  </a:lnTo>
                  <a:lnTo>
                    <a:pt x="680" y="14"/>
                  </a:lnTo>
                  <a:lnTo>
                    <a:pt x="677" y="12"/>
                  </a:lnTo>
                  <a:lnTo>
                    <a:pt x="675" y="12"/>
                  </a:lnTo>
                  <a:lnTo>
                    <a:pt x="675" y="12"/>
                  </a:lnTo>
                  <a:lnTo>
                    <a:pt x="675" y="10"/>
                  </a:lnTo>
                  <a:lnTo>
                    <a:pt x="668" y="9"/>
                  </a:lnTo>
                  <a:lnTo>
                    <a:pt x="668" y="9"/>
                  </a:lnTo>
                  <a:lnTo>
                    <a:pt x="665" y="10"/>
                  </a:lnTo>
                  <a:lnTo>
                    <a:pt x="665" y="10"/>
                  </a:lnTo>
                  <a:lnTo>
                    <a:pt x="663" y="12"/>
                  </a:lnTo>
                  <a:lnTo>
                    <a:pt x="663" y="12"/>
                  </a:lnTo>
                  <a:lnTo>
                    <a:pt x="657" y="10"/>
                  </a:lnTo>
                  <a:lnTo>
                    <a:pt x="657" y="10"/>
                  </a:lnTo>
                  <a:lnTo>
                    <a:pt x="655" y="6"/>
                  </a:lnTo>
                  <a:lnTo>
                    <a:pt x="655" y="6"/>
                  </a:lnTo>
                  <a:lnTo>
                    <a:pt x="647" y="6"/>
                  </a:lnTo>
                  <a:lnTo>
                    <a:pt x="626" y="3"/>
                  </a:lnTo>
                  <a:lnTo>
                    <a:pt x="606" y="3"/>
                  </a:lnTo>
                  <a:lnTo>
                    <a:pt x="606" y="3"/>
                  </a:lnTo>
                  <a:lnTo>
                    <a:pt x="601" y="3"/>
                  </a:lnTo>
                  <a:lnTo>
                    <a:pt x="601" y="3"/>
                  </a:lnTo>
                  <a:lnTo>
                    <a:pt x="596" y="1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68" y="3"/>
                  </a:lnTo>
                  <a:lnTo>
                    <a:pt x="568" y="3"/>
                  </a:lnTo>
                  <a:lnTo>
                    <a:pt x="560" y="1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0" y="0"/>
                  </a:lnTo>
                  <a:lnTo>
                    <a:pt x="534" y="1"/>
                  </a:lnTo>
                  <a:lnTo>
                    <a:pt x="526" y="1"/>
                  </a:lnTo>
                  <a:lnTo>
                    <a:pt x="526" y="1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515" y="3"/>
                  </a:lnTo>
                  <a:lnTo>
                    <a:pt x="515" y="3"/>
                  </a:lnTo>
                  <a:lnTo>
                    <a:pt x="509" y="1"/>
                  </a:lnTo>
                  <a:lnTo>
                    <a:pt x="509" y="1"/>
                  </a:lnTo>
                  <a:lnTo>
                    <a:pt x="508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501" y="3"/>
                  </a:lnTo>
                  <a:lnTo>
                    <a:pt x="500" y="3"/>
                  </a:lnTo>
                  <a:lnTo>
                    <a:pt x="500" y="3"/>
                  </a:lnTo>
                  <a:lnTo>
                    <a:pt x="497" y="3"/>
                  </a:lnTo>
                  <a:lnTo>
                    <a:pt x="494" y="3"/>
                  </a:lnTo>
                  <a:lnTo>
                    <a:pt x="494" y="3"/>
                  </a:lnTo>
                  <a:lnTo>
                    <a:pt x="489" y="3"/>
                  </a:lnTo>
                  <a:lnTo>
                    <a:pt x="489" y="3"/>
                  </a:lnTo>
                  <a:lnTo>
                    <a:pt x="484" y="4"/>
                  </a:lnTo>
                  <a:lnTo>
                    <a:pt x="484" y="4"/>
                  </a:lnTo>
                  <a:lnTo>
                    <a:pt x="477" y="4"/>
                  </a:lnTo>
                  <a:lnTo>
                    <a:pt x="470" y="6"/>
                  </a:lnTo>
                  <a:lnTo>
                    <a:pt x="470" y="14"/>
                  </a:lnTo>
                  <a:lnTo>
                    <a:pt x="470" y="14"/>
                  </a:lnTo>
                  <a:lnTo>
                    <a:pt x="464" y="10"/>
                  </a:lnTo>
                  <a:lnTo>
                    <a:pt x="464" y="10"/>
                  </a:lnTo>
                  <a:lnTo>
                    <a:pt x="460" y="10"/>
                  </a:lnTo>
                  <a:lnTo>
                    <a:pt x="460" y="10"/>
                  </a:lnTo>
                  <a:lnTo>
                    <a:pt x="456" y="10"/>
                  </a:lnTo>
                  <a:lnTo>
                    <a:pt x="456" y="10"/>
                  </a:lnTo>
                  <a:lnTo>
                    <a:pt x="450" y="10"/>
                  </a:lnTo>
                  <a:lnTo>
                    <a:pt x="450" y="10"/>
                  </a:lnTo>
                  <a:lnTo>
                    <a:pt x="444" y="10"/>
                  </a:lnTo>
                  <a:lnTo>
                    <a:pt x="444" y="10"/>
                  </a:lnTo>
                  <a:lnTo>
                    <a:pt x="441" y="10"/>
                  </a:lnTo>
                  <a:lnTo>
                    <a:pt x="441" y="10"/>
                  </a:lnTo>
                  <a:lnTo>
                    <a:pt x="438" y="10"/>
                  </a:lnTo>
                  <a:lnTo>
                    <a:pt x="433" y="9"/>
                  </a:lnTo>
                  <a:lnTo>
                    <a:pt x="433" y="9"/>
                  </a:lnTo>
                  <a:lnTo>
                    <a:pt x="427" y="6"/>
                  </a:lnTo>
                  <a:lnTo>
                    <a:pt x="427" y="6"/>
                  </a:lnTo>
                  <a:lnTo>
                    <a:pt x="424" y="6"/>
                  </a:lnTo>
                  <a:lnTo>
                    <a:pt x="418" y="6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393" y="7"/>
                  </a:lnTo>
                  <a:lnTo>
                    <a:pt x="388" y="7"/>
                  </a:lnTo>
                  <a:lnTo>
                    <a:pt x="388" y="7"/>
                  </a:lnTo>
                  <a:lnTo>
                    <a:pt x="382" y="7"/>
                  </a:lnTo>
                  <a:lnTo>
                    <a:pt x="376" y="9"/>
                  </a:lnTo>
                  <a:lnTo>
                    <a:pt x="363" y="10"/>
                  </a:lnTo>
                  <a:lnTo>
                    <a:pt x="363" y="10"/>
                  </a:lnTo>
                  <a:lnTo>
                    <a:pt x="369" y="12"/>
                  </a:lnTo>
                  <a:lnTo>
                    <a:pt x="369" y="12"/>
                  </a:lnTo>
                  <a:lnTo>
                    <a:pt x="382" y="15"/>
                  </a:lnTo>
                  <a:lnTo>
                    <a:pt x="390" y="18"/>
                  </a:lnTo>
                  <a:lnTo>
                    <a:pt x="388" y="26"/>
                  </a:lnTo>
                  <a:lnTo>
                    <a:pt x="388" y="26"/>
                  </a:lnTo>
                  <a:lnTo>
                    <a:pt x="383" y="26"/>
                  </a:lnTo>
                  <a:lnTo>
                    <a:pt x="369" y="23"/>
                  </a:lnTo>
                  <a:lnTo>
                    <a:pt x="369" y="23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46" y="20"/>
                  </a:lnTo>
                  <a:lnTo>
                    <a:pt x="342" y="18"/>
                  </a:lnTo>
                  <a:lnTo>
                    <a:pt x="342" y="18"/>
                  </a:lnTo>
                  <a:lnTo>
                    <a:pt x="335" y="17"/>
                  </a:lnTo>
                  <a:lnTo>
                    <a:pt x="335" y="17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14" y="17"/>
                  </a:lnTo>
                  <a:lnTo>
                    <a:pt x="300" y="15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7" y="21"/>
                  </a:lnTo>
                  <a:lnTo>
                    <a:pt x="318" y="24"/>
                  </a:lnTo>
                  <a:lnTo>
                    <a:pt x="318" y="24"/>
                  </a:lnTo>
                  <a:lnTo>
                    <a:pt x="317" y="26"/>
                  </a:lnTo>
                  <a:lnTo>
                    <a:pt x="312" y="26"/>
                  </a:lnTo>
                  <a:lnTo>
                    <a:pt x="312" y="26"/>
                  </a:lnTo>
                  <a:lnTo>
                    <a:pt x="307" y="27"/>
                  </a:lnTo>
                  <a:lnTo>
                    <a:pt x="307" y="27"/>
                  </a:lnTo>
                  <a:lnTo>
                    <a:pt x="303" y="26"/>
                  </a:lnTo>
                  <a:lnTo>
                    <a:pt x="303" y="26"/>
                  </a:lnTo>
                  <a:lnTo>
                    <a:pt x="298" y="24"/>
                  </a:lnTo>
                  <a:lnTo>
                    <a:pt x="298" y="24"/>
                  </a:lnTo>
                  <a:lnTo>
                    <a:pt x="287" y="23"/>
                  </a:lnTo>
                  <a:lnTo>
                    <a:pt x="287" y="23"/>
                  </a:lnTo>
                  <a:lnTo>
                    <a:pt x="275" y="20"/>
                  </a:lnTo>
                  <a:lnTo>
                    <a:pt x="272" y="24"/>
                  </a:lnTo>
                  <a:lnTo>
                    <a:pt x="272" y="24"/>
                  </a:lnTo>
                  <a:lnTo>
                    <a:pt x="265" y="29"/>
                  </a:lnTo>
                  <a:lnTo>
                    <a:pt x="265" y="29"/>
                  </a:lnTo>
                  <a:lnTo>
                    <a:pt x="262" y="26"/>
                  </a:lnTo>
                  <a:lnTo>
                    <a:pt x="258" y="23"/>
                  </a:lnTo>
                  <a:lnTo>
                    <a:pt x="258" y="23"/>
                  </a:lnTo>
                  <a:lnTo>
                    <a:pt x="251" y="17"/>
                  </a:lnTo>
                  <a:lnTo>
                    <a:pt x="242" y="20"/>
                  </a:lnTo>
                  <a:lnTo>
                    <a:pt x="213" y="21"/>
                  </a:lnTo>
                  <a:lnTo>
                    <a:pt x="213" y="21"/>
                  </a:lnTo>
                  <a:lnTo>
                    <a:pt x="200" y="23"/>
                  </a:lnTo>
                  <a:lnTo>
                    <a:pt x="188" y="24"/>
                  </a:lnTo>
                  <a:lnTo>
                    <a:pt x="202" y="29"/>
                  </a:lnTo>
                  <a:lnTo>
                    <a:pt x="227" y="34"/>
                  </a:lnTo>
                  <a:lnTo>
                    <a:pt x="202" y="29"/>
                  </a:lnTo>
                  <a:lnTo>
                    <a:pt x="188" y="24"/>
                  </a:lnTo>
                  <a:lnTo>
                    <a:pt x="183" y="23"/>
                  </a:lnTo>
                  <a:lnTo>
                    <a:pt x="177" y="26"/>
                  </a:lnTo>
                  <a:lnTo>
                    <a:pt x="174" y="26"/>
                  </a:lnTo>
                  <a:lnTo>
                    <a:pt x="169" y="29"/>
                  </a:lnTo>
                  <a:lnTo>
                    <a:pt x="169" y="29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1" y="35"/>
                  </a:lnTo>
                  <a:lnTo>
                    <a:pt x="155" y="35"/>
                  </a:lnTo>
                  <a:lnTo>
                    <a:pt x="155" y="35"/>
                  </a:lnTo>
                  <a:lnTo>
                    <a:pt x="152" y="35"/>
                  </a:lnTo>
                  <a:lnTo>
                    <a:pt x="147" y="34"/>
                  </a:lnTo>
                  <a:lnTo>
                    <a:pt x="147" y="34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41" y="34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2" y="35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24" y="35"/>
                  </a:lnTo>
                  <a:lnTo>
                    <a:pt x="124" y="35"/>
                  </a:lnTo>
                  <a:lnTo>
                    <a:pt x="119" y="38"/>
                  </a:lnTo>
                  <a:lnTo>
                    <a:pt x="119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98" y="41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2" y="45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4" y="46"/>
                  </a:lnTo>
                  <a:lnTo>
                    <a:pt x="78" y="48"/>
                  </a:lnTo>
                  <a:lnTo>
                    <a:pt x="79" y="49"/>
                  </a:lnTo>
                  <a:lnTo>
                    <a:pt x="84" y="51"/>
                  </a:lnTo>
                  <a:lnTo>
                    <a:pt x="84" y="51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8" y="52"/>
                  </a:lnTo>
                  <a:lnTo>
                    <a:pt x="104" y="51"/>
                  </a:lnTo>
                  <a:lnTo>
                    <a:pt x="104" y="51"/>
                  </a:lnTo>
                  <a:lnTo>
                    <a:pt x="109" y="51"/>
                  </a:lnTo>
                  <a:lnTo>
                    <a:pt x="109" y="51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21" y="52"/>
                  </a:lnTo>
                  <a:lnTo>
                    <a:pt x="121" y="52"/>
                  </a:lnTo>
                  <a:lnTo>
                    <a:pt x="113" y="57"/>
                  </a:lnTo>
                  <a:lnTo>
                    <a:pt x="101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84" y="63"/>
                  </a:lnTo>
                  <a:lnTo>
                    <a:pt x="84" y="63"/>
                  </a:lnTo>
                  <a:lnTo>
                    <a:pt x="79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15" y="69"/>
                  </a:lnTo>
                  <a:lnTo>
                    <a:pt x="5" y="71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8" y="77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6" y="82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42" y="82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8" y="83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67" y="8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90" y="85"/>
                  </a:lnTo>
                  <a:lnTo>
                    <a:pt x="90" y="86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73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54" y="86"/>
                  </a:lnTo>
                  <a:lnTo>
                    <a:pt x="45" y="86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5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6" y="83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9" y="90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9" y="90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57" y="97"/>
                  </a:lnTo>
                  <a:lnTo>
                    <a:pt x="47" y="100"/>
                  </a:lnTo>
                  <a:lnTo>
                    <a:pt x="60" y="105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9" y="104"/>
                  </a:lnTo>
                  <a:lnTo>
                    <a:pt x="79" y="104"/>
                  </a:lnTo>
                  <a:lnTo>
                    <a:pt x="82" y="104"/>
                  </a:lnTo>
                  <a:lnTo>
                    <a:pt x="84" y="104"/>
                  </a:lnTo>
                  <a:lnTo>
                    <a:pt x="84" y="104"/>
                  </a:lnTo>
                  <a:lnTo>
                    <a:pt x="87" y="105"/>
                  </a:lnTo>
                  <a:lnTo>
                    <a:pt x="92" y="105"/>
                  </a:lnTo>
                  <a:lnTo>
                    <a:pt x="92" y="105"/>
                  </a:lnTo>
                  <a:lnTo>
                    <a:pt x="95" y="104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101" y="104"/>
                  </a:lnTo>
                  <a:lnTo>
                    <a:pt x="101" y="104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106" y="105"/>
                  </a:lnTo>
                  <a:lnTo>
                    <a:pt x="106" y="105"/>
                  </a:lnTo>
                  <a:lnTo>
                    <a:pt x="109" y="105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21" y="102"/>
                  </a:lnTo>
                  <a:lnTo>
                    <a:pt x="133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58" y="105"/>
                  </a:lnTo>
                  <a:lnTo>
                    <a:pt x="158" y="105"/>
                  </a:lnTo>
                  <a:lnTo>
                    <a:pt x="163" y="105"/>
                  </a:lnTo>
                  <a:lnTo>
                    <a:pt x="163" y="105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72" y="107"/>
                  </a:lnTo>
                  <a:lnTo>
                    <a:pt x="177" y="108"/>
                  </a:lnTo>
                  <a:lnTo>
                    <a:pt x="177" y="108"/>
                  </a:lnTo>
                  <a:lnTo>
                    <a:pt x="182" y="108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94" y="110"/>
                  </a:lnTo>
                  <a:lnTo>
                    <a:pt x="197" y="114"/>
                  </a:lnTo>
                  <a:lnTo>
                    <a:pt x="197" y="114"/>
                  </a:lnTo>
                  <a:lnTo>
                    <a:pt x="200" y="118"/>
                  </a:lnTo>
                  <a:lnTo>
                    <a:pt x="200" y="118"/>
                  </a:lnTo>
                  <a:lnTo>
                    <a:pt x="202" y="119"/>
                  </a:lnTo>
                  <a:lnTo>
                    <a:pt x="206" y="122"/>
                  </a:lnTo>
                  <a:lnTo>
                    <a:pt x="224" y="127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16" y="130"/>
                  </a:lnTo>
                  <a:lnTo>
                    <a:pt x="216" y="130"/>
                  </a:lnTo>
                  <a:lnTo>
                    <a:pt x="213" y="133"/>
                  </a:lnTo>
                  <a:lnTo>
                    <a:pt x="213" y="133"/>
                  </a:lnTo>
                  <a:lnTo>
                    <a:pt x="219" y="133"/>
                  </a:lnTo>
                  <a:lnTo>
                    <a:pt x="219" y="133"/>
                  </a:lnTo>
                  <a:lnTo>
                    <a:pt x="228" y="133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6" y="141"/>
                  </a:lnTo>
                  <a:lnTo>
                    <a:pt x="236" y="141"/>
                  </a:lnTo>
                  <a:lnTo>
                    <a:pt x="239" y="141"/>
                  </a:lnTo>
                  <a:lnTo>
                    <a:pt x="239" y="141"/>
                  </a:lnTo>
                  <a:lnTo>
                    <a:pt x="241" y="142"/>
                  </a:lnTo>
                  <a:lnTo>
                    <a:pt x="236" y="147"/>
                  </a:lnTo>
                  <a:lnTo>
                    <a:pt x="236" y="147"/>
                  </a:lnTo>
                  <a:lnTo>
                    <a:pt x="241" y="149"/>
                  </a:lnTo>
                  <a:lnTo>
                    <a:pt x="241" y="149"/>
                  </a:lnTo>
                  <a:lnTo>
                    <a:pt x="248" y="149"/>
                  </a:lnTo>
                  <a:lnTo>
                    <a:pt x="248" y="149"/>
                  </a:lnTo>
                  <a:lnTo>
                    <a:pt x="245" y="152"/>
                  </a:lnTo>
                  <a:lnTo>
                    <a:pt x="245" y="152"/>
                  </a:lnTo>
                  <a:lnTo>
                    <a:pt x="245" y="153"/>
                  </a:lnTo>
                  <a:lnTo>
                    <a:pt x="241" y="153"/>
                  </a:lnTo>
                  <a:lnTo>
                    <a:pt x="241" y="153"/>
                  </a:lnTo>
                  <a:lnTo>
                    <a:pt x="239" y="153"/>
                  </a:lnTo>
                  <a:lnTo>
                    <a:pt x="239" y="153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6" y="153"/>
                  </a:lnTo>
                  <a:lnTo>
                    <a:pt x="236" y="153"/>
                  </a:lnTo>
                  <a:lnTo>
                    <a:pt x="234" y="155"/>
                  </a:lnTo>
                  <a:lnTo>
                    <a:pt x="234" y="155"/>
                  </a:lnTo>
                  <a:lnTo>
                    <a:pt x="238" y="158"/>
                  </a:lnTo>
                  <a:lnTo>
                    <a:pt x="238" y="158"/>
                  </a:lnTo>
                  <a:lnTo>
                    <a:pt x="244" y="158"/>
                  </a:lnTo>
                  <a:lnTo>
                    <a:pt x="244" y="158"/>
                  </a:lnTo>
                  <a:lnTo>
                    <a:pt x="244" y="158"/>
                  </a:lnTo>
                  <a:lnTo>
                    <a:pt x="241" y="159"/>
                  </a:lnTo>
                  <a:lnTo>
                    <a:pt x="241" y="159"/>
                  </a:lnTo>
                  <a:lnTo>
                    <a:pt x="238" y="163"/>
                  </a:lnTo>
                  <a:lnTo>
                    <a:pt x="238" y="163"/>
                  </a:lnTo>
                  <a:lnTo>
                    <a:pt x="234" y="164"/>
                  </a:lnTo>
                  <a:lnTo>
                    <a:pt x="234" y="164"/>
                  </a:lnTo>
                  <a:lnTo>
                    <a:pt x="241" y="170"/>
                  </a:lnTo>
                  <a:lnTo>
                    <a:pt x="244" y="170"/>
                  </a:lnTo>
                  <a:lnTo>
                    <a:pt x="244" y="170"/>
                  </a:lnTo>
                  <a:lnTo>
                    <a:pt x="247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62" y="169"/>
                  </a:lnTo>
                  <a:lnTo>
                    <a:pt x="262" y="169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69" y="166"/>
                  </a:lnTo>
                  <a:lnTo>
                    <a:pt x="269" y="161"/>
                  </a:lnTo>
                  <a:lnTo>
                    <a:pt x="267" y="158"/>
                  </a:lnTo>
                  <a:lnTo>
                    <a:pt x="265" y="156"/>
                  </a:lnTo>
                  <a:lnTo>
                    <a:pt x="267" y="158"/>
                  </a:lnTo>
                  <a:lnTo>
                    <a:pt x="269" y="161"/>
                  </a:lnTo>
                  <a:lnTo>
                    <a:pt x="269" y="166"/>
                  </a:lnTo>
                  <a:lnTo>
                    <a:pt x="269" y="166"/>
                  </a:lnTo>
                  <a:lnTo>
                    <a:pt x="270" y="167"/>
                  </a:lnTo>
                  <a:lnTo>
                    <a:pt x="273" y="167"/>
                  </a:lnTo>
                  <a:lnTo>
                    <a:pt x="273" y="167"/>
                  </a:lnTo>
                  <a:lnTo>
                    <a:pt x="283" y="172"/>
                  </a:lnTo>
                  <a:lnTo>
                    <a:pt x="283" y="172"/>
                  </a:lnTo>
                  <a:lnTo>
                    <a:pt x="293" y="175"/>
                  </a:lnTo>
                  <a:lnTo>
                    <a:pt x="298" y="177"/>
                  </a:lnTo>
                  <a:lnTo>
                    <a:pt x="298" y="177"/>
                  </a:lnTo>
                  <a:lnTo>
                    <a:pt x="303" y="178"/>
                  </a:lnTo>
                  <a:lnTo>
                    <a:pt x="303" y="178"/>
                  </a:lnTo>
                  <a:lnTo>
                    <a:pt x="304" y="181"/>
                  </a:lnTo>
                  <a:lnTo>
                    <a:pt x="304" y="181"/>
                  </a:lnTo>
                  <a:lnTo>
                    <a:pt x="300" y="184"/>
                  </a:lnTo>
                  <a:lnTo>
                    <a:pt x="300" y="184"/>
                  </a:lnTo>
                  <a:lnTo>
                    <a:pt x="293" y="183"/>
                  </a:lnTo>
                  <a:lnTo>
                    <a:pt x="293" y="183"/>
                  </a:lnTo>
                  <a:lnTo>
                    <a:pt x="286" y="180"/>
                  </a:lnTo>
                  <a:lnTo>
                    <a:pt x="286" y="180"/>
                  </a:lnTo>
                  <a:lnTo>
                    <a:pt x="281" y="180"/>
                  </a:lnTo>
                  <a:lnTo>
                    <a:pt x="281" y="180"/>
                  </a:lnTo>
                  <a:lnTo>
                    <a:pt x="273" y="178"/>
                  </a:lnTo>
                  <a:lnTo>
                    <a:pt x="273" y="178"/>
                  </a:lnTo>
                  <a:lnTo>
                    <a:pt x="267" y="177"/>
                  </a:lnTo>
                  <a:lnTo>
                    <a:pt x="267" y="177"/>
                  </a:lnTo>
                  <a:lnTo>
                    <a:pt x="262" y="175"/>
                  </a:lnTo>
                  <a:lnTo>
                    <a:pt x="262" y="175"/>
                  </a:lnTo>
                  <a:lnTo>
                    <a:pt x="259" y="177"/>
                  </a:lnTo>
                  <a:lnTo>
                    <a:pt x="251" y="180"/>
                  </a:lnTo>
                  <a:lnTo>
                    <a:pt x="251" y="180"/>
                  </a:lnTo>
                  <a:lnTo>
                    <a:pt x="255" y="181"/>
                  </a:lnTo>
                  <a:lnTo>
                    <a:pt x="267" y="181"/>
                  </a:lnTo>
                  <a:lnTo>
                    <a:pt x="267" y="181"/>
                  </a:lnTo>
                  <a:lnTo>
                    <a:pt x="273" y="183"/>
                  </a:lnTo>
                  <a:lnTo>
                    <a:pt x="278" y="186"/>
                  </a:lnTo>
                  <a:lnTo>
                    <a:pt x="278" y="186"/>
                  </a:lnTo>
                  <a:lnTo>
                    <a:pt x="286" y="187"/>
                  </a:lnTo>
                  <a:lnTo>
                    <a:pt x="286" y="187"/>
                  </a:lnTo>
                  <a:lnTo>
                    <a:pt x="289" y="189"/>
                  </a:lnTo>
                  <a:lnTo>
                    <a:pt x="297" y="189"/>
                  </a:lnTo>
                  <a:lnTo>
                    <a:pt x="300" y="194"/>
                  </a:lnTo>
                  <a:lnTo>
                    <a:pt x="300" y="194"/>
                  </a:lnTo>
                  <a:lnTo>
                    <a:pt x="301" y="194"/>
                  </a:lnTo>
                  <a:lnTo>
                    <a:pt x="303" y="192"/>
                  </a:lnTo>
                  <a:lnTo>
                    <a:pt x="303" y="192"/>
                  </a:lnTo>
                  <a:lnTo>
                    <a:pt x="306" y="191"/>
                  </a:lnTo>
                  <a:lnTo>
                    <a:pt x="306" y="191"/>
                  </a:lnTo>
                  <a:lnTo>
                    <a:pt x="310" y="189"/>
                  </a:lnTo>
                  <a:lnTo>
                    <a:pt x="310" y="192"/>
                  </a:lnTo>
                  <a:lnTo>
                    <a:pt x="310" y="192"/>
                  </a:lnTo>
                  <a:lnTo>
                    <a:pt x="307" y="203"/>
                  </a:lnTo>
                  <a:lnTo>
                    <a:pt x="307" y="203"/>
                  </a:lnTo>
                  <a:lnTo>
                    <a:pt x="304" y="206"/>
                  </a:lnTo>
                  <a:lnTo>
                    <a:pt x="304" y="206"/>
                  </a:lnTo>
                  <a:lnTo>
                    <a:pt x="290" y="208"/>
                  </a:lnTo>
                  <a:lnTo>
                    <a:pt x="290" y="208"/>
                  </a:lnTo>
                  <a:lnTo>
                    <a:pt x="306" y="214"/>
                  </a:lnTo>
                  <a:lnTo>
                    <a:pt x="306" y="214"/>
                  </a:lnTo>
                  <a:lnTo>
                    <a:pt x="315" y="217"/>
                  </a:lnTo>
                  <a:lnTo>
                    <a:pt x="307" y="217"/>
                  </a:lnTo>
                  <a:lnTo>
                    <a:pt x="307" y="217"/>
                  </a:lnTo>
                  <a:lnTo>
                    <a:pt x="297" y="214"/>
                  </a:lnTo>
                  <a:lnTo>
                    <a:pt x="297" y="214"/>
                  </a:lnTo>
                  <a:lnTo>
                    <a:pt x="297" y="214"/>
                  </a:lnTo>
                  <a:lnTo>
                    <a:pt x="297" y="214"/>
                  </a:lnTo>
                  <a:lnTo>
                    <a:pt x="286" y="212"/>
                  </a:lnTo>
                  <a:lnTo>
                    <a:pt x="279" y="212"/>
                  </a:lnTo>
                  <a:lnTo>
                    <a:pt x="279" y="212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269" y="214"/>
                  </a:lnTo>
                  <a:lnTo>
                    <a:pt x="269" y="214"/>
                  </a:lnTo>
                  <a:lnTo>
                    <a:pt x="269" y="215"/>
                  </a:lnTo>
                  <a:lnTo>
                    <a:pt x="279" y="215"/>
                  </a:lnTo>
                  <a:lnTo>
                    <a:pt x="279" y="215"/>
                  </a:lnTo>
                  <a:lnTo>
                    <a:pt x="284" y="215"/>
                  </a:lnTo>
                  <a:lnTo>
                    <a:pt x="284" y="215"/>
                  </a:lnTo>
                  <a:lnTo>
                    <a:pt x="293" y="218"/>
                  </a:lnTo>
                  <a:lnTo>
                    <a:pt x="293" y="218"/>
                  </a:lnTo>
                  <a:lnTo>
                    <a:pt x="300" y="220"/>
                  </a:lnTo>
                  <a:lnTo>
                    <a:pt x="300" y="220"/>
                  </a:lnTo>
                  <a:lnTo>
                    <a:pt x="301" y="222"/>
                  </a:lnTo>
                  <a:lnTo>
                    <a:pt x="301" y="222"/>
                  </a:lnTo>
                  <a:lnTo>
                    <a:pt x="304" y="222"/>
                  </a:lnTo>
                  <a:lnTo>
                    <a:pt x="304" y="222"/>
                  </a:lnTo>
                  <a:lnTo>
                    <a:pt x="307" y="222"/>
                  </a:lnTo>
                  <a:lnTo>
                    <a:pt x="307" y="222"/>
                  </a:lnTo>
                  <a:lnTo>
                    <a:pt x="310" y="223"/>
                  </a:lnTo>
                  <a:lnTo>
                    <a:pt x="314" y="229"/>
                  </a:lnTo>
                  <a:lnTo>
                    <a:pt x="298" y="226"/>
                  </a:lnTo>
                  <a:lnTo>
                    <a:pt x="298" y="226"/>
                  </a:lnTo>
                  <a:lnTo>
                    <a:pt x="287" y="222"/>
                  </a:lnTo>
                  <a:lnTo>
                    <a:pt x="287" y="222"/>
                  </a:lnTo>
                  <a:lnTo>
                    <a:pt x="283" y="222"/>
                  </a:lnTo>
                  <a:lnTo>
                    <a:pt x="283" y="222"/>
                  </a:lnTo>
                  <a:lnTo>
                    <a:pt x="278" y="222"/>
                  </a:lnTo>
                  <a:lnTo>
                    <a:pt x="278" y="222"/>
                  </a:lnTo>
                  <a:lnTo>
                    <a:pt x="269" y="222"/>
                  </a:lnTo>
                  <a:lnTo>
                    <a:pt x="264" y="226"/>
                  </a:lnTo>
                  <a:lnTo>
                    <a:pt x="264" y="226"/>
                  </a:lnTo>
                  <a:lnTo>
                    <a:pt x="270" y="225"/>
                  </a:lnTo>
                  <a:lnTo>
                    <a:pt x="276" y="225"/>
                  </a:lnTo>
                  <a:lnTo>
                    <a:pt x="276" y="225"/>
                  </a:lnTo>
                  <a:lnTo>
                    <a:pt x="281" y="225"/>
                  </a:lnTo>
                  <a:lnTo>
                    <a:pt x="281" y="225"/>
                  </a:lnTo>
                  <a:lnTo>
                    <a:pt x="286" y="225"/>
                  </a:lnTo>
                  <a:lnTo>
                    <a:pt x="286" y="225"/>
                  </a:lnTo>
                  <a:lnTo>
                    <a:pt x="292" y="226"/>
                  </a:lnTo>
                  <a:lnTo>
                    <a:pt x="298" y="229"/>
                  </a:lnTo>
                  <a:lnTo>
                    <a:pt x="298" y="229"/>
                  </a:lnTo>
                  <a:lnTo>
                    <a:pt x="301" y="229"/>
                  </a:lnTo>
                  <a:lnTo>
                    <a:pt x="301" y="229"/>
                  </a:lnTo>
                  <a:lnTo>
                    <a:pt x="304" y="231"/>
                  </a:lnTo>
                  <a:lnTo>
                    <a:pt x="307" y="231"/>
                  </a:lnTo>
                  <a:lnTo>
                    <a:pt x="301" y="231"/>
                  </a:lnTo>
                  <a:lnTo>
                    <a:pt x="301" y="231"/>
                  </a:lnTo>
                  <a:lnTo>
                    <a:pt x="290" y="236"/>
                  </a:lnTo>
                  <a:lnTo>
                    <a:pt x="290" y="236"/>
                  </a:lnTo>
                  <a:lnTo>
                    <a:pt x="287" y="236"/>
                  </a:lnTo>
                  <a:lnTo>
                    <a:pt x="287" y="236"/>
                  </a:lnTo>
                  <a:lnTo>
                    <a:pt x="283" y="237"/>
                  </a:lnTo>
                  <a:lnTo>
                    <a:pt x="283" y="237"/>
                  </a:lnTo>
                  <a:lnTo>
                    <a:pt x="275" y="240"/>
                  </a:lnTo>
                  <a:lnTo>
                    <a:pt x="267" y="243"/>
                  </a:lnTo>
                  <a:lnTo>
                    <a:pt x="267" y="243"/>
                  </a:lnTo>
                  <a:lnTo>
                    <a:pt x="267" y="243"/>
                  </a:lnTo>
                  <a:lnTo>
                    <a:pt x="267" y="243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75" y="249"/>
                  </a:lnTo>
                  <a:lnTo>
                    <a:pt x="276" y="249"/>
                  </a:lnTo>
                  <a:lnTo>
                    <a:pt x="276" y="249"/>
                  </a:lnTo>
                  <a:lnTo>
                    <a:pt x="281" y="253"/>
                  </a:lnTo>
                  <a:lnTo>
                    <a:pt x="281" y="254"/>
                  </a:lnTo>
                  <a:lnTo>
                    <a:pt x="284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97" y="248"/>
                  </a:lnTo>
                  <a:lnTo>
                    <a:pt x="306" y="248"/>
                  </a:lnTo>
                  <a:lnTo>
                    <a:pt x="297" y="248"/>
                  </a:lnTo>
                  <a:lnTo>
                    <a:pt x="297" y="248"/>
                  </a:lnTo>
                  <a:lnTo>
                    <a:pt x="290" y="249"/>
                  </a:lnTo>
                  <a:lnTo>
                    <a:pt x="284" y="249"/>
                  </a:lnTo>
                  <a:lnTo>
                    <a:pt x="281" y="254"/>
                  </a:lnTo>
                  <a:lnTo>
                    <a:pt x="283" y="259"/>
                  </a:lnTo>
                  <a:lnTo>
                    <a:pt x="289" y="270"/>
                  </a:lnTo>
                  <a:lnTo>
                    <a:pt x="289" y="270"/>
                  </a:lnTo>
                  <a:lnTo>
                    <a:pt x="301" y="254"/>
                  </a:lnTo>
                  <a:lnTo>
                    <a:pt x="301" y="254"/>
                  </a:lnTo>
                  <a:lnTo>
                    <a:pt x="303" y="254"/>
                  </a:lnTo>
                  <a:lnTo>
                    <a:pt x="304" y="256"/>
                  </a:lnTo>
                  <a:lnTo>
                    <a:pt x="304" y="256"/>
                  </a:lnTo>
                  <a:lnTo>
                    <a:pt x="306" y="259"/>
                  </a:lnTo>
                  <a:lnTo>
                    <a:pt x="307" y="259"/>
                  </a:lnTo>
                  <a:lnTo>
                    <a:pt x="309" y="260"/>
                  </a:lnTo>
                  <a:lnTo>
                    <a:pt x="309" y="260"/>
                  </a:lnTo>
                  <a:lnTo>
                    <a:pt x="312" y="260"/>
                  </a:lnTo>
                  <a:lnTo>
                    <a:pt x="312" y="260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0" y="263"/>
                  </a:lnTo>
                  <a:lnTo>
                    <a:pt x="310" y="263"/>
                  </a:lnTo>
                  <a:lnTo>
                    <a:pt x="310" y="267"/>
                  </a:lnTo>
                  <a:lnTo>
                    <a:pt x="310" y="267"/>
                  </a:lnTo>
                  <a:lnTo>
                    <a:pt x="310" y="270"/>
                  </a:lnTo>
                  <a:lnTo>
                    <a:pt x="310" y="270"/>
                  </a:lnTo>
                  <a:lnTo>
                    <a:pt x="307" y="273"/>
                  </a:lnTo>
                  <a:lnTo>
                    <a:pt x="304" y="274"/>
                  </a:lnTo>
                  <a:lnTo>
                    <a:pt x="304" y="274"/>
                  </a:lnTo>
                  <a:lnTo>
                    <a:pt x="298" y="279"/>
                  </a:lnTo>
                  <a:lnTo>
                    <a:pt x="298" y="279"/>
                  </a:lnTo>
                  <a:lnTo>
                    <a:pt x="300" y="281"/>
                  </a:lnTo>
                  <a:lnTo>
                    <a:pt x="300" y="281"/>
                  </a:lnTo>
                  <a:lnTo>
                    <a:pt x="303" y="281"/>
                  </a:lnTo>
                  <a:lnTo>
                    <a:pt x="303" y="281"/>
                  </a:lnTo>
                  <a:lnTo>
                    <a:pt x="304" y="281"/>
                  </a:lnTo>
                  <a:lnTo>
                    <a:pt x="307" y="281"/>
                  </a:lnTo>
                  <a:lnTo>
                    <a:pt x="317" y="299"/>
                  </a:lnTo>
                  <a:lnTo>
                    <a:pt x="317" y="299"/>
                  </a:lnTo>
                  <a:lnTo>
                    <a:pt x="320" y="299"/>
                  </a:lnTo>
                  <a:lnTo>
                    <a:pt x="320" y="299"/>
                  </a:lnTo>
                  <a:lnTo>
                    <a:pt x="323" y="301"/>
                  </a:lnTo>
                  <a:lnTo>
                    <a:pt x="323" y="301"/>
                  </a:lnTo>
                  <a:lnTo>
                    <a:pt x="324" y="302"/>
                  </a:lnTo>
                  <a:lnTo>
                    <a:pt x="324" y="302"/>
                  </a:lnTo>
                  <a:lnTo>
                    <a:pt x="324" y="304"/>
                  </a:lnTo>
                  <a:lnTo>
                    <a:pt x="324" y="304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6" y="308"/>
                  </a:lnTo>
                  <a:lnTo>
                    <a:pt x="328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32" y="308"/>
                  </a:lnTo>
                  <a:lnTo>
                    <a:pt x="332" y="308"/>
                  </a:lnTo>
                  <a:lnTo>
                    <a:pt x="335" y="308"/>
                  </a:lnTo>
                  <a:lnTo>
                    <a:pt x="335" y="308"/>
                  </a:lnTo>
                  <a:lnTo>
                    <a:pt x="338" y="310"/>
                  </a:lnTo>
                  <a:lnTo>
                    <a:pt x="338" y="310"/>
                  </a:lnTo>
                  <a:lnTo>
                    <a:pt x="340" y="312"/>
                  </a:lnTo>
                  <a:lnTo>
                    <a:pt x="340" y="312"/>
                  </a:lnTo>
                  <a:lnTo>
                    <a:pt x="342" y="315"/>
                  </a:lnTo>
                  <a:lnTo>
                    <a:pt x="342" y="315"/>
                  </a:lnTo>
                  <a:lnTo>
                    <a:pt x="345" y="316"/>
                  </a:lnTo>
                  <a:lnTo>
                    <a:pt x="345" y="316"/>
                  </a:lnTo>
                  <a:lnTo>
                    <a:pt x="348" y="318"/>
                  </a:lnTo>
                  <a:lnTo>
                    <a:pt x="348" y="318"/>
                  </a:lnTo>
                  <a:lnTo>
                    <a:pt x="351" y="316"/>
                  </a:lnTo>
                  <a:lnTo>
                    <a:pt x="351" y="316"/>
                  </a:lnTo>
                  <a:lnTo>
                    <a:pt x="352" y="315"/>
                  </a:lnTo>
                  <a:lnTo>
                    <a:pt x="352" y="315"/>
                  </a:lnTo>
                  <a:lnTo>
                    <a:pt x="356" y="316"/>
                  </a:lnTo>
                  <a:lnTo>
                    <a:pt x="356" y="316"/>
                  </a:lnTo>
                  <a:lnTo>
                    <a:pt x="360" y="316"/>
                  </a:lnTo>
                  <a:lnTo>
                    <a:pt x="360" y="316"/>
                  </a:lnTo>
                  <a:lnTo>
                    <a:pt x="363" y="316"/>
                  </a:lnTo>
                  <a:lnTo>
                    <a:pt x="365" y="315"/>
                  </a:lnTo>
                  <a:lnTo>
                    <a:pt x="365" y="315"/>
                  </a:lnTo>
                  <a:lnTo>
                    <a:pt x="368" y="315"/>
                  </a:lnTo>
                  <a:lnTo>
                    <a:pt x="368" y="315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73" y="312"/>
                  </a:lnTo>
                  <a:lnTo>
                    <a:pt x="373" y="312"/>
                  </a:lnTo>
                  <a:lnTo>
                    <a:pt x="374" y="312"/>
                  </a:lnTo>
                  <a:lnTo>
                    <a:pt x="374" y="312"/>
                  </a:lnTo>
                  <a:lnTo>
                    <a:pt x="380" y="310"/>
                  </a:lnTo>
                  <a:lnTo>
                    <a:pt x="380" y="310"/>
                  </a:lnTo>
                  <a:lnTo>
                    <a:pt x="382" y="312"/>
                  </a:lnTo>
                  <a:lnTo>
                    <a:pt x="382" y="312"/>
                  </a:lnTo>
                  <a:lnTo>
                    <a:pt x="382" y="315"/>
                  </a:lnTo>
                  <a:lnTo>
                    <a:pt x="382" y="315"/>
                  </a:lnTo>
                  <a:lnTo>
                    <a:pt x="379" y="316"/>
                  </a:lnTo>
                  <a:lnTo>
                    <a:pt x="379" y="316"/>
                  </a:lnTo>
                  <a:lnTo>
                    <a:pt x="377" y="316"/>
                  </a:lnTo>
                  <a:lnTo>
                    <a:pt x="377" y="316"/>
                  </a:lnTo>
                  <a:lnTo>
                    <a:pt x="376" y="319"/>
                  </a:lnTo>
                  <a:lnTo>
                    <a:pt x="376" y="319"/>
                  </a:lnTo>
                  <a:lnTo>
                    <a:pt x="376" y="321"/>
                  </a:lnTo>
                  <a:lnTo>
                    <a:pt x="376" y="321"/>
                  </a:lnTo>
                  <a:lnTo>
                    <a:pt x="376" y="321"/>
                  </a:lnTo>
                  <a:lnTo>
                    <a:pt x="376" y="321"/>
                  </a:lnTo>
                  <a:lnTo>
                    <a:pt x="379" y="321"/>
                  </a:lnTo>
                  <a:lnTo>
                    <a:pt x="379" y="321"/>
                  </a:lnTo>
                  <a:lnTo>
                    <a:pt x="380" y="322"/>
                  </a:lnTo>
                  <a:lnTo>
                    <a:pt x="380" y="322"/>
                  </a:lnTo>
                  <a:lnTo>
                    <a:pt x="380" y="322"/>
                  </a:lnTo>
                  <a:lnTo>
                    <a:pt x="380" y="324"/>
                  </a:lnTo>
                  <a:lnTo>
                    <a:pt x="380" y="324"/>
                  </a:lnTo>
                  <a:lnTo>
                    <a:pt x="380" y="326"/>
                  </a:lnTo>
                  <a:lnTo>
                    <a:pt x="382" y="326"/>
                  </a:lnTo>
                  <a:lnTo>
                    <a:pt x="382" y="326"/>
                  </a:lnTo>
                  <a:lnTo>
                    <a:pt x="383" y="326"/>
                  </a:lnTo>
                  <a:lnTo>
                    <a:pt x="385" y="326"/>
                  </a:lnTo>
                  <a:lnTo>
                    <a:pt x="385" y="326"/>
                  </a:lnTo>
                  <a:lnTo>
                    <a:pt x="385" y="326"/>
                  </a:lnTo>
                  <a:lnTo>
                    <a:pt x="385" y="326"/>
                  </a:lnTo>
                  <a:lnTo>
                    <a:pt x="388" y="324"/>
                  </a:lnTo>
                  <a:lnTo>
                    <a:pt x="388" y="324"/>
                  </a:lnTo>
                  <a:lnTo>
                    <a:pt x="391" y="326"/>
                  </a:lnTo>
                  <a:lnTo>
                    <a:pt x="391" y="326"/>
                  </a:lnTo>
                  <a:lnTo>
                    <a:pt x="394" y="329"/>
                  </a:lnTo>
                  <a:lnTo>
                    <a:pt x="394" y="329"/>
                  </a:lnTo>
                  <a:lnTo>
                    <a:pt x="396" y="329"/>
                  </a:lnTo>
                  <a:lnTo>
                    <a:pt x="399" y="329"/>
                  </a:lnTo>
                  <a:lnTo>
                    <a:pt x="399" y="329"/>
                  </a:lnTo>
                  <a:lnTo>
                    <a:pt x="399" y="329"/>
                  </a:lnTo>
                  <a:lnTo>
                    <a:pt x="399" y="329"/>
                  </a:lnTo>
                  <a:lnTo>
                    <a:pt x="401" y="327"/>
                  </a:lnTo>
                  <a:lnTo>
                    <a:pt x="401" y="327"/>
                  </a:lnTo>
                  <a:lnTo>
                    <a:pt x="404" y="326"/>
                  </a:lnTo>
                  <a:lnTo>
                    <a:pt x="404" y="326"/>
                  </a:lnTo>
                  <a:lnTo>
                    <a:pt x="405" y="326"/>
                  </a:lnTo>
                  <a:lnTo>
                    <a:pt x="405" y="327"/>
                  </a:lnTo>
                  <a:lnTo>
                    <a:pt x="405" y="327"/>
                  </a:lnTo>
                  <a:lnTo>
                    <a:pt x="408" y="326"/>
                  </a:lnTo>
                  <a:lnTo>
                    <a:pt x="408" y="326"/>
                  </a:lnTo>
                  <a:lnTo>
                    <a:pt x="411" y="322"/>
                  </a:lnTo>
                  <a:lnTo>
                    <a:pt x="411" y="322"/>
                  </a:lnTo>
                  <a:lnTo>
                    <a:pt x="416" y="315"/>
                  </a:lnTo>
                  <a:lnTo>
                    <a:pt x="416" y="315"/>
                  </a:lnTo>
                  <a:lnTo>
                    <a:pt x="418" y="312"/>
                  </a:lnTo>
                  <a:lnTo>
                    <a:pt x="418" y="310"/>
                  </a:lnTo>
                  <a:lnTo>
                    <a:pt x="418" y="310"/>
                  </a:lnTo>
                  <a:lnTo>
                    <a:pt x="419" y="307"/>
                  </a:lnTo>
                  <a:lnTo>
                    <a:pt x="419" y="307"/>
                  </a:lnTo>
                  <a:lnTo>
                    <a:pt x="421" y="304"/>
                  </a:lnTo>
                  <a:lnTo>
                    <a:pt x="421" y="304"/>
                  </a:lnTo>
                  <a:lnTo>
                    <a:pt x="424" y="302"/>
                  </a:lnTo>
                  <a:lnTo>
                    <a:pt x="424" y="302"/>
                  </a:lnTo>
                  <a:lnTo>
                    <a:pt x="425" y="301"/>
                  </a:lnTo>
                  <a:lnTo>
                    <a:pt x="425" y="301"/>
                  </a:lnTo>
                  <a:lnTo>
                    <a:pt x="424" y="302"/>
                  </a:lnTo>
                  <a:lnTo>
                    <a:pt x="424" y="302"/>
                  </a:lnTo>
                  <a:lnTo>
                    <a:pt x="418" y="301"/>
                  </a:lnTo>
                  <a:lnTo>
                    <a:pt x="418" y="301"/>
                  </a:lnTo>
                  <a:lnTo>
                    <a:pt x="416" y="301"/>
                  </a:lnTo>
                  <a:lnTo>
                    <a:pt x="416" y="299"/>
                  </a:lnTo>
                  <a:lnTo>
                    <a:pt x="416" y="299"/>
                  </a:lnTo>
                  <a:lnTo>
                    <a:pt x="416" y="299"/>
                  </a:lnTo>
                  <a:lnTo>
                    <a:pt x="416" y="299"/>
                  </a:lnTo>
                  <a:lnTo>
                    <a:pt x="415" y="295"/>
                  </a:lnTo>
                  <a:lnTo>
                    <a:pt x="415" y="295"/>
                  </a:lnTo>
                  <a:lnTo>
                    <a:pt x="413" y="293"/>
                  </a:lnTo>
                  <a:lnTo>
                    <a:pt x="413" y="293"/>
                  </a:lnTo>
                  <a:lnTo>
                    <a:pt x="411" y="290"/>
                  </a:lnTo>
                  <a:lnTo>
                    <a:pt x="411" y="290"/>
                  </a:lnTo>
                  <a:lnTo>
                    <a:pt x="413" y="288"/>
                  </a:lnTo>
                  <a:lnTo>
                    <a:pt x="413" y="287"/>
                  </a:lnTo>
                  <a:lnTo>
                    <a:pt x="413" y="287"/>
                  </a:lnTo>
                  <a:lnTo>
                    <a:pt x="415" y="285"/>
                  </a:lnTo>
                  <a:lnTo>
                    <a:pt x="418" y="284"/>
                  </a:lnTo>
                  <a:lnTo>
                    <a:pt x="422" y="282"/>
                  </a:lnTo>
                  <a:lnTo>
                    <a:pt x="422" y="282"/>
                  </a:lnTo>
                  <a:lnTo>
                    <a:pt x="425" y="281"/>
                  </a:lnTo>
                  <a:lnTo>
                    <a:pt x="425" y="281"/>
                  </a:lnTo>
                  <a:lnTo>
                    <a:pt x="427" y="281"/>
                  </a:lnTo>
                  <a:lnTo>
                    <a:pt x="429" y="281"/>
                  </a:lnTo>
                  <a:lnTo>
                    <a:pt x="429" y="281"/>
                  </a:lnTo>
                  <a:lnTo>
                    <a:pt x="432" y="281"/>
                  </a:lnTo>
                  <a:lnTo>
                    <a:pt x="435" y="282"/>
                  </a:lnTo>
                  <a:lnTo>
                    <a:pt x="435" y="282"/>
                  </a:lnTo>
                  <a:lnTo>
                    <a:pt x="435" y="281"/>
                  </a:lnTo>
                  <a:lnTo>
                    <a:pt x="435" y="281"/>
                  </a:lnTo>
                  <a:lnTo>
                    <a:pt x="435" y="279"/>
                  </a:lnTo>
                  <a:lnTo>
                    <a:pt x="435" y="279"/>
                  </a:lnTo>
                  <a:lnTo>
                    <a:pt x="435" y="277"/>
                  </a:lnTo>
                  <a:lnTo>
                    <a:pt x="436" y="277"/>
                  </a:lnTo>
                  <a:lnTo>
                    <a:pt x="438" y="277"/>
                  </a:lnTo>
                  <a:lnTo>
                    <a:pt x="438" y="277"/>
                  </a:lnTo>
                  <a:lnTo>
                    <a:pt x="439" y="277"/>
                  </a:lnTo>
                  <a:lnTo>
                    <a:pt x="439" y="277"/>
                  </a:lnTo>
                  <a:lnTo>
                    <a:pt x="441" y="277"/>
                  </a:lnTo>
                  <a:lnTo>
                    <a:pt x="444" y="277"/>
                  </a:lnTo>
                  <a:lnTo>
                    <a:pt x="444" y="277"/>
                  </a:lnTo>
                  <a:lnTo>
                    <a:pt x="446" y="276"/>
                  </a:lnTo>
                  <a:lnTo>
                    <a:pt x="446" y="276"/>
                  </a:lnTo>
                  <a:lnTo>
                    <a:pt x="446" y="271"/>
                  </a:lnTo>
                  <a:lnTo>
                    <a:pt x="446" y="271"/>
                  </a:lnTo>
                  <a:lnTo>
                    <a:pt x="446" y="270"/>
                  </a:lnTo>
                  <a:lnTo>
                    <a:pt x="442" y="270"/>
                  </a:lnTo>
                  <a:lnTo>
                    <a:pt x="436" y="268"/>
                  </a:lnTo>
                  <a:lnTo>
                    <a:pt x="436" y="268"/>
                  </a:lnTo>
                  <a:lnTo>
                    <a:pt x="439" y="268"/>
                  </a:lnTo>
                  <a:lnTo>
                    <a:pt x="439" y="268"/>
                  </a:lnTo>
                  <a:lnTo>
                    <a:pt x="446" y="267"/>
                  </a:lnTo>
                  <a:lnTo>
                    <a:pt x="446" y="267"/>
                  </a:lnTo>
                  <a:lnTo>
                    <a:pt x="447" y="267"/>
                  </a:lnTo>
                  <a:lnTo>
                    <a:pt x="447" y="267"/>
                  </a:lnTo>
                  <a:lnTo>
                    <a:pt x="449" y="263"/>
                  </a:lnTo>
                  <a:lnTo>
                    <a:pt x="449" y="263"/>
                  </a:lnTo>
                  <a:lnTo>
                    <a:pt x="446" y="262"/>
                  </a:lnTo>
                  <a:lnTo>
                    <a:pt x="439" y="259"/>
                  </a:lnTo>
                  <a:lnTo>
                    <a:pt x="441" y="256"/>
                  </a:lnTo>
                  <a:lnTo>
                    <a:pt x="441" y="256"/>
                  </a:lnTo>
                  <a:lnTo>
                    <a:pt x="446" y="253"/>
                  </a:lnTo>
                  <a:lnTo>
                    <a:pt x="446" y="253"/>
                  </a:lnTo>
                  <a:lnTo>
                    <a:pt x="449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61" y="251"/>
                  </a:lnTo>
                  <a:lnTo>
                    <a:pt x="463" y="248"/>
                  </a:lnTo>
                  <a:lnTo>
                    <a:pt x="463" y="248"/>
                  </a:lnTo>
                  <a:lnTo>
                    <a:pt x="472" y="248"/>
                  </a:lnTo>
                  <a:lnTo>
                    <a:pt x="472" y="248"/>
                  </a:lnTo>
                  <a:lnTo>
                    <a:pt x="474" y="248"/>
                  </a:lnTo>
                  <a:lnTo>
                    <a:pt x="477" y="248"/>
                  </a:lnTo>
                  <a:lnTo>
                    <a:pt x="477" y="248"/>
                  </a:lnTo>
                  <a:lnTo>
                    <a:pt x="480" y="248"/>
                  </a:lnTo>
                  <a:lnTo>
                    <a:pt x="481" y="246"/>
                  </a:lnTo>
                  <a:lnTo>
                    <a:pt x="484" y="245"/>
                  </a:lnTo>
                  <a:lnTo>
                    <a:pt x="484" y="245"/>
                  </a:lnTo>
                  <a:lnTo>
                    <a:pt x="489" y="245"/>
                  </a:lnTo>
                  <a:lnTo>
                    <a:pt x="489" y="245"/>
                  </a:lnTo>
                  <a:lnTo>
                    <a:pt x="491" y="245"/>
                  </a:lnTo>
                  <a:lnTo>
                    <a:pt x="491" y="246"/>
                  </a:lnTo>
                  <a:lnTo>
                    <a:pt x="494" y="251"/>
                  </a:lnTo>
                  <a:lnTo>
                    <a:pt x="494" y="251"/>
                  </a:lnTo>
                  <a:lnTo>
                    <a:pt x="495" y="248"/>
                  </a:lnTo>
                  <a:lnTo>
                    <a:pt x="497" y="248"/>
                  </a:lnTo>
                  <a:lnTo>
                    <a:pt x="497" y="248"/>
                  </a:lnTo>
                  <a:lnTo>
                    <a:pt x="503" y="245"/>
                  </a:lnTo>
                  <a:lnTo>
                    <a:pt x="503" y="245"/>
                  </a:lnTo>
                  <a:lnTo>
                    <a:pt x="508" y="245"/>
                  </a:lnTo>
                  <a:lnTo>
                    <a:pt x="508" y="245"/>
                  </a:lnTo>
                  <a:lnTo>
                    <a:pt x="511" y="243"/>
                  </a:lnTo>
                  <a:lnTo>
                    <a:pt x="511" y="243"/>
                  </a:lnTo>
                  <a:lnTo>
                    <a:pt x="520" y="242"/>
                  </a:lnTo>
                  <a:lnTo>
                    <a:pt x="526" y="240"/>
                  </a:lnTo>
                  <a:lnTo>
                    <a:pt x="526" y="240"/>
                  </a:lnTo>
                  <a:lnTo>
                    <a:pt x="531" y="237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42" y="229"/>
                  </a:lnTo>
                  <a:lnTo>
                    <a:pt x="542" y="229"/>
                  </a:lnTo>
                  <a:lnTo>
                    <a:pt x="545" y="228"/>
                  </a:lnTo>
                  <a:lnTo>
                    <a:pt x="545" y="226"/>
                  </a:lnTo>
                  <a:lnTo>
                    <a:pt x="545" y="226"/>
                  </a:lnTo>
                  <a:lnTo>
                    <a:pt x="547" y="225"/>
                  </a:lnTo>
                  <a:lnTo>
                    <a:pt x="547" y="225"/>
                  </a:lnTo>
                  <a:lnTo>
                    <a:pt x="548" y="222"/>
                  </a:lnTo>
                  <a:lnTo>
                    <a:pt x="548" y="222"/>
                  </a:lnTo>
                  <a:lnTo>
                    <a:pt x="551" y="220"/>
                  </a:lnTo>
                  <a:lnTo>
                    <a:pt x="551" y="220"/>
                  </a:lnTo>
                  <a:lnTo>
                    <a:pt x="560" y="220"/>
                  </a:lnTo>
                  <a:lnTo>
                    <a:pt x="560" y="220"/>
                  </a:lnTo>
                  <a:lnTo>
                    <a:pt x="564" y="218"/>
                  </a:lnTo>
                  <a:lnTo>
                    <a:pt x="564" y="218"/>
                  </a:lnTo>
                  <a:lnTo>
                    <a:pt x="560" y="214"/>
                  </a:lnTo>
                  <a:lnTo>
                    <a:pt x="560" y="214"/>
                  </a:lnTo>
                  <a:lnTo>
                    <a:pt x="560" y="209"/>
                  </a:lnTo>
                  <a:lnTo>
                    <a:pt x="567" y="214"/>
                  </a:lnTo>
                  <a:lnTo>
                    <a:pt x="567" y="214"/>
                  </a:lnTo>
                  <a:lnTo>
                    <a:pt x="570" y="215"/>
                  </a:lnTo>
                  <a:lnTo>
                    <a:pt x="570" y="215"/>
                  </a:lnTo>
                  <a:lnTo>
                    <a:pt x="576" y="217"/>
                  </a:lnTo>
                  <a:lnTo>
                    <a:pt x="576" y="217"/>
                  </a:lnTo>
                  <a:lnTo>
                    <a:pt x="579" y="217"/>
                  </a:lnTo>
                  <a:lnTo>
                    <a:pt x="582" y="214"/>
                  </a:lnTo>
                  <a:lnTo>
                    <a:pt x="585" y="215"/>
                  </a:lnTo>
                  <a:lnTo>
                    <a:pt x="590" y="215"/>
                  </a:lnTo>
                  <a:lnTo>
                    <a:pt x="593" y="214"/>
                  </a:lnTo>
                  <a:lnTo>
                    <a:pt x="593" y="214"/>
                  </a:lnTo>
                  <a:lnTo>
                    <a:pt x="595" y="211"/>
                  </a:lnTo>
                  <a:lnTo>
                    <a:pt x="598" y="214"/>
                  </a:lnTo>
                  <a:lnTo>
                    <a:pt x="602" y="212"/>
                  </a:lnTo>
                  <a:lnTo>
                    <a:pt x="602" y="212"/>
                  </a:lnTo>
                  <a:lnTo>
                    <a:pt x="607" y="212"/>
                  </a:lnTo>
                  <a:lnTo>
                    <a:pt x="607" y="212"/>
                  </a:lnTo>
                  <a:lnTo>
                    <a:pt x="616" y="211"/>
                  </a:lnTo>
                  <a:lnTo>
                    <a:pt x="635" y="208"/>
                  </a:lnTo>
                  <a:lnTo>
                    <a:pt x="635" y="208"/>
                  </a:lnTo>
                  <a:lnTo>
                    <a:pt x="643" y="206"/>
                  </a:lnTo>
                  <a:lnTo>
                    <a:pt x="643" y="206"/>
                  </a:lnTo>
                  <a:lnTo>
                    <a:pt x="647" y="206"/>
                  </a:lnTo>
                  <a:lnTo>
                    <a:pt x="647" y="206"/>
                  </a:lnTo>
                  <a:lnTo>
                    <a:pt x="652" y="204"/>
                  </a:lnTo>
                  <a:lnTo>
                    <a:pt x="652" y="204"/>
                  </a:lnTo>
                  <a:lnTo>
                    <a:pt x="655" y="203"/>
                  </a:lnTo>
                  <a:lnTo>
                    <a:pt x="655" y="203"/>
                  </a:lnTo>
                  <a:lnTo>
                    <a:pt x="657" y="203"/>
                  </a:lnTo>
                  <a:lnTo>
                    <a:pt x="657" y="203"/>
                  </a:lnTo>
                  <a:lnTo>
                    <a:pt x="660" y="200"/>
                  </a:lnTo>
                  <a:lnTo>
                    <a:pt x="660" y="200"/>
                  </a:lnTo>
                  <a:lnTo>
                    <a:pt x="665" y="198"/>
                  </a:lnTo>
                  <a:lnTo>
                    <a:pt x="669" y="198"/>
                  </a:lnTo>
                  <a:lnTo>
                    <a:pt x="669" y="198"/>
                  </a:lnTo>
                  <a:lnTo>
                    <a:pt x="672" y="197"/>
                  </a:lnTo>
                  <a:lnTo>
                    <a:pt x="672" y="197"/>
                  </a:lnTo>
                  <a:lnTo>
                    <a:pt x="674" y="195"/>
                  </a:lnTo>
                  <a:lnTo>
                    <a:pt x="680" y="195"/>
                  </a:lnTo>
                  <a:lnTo>
                    <a:pt x="680" y="195"/>
                  </a:lnTo>
                  <a:lnTo>
                    <a:pt x="685" y="194"/>
                  </a:lnTo>
                  <a:lnTo>
                    <a:pt x="685" y="194"/>
                  </a:lnTo>
                  <a:lnTo>
                    <a:pt x="686" y="192"/>
                  </a:lnTo>
                  <a:lnTo>
                    <a:pt x="689" y="191"/>
                  </a:lnTo>
                  <a:lnTo>
                    <a:pt x="689" y="191"/>
                  </a:lnTo>
                  <a:lnTo>
                    <a:pt x="694" y="189"/>
                  </a:lnTo>
                  <a:lnTo>
                    <a:pt x="694" y="189"/>
                  </a:lnTo>
                  <a:lnTo>
                    <a:pt x="699" y="189"/>
                  </a:lnTo>
                  <a:lnTo>
                    <a:pt x="699" y="189"/>
                  </a:lnTo>
                  <a:lnTo>
                    <a:pt x="702" y="187"/>
                  </a:lnTo>
                  <a:lnTo>
                    <a:pt x="702" y="187"/>
                  </a:lnTo>
                  <a:lnTo>
                    <a:pt x="702" y="187"/>
                  </a:lnTo>
                  <a:lnTo>
                    <a:pt x="702" y="187"/>
                  </a:lnTo>
                  <a:lnTo>
                    <a:pt x="697" y="186"/>
                  </a:lnTo>
                  <a:lnTo>
                    <a:pt x="697" y="186"/>
                  </a:lnTo>
                  <a:lnTo>
                    <a:pt x="694" y="186"/>
                  </a:lnTo>
                  <a:lnTo>
                    <a:pt x="694" y="186"/>
                  </a:lnTo>
                  <a:lnTo>
                    <a:pt x="691" y="187"/>
                  </a:lnTo>
                  <a:lnTo>
                    <a:pt x="685" y="187"/>
                  </a:lnTo>
                  <a:lnTo>
                    <a:pt x="685" y="187"/>
                  </a:lnTo>
                  <a:lnTo>
                    <a:pt x="680" y="187"/>
                  </a:lnTo>
                  <a:lnTo>
                    <a:pt x="677" y="187"/>
                  </a:lnTo>
                  <a:lnTo>
                    <a:pt x="677" y="187"/>
                  </a:lnTo>
                  <a:lnTo>
                    <a:pt x="674" y="186"/>
                  </a:lnTo>
                  <a:lnTo>
                    <a:pt x="671" y="184"/>
                  </a:lnTo>
                  <a:lnTo>
                    <a:pt x="671" y="184"/>
                  </a:lnTo>
                  <a:lnTo>
                    <a:pt x="669" y="184"/>
                  </a:lnTo>
                  <a:lnTo>
                    <a:pt x="669" y="184"/>
                  </a:lnTo>
                  <a:lnTo>
                    <a:pt x="666" y="184"/>
                  </a:lnTo>
                  <a:lnTo>
                    <a:pt x="666" y="184"/>
                  </a:lnTo>
                  <a:lnTo>
                    <a:pt x="658" y="183"/>
                  </a:lnTo>
                  <a:lnTo>
                    <a:pt x="658" y="183"/>
                  </a:lnTo>
                  <a:lnTo>
                    <a:pt x="657" y="183"/>
                  </a:lnTo>
                  <a:lnTo>
                    <a:pt x="655" y="183"/>
                  </a:lnTo>
                  <a:lnTo>
                    <a:pt x="655" y="183"/>
                  </a:lnTo>
                  <a:lnTo>
                    <a:pt x="647" y="184"/>
                  </a:lnTo>
                  <a:lnTo>
                    <a:pt x="647" y="184"/>
                  </a:lnTo>
                  <a:lnTo>
                    <a:pt x="644" y="186"/>
                  </a:lnTo>
                  <a:lnTo>
                    <a:pt x="644" y="186"/>
                  </a:lnTo>
                  <a:lnTo>
                    <a:pt x="641" y="184"/>
                  </a:lnTo>
                  <a:lnTo>
                    <a:pt x="641" y="184"/>
                  </a:lnTo>
                  <a:lnTo>
                    <a:pt x="640" y="184"/>
                  </a:lnTo>
                  <a:lnTo>
                    <a:pt x="640" y="184"/>
                  </a:lnTo>
                  <a:lnTo>
                    <a:pt x="633" y="183"/>
                  </a:lnTo>
                  <a:lnTo>
                    <a:pt x="633" y="183"/>
                  </a:lnTo>
                  <a:lnTo>
                    <a:pt x="629" y="183"/>
                  </a:lnTo>
                  <a:lnTo>
                    <a:pt x="629" y="183"/>
                  </a:lnTo>
                  <a:lnTo>
                    <a:pt x="629" y="183"/>
                  </a:lnTo>
                  <a:lnTo>
                    <a:pt x="627" y="183"/>
                  </a:lnTo>
                  <a:lnTo>
                    <a:pt x="627" y="183"/>
                  </a:lnTo>
                  <a:lnTo>
                    <a:pt x="623" y="183"/>
                  </a:lnTo>
                  <a:lnTo>
                    <a:pt x="621" y="181"/>
                  </a:lnTo>
                  <a:lnTo>
                    <a:pt x="621" y="181"/>
                  </a:lnTo>
                  <a:lnTo>
                    <a:pt x="618" y="181"/>
                  </a:lnTo>
                  <a:lnTo>
                    <a:pt x="612" y="183"/>
                  </a:lnTo>
                  <a:lnTo>
                    <a:pt x="612" y="183"/>
                  </a:lnTo>
                  <a:lnTo>
                    <a:pt x="607" y="183"/>
                  </a:lnTo>
                  <a:lnTo>
                    <a:pt x="606" y="183"/>
                  </a:lnTo>
                  <a:lnTo>
                    <a:pt x="606" y="183"/>
                  </a:lnTo>
                  <a:lnTo>
                    <a:pt x="607" y="180"/>
                  </a:lnTo>
                  <a:lnTo>
                    <a:pt x="607" y="180"/>
                  </a:lnTo>
                  <a:lnTo>
                    <a:pt x="609" y="178"/>
                  </a:lnTo>
                  <a:lnTo>
                    <a:pt x="609" y="178"/>
                  </a:lnTo>
                  <a:lnTo>
                    <a:pt x="612" y="177"/>
                  </a:lnTo>
                  <a:lnTo>
                    <a:pt x="612" y="177"/>
                  </a:lnTo>
                  <a:lnTo>
                    <a:pt x="616" y="175"/>
                  </a:lnTo>
                  <a:lnTo>
                    <a:pt x="616" y="175"/>
                  </a:lnTo>
                  <a:lnTo>
                    <a:pt x="618" y="175"/>
                  </a:lnTo>
                  <a:lnTo>
                    <a:pt x="618" y="175"/>
                  </a:lnTo>
                  <a:lnTo>
                    <a:pt x="619" y="173"/>
                  </a:lnTo>
                  <a:lnTo>
                    <a:pt x="621" y="173"/>
                  </a:lnTo>
                  <a:lnTo>
                    <a:pt x="621" y="173"/>
                  </a:lnTo>
                  <a:lnTo>
                    <a:pt x="624" y="175"/>
                  </a:lnTo>
                  <a:lnTo>
                    <a:pt x="626" y="177"/>
                  </a:lnTo>
                  <a:lnTo>
                    <a:pt x="626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7" y="177"/>
                  </a:lnTo>
                  <a:lnTo>
                    <a:pt x="637" y="177"/>
                  </a:lnTo>
                  <a:lnTo>
                    <a:pt x="641" y="175"/>
                  </a:lnTo>
                  <a:lnTo>
                    <a:pt x="641" y="175"/>
                  </a:lnTo>
                  <a:lnTo>
                    <a:pt x="644" y="175"/>
                  </a:lnTo>
                  <a:lnTo>
                    <a:pt x="644" y="175"/>
                  </a:lnTo>
                  <a:lnTo>
                    <a:pt x="646" y="175"/>
                  </a:lnTo>
                  <a:lnTo>
                    <a:pt x="646" y="175"/>
                  </a:lnTo>
                  <a:lnTo>
                    <a:pt x="649" y="175"/>
                  </a:lnTo>
                  <a:lnTo>
                    <a:pt x="651" y="177"/>
                  </a:lnTo>
                  <a:lnTo>
                    <a:pt x="651" y="177"/>
                  </a:lnTo>
                  <a:lnTo>
                    <a:pt x="651" y="177"/>
                  </a:lnTo>
                  <a:lnTo>
                    <a:pt x="651" y="177"/>
                  </a:lnTo>
                  <a:lnTo>
                    <a:pt x="657" y="180"/>
                  </a:lnTo>
                  <a:lnTo>
                    <a:pt x="658" y="180"/>
                  </a:lnTo>
                  <a:lnTo>
                    <a:pt x="658" y="180"/>
                  </a:lnTo>
                  <a:lnTo>
                    <a:pt x="654" y="173"/>
                  </a:lnTo>
                  <a:lnTo>
                    <a:pt x="654" y="173"/>
                  </a:lnTo>
                  <a:lnTo>
                    <a:pt x="654" y="172"/>
                  </a:lnTo>
                  <a:lnTo>
                    <a:pt x="654" y="172"/>
                  </a:lnTo>
                  <a:lnTo>
                    <a:pt x="652" y="170"/>
                  </a:lnTo>
                  <a:lnTo>
                    <a:pt x="652" y="170"/>
                  </a:lnTo>
                  <a:lnTo>
                    <a:pt x="651" y="169"/>
                  </a:lnTo>
                  <a:lnTo>
                    <a:pt x="647" y="169"/>
                  </a:lnTo>
                  <a:lnTo>
                    <a:pt x="647" y="169"/>
                  </a:lnTo>
                  <a:lnTo>
                    <a:pt x="646" y="169"/>
                  </a:lnTo>
                  <a:lnTo>
                    <a:pt x="646" y="169"/>
                  </a:lnTo>
                  <a:lnTo>
                    <a:pt x="643" y="169"/>
                  </a:lnTo>
                  <a:lnTo>
                    <a:pt x="618" y="169"/>
                  </a:lnTo>
                  <a:lnTo>
                    <a:pt x="618" y="169"/>
                  </a:lnTo>
                  <a:lnTo>
                    <a:pt x="613" y="169"/>
                  </a:lnTo>
                  <a:lnTo>
                    <a:pt x="613" y="169"/>
                  </a:lnTo>
                  <a:lnTo>
                    <a:pt x="613" y="167"/>
                  </a:lnTo>
                  <a:lnTo>
                    <a:pt x="613" y="167"/>
                  </a:lnTo>
                  <a:lnTo>
                    <a:pt x="615" y="167"/>
                  </a:lnTo>
                  <a:lnTo>
                    <a:pt x="615" y="167"/>
                  </a:lnTo>
                  <a:lnTo>
                    <a:pt x="621" y="166"/>
                  </a:lnTo>
                  <a:lnTo>
                    <a:pt x="621" y="166"/>
                  </a:lnTo>
                  <a:lnTo>
                    <a:pt x="618" y="163"/>
                  </a:lnTo>
                  <a:lnTo>
                    <a:pt x="618" y="163"/>
                  </a:lnTo>
                  <a:lnTo>
                    <a:pt x="612" y="159"/>
                  </a:lnTo>
                  <a:lnTo>
                    <a:pt x="626" y="164"/>
                  </a:lnTo>
                  <a:lnTo>
                    <a:pt x="626" y="164"/>
                  </a:lnTo>
                  <a:lnTo>
                    <a:pt x="630" y="166"/>
                  </a:lnTo>
                  <a:lnTo>
                    <a:pt x="630" y="166"/>
                  </a:lnTo>
                  <a:lnTo>
                    <a:pt x="633" y="167"/>
                  </a:lnTo>
                  <a:lnTo>
                    <a:pt x="633" y="167"/>
                  </a:lnTo>
                  <a:lnTo>
                    <a:pt x="637" y="167"/>
                  </a:lnTo>
                  <a:lnTo>
                    <a:pt x="649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2" y="169"/>
                  </a:lnTo>
                  <a:lnTo>
                    <a:pt x="654" y="169"/>
                  </a:lnTo>
                  <a:lnTo>
                    <a:pt x="654" y="169"/>
                  </a:lnTo>
                  <a:lnTo>
                    <a:pt x="657" y="170"/>
                  </a:lnTo>
                  <a:lnTo>
                    <a:pt x="660" y="170"/>
                  </a:lnTo>
                  <a:lnTo>
                    <a:pt x="660" y="170"/>
                  </a:lnTo>
                  <a:lnTo>
                    <a:pt x="665" y="170"/>
                  </a:lnTo>
                  <a:lnTo>
                    <a:pt x="665" y="170"/>
                  </a:lnTo>
                  <a:lnTo>
                    <a:pt x="669" y="173"/>
                  </a:lnTo>
                  <a:lnTo>
                    <a:pt x="669" y="173"/>
                  </a:lnTo>
                  <a:lnTo>
                    <a:pt x="671" y="177"/>
                  </a:lnTo>
                  <a:lnTo>
                    <a:pt x="671" y="177"/>
                  </a:lnTo>
                  <a:lnTo>
                    <a:pt x="672" y="178"/>
                  </a:lnTo>
                  <a:lnTo>
                    <a:pt x="672" y="178"/>
                  </a:lnTo>
                  <a:lnTo>
                    <a:pt x="680" y="183"/>
                  </a:lnTo>
                  <a:lnTo>
                    <a:pt x="694" y="183"/>
                  </a:lnTo>
                  <a:lnTo>
                    <a:pt x="694" y="183"/>
                  </a:lnTo>
                  <a:lnTo>
                    <a:pt x="694" y="181"/>
                  </a:lnTo>
                  <a:lnTo>
                    <a:pt x="694" y="178"/>
                  </a:lnTo>
                  <a:lnTo>
                    <a:pt x="697" y="183"/>
                  </a:lnTo>
                  <a:lnTo>
                    <a:pt x="702" y="184"/>
                  </a:lnTo>
                  <a:lnTo>
                    <a:pt x="708" y="183"/>
                  </a:lnTo>
                  <a:lnTo>
                    <a:pt x="708" y="183"/>
                  </a:lnTo>
                  <a:lnTo>
                    <a:pt x="706" y="177"/>
                  </a:lnTo>
                  <a:lnTo>
                    <a:pt x="706" y="177"/>
                  </a:lnTo>
                  <a:lnTo>
                    <a:pt x="706" y="172"/>
                  </a:lnTo>
                  <a:lnTo>
                    <a:pt x="705" y="169"/>
                  </a:lnTo>
                  <a:lnTo>
                    <a:pt x="705" y="169"/>
                  </a:lnTo>
                  <a:lnTo>
                    <a:pt x="702" y="164"/>
                  </a:lnTo>
                  <a:lnTo>
                    <a:pt x="702" y="164"/>
                  </a:lnTo>
                  <a:lnTo>
                    <a:pt x="697" y="164"/>
                  </a:lnTo>
                  <a:lnTo>
                    <a:pt x="697" y="164"/>
                  </a:lnTo>
                  <a:lnTo>
                    <a:pt x="694" y="164"/>
                  </a:lnTo>
                  <a:lnTo>
                    <a:pt x="694" y="164"/>
                  </a:lnTo>
                  <a:lnTo>
                    <a:pt x="691" y="164"/>
                  </a:lnTo>
                  <a:lnTo>
                    <a:pt x="691" y="164"/>
                  </a:lnTo>
                  <a:lnTo>
                    <a:pt x="688" y="163"/>
                  </a:lnTo>
                  <a:lnTo>
                    <a:pt x="688" y="163"/>
                  </a:lnTo>
                  <a:lnTo>
                    <a:pt x="685" y="161"/>
                  </a:lnTo>
                  <a:lnTo>
                    <a:pt x="685" y="161"/>
                  </a:lnTo>
                  <a:lnTo>
                    <a:pt x="680" y="159"/>
                  </a:lnTo>
                  <a:lnTo>
                    <a:pt x="680" y="159"/>
                  </a:lnTo>
                  <a:lnTo>
                    <a:pt x="677" y="158"/>
                  </a:lnTo>
                  <a:lnTo>
                    <a:pt x="677" y="158"/>
                  </a:lnTo>
                  <a:lnTo>
                    <a:pt x="672" y="156"/>
                  </a:lnTo>
                  <a:lnTo>
                    <a:pt x="672" y="156"/>
                  </a:lnTo>
                  <a:lnTo>
                    <a:pt x="668" y="156"/>
                  </a:lnTo>
                  <a:lnTo>
                    <a:pt x="668" y="156"/>
                  </a:lnTo>
                  <a:lnTo>
                    <a:pt x="658" y="156"/>
                  </a:lnTo>
                  <a:lnTo>
                    <a:pt x="658" y="156"/>
                  </a:lnTo>
                  <a:lnTo>
                    <a:pt x="657" y="159"/>
                  </a:lnTo>
                  <a:lnTo>
                    <a:pt x="652" y="161"/>
                  </a:lnTo>
                  <a:lnTo>
                    <a:pt x="652" y="156"/>
                  </a:lnTo>
                  <a:lnTo>
                    <a:pt x="651" y="153"/>
                  </a:lnTo>
                  <a:lnTo>
                    <a:pt x="649" y="150"/>
                  </a:lnTo>
                  <a:lnTo>
                    <a:pt x="649" y="150"/>
                  </a:lnTo>
                  <a:lnTo>
                    <a:pt x="644" y="145"/>
                  </a:lnTo>
                  <a:lnTo>
                    <a:pt x="644" y="145"/>
                  </a:lnTo>
                  <a:lnTo>
                    <a:pt x="633" y="144"/>
                  </a:lnTo>
                  <a:lnTo>
                    <a:pt x="637" y="142"/>
                  </a:lnTo>
                  <a:lnTo>
                    <a:pt x="637" y="142"/>
                  </a:lnTo>
                  <a:lnTo>
                    <a:pt x="644" y="144"/>
                  </a:lnTo>
                  <a:lnTo>
                    <a:pt x="644" y="144"/>
                  </a:lnTo>
                  <a:lnTo>
                    <a:pt x="647" y="142"/>
                  </a:lnTo>
                  <a:lnTo>
                    <a:pt x="647" y="142"/>
                  </a:lnTo>
                  <a:lnTo>
                    <a:pt x="652" y="142"/>
                  </a:lnTo>
                  <a:lnTo>
                    <a:pt x="652" y="142"/>
                  </a:lnTo>
                  <a:lnTo>
                    <a:pt x="658" y="142"/>
                  </a:lnTo>
                  <a:lnTo>
                    <a:pt x="661" y="142"/>
                  </a:lnTo>
                  <a:lnTo>
                    <a:pt x="661" y="142"/>
                  </a:lnTo>
                  <a:lnTo>
                    <a:pt x="658" y="138"/>
                  </a:lnTo>
                  <a:lnTo>
                    <a:pt x="658" y="138"/>
                  </a:lnTo>
                  <a:lnTo>
                    <a:pt x="654" y="136"/>
                  </a:lnTo>
                  <a:lnTo>
                    <a:pt x="654" y="136"/>
                  </a:lnTo>
                  <a:lnTo>
                    <a:pt x="652" y="135"/>
                  </a:lnTo>
                  <a:lnTo>
                    <a:pt x="654" y="135"/>
                  </a:lnTo>
                  <a:lnTo>
                    <a:pt x="665" y="139"/>
                  </a:lnTo>
                  <a:lnTo>
                    <a:pt x="666" y="141"/>
                  </a:lnTo>
                  <a:lnTo>
                    <a:pt x="666" y="141"/>
                  </a:lnTo>
                  <a:lnTo>
                    <a:pt x="669" y="138"/>
                  </a:lnTo>
                  <a:lnTo>
                    <a:pt x="669" y="138"/>
                  </a:lnTo>
                  <a:lnTo>
                    <a:pt x="677" y="136"/>
                  </a:lnTo>
                  <a:lnTo>
                    <a:pt x="677" y="136"/>
                  </a:lnTo>
                  <a:lnTo>
                    <a:pt x="682" y="138"/>
                  </a:lnTo>
                  <a:lnTo>
                    <a:pt x="685" y="139"/>
                  </a:lnTo>
                  <a:lnTo>
                    <a:pt x="685" y="139"/>
                  </a:lnTo>
                  <a:lnTo>
                    <a:pt x="688" y="141"/>
                  </a:lnTo>
                  <a:lnTo>
                    <a:pt x="688" y="141"/>
                  </a:lnTo>
                  <a:lnTo>
                    <a:pt x="689" y="142"/>
                  </a:lnTo>
                  <a:lnTo>
                    <a:pt x="696" y="144"/>
                  </a:lnTo>
                  <a:lnTo>
                    <a:pt x="696" y="144"/>
                  </a:lnTo>
                  <a:lnTo>
                    <a:pt x="699" y="142"/>
                  </a:lnTo>
                  <a:lnTo>
                    <a:pt x="700" y="142"/>
                  </a:lnTo>
                  <a:lnTo>
                    <a:pt x="700" y="142"/>
                  </a:lnTo>
                  <a:lnTo>
                    <a:pt x="702" y="142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6" y="141"/>
                  </a:lnTo>
                  <a:lnTo>
                    <a:pt x="706" y="141"/>
                  </a:lnTo>
                  <a:lnTo>
                    <a:pt x="711" y="141"/>
                  </a:lnTo>
                  <a:lnTo>
                    <a:pt x="711" y="141"/>
                  </a:lnTo>
                  <a:lnTo>
                    <a:pt x="724" y="141"/>
                  </a:lnTo>
                  <a:lnTo>
                    <a:pt x="724" y="141"/>
                  </a:lnTo>
                  <a:lnTo>
                    <a:pt x="716" y="141"/>
                  </a:lnTo>
                  <a:lnTo>
                    <a:pt x="710" y="139"/>
                  </a:lnTo>
                  <a:lnTo>
                    <a:pt x="710" y="139"/>
                  </a:lnTo>
                  <a:lnTo>
                    <a:pt x="702" y="138"/>
                  </a:lnTo>
                  <a:lnTo>
                    <a:pt x="702" y="138"/>
                  </a:lnTo>
                  <a:lnTo>
                    <a:pt x="702" y="138"/>
                  </a:lnTo>
                  <a:lnTo>
                    <a:pt x="702" y="138"/>
                  </a:lnTo>
                  <a:lnTo>
                    <a:pt x="699" y="136"/>
                  </a:lnTo>
                  <a:lnTo>
                    <a:pt x="699" y="136"/>
                  </a:lnTo>
                  <a:lnTo>
                    <a:pt x="697" y="135"/>
                  </a:lnTo>
                  <a:lnTo>
                    <a:pt x="697" y="135"/>
                  </a:lnTo>
                  <a:lnTo>
                    <a:pt x="696" y="133"/>
                  </a:lnTo>
                  <a:lnTo>
                    <a:pt x="696" y="133"/>
                  </a:lnTo>
                  <a:lnTo>
                    <a:pt x="696" y="133"/>
                  </a:lnTo>
                  <a:lnTo>
                    <a:pt x="696" y="133"/>
                  </a:lnTo>
                  <a:lnTo>
                    <a:pt x="697" y="130"/>
                  </a:lnTo>
                  <a:lnTo>
                    <a:pt x="697" y="130"/>
                  </a:lnTo>
                  <a:lnTo>
                    <a:pt x="699" y="128"/>
                  </a:lnTo>
                  <a:lnTo>
                    <a:pt x="700" y="127"/>
                  </a:lnTo>
                  <a:lnTo>
                    <a:pt x="700" y="127"/>
                  </a:lnTo>
                  <a:lnTo>
                    <a:pt x="703" y="127"/>
                  </a:lnTo>
                  <a:lnTo>
                    <a:pt x="705" y="128"/>
                  </a:lnTo>
                  <a:lnTo>
                    <a:pt x="705" y="128"/>
                  </a:lnTo>
                  <a:lnTo>
                    <a:pt x="706" y="128"/>
                  </a:lnTo>
                  <a:lnTo>
                    <a:pt x="708" y="130"/>
                  </a:lnTo>
                  <a:lnTo>
                    <a:pt x="708" y="130"/>
                  </a:lnTo>
                  <a:lnTo>
                    <a:pt x="708" y="132"/>
                  </a:lnTo>
                  <a:lnTo>
                    <a:pt x="708" y="132"/>
                  </a:lnTo>
                  <a:lnTo>
                    <a:pt x="710" y="133"/>
                  </a:lnTo>
                  <a:lnTo>
                    <a:pt x="710" y="133"/>
                  </a:lnTo>
                  <a:lnTo>
                    <a:pt x="713" y="132"/>
                  </a:lnTo>
                  <a:lnTo>
                    <a:pt x="713" y="132"/>
                  </a:lnTo>
                  <a:lnTo>
                    <a:pt x="714" y="130"/>
                  </a:lnTo>
                  <a:lnTo>
                    <a:pt x="714" y="130"/>
                  </a:lnTo>
                  <a:lnTo>
                    <a:pt x="719" y="128"/>
                  </a:lnTo>
                  <a:lnTo>
                    <a:pt x="719" y="128"/>
                  </a:lnTo>
                  <a:lnTo>
                    <a:pt x="722" y="128"/>
                  </a:lnTo>
                  <a:lnTo>
                    <a:pt x="722" y="128"/>
                  </a:lnTo>
                  <a:lnTo>
                    <a:pt x="725" y="128"/>
                  </a:lnTo>
                  <a:lnTo>
                    <a:pt x="731" y="130"/>
                  </a:lnTo>
                  <a:lnTo>
                    <a:pt x="731" y="130"/>
                  </a:lnTo>
                  <a:lnTo>
                    <a:pt x="734" y="130"/>
                  </a:lnTo>
                  <a:lnTo>
                    <a:pt x="734" y="130"/>
                  </a:lnTo>
                  <a:lnTo>
                    <a:pt x="736" y="130"/>
                  </a:lnTo>
                  <a:lnTo>
                    <a:pt x="739" y="128"/>
                  </a:lnTo>
                  <a:lnTo>
                    <a:pt x="739" y="128"/>
                  </a:lnTo>
                  <a:lnTo>
                    <a:pt x="742" y="128"/>
                  </a:lnTo>
                  <a:lnTo>
                    <a:pt x="742" y="128"/>
                  </a:lnTo>
                  <a:lnTo>
                    <a:pt x="745" y="127"/>
                  </a:lnTo>
                  <a:lnTo>
                    <a:pt x="745" y="127"/>
                  </a:lnTo>
                  <a:lnTo>
                    <a:pt x="742" y="127"/>
                  </a:lnTo>
                  <a:lnTo>
                    <a:pt x="739" y="127"/>
                  </a:lnTo>
                  <a:lnTo>
                    <a:pt x="739" y="127"/>
                  </a:lnTo>
                  <a:lnTo>
                    <a:pt x="733" y="125"/>
                  </a:lnTo>
                  <a:lnTo>
                    <a:pt x="733" y="125"/>
                  </a:lnTo>
                  <a:lnTo>
                    <a:pt x="731" y="125"/>
                  </a:lnTo>
                  <a:lnTo>
                    <a:pt x="731" y="125"/>
                  </a:lnTo>
                  <a:lnTo>
                    <a:pt x="727" y="125"/>
                  </a:lnTo>
                  <a:lnTo>
                    <a:pt x="727" y="125"/>
                  </a:lnTo>
                  <a:lnTo>
                    <a:pt x="720" y="124"/>
                  </a:lnTo>
                  <a:lnTo>
                    <a:pt x="719" y="122"/>
                  </a:lnTo>
                  <a:lnTo>
                    <a:pt x="719" y="121"/>
                  </a:lnTo>
                  <a:lnTo>
                    <a:pt x="714" y="121"/>
                  </a:lnTo>
                  <a:lnTo>
                    <a:pt x="708" y="121"/>
                  </a:lnTo>
                  <a:lnTo>
                    <a:pt x="705" y="121"/>
                  </a:lnTo>
                  <a:lnTo>
                    <a:pt x="705" y="121"/>
                  </a:lnTo>
                  <a:lnTo>
                    <a:pt x="702" y="121"/>
                  </a:lnTo>
                  <a:lnTo>
                    <a:pt x="702" y="121"/>
                  </a:lnTo>
                  <a:lnTo>
                    <a:pt x="699" y="119"/>
                  </a:lnTo>
                  <a:lnTo>
                    <a:pt x="699" y="119"/>
                  </a:lnTo>
                  <a:lnTo>
                    <a:pt x="696" y="118"/>
                  </a:lnTo>
                  <a:lnTo>
                    <a:pt x="696" y="118"/>
                  </a:lnTo>
                  <a:lnTo>
                    <a:pt x="696" y="116"/>
                  </a:lnTo>
                  <a:lnTo>
                    <a:pt x="696" y="116"/>
                  </a:lnTo>
                  <a:lnTo>
                    <a:pt x="696" y="116"/>
                  </a:lnTo>
                  <a:lnTo>
                    <a:pt x="696" y="116"/>
                  </a:lnTo>
                  <a:lnTo>
                    <a:pt x="699" y="111"/>
                  </a:lnTo>
                  <a:lnTo>
                    <a:pt x="699" y="111"/>
                  </a:lnTo>
                  <a:lnTo>
                    <a:pt x="706" y="113"/>
                  </a:lnTo>
                  <a:lnTo>
                    <a:pt x="706" y="113"/>
                  </a:lnTo>
                  <a:lnTo>
                    <a:pt x="711" y="114"/>
                  </a:lnTo>
                  <a:lnTo>
                    <a:pt x="716" y="116"/>
                  </a:lnTo>
                  <a:lnTo>
                    <a:pt x="716" y="116"/>
                  </a:lnTo>
                  <a:lnTo>
                    <a:pt x="719" y="116"/>
                  </a:lnTo>
                  <a:lnTo>
                    <a:pt x="722" y="116"/>
                  </a:lnTo>
                  <a:lnTo>
                    <a:pt x="722" y="116"/>
                  </a:lnTo>
                  <a:lnTo>
                    <a:pt x="725" y="118"/>
                  </a:lnTo>
                  <a:lnTo>
                    <a:pt x="727" y="121"/>
                  </a:lnTo>
                  <a:lnTo>
                    <a:pt x="731" y="124"/>
                  </a:lnTo>
                  <a:lnTo>
                    <a:pt x="733" y="122"/>
                  </a:lnTo>
                  <a:lnTo>
                    <a:pt x="731" y="118"/>
                  </a:lnTo>
                  <a:lnTo>
                    <a:pt x="734" y="118"/>
                  </a:lnTo>
                  <a:lnTo>
                    <a:pt x="734" y="118"/>
                  </a:lnTo>
                  <a:lnTo>
                    <a:pt x="739" y="113"/>
                  </a:lnTo>
                  <a:lnTo>
                    <a:pt x="739" y="113"/>
                  </a:lnTo>
                  <a:lnTo>
                    <a:pt x="738" y="111"/>
                  </a:lnTo>
                  <a:lnTo>
                    <a:pt x="738" y="111"/>
                  </a:lnTo>
                  <a:lnTo>
                    <a:pt x="738" y="110"/>
                  </a:lnTo>
                  <a:lnTo>
                    <a:pt x="738" y="110"/>
                  </a:lnTo>
                  <a:lnTo>
                    <a:pt x="736" y="107"/>
                  </a:lnTo>
                  <a:lnTo>
                    <a:pt x="736" y="105"/>
                  </a:lnTo>
                  <a:lnTo>
                    <a:pt x="736" y="105"/>
                  </a:lnTo>
                  <a:lnTo>
                    <a:pt x="734" y="104"/>
                  </a:lnTo>
                  <a:lnTo>
                    <a:pt x="728" y="102"/>
                  </a:lnTo>
                  <a:lnTo>
                    <a:pt x="716" y="102"/>
                  </a:lnTo>
                  <a:lnTo>
                    <a:pt x="708" y="102"/>
                  </a:lnTo>
                  <a:lnTo>
                    <a:pt x="699" y="96"/>
                  </a:lnTo>
                  <a:lnTo>
                    <a:pt x="699" y="96"/>
                  </a:lnTo>
                  <a:lnTo>
                    <a:pt x="705" y="94"/>
                  </a:lnTo>
                  <a:lnTo>
                    <a:pt x="711" y="94"/>
                  </a:lnTo>
                  <a:lnTo>
                    <a:pt x="711" y="94"/>
                  </a:lnTo>
                  <a:lnTo>
                    <a:pt x="717" y="93"/>
                  </a:lnTo>
                  <a:lnTo>
                    <a:pt x="717" y="93"/>
                  </a:lnTo>
                  <a:lnTo>
                    <a:pt x="730" y="94"/>
                  </a:lnTo>
                  <a:lnTo>
                    <a:pt x="730" y="94"/>
                  </a:lnTo>
                  <a:lnTo>
                    <a:pt x="736" y="94"/>
                  </a:lnTo>
                  <a:lnTo>
                    <a:pt x="736" y="94"/>
                  </a:lnTo>
                  <a:lnTo>
                    <a:pt x="741" y="94"/>
                  </a:lnTo>
                  <a:lnTo>
                    <a:pt x="741" y="94"/>
                  </a:lnTo>
                  <a:lnTo>
                    <a:pt x="742" y="96"/>
                  </a:lnTo>
                  <a:lnTo>
                    <a:pt x="744" y="97"/>
                  </a:lnTo>
                  <a:lnTo>
                    <a:pt x="744" y="97"/>
                  </a:lnTo>
                  <a:lnTo>
                    <a:pt x="745" y="102"/>
                  </a:lnTo>
                  <a:lnTo>
                    <a:pt x="750" y="107"/>
                  </a:lnTo>
                  <a:lnTo>
                    <a:pt x="750" y="105"/>
                  </a:lnTo>
                  <a:lnTo>
                    <a:pt x="747" y="100"/>
                  </a:lnTo>
                  <a:lnTo>
                    <a:pt x="745" y="96"/>
                  </a:lnTo>
                  <a:lnTo>
                    <a:pt x="748" y="94"/>
                  </a:lnTo>
                  <a:lnTo>
                    <a:pt x="755" y="96"/>
                  </a:lnTo>
                  <a:lnTo>
                    <a:pt x="755" y="93"/>
                  </a:lnTo>
                  <a:lnTo>
                    <a:pt x="744" y="85"/>
                  </a:lnTo>
                  <a:lnTo>
                    <a:pt x="741" y="80"/>
                  </a:lnTo>
                  <a:lnTo>
                    <a:pt x="741" y="80"/>
                  </a:lnTo>
                  <a:lnTo>
                    <a:pt x="734" y="80"/>
                  </a:lnTo>
                  <a:lnTo>
                    <a:pt x="728" y="80"/>
                  </a:lnTo>
                  <a:lnTo>
                    <a:pt x="728" y="80"/>
                  </a:lnTo>
                  <a:lnTo>
                    <a:pt x="724" y="79"/>
                  </a:lnTo>
                  <a:lnTo>
                    <a:pt x="724" y="79"/>
                  </a:lnTo>
                  <a:lnTo>
                    <a:pt x="719" y="79"/>
                  </a:lnTo>
                  <a:lnTo>
                    <a:pt x="719" y="79"/>
                  </a:lnTo>
                  <a:lnTo>
                    <a:pt x="717" y="79"/>
                  </a:lnTo>
                  <a:lnTo>
                    <a:pt x="717" y="79"/>
                  </a:lnTo>
                  <a:lnTo>
                    <a:pt x="713" y="82"/>
                  </a:lnTo>
                  <a:lnTo>
                    <a:pt x="713" y="82"/>
                  </a:lnTo>
                  <a:lnTo>
                    <a:pt x="703" y="80"/>
                  </a:lnTo>
                  <a:lnTo>
                    <a:pt x="703" y="80"/>
                  </a:lnTo>
                  <a:lnTo>
                    <a:pt x="706" y="79"/>
                  </a:lnTo>
                  <a:lnTo>
                    <a:pt x="706" y="79"/>
                  </a:lnTo>
                  <a:lnTo>
                    <a:pt x="710" y="77"/>
                  </a:lnTo>
                  <a:lnTo>
                    <a:pt x="710" y="77"/>
                  </a:lnTo>
                  <a:lnTo>
                    <a:pt x="710" y="76"/>
                  </a:lnTo>
                  <a:lnTo>
                    <a:pt x="710" y="76"/>
                  </a:lnTo>
                  <a:lnTo>
                    <a:pt x="713" y="69"/>
                  </a:lnTo>
                  <a:lnTo>
                    <a:pt x="713" y="69"/>
                  </a:lnTo>
                  <a:lnTo>
                    <a:pt x="717" y="68"/>
                  </a:lnTo>
                  <a:lnTo>
                    <a:pt x="717" y="68"/>
                  </a:lnTo>
                  <a:lnTo>
                    <a:pt x="724" y="66"/>
                  </a:lnTo>
                  <a:lnTo>
                    <a:pt x="724" y="66"/>
                  </a:lnTo>
                  <a:lnTo>
                    <a:pt x="736" y="63"/>
                  </a:lnTo>
                  <a:lnTo>
                    <a:pt x="736" y="63"/>
                  </a:lnTo>
                  <a:lnTo>
                    <a:pt x="741" y="62"/>
                  </a:lnTo>
                  <a:lnTo>
                    <a:pt x="739" y="63"/>
                  </a:lnTo>
                  <a:lnTo>
                    <a:pt x="739" y="63"/>
                  </a:lnTo>
                  <a:lnTo>
                    <a:pt x="738" y="65"/>
                  </a:lnTo>
                  <a:lnTo>
                    <a:pt x="738" y="65"/>
                  </a:lnTo>
                  <a:lnTo>
                    <a:pt x="738" y="66"/>
                  </a:lnTo>
                  <a:lnTo>
                    <a:pt x="738" y="66"/>
                  </a:lnTo>
                  <a:lnTo>
                    <a:pt x="736" y="68"/>
                  </a:lnTo>
                  <a:lnTo>
                    <a:pt x="736" y="68"/>
                  </a:lnTo>
                  <a:lnTo>
                    <a:pt x="738" y="69"/>
                  </a:lnTo>
                  <a:lnTo>
                    <a:pt x="738" y="69"/>
                  </a:lnTo>
                  <a:lnTo>
                    <a:pt x="738" y="69"/>
                  </a:lnTo>
                  <a:lnTo>
                    <a:pt x="739" y="69"/>
                  </a:lnTo>
                  <a:lnTo>
                    <a:pt x="741" y="68"/>
                  </a:lnTo>
                  <a:lnTo>
                    <a:pt x="741" y="66"/>
                  </a:lnTo>
                  <a:lnTo>
                    <a:pt x="742" y="65"/>
                  </a:lnTo>
                  <a:lnTo>
                    <a:pt x="742" y="65"/>
                  </a:lnTo>
                  <a:lnTo>
                    <a:pt x="744" y="63"/>
                  </a:lnTo>
                  <a:lnTo>
                    <a:pt x="744" y="62"/>
                  </a:lnTo>
                  <a:lnTo>
                    <a:pt x="744" y="62"/>
                  </a:lnTo>
                  <a:lnTo>
                    <a:pt x="742" y="60"/>
                  </a:lnTo>
                  <a:lnTo>
                    <a:pt x="742" y="60"/>
                  </a:lnTo>
                  <a:lnTo>
                    <a:pt x="741" y="60"/>
                  </a:lnTo>
                  <a:lnTo>
                    <a:pt x="741" y="60"/>
                  </a:lnTo>
                  <a:lnTo>
                    <a:pt x="738" y="57"/>
                  </a:lnTo>
                  <a:lnTo>
                    <a:pt x="738" y="57"/>
                  </a:lnTo>
                  <a:lnTo>
                    <a:pt x="736" y="51"/>
                  </a:lnTo>
                  <a:lnTo>
                    <a:pt x="736" y="51"/>
                  </a:lnTo>
                  <a:lnTo>
                    <a:pt x="734" y="51"/>
                  </a:lnTo>
                  <a:lnTo>
                    <a:pt x="734" y="51"/>
                  </a:lnTo>
                  <a:lnTo>
                    <a:pt x="733" y="52"/>
                  </a:lnTo>
                  <a:lnTo>
                    <a:pt x="724" y="52"/>
                  </a:lnTo>
                  <a:lnTo>
                    <a:pt x="724" y="52"/>
                  </a:lnTo>
                  <a:lnTo>
                    <a:pt x="724" y="52"/>
                  </a:lnTo>
                  <a:lnTo>
                    <a:pt x="724" y="52"/>
                  </a:lnTo>
                  <a:lnTo>
                    <a:pt x="724" y="52"/>
                  </a:lnTo>
                  <a:lnTo>
                    <a:pt x="730" y="48"/>
                  </a:lnTo>
                  <a:lnTo>
                    <a:pt x="730" y="48"/>
                  </a:lnTo>
                  <a:lnTo>
                    <a:pt x="733" y="48"/>
                  </a:lnTo>
                  <a:lnTo>
                    <a:pt x="736" y="48"/>
                  </a:lnTo>
                  <a:lnTo>
                    <a:pt x="747" y="49"/>
                  </a:lnTo>
                  <a:lnTo>
                    <a:pt x="747" y="49"/>
                  </a:lnTo>
                  <a:lnTo>
                    <a:pt x="758" y="49"/>
                  </a:lnTo>
                  <a:lnTo>
                    <a:pt x="758" y="49"/>
                  </a:lnTo>
                  <a:lnTo>
                    <a:pt x="762" y="49"/>
                  </a:lnTo>
                  <a:lnTo>
                    <a:pt x="772" y="46"/>
                  </a:lnTo>
                  <a:lnTo>
                    <a:pt x="772" y="46"/>
                  </a:lnTo>
                  <a:lnTo>
                    <a:pt x="773" y="46"/>
                  </a:lnTo>
                  <a:lnTo>
                    <a:pt x="765" y="43"/>
                  </a:lnTo>
                  <a:lnTo>
                    <a:pt x="765" y="43"/>
                  </a:lnTo>
                  <a:lnTo>
                    <a:pt x="762" y="43"/>
                  </a:lnTo>
                  <a:lnTo>
                    <a:pt x="759" y="45"/>
                  </a:lnTo>
                  <a:lnTo>
                    <a:pt x="759" y="45"/>
                  </a:lnTo>
                  <a:lnTo>
                    <a:pt x="751" y="45"/>
                  </a:lnTo>
                  <a:lnTo>
                    <a:pt x="748" y="45"/>
                  </a:lnTo>
                  <a:lnTo>
                    <a:pt x="730" y="45"/>
                  </a:lnTo>
                  <a:lnTo>
                    <a:pt x="730" y="45"/>
                  </a:lnTo>
                  <a:lnTo>
                    <a:pt x="716" y="45"/>
                  </a:lnTo>
                  <a:lnTo>
                    <a:pt x="716" y="45"/>
                  </a:lnTo>
                  <a:lnTo>
                    <a:pt x="714" y="45"/>
                  </a:lnTo>
                  <a:lnTo>
                    <a:pt x="716" y="43"/>
                  </a:lnTo>
                  <a:lnTo>
                    <a:pt x="716" y="43"/>
                  </a:lnTo>
                  <a:lnTo>
                    <a:pt x="719" y="41"/>
                  </a:lnTo>
                  <a:lnTo>
                    <a:pt x="725" y="43"/>
                  </a:lnTo>
                  <a:lnTo>
                    <a:pt x="725" y="43"/>
                  </a:lnTo>
                  <a:lnTo>
                    <a:pt x="730" y="41"/>
                  </a:lnTo>
                  <a:lnTo>
                    <a:pt x="730" y="41"/>
                  </a:lnTo>
                  <a:lnTo>
                    <a:pt x="733" y="41"/>
                  </a:lnTo>
                  <a:lnTo>
                    <a:pt x="733" y="41"/>
                  </a:lnTo>
                  <a:lnTo>
                    <a:pt x="739" y="41"/>
                  </a:lnTo>
                  <a:lnTo>
                    <a:pt x="739" y="41"/>
                  </a:lnTo>
                  <a:lnTo>
                    <a:pt x="745" y="41"/>
                  </a:lnTo>
                  <a:lnTo>
                    <a:pt x="745" y="41"/>
                  </a:lnTo>
                  <a:lnTo>
                    <a:pt x="748" y="41"/>
                  </a:lnTo>
                  <a:lnTo>
                    <a:pt x="756" y="40"/>
                  </a:lnTo>
                  <a:lnTo>
                    <a:pt x="756" y="40"/>
                  </a:lnTo>
                  <a:lnTo>
                    <a:pt x="762" y="40"/>
                  </a:lnTo>
                  <a:lnTo>
                    <a:pt x="775" y="41"/>
                  </a:lnTo>
                  <a:lnTo>
                    <a:pt x="775" y="41"/>
                  </a:lnTo>
                  <a:lnTo>
                    <a:pt x="783" y="41"/>
                  </a:lnTo>
                  <a:lnTo>
                    <a:pt x="787" y="41"/>
                  </a:lnTo>
                  <a:lnTo>
                    <a:pt x="787" y="41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8" y="40"/>
                  </a:lnTo>
                  <a:lnTo>
                    <a:pt x="803" y="38"/>
                  </a:lnTo>
                  <a:lnTo>
                    <a:pt x="803" y="38"/>
                  </a:lnTo>
                  <a:lnTo>
                    <a:pt x="809" y="37"/>
                  </a:lnTo>
                  <a:lnTo>
                    <a:pt x="809" y="37"/>
                  </a:lnTo>
                  <a:lnTo>
                    <a:pt x="814" y="35"/>
                  </a:lnTo>
                  <a:lnTo>
                    <a:pt x="818" y="35"/>
                  </a:lnTo>
                  <a:lnTo>
                    <a:pt x="818" y="35"/>
                  </a:lnTo>
                  <a:lnTo>
                    <a:pt x="828" y="32"/>
                  </a:lnTo>
                  <a:lnTo>
                    <a:pt x="828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38" name="Freeform 664"/>
            <p:cNvSpPr>
              <a:spLocks/>
            </p:cNvSpPr>
            <p:nvPr/>
          </p:nvSpPr>
          <p:spPr bwMode="auto">
            <a:xfrm>
              <a:off x="4871989" y="1684129"/>
              <a:ext cx="56763" cy="794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1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6" y="4"/>
                </a:cxn>
                <a:cxn ang="0">
                  <a:pos x="34" y="4"/>
                </a:cxn>
              </a:cxnLst>
              <a:rect l="0" t="0" r="r" b="b"/>
              <a:pathLst>
                <a:path w="34" h="4">
                  <a:moveTo>
                    <a:pt x="34" y="4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6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39" name="Freeform 665"/>
            <p:cNvSpPr>
              <a:spLocks/>
            </p:cNvSpPr>
            <p:nvPr/>
          </p:nvSpPr>
          <p:spPr bwMode="auto">
            <a:xfrm>
              <a:off x="4889190" y="1696832"/>
              <a:ext cx="20641" cy="635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40" name="Freeform 666"/>
            <p:cNvSpPr>
              <a:spLocks/>
            </p:cNvSpPr>
            <p:nvPr/>
          </p:nvSpPr>
          <p:spPr bwMode="auto">
            <a:xfrm>
              <a:off x="4799745" y="1666663"/>
              <a:ext cx="48163" cy="2064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8" y="6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8" y="3"/>
                </a:cxn>
                <a:cxn ang="0">
                  <a:pos x="2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8" h="12">
                  <a:moveTo>
                    <a:pt x="0" y="12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8" y="6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41" name="Freeform 667"/>
            <p:cNvSpPr>
              <a:spLocks/>
            </p:cNvSpPr>
            <p:nvPr/>
          </p:nvSpPr>
          <p:spPr bwMode="auto">
            <a:xfrm>
              <a:off x="4118587" y="1995352"/>
              <a:ext cx="87724" cy="49225"/>
            </a:xfrm>
            <a:custGeom>
              <a:avLst/>
              <a:gdLst/>
              <a:ahLst/>
              <a:cxnLst>
                <a:cxn ang="0">
                  <a:pos x="53" y="14"/>
                </a:cxn>
                <a:cxn ang="0">
                  <a:pos x="53" y="14"/>
                </a:cxn>
                <a:cxn ang="0">
                  <a:pos x="49" y="8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0" y="7"/>
                </a:cxn>
                <a:cxn ang="0">
                  <a:pos x="40" y="7"/>
                </a:cxn>
                <a:cxn ang="0">
                  <a:pos x="39" y="5"/>
                </a:cxn>
                <a:cxn ang="0">
                  <a:pos x="39" y="5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6" y="28"/>
                </a:cxn>
                <a:cxn ang="0">
                  <a:pos x="14" y="25"/>
                </a:cxn>
                <a:cxn ang="0">
                  <a:pos x="14" y="25"/>
                </a:cxn>
                <a:cxn ang="0">
                  <a:pos x="22" y="22"/>
                </a:cxn>
                <a:cxn ang="0">
                  <a:pos x="22" y="22"/>
                </a:cxn>
                <a:cxn ang="0">
                  <a:pos x="26" y="21"/>
                </a:cxn>
                <a:cxn ang="0">
                  <a:pos x="26" y="21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40" y="16"/>
                </a:cxn>
                <a:cxn ang="0">
                  <a:pos x="46" y="16"/>
                </a:cxn>
                <a:cxn ang="0">
                  <a:pos x="43" y="16"/>
                </a:cxn>
                <a:cxn ang="0">
                  <a:pos x="43" y="16"/>
                </a:cxn>
                <a:cxn ang="0">
                  <a:pos x="40" y="14"/>
                </a:cxn>
                <a:cxn ang="0">
                  <a:pos x="40" y="14"/>
                </a:cxn>
                <a:cxn ang="0">
                  <a:pos x="37" y="14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25" y="10"/>
                </a:cxn>
                <a:cxn ang="0">
                  <a:pos x="25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5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3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22" y="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37" y="11"/>
                </a:cxn>
                <a:cxn ang="0">
                  <a:pos x="53" y="14"/>
                </a:cxn>
              </a:cxnLst>
              <a:rect l="0" t="0" r="r" b="b"/>
              <a:pathLst>
                <a:path w="53" h="28">
                  <a:moveTo>
                    <a:pt x="53" y="14"/>
                  </a:moveTo>
                  <a:lnTo>
                    <a:pt x="53" y="14"/>
                  </a:lnTo>
                  <a:lnTo>
                    <a:pt x="49" y="8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7"/>
                  </a:lnTo>
                  <a:lnTo>
                    <a:pt x="6" y="7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6" y="28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7" y="14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3" y="11"/>
                  </a:lnTo>
                  <a:lnTo>
                    <a:pt x="8" y="7"/>
                  </a:lnTo>
                  <a:lnTo>
                    <a:pt x="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7" y="11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42" name="Freeform 668"/>
            <p:cNvSpPr>
              <a:spLocks/>
            </p:cNvSpPr>
            <p:nvPr/>
          </p:nvSpPr>
          <p:spPr bwMode="auto">
            <a:xfrm>
              <a:off x="4132348" y="1982649"/>
              <a:ext cx="77404" cy="15879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46" y="9"/>
                </a:cxn>
                <a:cxn ang="0">
                  <a:pos x="37" y="6"/>
                </a:cxn>
                <a:cxn ang="0">
                  <a:pos x="37" y="6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0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38" y="9"/>
                </a:cxn>
                <a:cxn ang="0">
                  <a:pos x="46" y="9"/>
                </a:cxn>
              </a:cxnLst>
              <a:rect l="0" t="0" r="r" b="b"/>
              <a:pathLst>
                <a:path w="46" h="9">
                  <a:moveTo>
                    <a:pt x="46" y="9"/>
                  </a:moveTo>
                  <a:lnTo>
                    <a:pt x="46" y="9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10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8" y="9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43" name="Freeform 669"/>
            <p:cNvSpPr>
              <a:spLocks/>
            </p:cNvSpPr>
            <p:nvPr/>
          </p:nvSpPr>
          <p:spPr bwMode="auto">
            <a:xfrm>
              <a:off x="4128907" y="1993765"/>
              <a:ext cx="3440" cy="158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44" name="Freeform 670"/>
            <p:cNvSpPr>
              <a:spLocks/>
            </p:cNvSpPr>
            <p:nvPr/>
          </p:nvSpPr>
          <p:spPr bwMode="auto">
            <a:xfrm>
              <a:off x="4947674" y="1717475"/>
              <a:ext cx="10321" cy="952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45" name="Freeform 671"/>
            <p:cNvSpPr>
              <a:spLocks/>
            </p:cNvSpPr>
            <p:nvPr/>
          </p:nvSpPr>
          <p:spPr bwMode="auto">
            <a:xfrm>
              <a:off x="4923592" y="1727002"/>
              <a:ext cx="18921" cy="1111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2" y="3"/>
                </a:cxn>
              </a:cxnLst>
              <a:rect l="0" t="0" r="r" b="b"/>
              <a:pathLst>
                <a:path w="11" h="6">
                  <a:moveTo>
                    <a:pt x="2" y="3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46" name="Freeform 672"/>
            <p:cNvSpPr>
              <a:spLocks/>
            </p:cNvSpPr>
            <p:nvPr/>
          </p:nvSpPr>
          <p:spPr bwMode="auto">
            <a:xfrm>
              <a:off x="4947674" y="1752408"/>
              <a:ext cx="8600" cy="635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47" name="Freeform 673"/>
            <p:cNvSpPr>
              <a:spLocks/>
            </p:cNvSpPr>
            <p:nvPr/>
          </p:nvSpPr>
          <p:spPr bwMode="auto">
            <a:xfrm>
              <a:off x="4940793" y="1814335"/>
              <a:ext cx="6880" cy="1429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3" y="0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4" y="8"/>
                  </a:lnTo>
                  <a:lnTo>
                    <a:pt x="4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48" name="Freeform 674"/>
            <p:cNvSpPr>
              <a:spLocks/>
            </p:cNvSpPr>
            <p:nvPr/>
          </p:nvSpPr>
          <p:spPr bwMode="auto">
            <a:xfrm>
              <a:off x="4861669" y="1868322"/>
              <a:ext cx="10321" cy="794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6" y="1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5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49" name="Freeform 675"/>
            <p:cNvSpPr>
              <a:spLocks/>
            </p:cNvSpPr>
            <p:nvPr/>
          </p:nvSpPr>
          <p:spPr bwMode="auto">
            <a:xfrm>
              <a:off x="4798025" y="1873086"/>
              <a:ext cx="56764" cy="15879"/>
            </a:xfrm>
            <a:custGeom>
              <a:avLst/>
              <a:gdLst/>
              <a:ahLst/>
              <a:cxnLst>
                <a:cxn ang="0">
                  <a:pos x="34" y="9"/>
                </a:cxn>
                <a:cxn ang="0">
                  <a:pos x="34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28" y="9"/>
                </a:cxn>
                <a:cxn ang="0">
                  <a:pos x="28" y="9"/>
                </a:cxn>
                <a:cxn ang="0">
                  <a:pos x="34" y="9"/>
                </a:cxn>
                <a:cxn ang="0">
                  <a:pos x="34" y="9"/>
                </a:cxn>
              </a:cxnLst>
              <a:rect l="0" t="0" r="r" b="b"/>
              <a:pathLst>
                <a:path w="34" h="9">
                  <a:moveTo>
                    <a:pt x="34" y="9"/>
                  </a:moveTo>
                  <a:lnTo>
                    <a:pt x="3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4" y="9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50" name="Freeform 676"/>
            <p:cNvSpPr>
              <a:spLocks/>
            </p:cNvSpPr>
            <p:nvPr/>
          </p:nvSpPr>
          <p:spPr bwMode="auto">
            <a:xfrm>
              <a:off x="4792865" y="2031874"/>
              <a:ext cx="252854" cy="73042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6" y="15"/>
                </a:cxn>
                <a:cxn ang="0">
                  <a:pos x="17" y="15"/>
                </a:cxn>
                <a:cxn ang="0">
                  <a:pos x="19" y="15"/>
                </a:cxn>
                <a:cxn ang="0">
                  <a:pos x="26" y="15"/>
                </a:cxn>
                <a:cxn ang="0">
                  <a:pos x="30" y="12"/>
                </a:cxn>
                <a:cxn ang="0">
                  <a:pos x="33" y="12"/>
                </a:cxn>
                <a:cxn ang="0">
                  <a:pos x="39" y="15"/>
                </a:cxn>
                <a:cxn ang="0">
                  <a:pos x="39" y="18"/>
                </a:cxn>
                <a:cxn ang="0">
                  <a:pos x="33" y="20"/>
                </a:cxn>
                <a:cxn ang="0">
                  <a:pos x="22" y="20"/>
                </a:cxn>
                <a:cxn ang="0">
                  <a:pos x="19" y="20"/>
                </a:cxn>
                <a:cxn ang="0">
                  <a:pos x="17" y="20"/>
                </a:cxn>
                <a:cxn ang="0">
                  <a:pos x="8" y="23"/>
                </a:cxn>
                <a:cxn ang="0">
                  <a:pos x="14" y="24"/>
                </a:cxn>
                <a:cxn ang="0">
                  <a:pos x="25" y="24"/>
                </a:cxn>
                <a:cxn ang="0">
                  <a:pos x="42" y="26"/>
                </a:cxn>
                <a:cxn ang="0">
                  <a:pos x="37" y="29"/>
                </a:cxn>
                <a:cxn ang="0">
                  <a:pos x="28" y="31"/>
                </a:cxn>
                <a:cxn ang="0">
                  <a:pos x="26" y="32"/>
                </a:cxn>
                <a:cxn ang="0">
                  <a:pos x="28" y="38"/>
                </a:cxn>
                <a:cxn ang="0">
                  <a:pos x="47" y="37"/>
                </a:cxn>
                <a:cxn ang="0">
                  <a:pos x="50" y="37"/>
                </a:cxn>
                <a:cxn ang="0">
                  <a:pos x="56" y="40"/>
                </a:cxn>
                <a:cxn ang="0">
                  <a:pos x="70" y="41"/>
                </a:cxn>
                <a:cxn ang="0">
                  <a:pos x="81" y="41"/>
                </a:cxn>
                <a:cxn ang="0">
                  <a:pos x="93" y="40"/>
                </a:cxn>
                <a:cxn ang="0">
                  <a:pos x="101" y="37"/>
                </a:cxn>
                <a:cxn ang="0">
                  <a:pos x="118" y="34"/>
                </a:cxn>
                <a:cxn ang="0">
                  <a:pos x="126" y="31"/>
                </a:cxn>
                <a:cxn ang="0">
                  <a:pos x="138" y="29"/>
                </a:cxn>
                <a:cxn ang="0">
                  <a:pos x="140" y="23"/>
                </a:cxn>
                <a:cxn ang="0">
                  <a:pos x="149" y="21"/>
                </a:cxn>
                <a:cxn ang="0">
                  <a:pos x="148" y="18"/>
                </a:cxn>
                <a:cxn ang="0">
                  <a:pos x="144" y="4"/>
                </a:cxn>
                <a:cxn ang="0">
                  <a:pos x="127" y="4"/>
                </a:cxn>
                <a:cxn ang="0">
                  <a:pos x="121" y="3"/>
                </a:cxn>
                <a:cxn ang="0">
                  <a:pos x="117" y="0"/>
                </a:cxn>
                <a:cxn ang="0">
                  <a:pos x="101" y="7"/>
                </a:cxn>
                <a:cxn ang="0">
                  <a:pos x="93" y="7"/>
                </a:cxn>
                <a:cxn ang="0">
                  <a:pos x="89" y="4"/>
                </a:cxn>
                <a:cxn ang="0">
                  <a:pos x="89" y="4"/>
                </a:cxn>
                <a:cxn ang="0">
                  <a:pos x="87" y="9"/>
                </a:cxn>
                <a:cxn ang="0">
                  <a:pos x="85" y="7"/>
                </a:cxn>
                <a:cxn ang="0">
                  <a:pos x="84" y="4"/>
                </a:cxn>
                <a:cxn ang="0">
                  <a:pos x="82" y="4"/>
                </a:cxn>
                <a:cxn ang="0">
                  <a:pos x="75" y="4"/>
                </a:cxn>
                <a:cxn ang="0">
                  <a:pos x="72" y="4"/>
                </a:cxn>
                <a:cxn ang="0">
                  <a:pos x="70" y="10"/>
                </a:cxn>
                <a:cxn ang="0">
                  <a:pos x="61" y="4"/>
                </a:cxn>
                <a:cxn ang="0">
                  <a:pos x="61" y="12"/>
                </a:cxn>
                <a:cxn ang="0">
                  <a:pos x="54" y="13"/>
                </a:cxn>
                <a:cxn ang="0">
                  <a:pos x="50" y="10"/>
                </a:cxn>
                <a:cxn ang="0">
                  <a:pos x="48" y="18"/>
                </a:cxn>
                <a:cxn ang="0">
                  <a:pos x="45" y="4"/>
                </a:cxn>
                <a:cxn ang="0">
                  <a:pos x="42" y="3"/>
                </a:cxn>
                <a:cxn ang="0">
                  <a:pos x="37" y="3"/>
                </a:cxn>
                <a:cxn ang="0">
                  <a:pos x="31" y="1"/>
                </a:cxn>
                <a:cxn ang="0">
                  <a:pos x="23" y="1"/>
                </a:cxn>
                <a:cxn ang="0">
                  <a:pos x="11" y="10"/>
                </a:cxn>
              </a:cxnLst>
              <a:rect l="0" t="0" r="r" b="b"/>
              <a:pathLst>
                <a:path w="152" h="41">
                  <a:moveTo>
                    <a:pt x="0" y="12"/>
                  </a:moveTo>
                  <a:lnTo>
                    <a:pt x="8" y="15"/>
                  </a:lnTo>
                  <a:lnTo>
                    <a:pt x="8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23" y="13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9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4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36" y="24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50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7" y="41"/>
                  </a:lnTo>
                  <a:lnTo>
                    <a:pt x="93" y="40"/>
                  </a:lnTo>
                  <a:lnTo>
                    <a:pt x="93" y="40"/>
                  </a:lnTo>
                  <a:lnTo>
                    <a:pt x="101" y="37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32" y="29"/>
                  </a:lnTo>
                  <a:lnTo>
                    <a:pt x="138" y="29"/>
                  </a:lnTo>
                  <a:lnTo>
                    <a:pt x="140" y="27"/>
                  </a:lnTo>
                  <a:lnTo>
                    <a:pt x="140" y="23"/>
                  </a:lnTo>
                  <a:lnTo>
                    <a:pt x="144" y="23"/>
                  </a:lnTo>
                  <a:lnTo>
                    <a:pt x="149" y="21"/>
                  </a:lnTo>
                  <a:lnTo>
                    <a:pt x="152" y="20"/>
                  </a:lnTo>
                  <a:lnTo>
                    <a:pt x="148" y="18"/>
                  </a:lnTo>
                  <a:lnTo>
                    <a:pt x="152" y="15"/>
                  </a:lnTo>
                  <a:lnTo>
                    <a:pt x="144" y="4"/>
                  </a:lnTo>
                  <a:lnTo>
                    <a:pt x="138" y="0"/>
                  </a:lnTo>
                  <a:lnTo>
                    <a:pt x="127" y="4"/>
                  </a:lnTo>
                  <a:lnTo>
                    <a:pt x="127" y="4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17" y="0"/>
                  </a:lnTo>
                  <a:lnTo>
                    <a:pt x="106" y="1"/>
                  </a:lnTo>
                  <a:lnTo>
                    <a:pt x="101" y="7"/>
                  </a:lnTo>
                  <a:lnTo>
                    <a:pt x="101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7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2" y="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5" y="7"/>
                  </a:lnTo>
                  <a:lnTo>
                    <a:pt x="61" y="4"/>
                  </a:lnTo>
                  <a:lnTo>
                    <a:pt x="59" y="6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0" y="1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51" name="Freeform 677"/>
            <p:cNvSpPr>
              <a:spLocks/>
            </p:cNvSpPr>
            <p:nvPr/>
          </p:nvSpPr>
          <p:spPr bwMode="auto">
            <a:xfrm>
              <a:off x="5410379" y="2681313"/>
              <a:ext cx="29242" cy="2064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3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6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0" y="7"/>
                </a:cxn>
                <a:cxn ang="0">
                  <a:pos x="2" y="8"/>
                </a:cxn>
              </a:cxnLst>
              <a:rect l="0" t="0" r="r" b="b"/>
              <a:pathLst>
                <a:path w="17" h="11">
                  <a:moveTo>
                    <a:pt x="2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3"/>
                  </a:lnTo>
                  <a:lnTo>
                    <a:pt x="0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52" name="Freeform 678"/>
            <p:cNvSpPr>
              <a:spLocks/>
            </p:cNvSpPr>
            <p:nvPr/>
          </p:nvSpPr>
          <p:spPr bwMode="auto">
            <a:xfrm>
              <a:off x="5443061" y="2679725"/>
              <a:ext cx="13761" cy="793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3"/>
                </a:cxn>
              </a:cxnLst>
              <a:rect l="0" t="0" r="r" b="b"/>
              <a:pathLst>
                <a:path w="8" h="4">
                  <a:moveTo>
                    <a:pt x="2" y="3"/>
                  </a:moveTo>
                  <a:lnTo>
                    <a:pt x="5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53" name="Freeform 679"/>
            <p:cNvSpPr>
              <a:spLocks/>
            </p:cNvSpPr>
            <p:nvPr/>
          </p:nvSpPr>
          <p:spPr bwMode="auto">
            <a:xfrm>
              <a:off x="5554867" y="2605095"/>
              <a:ext cx="24081" cy="46049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15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" y="20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5" y="23"/>
                </a:cxn>
                <a:cxn ang="0">
                  <a:pos x="5" y="23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8" y="26"/>
                </a:cxn>
                <a:cxn ang="0">
                  <a:pos x="8" y="26"/>
                </a:cxn>
                <a:cxn ang="0">
                  <a:pos x="8" y="26"/>
                </a:cxn>
                <a:cxn ang="0">
                  <a:pos x="8" y="26"/>
                </a:cxn>
                <a:cxn ang="0">
                  <a:pos x="9" y="25"/>
                </a:cxn>
                <a:cxn ang="0">
                  <a:pos x="11" y="23"/>
                </a:cxn>
                <a:cxn ang="0">
                  <a:pos x="11" y="23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1" y="20"/>
                </a:cxn>
                <a:cxn ang="0">
                  <a:pos x="11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3" y="12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4" h="26">
                  <a:moveTo>
                    <a:pt x="13" y="3"/>
                  </a:moveTo>
                  <a:lnTo>
                    <a:pt x="13" y="3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9" y="6"/>
                  </a:lnTo>
                  <a:lnTo>
                    <a:pt x="9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54" name="Freeform 683"/>
            <p:cNvSpPr>
              <a:spLocks/>
            </p:cNvSpPr>
            <p:nvPr/>
          </p:nvSpPr>
          <p:spPr bwMode="auto">
            <a:xfrm>
              <a:off x="5384578" y="2705131"/>
              <a:ext cx="10321" cy="63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6" h="4">
                  <a:moveTo>
                    <a:pt x="4" y="3"/>
                  </a:move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55" name="Freeform 684"/>
            <p:cNvSpPr>
              <a:spLocks/>
            </p:cNvSpPr>
            <p:nvPr/>
          </p:nvSpPr>
          <p:spPr bwMode="auto">
            <a:xfrm>
              <a:off x="5283533" y="2779945"/>
              <a:ext cx="8317" cy="5353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0 h 3"/>
                <a:gd name="T4" fmla="*/ 0 w 5"/>
                <a:gd name="T5" fmla="*/ 2147483647 h 3"/>
                <a:gd name="T6" fmla="*/ 0 w 5"/>
                <a:gd name="T7" fmla="*/ 2147483647 h 3"/>
                <a:gd name="T8" fmla="*/ 2147483647 w 5"/>
                <a:gd name="T9" fmla="*/ 2147483647 h 3"/>
                <a:gd name="T10" fmla="*/ 2147483647 w 5"/>
                <a:gd name="T11" fmla="*/ 2147483647 h 3"/>
                <a:gd name="T12" fmla="*/ 2147483647 w 5"/>
                <a:gd name="T13" fmla="*/ 0 h 3"/>
                <a:gd name="T14" fmla="*/ 0 w 5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3"/>
                <a:gd name="T26" fmla="*/ 5 w 5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6" name="Freeform 685"/>
            <p:cNvSpPr>
              <a:spLocks/>
            </p:cNvSpPr>
            <p:nvPr/>
          </p:nvSpPr>
          <p:spPr bwMode="auto">
            <a:xfrm>
              <a:off x="5629477" y="2756745"/>
              <a:ext cx="8317" cy="8922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0 h 5"/>
                <a:gd name="T16" fmla="*/ 2147483647 w 5"/>
                <a:gd name="T17" fmla="*/ 0 h 5"/>
                <a:gd name="T18" fmla="*/ 0 w 5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5"/>
                <a:gd name="T32" fmla="*/ 5 w 5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5">
                  <a:moveTo>
                    <a:pt x="0" y="2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7" name="Freeform 686"/>
            <p:cNvSpPr>
              <a:spLocks/>
            </p:cNvSpPr>
            <p:nvPr/>
          </p:nvSpPr>
          <p:spPr bwMode="auto">
            <a:xfrm>
              <a:off x="5557959" y="2740685"/>
              <a:ext cx="6653" cy="8922"/>
            </a:xfrm>
            <a:custGeom>
              <a:avLst/>
              <a:gdLst>
                <a:gd name="T0" fmla="*/ 0 w 4"/>
                <a:gd name="T1" fmla="*/ 2147483647 h 5"/>
                <a:gd name="T2" fmla="*/ 0 w 4"/>
                <a:gd name="T3" fmla="*/ 2147483647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2147483647 h 5"/>
                <a:gd name="T10" fmla="*/ 2147483647 w 4"/>
                <a:gd name="T11" fmla="*/ 2147483647 h 5"/>
                <a:gd name="T12" fmla="*/ 2147483647 w 4"/>
                <a:gd name="T13" fmla="*/ 2147483647 h 5"/>
                <a:gd name="T14" fmla="*/ 2147483647 w 4"/>
                <a:gd name="T15" fmla="*/ 2147483647 h 5"/>
                <a:gd name="T16" fmla="*/ 2147483647 w 4"/>
                <a:gd name="T17" fmla="*/ 0 h 5"/>
                <a:gd name="T18" fmla="*/ 2147483647 w 4"/>
                <a:gd name="T19" fmla="*/ 0 h 5"/>
                <a:gd name="T20" fmla="*/ 0 w 4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5"/>
                <a:gd name="T35" fmla="*/ 4 w 4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5">
                  <a:moveTo>
                    <a:pt x="0" y="1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8" name="Freeform 687"/>
            <p:cNvSpPr>
              <a:spLocks/>
            </p:cNvSpPr>
            <p:nvPr/>
          </p:nvSpPr>
          <p:spPr bwMode="auto">
            <a:xfrm>
              <a:off x="5609519" y="2806714"/>
              <a:ext cx="13305" cy="8922"/>
            </a:xfrm>
            <a:custGeom>
              <a:avLst/>
              <a:gdLst>
                <a:gd name="T0" fmla="*/ 0 w 8"/>
                <a:gd name="T1" fmla="*/ 2147483647 h 5"/>
                <a:gd name="T2" fmla="*/ 0 w 8"/>
                <a:gd name="T3" fmla="*/ 2147483647 h 5"/>
                <a:gd name="T4" fmla="*/ 0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0 h 5"/>
                <a:gd name="T12" fmla="*/ 0 w 8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5"/>
                <a:gd name="T23" fmla="*/ 8 w 8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5">
                  <a:moveTo>
                    <a:pt x="0" y="2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9" name="Freeform 688"/>
            <p:cNvSpPr>
              <a:spLocks/>
            </p:cNvSpPr>
            <p:nvPr/>
          </p:nvSpPr>
          <p:spPr bwMode="auto">
            <a:xfrm>
              <a:off x="4091065" y="1931837"/>
              <a:ext cx="15480" cy="11116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6" y="6"/>
                </a:cxn>
                <a:cxn ang="0">
                  <a:pos x="9" y="3"/>
                </a:cxn>
              </a:cxnLst>
              <a:rect l="0" t="0" r="r" b="b"/>
              <a:pathLst>
                <a:path w="9" h="6">
                  <a:moveTo>
                    <a:pt x="9" y="3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6" y="6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60" name="Freeform 689"/>
            <p:cNvSpPr>
              <a:spLocks/>
            </p:cNvSpPr>
            <p:nvPr/>
          </p:nvSpPr>
          <p:spPr bwMode="auto">
            <a:xfrm>
              <a:off x="4111706" y="1939777"/>
              <a:ext cx="55043" cy="28582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7" y="16"/>
                </a:cxn>
                <a:cxn ang="0">
                  <a:pos x="28" y="16"/>
                </a:cxn>
                <a:cxn ang="0">
                  <a:pos x="28" y="16"/>
                </a:cxn>
                <a:cxn ang="0">
                  <a:pos x="34" y="11"/>
                </a:cxn>
                <a:cxn ang="0">
                  <a:pos x="34" y="11"/>
                </a:cxn>
                <a:cxn ang="0">
                  <a:pos x="34" y="10"/>
                </a:cxn>
                <a:cxn ang="0">
                  <a:pos x="34" y="10"/>
                </a:cxn>
                <a:cxn ang="0">
                  <a:pos x="34" y="10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34" h="16">
                  <a:moveTo>
                    <a:pt x="20" y="3"/>
                  </a:moveTo>
                  <a:lnTo>
                    <a:pt x="20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7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61" name="Freeform 690"/>
            <p:cNvSpPr>
              <a:spLocks/>
            </p:cNvSpPr>
            <p:nvPr/>
          </p:nvSpPr>
          <p:spPr bwMode="auto">
            <a:xfrm>
              <a:off x="2121795" y="1901963"/>
              <a:ext cx="1959246" cy="733437"/>
            </a:xfrm>
            <a:custGeom>
              <a:avLst/>
              <a:gdLst>
                <a:gd name="T0" fmla="*/ 2147483647 w 1178"/>
                <a:gd name="T1" fmla="*/ 2147483647 h 411"/>
                <a:gd name="T2" fmla="*/ 2147483647 w 1178"/>
                <a:gd name="T3" fmla="*/ 2147483647 h 411"/>
                <a:gd name="T4" fmla="*/ 2147483647 w 1178"/>
                <a:gd name="T5" fmla="*/ 2147483647 h 411"/>
                <a:gd name="T6" fmla="*/ 2147483647 w 1178"/>
                <a:gd name="T7" fmla="*/ 2147483647 h 411"/>
                <a:gd name="T8" fmla="*/ 2147483647 w 1178"/>
                <a:gd name="T9" fmla="*/ 2147483647 h 411"/>
                <a:gd name="T10" fmla="*/ 2147483647 w 1178"/>
                <a:gd name="T11" fmla="*/ 2147483647 h 411"/>
                <a:gd name="T12" fmla="*/ 2147483647 w 1178"/>
                <a:gd name="T13" fmla="*/ 2147483647 h 411"/>
                <a:gd name="T14" fmla="*/ 2147483647 w 1178"/>
                <a:gd name="T15" fmla="*/ 2147483647 h 411"/>
                <a:gd name="T16" fmla="*/ 2147483647 w 1178"/>
                <a:gd name="T17" fmla="*/ 2147483647 h 411"/>
                <a:gd name="T18" fmla="*/ 2147483647 w 1178"/>
                <a:gd name="T19" fmla="*/ 2147483647 h 411"/>
                <a:gd name="T20" fmla="*/ 2147483647 w 1178"/>
                <a:gd name="T21" fmla="*/ 2147483647 h 411"/>
                <a:gd name="T22" fmla="*/ 2147483647 w 1178"/>
                <a:gd name="T23" fmla="*/ 2147483647 h 411"/>
                <a:gd name="T24" fmla="*/ 2147483647 w 1178"/>
                <a:gd name="T25" fmla="*/ 2147483647 h 411"/>
                <a:gd name="T26" fmla="*/ 2147483647 w 1178"/>
                <a:gd name="T27" fmla="*/ 2147483647 h 411"/>
                <a:gd name="T28" fmla="*/ 2147483647 w 1178"/>
                <a:gd name="T29" fmla="*/ 2147483647 h 411"/>
                <a:gd name="T30" fmla="*/ 2147483647 w 1178"/>
                <a:gd name="T31" fmla="*/ 2147483647 h 411"/>
                <a:gd name="T32" fmla="*/ 2147483647 w 1178"/>
                <a:gd name="T33" fmla="*/ 2147483647 h 411"/>
                <a:gd name="T34" fmla="*/ 2147483647 w 1178"/>
                <a:gd name="T35" fmla="*/ 2147483647 h 411"/>
                <a:gd name="T36" fmla="*/ 2147483647 w 1178"/>
                <a:gd name="T37" fmla="*/ 2147483647 h 411"/>
                <a:gd name="T38" fmla="*/ 2147483647 w 1178"/>
                <a:gd name="T39" fmla="*/ 2147483647 h 411"/>
                <a:gd name="T40" fmla="*/ 2147483647 w 1178"/>
                <a:gd name="T41" fmla="*/ 2147483647 h 411"/>
                <a:gd name="T42" fmla="*/ 2147483647 w 1178"/>
                <a:gd name="T43" fmla="*/ 2147483647 h 411"/>
                <a:gd name="T44" fmla="*/ 2147483647 w 1178"/>
                <a:gd name="T45" fmla="*/ 2147483647 h 411"/>
                <a:gd name="T46" fmla="*/ 2147483647 w 1178"/>
                <a:gd name="T47" fmla="*/ 2147483647 h 411"/>
                <a:gd name="T48" fmla="*/ 2147483647 w 1178"/>
                <a:gd name="T49" fmla="*/ 2147483647 h 411"/>
                <a:gd name="T50" fmla="*/ 2147483647 w 1178"/>
                <a:gd name="T51" fmla="*/ 2147483647 h 411"/>
                <a:gd name="T52" fmla="*/ 2147483647 w 1178"/>
                <a:gd name="T53" fmla="*/ 2147483647 h 411"/>
                <a:gd name="T54" fmla="*/ 2147483647 w 1178"/>
                <a:gd name="T55" fmla="*/ 2147483647 h 411"/>
                <a:gd name="T56" fmla="*/ 2147483647 w 1178"/>
                <a:gd name="T57" fmla="*/ 2147483647 h 411"/>
                <a:gd name="T58" fmla="*/ 2147483647 w 1178"/>
                <a:gd name="T59" fmla="*/ 2147483647 h 411"/>
                <a:gd name="T60" fmla="*/ 2147483647 w 1178"/>
                <a:gd name="T61" fmla="*/ 2147483647 h 411"/>
                <a:gd name="T62" fmla="*/ 2147483647 w 1178"/>
                <a:gd name="T63" fmla="*/ 2147483647 h 411"/>
                <a:gd name="T64" fmla="*/ 2147483647 w 1178"/>
                <a:gd name="T65" fmla="*/ 2147483647 h 411"/>
                <a:gd name="T66" fmla="*/ 2147483647 w 1178"/>
                <a:gd name="T67" fmla="*/ 2147483647 h 411"/>
                <a:gd name="T68" fmla="*/ 2147483647 w 1178"/>
                <a:gd name="T69" fmla="*/ 2147483647 h 411"/>
                <a:gd name="T70" fmla="*/ 2147483647 w 1178"/>
                <a:gd name="T71" fmla="*/ 2147483647 h 411"/>
                <a:gd name="T72" fmla="*/ 2147483647 w 1178"/>
                <a:gd name="T73" fmla="*/ 2147483647 h 411"/>
                <a:gd name="T74" fmla="*/ 2147483647 w 1178"/>
                <a:gd name="T75" fmla="*/ 2147483647 h 411"/>
                <a:gd name="T76" fmla="*/ 2147483647 w 1178"/>
                <a:gd name="T77" fmla="*/ 2147483647 h 411"/>
                <a:gd name="T78" fmla="*/ 2147483647 w 1178"/>
                <a:gd name="T79" fmla="*/ 2147483647 h 411"/>
                <a:gd name="T80" fmla="*/ 2147483647 w 1178"/>
                <a:gd name="T81" fmla="*/ 2147483647 h 411"/>
                <a:gd name="T82" fmla="*/ 2147483647 w 1178"/>
                <a:gd name="T83" fmla="*/ 2147483647 h 411"/>
                <a:gd name="T84" fmla="*/ 2147483647 w 1178"/>
                <a:gd name="T85" fmla="*/ 2147483647 h 411"/>
                <a:gd name="T86" fmla="*/ 2147483647 w 1178"/>
                <a:gd name="T87" fmla="*/ 2147483647 h 411"/>
                <a:gd name="T88" fmla="*/ 2147483647 w 1178"/>
                <a:gd name="T89" fmla="*/ 2147483647 h 411"/>
                <a:gd name="T90" fmla="*/ 2147483647 w 1178"/>
                <a:gd name="T91" fmla="*/ 2147483647 h 411"/>
                <a:gd name="T92" fmla="*/ 2147483647 w 1178"/>
                <a:gd name="T93" fmla="*/ 2147483647 h 411"/>
                <a:gd name="T94" fmla="*/ 2147483647 w 1178"/>
                <a:gd name="T95" fmla="*/ 2147483647 h 411"/>
                <a:gd name="T96" fmla="*/ 2147483647 w 1178"/>
                <a:gd name="T97" fmla="*/ 2147483647 h 411"/>
                <a:gd name="T98" fmla="*/ 2147483647 w 1178"/>
                <a:gd name="T99" fmla="*/ 2147483647 h 411"/>
                <a:gd name="T100" fmla="*/ 2147483647 w 1178"/>
                <a:gd name="T101" fmla="*/ 2147483647 h 411"/>
                <a:gd name="T102" fmla="*/ 2147483647 w 1178"/>
                <a:gd name="T103" fmla="*/ 2147483647 h 411"/>
                <a:gd name="T104" fmla="*/ 2147483647 w 1178"/>
                <a:gd name="T105" fmla="*/ 2147483647 h 411"/>
                <a:gd name="T106" fmla="*/ 2147483647 w 1178"/>
                <a:gd name="T107" fmla="*/ 2147483647 h 411"/>
                <a:gd name="T108" fmla="*/ 2147483647 w 1178"/>
                <a:gd name="T109" fmla="*/ 2147483647 h 411"/>
                <a:gd name="T110" fmla="*/ 2147483647 w 1178"/>
                <a:gd name="T111" fmla="*/ 2147483647 h 411"/>
                <a:gd name="T112" fmla="*/ 2147483647 w 1178"/>
                <a:gd name="T113" fmla="*/ 2147483647 h 411"/>
                <a:gd name="T114" fmla="*/ 2147483647 w 1178"/>
                <a:gd name="T115" fmla="*/ 2147483647 h 411"/>
                <a:gd name="T116" fmla="*/ 2147483647 w 1178"/>
                <a:gd name="T117" fmla="*/ 2147483647 h 411"/>
                <a:gd name="T118" fmla="*/ 2147483647 w 1178"/>
                <a:gd name="T119" fmla="*/ 2147483647 h 4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78"/>
                <a:gd name="T181" fmla="*/ 0 h 411"/>
                <a:gd name="T182" fmla="*/ 1178 w 1178"/>
                <a:gd name="T183" fmla="*/ 411 h 4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78" h="411">
                  <a:moveTo>
                    <a:pt x="1140" y="245"/>
                  </a:moveTo>
                  <a:lnTo>
                    <a:pt x="1140" y="245"/>
                  </a:lnTo>
                  <a:lnTo>
                    <a:pt x="1143" y="243"/>
                  </a:lnTo>
                  <a:lnTo>
                    <a:pt x="1151" y="237"/>
                  </a:lnTo>
                  <a:lnTo>
                    <a:pt x="1153" y="236"/>
                  </a:lnTo>
                  <a:lnTo>
                    <a:pt x="1146" y="236"/>
                  </a:lnTo>
                  <a:lnTo>
                    <a:pt x="1145" y="232"/>
                  </a:lnTo>
                  <a:lnTo>
                    <a:pt x="1142" y="236"/>
                  </a:lnTo>
                  <a:lnTo>
                    <a:pt x="1139" y="234"/>
                  </a:lnTo>
                  <a:lnTo>
                    <a:pt x="1131" y="234"/>
                  </a:lnTo>
                  <a:lnTo>
                    <a:pt x="1128" y="232"/>
                  </a:lnTo>
                  <a:lnTo>
                    <a:pt x="1128" y="229"/>
                  </a:lnTo>
                  <a:lnTo>
                    <a:pt x="1122" y="231"/>
                  </a:lnTo>
                  <a:lnTo>
                    <a:pt x="1122" y="229"/>
                  </a:lnTo>
                  <a:lnTo>
                    <a:pt x="1117" y="228"/>
                  </a:lnTo>
                  <a:lnTo>
                    <a:pt x="1112" y="231"/>
                  </a:lnTo>
                  <a:lnTo>
                    <a:pt x="1106" y="229"/>
                  </a:lnTo>
                  <a:lnTo>
                    <a:pt x="1100" y="217"/>
                  </a:lnTo>
                  <a:lnTo>
                    <a:pt x="1095" y="215"/>
                  </a:lnTo>
                  <a:lnTo>
                    <a:pt x="1097" y="208"/>
                  </a:lnTo>
                  <a:lnTo>
                    <a:pt x="1094" y="208"/>
                  </a:lnTo>
                  <a:lnTo>
                    <a:pt x="1087" y="209"/>
                  </a:lnTo>
                  <a:lnTo>
                    <a:pt x="1092" y="206"/>
                  </a:lnTo>
                  <a:lnTo>
                    <a:pt x="1094" y="204"/>
                  </a:lnTo>
                  <a:lnTo>
                    <a:pt x="1092" y="195"/>
                  </a:lnTo>
                  <a:lnTo>
                    <a:pt x="1083" y="187"/>
                  </a:lnTo>
                  <a:lnTo>
                    <a:pt x="1073" y="191"/>
                  </a:lnTo>
                  <a:lnTo>
                    <a:pt x="1078" y="184"/>
                  </a:lnTo>
                  <a:lnTo>
                    <a:pt x="1072" y="184"/>
                  </a:lnTo>
                  <a:lnTo>
                    <a:pt x="1077" y="178"/>
                  </a:lnTo>
                  <a:lnTo>
                    <a:pt x="1067" y="178"/>
                  </a:lnTo>
                  <a:lnTo>
                    <a:pt x="1069" y="170"/>
                  </a:lnTo>
                  <a:lnTo>
                    <a:pt x="1063" y="170"/>
                  </a:lnTo>
                  <a:lnTo>
                    <a:pt x="1059" y="164"/>
                  </a:lnTo>
                  <a:lnTo>
                    <a:pt x="1056" y="161"/>
                  </a:lnTo>
                  <a:lnTo>
                    <a:pt x="1053" y="156"/>
                  </a:lnTo>
                  <a:lnTo>
                    <a:pt x="1052" y="156"/>
                  </a:lnTo>
                  <a:lnTo>
                    <a:pt x="1050" y="158"/>
                  </a:lnTo>
                  <a:lnTo>
                    <a:pt x="1047" y="166"/>
                  </a:lnTo>
                  <a:lnTo>
                    <a:pt x="1046" y="173"/>
                  </a:lnTo>
                  <a:lnTo>
                    <a:pt x="1044" y="177"/>
                  </a:lnTo>
                  <a:lnTo>
                    <a:pt x="1036" y="177"/>
                  </a:lnTo>
                  <a:lnTo>
                    <a:pt x="1035" y="183"/>
                  </a:lnTo>
                  <a:lnTo>
                    <a:pt x="1028" y="180"/>
                  </a:lnTo>
                  <a:lnTo>
                    <a:pt x="1022" y="181"/>
                  </a:lnTo>
                  <a:lnTo>
                    <a:pt x="1014" y="186"/>
                  </a:lnTo>
                  <a:lnTo>
                    <a:pt x="1011" y="191"/>
                  </a:lnTo>
                  <a:lnTo>
                    <a:pt x="1010" y="184"/>
                  </a:lnTo>
                  <a:lnTo>
                    <a:pt x="1002" y="189"/>
                  </a:lnTo>
                  <a:lnTo>
                    <a:pt x="993" y="191"/>
                  </a:lnTo>
                  <a:lnTo>
                    <a:pt x="1002" y="183"/>
                  </a:lnTo>
                  <a:lnTo>
                    <a:pt x="1000" y="180"/>
                  </a:lnTo>
                  <a:lnTo>
                    <a:pt x="999" y="178"/>
                  </a:lnTo>
                  <a:lnTo>
                    <a:pt x="991" y="173"/>
                  </a:lnTo>
                  <a:lnTo>
                    <a:pt x="983" y="172"/>
                  </a:lnTo>
                  <a:lnTo>
                    <a:pt x="982" y="166"/>
                  </a:lnTo>
                  <a:lnTo>
                    <a:pt x="966" y="161"/>
                  </a:lnTo>
                  <a:lnTo>
                    <a:pt x="983" y="163"/>
                  </a:lnTo>
                  <a:lnTo>
                    <a:pt x="990" y="153"/>
                  </a:lnTo>
                  <a:lnTo>
                    <a:pt x="985" y="150"/>
                  </a:lnTo>
                  <a:lnTo>
                    <a:pt x="971" y="145"/>
                  </a:lnTo>
                  <a:lnTo>
                    <a:pt x="960" y="149"/>
                  </a:lnTo>
                  <a:lnTo>
                    <a:pt x="959" y="142"/>
                  </a:lnTo>
                  <a:lnTo>
                    <a:pt x="952" y="141"/>
                  </a:lnTo>
                  <a:lnTo>
                    <a:pt x="948" y="139"/>
                  </a:lnTo>
                  <a:lnTo>
                    <a:pt x="929" y="130"/>
                  </a:lnTo>
                  <a:lnTo>
                    <a:pt x="923" y="132"/>
                  </a:lnTo>
                  <a:lnTo>
                    <a:pt x="917" y="135"/>
                  </a:lnTo>
                  <a:lnTo>
                    <a:pt x="901" y="133"/>
                  </a:lnTo>
                  <a:lnTo>
                    <a:pt x="895" y="130"/>
                  </a:lnTo>
                  <a:lnTo>
                    <a:pt x="875" y="127"/>
                  </a:lnTo>
                  <a:lnTo>
                    <a:pt x="870" y="132"/>
                  </a:lnTo>
                  <a:lnTo>
                    <a:pt x="869" y="133"/>
                  </a:lnTo>
                  <a:lnTo>
                    <a:pt x="870" y="135"/>
                  </a:lnTo>
                  <a:lnTo>
                    <a:pt x="873" y="138"/>
                  </a:lnTo>
                  <a:lnTo>
                    <a:pt x="876" y="142"/>
                  </a:lnTo>
                  <a:lnTo>
                    <a:pt x="873" y="147"/>
                  </a:lnTo>
                  <a:lnTo>
                    <a:pt x="861" y="153"/>
                  </a:lnTo>
                  <a:lnTo>
                    <a:pt x="875" y="153"/>
                  </a:lnTo>
                  <a:lnTo>
                    <a:pt x="876" y="155"/>
                  </a:lnTo>
                  <a:lnTo>
                    <a:pt x="878" y="156"/>
                  </a:lnTo>
                  <a:lnTo>
                    <a:pt x="876" y="161"/>
                  </a:lnTo>
                  <a:lnTo>
                    <a:pt x="879" y="163"/>
                  </a:lnTo>
                  <a:lnTo>
                    <a:pt x="873" y="167"/>
                  </a:lnTo>
                  <a:lnTo>
                    <a:pt x="869" y="172"/>
                  </a:lnTo>
                  <a:lnTo>
                    <a:pt x="865" y="173"/>
                  </a:lnTo>
                  <a:lnTo>
                    <a:pt x="864" y="178"/>
                  </a:lnTo>
                  <a:lnTo>
                    <a:pt x="862" y="181"/>
                  </a:lnTo>
                  <a:lnTo>
                    <a:pt x="864" y="184"/>
                  </a:lnTo>
                  <a:lnTo>
                    <a:pt x="865" y="186"/>
                  </a:lnTo>
                  <a:lnTo>
                    <a:pt x="876" y="189"/>
                  </a:lnTo>
                  <a:lnTo>
                    <a:pt x="881" y="191"/>
                  </a:lnTo>
                  <a:lnTo>
                    <a:pt x="884" y="192"/>
                  </a:lnTo>
                  <a:lnTo>
                    <a:pt x="887" y="201"/>
                  </a:lnTo>
                  <a:lnTo>
                    <a:pt x="889" y="211"/>
                  </a:lnTo>
                  <a:lnTo>
                    <a:pt x="889" y="218"/>
                  </a:lnTo>
                  <a:lnTo>
                    <a:pt x="881" y="223"/>
                  </a:lnTo>
                  <a:lnTo>
                    <a:pt x="872" y="228"/>
                  </a:lnTo>
                  <a:lnTo>
                    <a:pt x="861" y="232"/>
                  </a:lnTo>
                  <a:lnTo>
                    <a:pt x="853" y="234"/>
                  </a:lnTo>
                  <a:lnTo>
                    <a:pt x="847" y="236"/>
                  </a:lnTo>
                  <a:lnTo>
                    <a:pt x="844" y="237"/>
                  </a:lnTo>
                  <a:lnTo>
                    <a:pt x="851" y="243"/>
                  </a:lnTo>
                  <a:lnTo>
                    <a:pt x="853" y="245"/>
                  </a:lnTo>
                  <a:lnTo>
                    <a:pt x="856" y="248"/>
                  </a:lnTo>
                  <a:lnTo>
                    <a:pt x="858" y="254"/>
                  </a:lnTo>
                  <a:lnTo>
                    <a:pt x="858" y="259"/>
                  </a:lnTo>
                  <a:lnTo>
                    <a:pt x="858" y="263"/>
                  </a:lnTo>
                  <a:lnTo>
                    <a:pt x="862" y="268"/>
                  </a:lnTo>
                  <a:lnTo>
                    <a:pt x="864" y="271"/>
                  </a:lnTo>
                  <a:lnTo>
                    <a:pt x="858" y="274"/>
                  </a:lnTo>
                  <a:lnTo>
                    <a:pt x="858" y="279"/>
                  </a:lnTo>
                  <a:lnTo>
                    <a:pt x="858" y="284"/>
                  </a:lnTo>
                  <a:lnTo>
                    <a:pt x="853" y="282"/>
                  </a:lnTo>
                  <a:lnTo>
                    <a:pt x="851" y="277"/>
                  </a:lnTo>
                  <a:lnTo>
                    <a:pt x="847" y="282"/>
                  </a:lnTo>
                  <a:lnTo>
                    <a:pt x="847" y="284"/>
                  </a:lnTo>
                  <a:lnTo>
                    <a:pt x="850" y="290"/>
                  </a:lnTo>
                  <a:lnTo>
                    <a:pt x="845" y="288"/>
                  </a:lnTo>
                  <a:lnTo>
                    <a:pt x="839" y="282"/>
                  </a:lnTo>
                  <a:lnTo>
                    <a:pt x="833" y="279"/>
                  </a:lnTo>
                  <a:lnTo>
                    <a:pt x="828" y="276"/>
                  </a:lnTo>
                  <a:lnTo>
                    <a:pt x="820" y="274"/>
                  </a:lnTo>
                  <a:lnTo>
                    <a:pt x="817" y="271"/>
                  </a:lnTo>
                  <a:lnTo>
                    <a:pt x="813" y="267"/>
                  </a:lnTo>
                  <a:lnTo>
                    <a:pt x="808" y="253"/>
                  </a:lnTo>
                  <a:lnTo>
                    <a:pt x="809" y="245"/>
                  </a:lnTo>
                  <a:lnTo>
                    <a:pt x="809" y="240"/>
                  </a:lnTo>
                  <a:lnTo>
                    <a:pt x="809" y="236"/>
                  </a:lnTo>
                  <a:lnTo>
                    <a:pt x="811" y="231"/>
                  </a:lnTo>
                  <a:lnTo>
                    <a:pt x="803" y="231"/>
                  </a:lnTo>
                  <a:lnTo>
                    <a:pt x="797" y="229"/>
                  </a:lnTo>
                  <a:lnTo>
                    <a:pt x="789" y="229"/>
                  </a:lnTo>
                  <a:lnTo>
                    <a:pt x="783" y="228"/>
                  </a:lnTo>
                  <a:lnTo>
                    <a:pt x="774" y="226"/>
                  </a:lnTo>
                  <a:lnTo>
                    <a:pt x="769" y="229"/>
                  </a:lnTo>
                  <a:lnTo>
                    <a:pt x="769" y="225"/>
                  </a:lnTo>
                  <a:lnTo>
                    <a:pt x="738" y="217"/>
                  </a:lnTo>
                  <a:lnTo>
                    <a:pt x="730" y="214"/>
                  </a:lnTo>
                  <a:lnTo>
                    <a:pt x="719" y="206"/>
                  </a:lnTo>
                  <a:lnTo>
                    <a:pt x="712" y="206"/>
                  </a:lnTo>
                  <a:lnTo>
                    <a:pt x="702" y="204"/>
                  </a:lnTo>
                  <a:lnTo>
                    <a:pt x="696" y="201"/>
                  </a:lnTo>
                  <a:lnTo>
                    <a:pt x="685" y="201"/>
                  </a:lnTo>
                  <a:lnTo>
                    <a:pt x="678" y="203"/>
                  </a:lnTo>
                  <a:lnTo>
                    <a:pt x="671" y="204"/>
                  </a:lnTo>
                  <a:lnTo>
                    <a:pt x="665" y="206"/>
                  </a:lnTo>
                  <a:lnTo>
                    <a:pt x="670" y="198"/>
                  </a:lnTo>
                  <a:lnTo>
                    <a:pt x="659" y="180"/>
                  </a:lnTo>
                  <a:lnTo>
                    <a:pt x="645" y="180"/>
                  </a:lnTo>
                  <a:lnTo>
                    <a:pt x="643" y="183"/>
                  </a:lnTo>
                  <a:lnTo>
                    <a:pt x="637" y="177"/>
                  </a:lnTo>
                  <a:lnTo>
                    <a:pt x="636" y="169"/>
                  </a:lnTo>
                  <a:lnTo>
                    <a:pt x="637" y="156"/>
                  </a:lnTo>
                  <a:lnTo>
                    <a:pt x="640" y="153"/>
                  </a:lnTo>
                  <a:lnTo>
                    <a:pt x="653" y="141"/>
                  </a:lnTo>
                  <a:lnTo>
                    <a:pt x="657" y="138"/>
                  </a:lnTo>
                  <a:lnTo>
                    <a:pt x="656" y="133"/>
                  </a:lnTo>
                  <a:lnTo>
                    <a:pt x="662" y="133"/>
                  </a:lnTo>
                  <a:lnTo>
                    <a:pt x="662" y="128"/>
                  </a:lnTo>
                  <a:lnTo>
                    <a:pt x="671" y="127"/>
                  </a:lnTo>
                  <a:lnTo>
                    <a:pt x="679" y="125"/>
                  </a:lnTo>
                  <a:lnTo>
                    <a:pt x="684" y="125"/>
                  </a:lnTo>
                  <a:lnTo>
                    <a:pt x="688" y="124"/>
                  </a:lnTo>
                  <a:lnTo>
                    <a:pt x="690" y="122"/>
                  </a:lnTo>
                  <a:lnTo>
                    <a:pt x="693" y="119"/>
                  </a:lnTo>
                  <a:lnTo>
                    <a:pt x="687" y="116"/>
                  </a:lnTo>
                  <a:lnTo>
                    <a:pt x="684" y="113"/>
                  </a:lnTo>
                  <a:lnTo>
                    <a:pt x="681" y="113"/>
                  </a:lnTo>
                  <a:lnTo>
                    <a:pt x="671" y="113"/>
                  </a:lnTo>
                  <a:lnTo>
                    <a:pt x="665" y="111"/>
                  </a:lnTo>
                  <a:lnTo>
                    <a:pt x="656" y="107"/>
                  </a:lnTo>
                  <a:lnTo>
                    <a:pt x="662" y="107"/>
                  </a:lnTo>
                  <a:lnTo>
                    <a:pt x="668" y="108"/>
                  </a:lnTo>
                  <a:lnTo>
                    <a:pt x="673" y="110"/>
                  </a:lnTo>
                  <a:lnTo>
                    <a:pt x="679" y="110"/>
                  </a:lnTo>
                  <a:lnTo>
                    <a:pt x="682" y="111"/>
                  </a:lnTo>
                  <a:lnTo>
                    <a:pt x="685" y="111"/>
                  </a:lnTo>
                  <a:lnTo>
                    <a:pt x="691" y="114"/>
                  </a:lnTo>
                  <a:lnTo>
                    <a:pt x="693" y="114"/>
                  </a:lnTo>
                  <a:lnTo>
                    <a:pt x="695" y="114"/>
                  </a:lnTo>
                  <a:lnTo>
                    <a:pt x="698" y="113"/>
                  </a:lnTo>
                  <a:lnTo>
                    <a:pt x="701" y="111"/>
                  </a:lnTo>
                  <a:lnTo>
                    <a:pt x="704" y="107"/>
                  </a:lnTo>
                  <a:lnTo>
                    <a:pt x="710" y="107"/>
                  </a:lnTo>
                  <a:lnTo>
                    <a:pt x="718" y="108"/>
                  </a:lnTo>
                  <a:lnTo>
                    <a:pt x="723" y="110"/>
                  </a:lnTo>
                  <a:lnTo>
                    <a:pt x="729" y="108"/>
                  </a:lnTo>
                  <a:lnTo>
                    <a:pt x="738" y="100"/>
                  </a:lnTo>
                  <a:lnTo>
                    <a:pt x="744" y="94"/>
                  </a:lnTo>
                  <a:lnTo>
                    <a:pt x="744" y="91"/>
                  </a:lnTo>
                  <a:lnTo>
                    <a:pt x="737" y="90"/>
                  </a:lnTo>
                  <a:lnTo>
                    <a:pt x="719" y="90"/>
                  </a:lnTo>
                  <a:lnTo>
                    <a:pt x="704" y="85"/>
                  </a:lnTo>
                  <a:lnTo>
                    <a:pt x="685" y="82"/>
                  </a:lnTo>
                  <a:lnTo>
                    <a:pt x="707" y="82"/>
                  </a:lnTo>
                  <a:lnTo>
                    <a:pt x="716" y="85"/>
                  </a:lnTo>
                  <a:lnTo>
                    <a:pt x="724" y="88"/>
                  </a:lnTo>
                  <a:lnTo>
                    <a:pt x="737" y="90"/>
                  </a:lnTo>
                  <a:lnTo>
                    <a:pt x="743" y="85"/>
                  </a:lnTo>
                  <a:lnTo>
                    <a:pt x="747" y="74"/>
                  </a:lnTo>
                  <a:lnTo>
                    <a:pt x="768" y="74"/>
                  </a:lnTo>
                  <a:lnTo>
                    <a:pt x="772" y="80"/>
                  </a:lnTo>
                  <a:lnTo>
                    <a:pt x="775" y="86"/>
                  </a:lnTo>
                  <a:lnTo>
                    <a:pt x="778" y="88"/>
                  </a:lnTo>
                  <a:lnTo>
                    <a:pt x="777" y="82"/>
                  </a:lnTo>
                  <a:lnTo>
                    <a:pt x="778" y="79"/>
                  </a:lnTo>
                  <a:lnTo>
                    <a:pt x="782" y="77"/>
                  </a:lnTo>
                  <a:lnTo>
                    <a:pt x="783" y="77"/>
                  </a:lnTo>
                  <a:lnTo>
                    <a:pt x="788" y="80"/>
                  </a:lnTo>
                  <a:lnTo>
                    <a:pt x="789" y="83"/>
                  </a:lnTo>
                  <a:lnTo>
                    <a:pt x="791" y="85"/>
                  </a:lnTo>
                  <a:lnTo>
                    <a:pt x="797" y="83"/>
                  </a:lnTo>
                  <a:lnTo>
                    <a:pt x="794" y="80"/>
                  </a:lnTo>
                  <a:lnTo>
                    <a:pt x="792" y="77"/>
                  </a:lnTo>
                  <a:lnTo>
                    <a:pt x="791" y="77"/>
                  </a:lnTo>
                  <a:lnTo>
                    <a:pt x="785" y="73"/>
                  </a:lnTo>
                  <a:lnTo>
                    <a:pt x="782" y="69"/>
                  </a:lnTo>
                  <a:lnTo>
                    <a:pt x="780" y="68"/>
                  </a:lnTo>
                  <a:lnTo>
                    <a:pt x="772" y="68"/>
                  </a:lnTo>
                  <a:lnTo>
                    <a:pt x="786" y="68"/>
                  </a:lnTo>
                  <a:lnTo>
                    <a:pt x="792" y="73"/>
                  </a:lnTo>
                  <a:lnTo>
                    <a:pt x="794" y="76"/>
                  </a:lnTo>
                  <a:lnTo>
                    <a:pt x="796" y="77"/>
                  </a:lnTo>
                  <a:lnTo>
                    <a:pt x="799" y="77"/>
                  </a:lnTo>
                  <a:lnTo>
                    <a:pt x="802" y="76"/>
                  </a:lnTo>
                  <a:lnTo>
                    <a:pt x="805" y="73"/>
                  </a:lnTo>
                  <a:lnTo>
                    <a:pt x="811" y="73"/>
                  </a:lnTo>
                  <a:lnTo>
                    <a:pt x="813" y="66"/>
                  </a:lnTo>
                  <a:lnTo>
                    <a:pt x="820" y="66"/>
                  </a:lnTo>
                  <a:lnTo>
                    <a:pt x="825" y="59"/>
                  </a:lnTo>
                  <a:lnTo>
                    <a:pt x="814" y="54"/>
                  </a:lnTo>
                  <a:lnTo>
                    <a:pt x="809" y="48"/>
                  </a:lnTo>
                  <a:lnTo>
                    <a:pt x="816" y="46"/>
                  </a:lnTo>
                  <a:lnTo>
                    <a:pt x="820" y="46"/>
                  </a:lnTo>
                  <a:lnTo>
                    <a:pt x="823" y="45"/>
                  </a:lnTo>
                  <a:lnTo>
                    <a:pt x="823" y="43"/>
                  </a:lnTo>
                  <a:lnTo>
                    <a:pt x="819" y="41"/>
                  </a:lnTo>
                  <a:lnTo>
                    <a:pt x="823" y="37"/>
                  </a:lnTo>
                  <a:lnTo>
                    <a:pt x="814" y="32"/>
                  </a:lnTo>
                  <a:lnTo>
                    <a:pt x="769" y="29"/>
                  </a:lnTo>
                  <a:lnTo>
                    <a:pt x="764" y="28"/>
                  </a:lnTo>
                  <a:lnTo>
                    <a:pt x="763" y="32"/>
                  </a:lnTo>
                  <a:lnTo>
                    <a:pt x="763" y="41"/>
                  </a:lnTo>
                  <a:lnTo>
                    <a:pt x="761" y="48"/>
                  </a:lnTo>
                  <a:lnTo>
                    <a:pt x="757" y="52"/>
                  </a:lnTo>
                  <a:lnTo>
                    <a:pt x="755" y="54"/>
                  </a:lnTo>
                  <a:lnTo>
                    <a:pt x="754" y="57"/>
                  </a:lnTo>
                  <a:lnTo>
                    <a:pt x="752" y="62"/>
                  </a:lnTo>
                  <a:lnTo>
                    <a:pt x="747" y="62"/>
                  </a:lnTo>
                  <a:lnTo>
                    <a:pt x="741" y="59"/>
                  </a:lnTo>
                  <a:lnTo>
                    <a:pt x="737" y="49"/>
                  </a:lnTo>
                  <a:lnTo>
                    <a:pt x="732" y="46"/>
                  </a:lnTo>
                  <a:lnTo>
                    <a:pt x="726" y="41"/>
                  </a:lnTo>
                  <a:lnTo>
                    <a:pt x="718" y="38"/>
                  </a:lnTo>
                  <a:lnTo>
                    <a:pt x="701" y="49"/>
                  </a:lnTo>
                  <a:lnTo>
                    <a:pt x="701" y="34"/>
                  </a:lnTo>
                  <a:lnTo>
                    <a:pt x="681" y="32"/>
                  </a:lnTo>
                  <a:lnTo>
                    <a:pt x="665" y="29"/>
                  </a:lnTo>
                  <a:lnTo>
                    <a:pt x="660" y="9"/>
                  </a:lnTo>
                  <a:lnTo>
                    <a:pt x="651" y="1"/>
                  </a:lnTo>
                  <a:lnTo>
                    <a:pt x="640" y="0"/>
                  </a:lnTo>
                  <a:lnTo>
                    <a:pt x="634" y="4"/>
                  </a:lnTo>
                  <a:lnTo>
                    <a:pt x="628" y="7"/>
                  </a:lnTo>
                  <a:lnTo>
                    <a:pt x="620" y="7"/>
                  </a:lnTo>
                  <a:lnTo>
                    <a:pt x="615" y="9"/>
                  </a:lnTo>
                  <a:lnTo>
                    <a:pt x="612" y="12"/>
                  </a:lnTo>
                  <a:lnTo>
                    <a:pt x="615" y="17"/>
                  </a:lnTo>
                  <a:lnTo>
                    <a:pt x="623" y="18"/>
                  </a:lnTo>
                  <a:lnTo>
                    <a:pt x="615" y="23"/>
                  </a:lnTo>
                  <a:lnTo>
                    <a:pt x="617" y="26"/>
                  </a:lnTo>
                  <a:lnTo>
                    <a:pt x="619" y="26"/>
                  </a:lnTo>
                  <a:lnTo>
                    <a:pt x="623" y="29"/>
                  </a:lnTo>
                  <a:lnTo>
                    <a:pt x="626" y="31"/>
                  </a:lnTo>
                  <a:lnTo>
                    <a:pt x="637" y="32"/>
                  </a:lnTo>
                  <a:lnTo>
                    <a:pt x="651" y="32"/>
                  </a:lnTo>
                  <a:lnTo>
                    <a:pt x="656" y="32"/>
                  </a:lnTo>
                  <a:lnTo>
                    <a:pt x="646" y="35"/>
                  </a:lnTo>
                  <a:lnTo>
                    <a:pt x="642" y="38"/>
                  </a:lnTo>
                  <a:lnTo>
                    <a:pt x="640" y="43"/>
                  </a:lnTo>
                  <a:lnTo>
                    <a:pt x="650" y="41"/>
                  </a:lnTo>
                  <a:lnTo>
                    <a:pt x="654" y="41"/>
                  </a:lnTo>
                  <a:lnTo>
                    <a:pt x="656" y="46"/>
                  </a:lnTo>
                  <a:lnTo>
                    <a:pt x="642" y="52"/>
                  </a:lnTo>
                  <a:lnTo>
                    <a:pt x="629" y="51"/>
                  </a:lnTo>
                  <a:lnTo>
                    <a:pt x="628" y="62"/>
                  </a:lnTo>
                  <a:lnTo>
                    <a:pt x="623" y="71"/>
                  </a:lnTo>
                  <a:lnTo>
                    <a:pt x="617" y="51"/>
                  </a:lnTo>
                  <a:lnTo>
                    <a:pt x="609" y="48"/>
                  </a:lnTo>
                  <a:lnTo>
                    <a:pt x="597" y="48"/>
                  </a:lnTo>
                  <a:lnTo>
                    <a:pt x="603" y="54"/>
                  </a:lnTo>
                  <a:lnTo>
                    <a:pt x="601" y="57"/>
                  </a:lnTo>
                  <a:lnTo>
                    <a:pt x="587" y="57"/>
                  </a:lnTo>
                  <a:lnTo>
                    <a:pt x="583" y="59"/>
                  </a:lnTo>
                  <a:lnTo>
                    <a:pt x="575" y="57"/>
                  </a:lnTo>
                  <a:lnTo>
                    <a:pt x="558" y="54"/>
                  </a:lnTo>
                  <a:lnTo>
                    <a:pt x="544" y="59"/>
                  </a:lnTo>
                  <a:lnTo>
                    <a:pt x="532" y="57"/>
                  </a:lnTo>
                  <a:lnTo>
                    <a:pt x="528" y="54"/>
                  </a:lnTo>
                  <a:lnTo>
                    <a:pt x="524" y="52"/>
                  </a:lnTo>
                  <a:lnTo>
                    <a:pt x="516" y="51"/>
                  </a:lnTo>
                  <a:lnTo>
                    <a:pt x="508" y="52"/>
                  </a:lnTo>
                  <a:lnTo>
                    <a:pt x="504" y="52"/>
                  </a:lnTo>
                  <a:lnTo>
                    <a:pt x="490" y="43"/>
                  </a:lnTo>
                  <a:lnTo>
                    <a:pt x="487" y="48"/>
                  </a:lnTo>
                  <a:lnTo>
                    <a:pt x="476" y="51"/>
                  </a:lnTo>
                  <a:lnTo>
                    <a:pt x="468" y="51"/>
                  </a:lnTo>
                  <a:lnTo>
                    <a:pt x="459" y="51"/>
                  </a:lnTo>
                  <a:lnTo>
                    <a:pt x="463" y="60"/>
                  </a:lnTo>
                  <a:lnTo>
                    <a:pt x="468" y="68"/>
                  </a:lnTo>
                  <a:lnTo>
                    <a:pt x="466" y="77"/>
                  </a:lnTo>
                  <a:lnTo>
                    <a:pt x="462" y="68"/>
                  </a:lnTo>
                  <a:lnTo>
                    <a:pt x="454" y="62"/>
                  </a:lnTo>
                  <a:lnTo>
                    <a:pt x="448" y="59"/>
                  </a:lnTo>
                  <a:lnTo>
                    <a:pt x="445" y="62"/>
                  </a:lnTo>
                  <a:lnTo>
                    <a:pt x="437" y="57"/>
                  </a:lnTo>
                  <a:lnTo>
                    <a:pt x="431" y="54"/>
                  </a:lnTo>
                  <a:lnTo>
                    <a:pt x="414" y="54"/>
                  </a:lnTo>
                  <a:lnTo>
                    <a:pt x="406" y="57"/>
                  </a:lnTo>
                  <a:lnTo>
                    <a:pt x="386" y="55"/>
                  </a:lnTo>
                  <a:lnTo>
                    <a:pt x="373" y="57"/>
                  </a:lnTo>
                  <a:lnTo>
                    <a:pt x="358" y="55"/>
                  </a:lnTo>
                  <a:lnTo>
                    <a:pt x="359" y="41"/>
                  </a:lnTo>
                  <a:lnTo>
                    <a:pt x="330" y="40"/>
                  </a:lnTo>
                  <a:lnTo>
                    <a:pt x="316" y="37"/>
                  </a:lnTo>
                  <a:lnTo>
                    <a:pt x="300" y="34"/>
                  </a:lnTo>
                  <a:lnTo>
                    <a:pt x="288" y="34"/>
                  </a:lnTo>
                  <a:lnTo>
                    <a:pt x="275" y="29"/>
                  </a:lnTo>
                  <a:lnTo>
                    <a:pt x="260" y="29"/>
                  </a:lnTo>
                  <a:lnTo>
                    <a:pt x="250" y="31"/>
                  </a:lnTo>
                  <a:lnTo>
                    <a:pt x="243" y="35"/>
                  </a:lnTo>
                  <a:lnTo>
                    <a:pt x="232" y="34"/>
                  </a:lnTo>
                  <a:lnTo>
                    <a:pt x="226" y="23"/>
                  </a:lnTo>
                  <a:lnTo>
                    <a:pt x="215" y="35"/>
                  </a:lnTo>
                  <a:lnTo>
                    <a:pt x="202" y="31"/>
                  </a:lnTo>
                  <a:lnTo>
                    <a:pt x="185" y="20"/>
                  </a:lnTo>
                  <a:lnTo>
                    <a:pt x="178" y="18"/>
                  </a:lnTo>
                  <a:lnTo>
                    <a:pt x="167" y="26"/>
                  </a:lnTo>
                  <a:lnTo>
                    <a:pt x="159" y="28"/>
                  </a:lnTo>
                  <a:lnTo>
                    <a:pt x="142" y="32"/>
                  </a:lnTo>
                  <a:lnTo>
                    <a:pt x="126" y="32"/>
                  </a:lnTo>
                  <a:lnTo>
                    <a:pt x="115" y="38"/>
                  </a:lnTo>
                  <a:lnTo>
                    <a:pt x="108" y="40"/>
                  </a:lnTo>
                  <a:lnTo>
                    <a:pt x="97" y="40"/>
                  </a:lnTo>
                  <a:lnTo>
                    <a:pt x="89" y="43"/>
                  </a:lnTo>
                  <a:lnTo>
                    <a:pt x="81" y="43"/>
                  </a:lnTo>
                  <a:lnTo>
                    <a:pt x="70" y="41"/>
                  </a:lnTo>
                  <a:lnTo>
                    <a:pt x="61" y="41"/>
                  </a:lnTo>
                  <a:lnTo>
                    <a:pt x="50" y="40"/>
                  </a:lnTo>
                  <a:lnTo>
                    <a:pt x="39" y="38"/>
                  </a:lnTo>
                  <a:lnTo>
                    <a:pt x="33" y="35"/>
                  </a:lnTo>
                  <a:lnTo>
                    <a:pt x="25" y="32"/>
                  </a:lnTo>
                  <a:lnTo>
                    <a:pt x="18" y="32"/>
                  </a:lnTo>
                  <a:lnTo>
                    <a:pt x="10" y="32"/>
                  </a:lnTo>
                  <a:lnTo>
                    <a:pt x="0" y="31"/>
                  </a:lnTo>
                  <a:lnTo>
                    <a:pt x="0" y="156"/>
                  </a:lnTo>
                  <a:lnTo>
                    <a:pt x="2" y="158"/>
                  </a:lnTo>
                  <a:lnTo>
                    <a:pt x="5" y="159"/>
                  </a:lnTo>
                  <a:lnTo>
                    <a:pt x="7" y="159"/>
                  </a:lnTo>
                  <a:lnTo>
                    <a:pt x="8" y="158"/>
                  </a:lnTo>
                  <a:lnTo>
                    <a:pt x="10" y="159"/>
                  </a:lnTo>
                  <a:lnTo>
                    <a:pt x="13" y="161"/>
                  </a:lnTo>
                  <a:lnTo>
                    <a:pt x="14" y="161"/>
                  </a:lnTo>
                  <a:lnTo>
                    <a:pt x="16" y="159"/>
                  </a:lnTo>
                  <a:lnTo>
                    <a:pt x="22" y="158"/>
                  </a:lnTo>
                  <a:lnTo>
                    <a:pt x="24" y="158"/>
                  </a:lnTo>
                  <a:lnTo>
                    <a:pt x="25" y="159"/>
                  </a:lnTo>
                  <a:lnTo>
                    <a:pt x="28" y="163"/>
                  </a:lnTo>
                  <a:lnTo>
                    <a:pt x="33" y="166"/>
                  </a:lnTo>
                  <a:lnTo>
                    <a:pt x="36" y="167"/>
                  </a:lnTo>
                  <a:lnTo>
                    <a:pt x="39" y="170"/>
                  </a:lnTo>
                  <a:lnTo>
                    <a:pt x="42" y="172"/>
                  </a:lnTo>
                  <a:lnTo>
                    <a:pt x="46" y="173"/>
                  </a:lnTo>
                  <a:lnTo>
                    <a:pt x="49" y="175"/>
                  </a:lnTo>
                  <a:lnTo>
                    <a:pt x="52" y="177"/>
                  </a:lnTo>
                  <a:lnTo>
                    <a:pt x="52" y="178"/>
                  </a:lnTo>
                  <a:lnTo>
                    <a:pt x="55" y="180"/>
                  </a:lnTo>
                  <a:lnTo>
                    <a:pt x="60" y="178"/>
                  </a:lnTo>
                  <a:lnTo>
                    <a:pt x="61" y="178"/>
                  </a:lnTo>
                  <a:lnTo>
                    <a:pt x="63" y="178"/>
                  </a:lnTo>
                  <a:lnTo>
                    <a:pt x="63" y="173"/>
                  </a:lnTo>
                  <a:lnTo>
                    <a:pt x="66" y="169"/>
                  </a:lnTo>
                  <a:lnTo>
                    <a:pt x="72" y="167"/>
                  </a:lnTo>
                  <a:lnTo>
                    <a:pt x="75" y="166"/>
                  </a:lnTo>
                  <a:lnTo>
                    <a:pt x="78" y="167"/>
                  </a:lnTo>
                  <a:lnTo>
                    <a:pt x="83" y="170"/>
                  </a:lnTo>
                  <a:lnTo>
                    <a:pt x="84" y="172"/>
                  </a:lnTo>
                  <a:lnTo>
                    <a:pt x="86" y="173"/>
                  </a:lnTo>
                  <a:lnTo>
                    <a:pt x="87" y="173"/>
                  </a:lnTo>
                  <a:lnTo>
                    <a:pt x="91" y="173"/>
                  </a:lnTo>
                  <a:lnTo>
                    <a:pt x="94" y="178"/>
                  </a:lnTo>
                  <a:lnTo>
                    <a:pt x="97" y="180"/>
                  </a:lnTo>
                  <a:lnTo>
                    <a:pt x="100" y="181"/>
                  </a:lnTo>
                  <a:lnTo>
                    <a:pt x="101" y="183"/>
                  </a:lnTo>
                  <a:lnTo>
                    <a:pt x="105" y="183"/>
                  </a:lnTo>
                  <a:lnTo>
                    <a:pt x="106" y="186"/>
                  </a:lnTo>
                  <a:lnTo>
                    <a:pt x="109" y="189"/>
                  </a:lnTo>
                  <a:lnTo>
                    <a:pt x="111" y="191"/>
                  </a:lnTo>
                  <a:lnTo>
                    <a:pt x="114" y="194"/>
                  </a:lnTo>
                  <a:lnTo>
                    <a:pt x="117" y="198"/>
                  </a:lnTo>
                  <a:lnTo>
                    <a:pt x="120" y="201"/>
                  </a:lnTo>
                  <a:lnTo>
                    <a:pt x="128" y="208"/>
                  </a:lnTo>
                  <a:lnTo>
                    <a:pt x="129" y="209"/>
                  </a:lnTo>
                  <a:lnTo>
                    <a:pt x="134" y="211"/>
                  </a:lnTo>
                  <a:lnTo>
                    <a:pt x="137" y="212"/>
                  </a:lnTo>
                  <a:lnTo>
                    <a:pt x="143" y="215"/>
                  </a:lnTo>
                  <a:lnTo>
                    <a:pt x="146" y="215"/>
                  </a:lnTo>
                  <a:lnTo>
                    <a:pt x="148" y="217"/>
                  </a:lnTo>
                  <a:lnTo>
                    <a:pt x="150" y="218"/>
                  </a:lnTo>
                  <a:lnTo>
                    <a:pt x="151" y="220"/>
                  </a:lnTo>
                  <a:lnTo>
                    <a:pt x="151" y="222"/>
                  </a:lnTo>
                  <a:lnTo>
                    <a:pt x="150" y="223"/>
                  </a:lnTo>
                  <a:lnTo>
                    <a:pt x="150" y="228"/>
                  </a:lnTo>
                  <a:lnTo>
                    <a:pt x="148" y="231"/>
                  </a:lnTo>
                  <a:lnTo>
                    <a:pt x="148" y="234"/>
                  </a:lnTo>
                  <a:lnTo>
                    <a:pt x="146" y="237"/>
                  </a:lnTo>
                  <a:lnTo>
                    <a:pt x="146" y="239"/>
                  </a:lnTo>
                  <a:lnTo>
                    <a:pt x="148" y="240"/>
                  </a:lnTo>
                  <a:lnTo>
                    <a:pt x="151" y="240"/>
                  </a:lnTo>
                  <a:lnTo>
                    <a:pt x="154" y="242"/>
                  </a:lnTo>
                  <a:lnTo>
                    <a:pt x="156" y="242"/>
                  </a:lnTo>
                  <a:lnTo>
                    <a:pt x="159" y="243"/>
                  </a:lnTo>
                  <a:lnTo>
                    <a:pt x="153" y="245"/>
                  </a:lnTo>
                  <a:lnTo>
                    <a:pt x="154" y="246"/>
                  </a:lnTo>
                  <a:lnTo>
                    <a:pt x="157" y="248"/>
                  </a:lnTo>
                  <a:lnTo>
                    <a:pt x="159" y="248"/>
                  </a:lnTo>
                  <a:lnTo>
                    <a:pt x="160" y="249"/>
                  </a:lnTo>
                  <a:lnTo>
                    <a:pt x="162" y="251"/>
                  </a:lnTo>
                  <a:lnTo>
                    <a:pt x="167" y="251"/>
                  </a:lnTo>
                  <a:lnTo>
                    <a:pt x="168" y="251"/>
                  </a:lnTo>
                  <a:lnTo>
                    <a:pt x="167" y="256"/>
                  </a:lnTo>
                  <a:lnTo>
                    <a:pt x="164" y="260"/>
                  </a:lnTo>
                  <a:lnTo>
                    <a:pt x="160" y="262"/>
                  </a:lnTo>
                  <a:lnTo>
                    <a:pt x="160" y="263"/>
                  </a:lnTo>
                  <a:lnTo>
                    <a:pt x="165" y="267"/>
                  </a:lnTo>
                  <a:lnTo>
                    <a:pt x="173" y="267"/>
                  </a:lnTo>
                  <a:lnTo>
                    <a:pt x="176" y="271"/>
                  </a:lnTo>
                  <a:lnTo>
                    <a:pt x="191" y="270"/>
                  </a:lnTo>
                  <a:lnTo>
                    <a:pt x="181" y="274"/>
                  </a:lnTo>
                  <a:lnTo>
                    <a:pt x="179" y="277"/>
                  </a:lnTo>
                  <a:lnTo>
                    <a:pt x="181" y="282"/>
                  </a:lnTo>
                  <a:lnTo>
                    <a:pt x="184" y="287"/>
                  </a:lnTo>
                  <a:lnTo>
                    <a:pt x="187" y="287"/>
                  </a:lnTo>
                  <a:lnTo>
                    <a:pt x="190" y="288"/>
                  </a:lnTo>
                  <a:lnTo>
                    <a:pt x="201" y="291"/>
                  </a:lnTo>
                  <a:lnTo>
                    <a:pt x="205" y="293"/>
                  </a:lnTo>
                  <a:lnTo>
                    <a:pt x="207" y="293"/>
                  </a:lnTo>
                  <a:lnTo>
                    <a:pt x="210" y="295"/>
                  </a:lnTo>
                  <a:lnTo>
                    <a:pt x="213" y="296"/>
                  </a:lnTo>
                  <a:lnTo>
                    <a:pt x="221" y="301"/>
                  </a:lnTo>
                  <a:lnTo>
                    <a:pt x="223" y="301"/>
                  </a:lnTo>
                  <a:lnTo>
                    <a:pt x="223" y="299"/>
                  </a:lnTo>
                  <a:lnTo>
                    <a:pt x="223" y="291"/>
                  </a:lnTo>
                  <a:lnTo>
                    <a:pt x="224" y="290"/>
                  </a:lnTo>
                  <a:lnTo>
                    <a:pt x="227" y="291"/>
                  </a:lnTo>
                  <a:lnTo>
                    <a:pt x="232" y="299"/>
                  </a:lnTo>
                  <a:lnTo>
                    <a:pt x="233" y="302"/>
                  </a:lnTo>
                  <a:lnTo>
                    <a:pt x="235" y="305"/>
                  </a:lnTo>
                  <a:lnTo>
                    <a:pt x="237" y="308"/>
                  </a:lnTo>
                  <a:lnTo>
                    <a:pt x="240" y="308"/>
                  </a:lnTo>
                  <a:lnTo>
                    <a:pt x="246" y="307"/>
                  </a:lnTo>
                  <a:lnTo>
                    <a:pt x="249" y="310"/>
                  </a:lnTo>
                  <a:lnTo>
                    <a:pt x="246" y="312"/>
                  </a:lnTo>
                  <a:lnTo>
                    <a:pt x="246" y="313"/>
                  </a:lnTo>
                  <a:lnTo>
                    <a:pt x="247" y="315"/>
                  </a:lnTo>
                  <a:lnTo>
                    <a:pt x="632" y="315"/>
                  </a:lnTo>
                  <a:lnTo>
                    <a:pt x="632" y="307"/>
                  </a:lnTo>
                  <a:lnTo>
                    <a:pt x="637" y="310"/>
                  </a:lnTo>
                  <a:lnTo>
                    <a:pt x="640" y="316"/>
                  </a:lnTo>
                  <a:lnTo>
                    <a:pt x="645" y="319"/>
                  </a:lnTo>
                  <a:lnTo>
                    <a:pt x="654" y="321"/>
                  </a:lnTo>
                  <a:lnTo>
                    <a:pt x="659" y="319"/>
                  </a:lnTo>
                  <a:lnTo>
                    <a:pt x="665" y="319"/>
                  </a:lnTo>
                  <a:lnTo>
                    <a:pt x="684" y="327"/>
                  </a:lnTo>
                  <a:lnTo>
                    <a:pt x="691" y="324"/>
                  </a:lnTo>
                  <a:lnTo>
                    <a:pt x="698" y="329"/>
                  </a:lnTo>
                  <a:lnTo>
                    <a:pt x="701" y="324"/>
                  </a:lnTo>
                  <a:lnTo>
                    <a:pt x="707" y="327"/>
                  </a:lnTo>
                  <a:lnTo>
                    <a:pt x="716" y="329"/>
                  </a:lnTo>
                  <a:lnTo>
                    <a:pt x="726" y="322"/>
                  </a:lnTo>
                  <a:lnTo>
                    <a:pt x="741" y="312"/>
                  </a:lnTo>
                  <a:lnTo>
                    <a:pt x="754" y="310"/>
                  </a:lnTo>
                  <a:lnTo>
                    <a:pt x="758" y="312"/>
                  </a:lnTo>
                  <a:lnTo>
                    <a:pt x="763" y="315"/>
                  </a:lnTo>
                  <a:lnTo>
                    <a:pt x="766" y="316"/>
                  </a:lnTo>
                  <a:lnTo>
                    <a:pt x="772" y="321"/>
                  </a:lnTo>
                  <a:lnTo>
                    <a:pt x="772" y="327"/>
                  </a:lnTo>
                  <a:lnTo>
                    <a:pt x="782" y="341"/>
                  </a:lnTo>
                  <a:lnTo>
                    <a:pt x="794" y="347"/>
                  </a:lnTo>
                  <a:lnTo>
                    <a:pt x="806" y="350"/>
                  </a:lnTo>
                  <a:lnTo>
                    <a:pt x="817" y="350"/>
                  </a:lnTo>
                  <a:lnTo>
                    <a:pt x="820" y="354"/>
                  </a:lnTo>
                  <a:lnTo>
                    <a:pt x="816" y="360"/>
                  </a:lnTo>
                  <a:lnTo>
                    <a:pt x="813" y="367"/>
                  </a:lnTo>
                  <a:lnTo>
                    <a:pt x="813" y="378"/>
                  </a:lnTo>
                  <a:lnTo>
                    <a:pt x="811" y="385"/>
                  </a:lnTo>
                  <a:lnTo>
                    <a:pt x="805" y="403"/>
                  </a:lnTo>
                  <a:lnTo>
                    <a:pt x="800" y="406"/>
                  </a:lnTo>
                  <a:lnTo>
                    <a:pt x="800" y="409"/>
                  </a:lnTo>
                  <a:lnTo>
                    <a:pt x="802" y="411"/>
                  </a:lnTo>
                  <a:lnTo>
                    <a:pt x="808" y="411"/>
                  </a:lnTo>
                  <a:lnTo>
                    <a:pt x="813" y="406"/>
                  </a:lnTo>
                  <a:lnTo>
                    <a:pt x="831" y="397"/>
                  </a:lnTo>
                  <a:lnTo>
                    <a:pt x="844" y="397"/>
                  </a:lnTo>
                  <a:lnTo>
                    <a:pt x="853" y="394"/>
                  </a:lnTo>
                  <a:lnTo>
                    <a:pt x="855" y="386"/>
                  </a:lnTo>
                  <a:lnTo>
                    <a:pt x="862" y="383"/>
                  </a:lnTo>
                  <a:lnTo>
                    <a:pt x="890" y="381"/>
                  </a:lnTo>
                  <a:lnTo>
                    <a:pt x="893" y="380"/>
                  </a:lnTo>
                  <a:lnTo>
                    <a:pt x="912" y="369"/>
                  </a:lnTo>
                  <a:lnTo>
                    <a:pt x="957" y="369"/>
                  </a:lnTo>
                  <a:lnTo>
                    <a:pt x="960" y="367"/>
                  </a:lnTo>
                  <a:lnTo>
                    <a:pt x="960" y="364"/>
                  </a:lnTo>
                  <a:lnTo>
                    <a:pt x="966" y="366"/>
                  </a:lnTo>
                  <a:lnTo>
                    <a:pt x="971" y="363"/>
                  </a:lnTo>
                  <a:lnTo>
                    <a:pt x="974" y="355"/>
                  </a:lnTo>
                  <a:lnTo>
                    <a:pt x="977" y="352"/>
                  </a:lnTo>
                  <a:lnTo>
                    <a:pt x="979" y="347"/>
                  </a:lnTo>
                  <a:lnTo>
                    <a:pt x="982" y="343"/>
                  </a:lnTo>
                  <a:lnTo>
                    <a:pt x="987" y="340"/>
                  </a:lnTo>
                  <a:lnTo>
                    <a:pt x="990" y="336"/>
                  </a:lnTo>
                  <a:lnTo>
                    <a:pt x="993" y="336"/>
                  </a:lnTo>
                  <a:lnTo>
                    <a:pt x="993" y="338"/>
                  </a:lnTo>
                  <a:lnTo>
                    <a:pt x="1005" y="338"/>
                  </a:lnTo>
                  <a:lnTo>
                    <a:pt x="1010" y="343"/>
                  </a:lnTo>
                  <a:lnTo>
                    <a:pt x="1010" y="354"/>
                  </a:lnTo>
                  <a:lnTo>
                    <a:pt x="1010" y="360"/>
                  </a:lnTo>
                  <a:lnTo>
                    <a:pt x="1013" y="361"/>
                  </a:lnTo>
                  <a:lnTo>
                    <a:pt x="1014" y="364"/>
                  </a:lnTo>
                  <a:lnTo>
                    <a:pt x="1019" y="367"/>
                  </a:lnTo>
                  <a:lnTo>
                    <a:pt x="1027" y="366"/>
                  </a:lnTo>
                  <a:lnTo>
                    <a:pt x="1030" y="367"/>
                  </a:lnTo>
                  <a:lnTo>
                    <a:pt x="1039" y="364"/>
                  </a:lnTo>
                  <a:lnTo>
                    <a:pt x="1041" y="364"/>
                  </a:lnTo>
                  <a:lnTo>
                    <a:pt x="1042" y="363"/>
                  </a:lnTo>
                  <a:lnTo>
                    <a:pt x="1047" y="357"/>
                  </a:lnTo>
                  <a:lnTo>
                    <a:pt x="1053" y="354"/>
                  </a:lnTo>
                  <a:lnTo>
                    <a:pt x="1053" y="341"/>
                  </a:lnTo>
                  <a:lnTo>
                    <a:pt x="1049" y="340"/>
                  </a:lnTo>
                  <a:lnTo>
                    <a:pt x="1046" y="341"/>
                  </a:lnTo>
                  <a:lnTo>
                    <a:pt x="1044" y="340"/>
                  </a:lnTo>
                  <a:lnTo>
                    <a:pt x="1046" y="340"/>
                  </a:lnTo>
                  <a:lnTo>
                    <a:pt x="1047" y="336"/>
                  </a:lnTo>
                  <a:lnTo>
                    <a:pt x="1050" y="333"/>
                  </a:lnTo>
                  <a:lnTo>
                    <a:pt x="1055" y="330"/>
                  </a:lnTo>
                  <a:lnTo>
                    <a:pt x="1046" y="329"/>
                  </a:lnTo>
                  <a:lnTo>
                    <a:pt x="1042" y="330"/>
                  </a:lnTo>
                  <a:lnTo>
                    <a:pt x="1039" y="329"/>
                  </a:lnTo>
                  <a:lnTo>
                    <a:pt x="1030" y="327"/>
                  </a:lnTo>
                  <a:lnTo>
                    <a:pt x="1035" y="326"/>
                  </a:lnTo>
                  <a:lnTo>
                    <a:pt x="1044" y="326"/>
                  </a:lnTo>
                  <a:lnTo>
                    <a:pt x="1055" y="321"/>
                  </a:lnTo>
                  <a:lnTo>
                    <a:pt x="1055" y="318"/>
                  </a:lnTo>
                  <a:lnTo>
                    <a:pt x="1053" y="316"/>
                  </a:lnTo>
                  <a:lnTo>
                    <a:pt x="1046" y="312"/>
                  </a:lnTo>
                  <a:lnTo>
                    <a:pt x="1039" y="312"/>
                  </a:lnTo>
                  <a:lnTo>
                    <a:pt x="1021" y="315"/>
                  </a:lnTo>
                  <a:lnTo>
                    <a:pt x="1016" y="315"/>
                  </a:lnTo>
                  <a:lnTo>
                    <a:pt x="1013" y="316"/>
                  </a:lnTo>
                  <a:lnTo>
                    <a:pt x="1005" y="319"/>
                  </a:lnTo>
                  <a:lnTo>
                    <a:pt x="1000" y="321"/>
                  </a:lnTo>
                  <a:lnTo>
                    <a:pt x="996" y="322"/>
                  </a:lnTo>
                  <a:lnTo>
                    <a:pt x="990" y="324"/>
                  </a:lnTo>
                  <a:lnTo>
                    <a:pt x="983" y="329"/>
                  </a:lnTo>
                  <a:lnTo>
                    <a:pt x="980" y="330"/>
                  </a:lnTo>
                  <a:lnTo>
                    <a:pt x="980" y="332"/>
                  </a:lnTo>
                  <a:lnTo>
                    <a:pt x="979" y="333"/>
                  </a:lnTo>
                  <a:lnTo>
                    <a:pt x="974" y="340"/>
                  </a:lnTo>
                  <a:lnTo>
                    <a:pt x="971" y="340"/>
                  </a:lnTo>
                  <a:lnTo>
                    <a:pt x="976" y="335"/>
                  </a:lnTo>
                  <a:lnTo>
                    <a:pt x="979" y="333"/>
                  </a:lnTo>
                  <a:lnTo>
                    <a:pt x="979" y="332"/>
                  </a:lnTo>
                  <a:lnTo>
                    <a:pt x="980" y="330"/>
                  </a:lnTo>
                  <a:lnTo>
                    <a:pt x="985" y="327"/>
                  </a:lnTo>
                  <a:lnTo>
                    <a:pt x="965" y="322"/>
                  </a:lnTo>
                  <a:lnTo>
                    <a:pt x="985" y="327"/>
                  </a:lnTo>
                  <a:lnTo>
                    <a:pt x="988" y="324"/>
                  </a:lnTo>
                  <a:lnTo>
                    <a:pt x="993" y="319"/>
                  </a:lnTo>
                  <a:lnTo>
                    <a:pt x="996" y="316"/>
                  </a:lnTo>
                  <a:lnTo>
                    <a:pt x="999" y="315"/>
                  </a:lnTo>
                  <a:lnTo>
                    <a:pt x="1002" y="313"/>
                  </a:lnTo>
                  <a:lnTo>
                    <a:pt x="1008" y="312"/>
                  </a:lnTo>
                  <a:lnTo>
                    <a:pt x="1013" y="312"/>
                  </a:lnTo>
                  <a:lnTo>
                    <a:pt x="1014" y="312"/>
                  </a:lnTo>
                  <a:lnTo>
                    <a:pt x="1016" y="310"/>
                  </a:lnTo>
                  <a:lnTo>
                    <a:pt x="1021" y="307"/>
                  </a:lnTo>
                  <a:lnTo>
                    <a:pt x="1027" y="299"/>
                  </a:lnTo>
                  <a:lnTo>
                    <a:pt x="1036" y="298"/>
                  </a:lnTo>
                  <a:lnTo>
                    <a:pt x="1053" y="296"/>
                  </a:lnTo>
                  <a:lnTo>
                    <a:pt x="1064" y="296"/>
                  </a:lnTo>
                  <a:lnTo>
                    <a:pt x="1067" y="298"/>
                  </a:lnTo>
                  <a:lnTo>
                    <a:pt x="1069" y="298"/>
                  </a:lnTo>
                  <a:lnTo>
                    <a:pt x="1073" y="298"/>
                  </a:lnTo>
                  <a:lnTo>
                    <a:pt x="1091" y="298"/>
                  </a:lnTo>
                  <a:lnTo>
                    <a:pt x="1098" y="298"/>
                  </a:lnTo>
                  <a:lnTo>
                    <a:pt x="1108" y="298"/>
                  </a:lnTo>
                  <a:lnTo>
                    <a:pt x="1120" y="296"/>
                  </a:lnTo>
                  <a:lnTo>
                    <a:pt x="1129" y="293"/>
                  </a:lnTo>
                  <a:lnTo>
                    <a:pt x="1136" y="285"/>
                  </a:lnTo>
                  <a:lnTo>
                    <a:pt x="1139" y="284"/>
                  </a:lnTo>
                  <a:lnTo>
                    <a:pt x="1148" y="282"/>
                  </a:lnTo>
                  <a:lnTo>
                    <a:pt x="1156" y="282"/>
                  </a:lnTo>
                  <a:lnTo>
                    <a:pt x="1162" y="281"/>
                  </a:lnTo>
                  <a:lnTo>
                    <a:pt x="1165" y="279"/>
                  </a:lnTo>
                  <a:lnTo>
                    <a:pt x="1178" y="268"/>
                  </a:lnTo>
                  <a:lnTo>
                    <a:pt x="1174" y="256"/>
                  </a:lnTo>
                  <a:lnTo>
                    <a:pt x="1159" y="248"/>
                  </a:lnTo>
                  <a:lnTo>
                    <a:pt x="1154" y="253"/>
                  </a:lnTo>
                  <a:lnTo>
                    <a:pt x="1156" y="246"/>
                  </a:lnTo>
                  <a:lnTo>
                    <a:pt x="1151" y="245"/>
                  </a:lnTo>
                  <a:lnTo>
                    <a:pt x="1146" y="245"/>
                  </a:lnTo>
                  <a:lnTo>
                    <a:pt x="1137" y="246"/>
                  </a:lnTo>
                  <a:lnTo>
                    <a:pt x="1126" y="249"/>
                  </a:lnTo>
                  <a:lnTo>
                    <a:pt x="1120" y="251"/>
                  </a:lnTo>
                  <a:lnTo>
                    <a:pt x="1115" y="256"/>
                  </a:lnTo>
                  <a:lnTo>
                    <a:pt x="1112" y="256"/>
                  </a:lnTo>
                  <a:lnTo>
                    <a:pt x="1114" y="251"/>
                  </a:lnTo>
                  <a:lnTo>
                    <a:pt x="1117" y="249"/>
                  </a:lnTo>
                  <a:lnTo>
                    <a:pt x="1122" y="246"/>
                  </a:lnTo>
                  <a:lnTo>
                    <a:pt x="1126" y="245"/>
                  </a:lnTo>
                  <a:lnTo>
                    <a:pt x="1136" y="245"/>
                  </a:lnTo>
                  <a:lnTo>
                    <a:pt x="1137" y="245"/>
                  </a:lnTo>
                  <a:lnTo>
                    <a:pt x="1140" y="245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2" name="Freeform 691"/>
            <p:cNvSpPr>
              <a:spLocks/>
            </p:cNvSpPr>
            <p:nvPr/>
          </p:nvSpPr>
          <p:spPr bwMode="auto">
            <a:xfrm>
              <a:off x="3728124" y="2189072"/>
              <a:ext cx="29242" cy="9527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7" y="2"/>
                </a:cxn>
                <a:cxn ang="0">
                  <a:pos x="0" y="0"/>
                </a:cxn>
                <a:cxn ang="0">
                  <a:pos x="16" y="5"/>
                </a:cxn>
              </a:cxnLst>
              <a:rect l="0" t="0" r="r" b="b"/>
              <a:pathLst>
                <a:path w="17" h="5">
                  <a:moveTo>
                    <a:pt x="16" y="5"/>
                  </a:moveTo>
                  <a:lnTo>
                    <a:pt x="17" y="2"/>
                  </a:lnTo>
                  <a:lnTo>
                    <a:pt x="0" y="0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63" name="Freeform 692"/>
            <p:cNvSpPr>
              <a:spLocks/>
            </p:cNvSpPr>
            <p:nvPr/>
          </p:nvSpPr>
          <p:spPr bwMode="auto">
            <a:xfrm>
              <a:off x="3748765" y="2490768"/>
              <a:ext cx="1721" cy="476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64" name="Freeform 693"/>
            <p:cNvSpPr>
              <a:spLocks/>
            </p:cNvSpPr>
            <p:nvPr/>
          </p:nvSpPr>
          <p:spPr bwMode="auto">
            <a:xfrm>
              <a:off x="3736725" y="2495532"/>
              <a:ext cx="12040" cy="1270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0" y="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65" name="Freeform 694"/>
            <p:cNvSpPr>
              <a:spLocks/>
            </p:cNvSpPr>
            <p:nvPr/>
          </p:nvSpPr>
          <p:spPr bwMode="auto">
            <a:xfrm>
              <a:off x="2494350" y="2449810"/>
              <a:ext cx="1330558" cy="601381"/>
            </a:xfrm>
            <a:custGeom>
              <a:avLst/>
              <a:gdLst>
                <a:gd name="T0" fmla="*/ 2147483647 w 800"/>
                <a:gd name="T1" fmla="*/ 2147483647 h 337"/>
                <a:gd name="T2" fmla="*/ 2147483647 w 800"/>
                <a:gd name="T3" fmla="*/ 2147483647 h 337"/>
                <a:gd name="T4" fmla="*/ 2147483647 w 800"/>
                <a:gd name="T5" fmla="*/ 2147483647 h 337"/>
                <a:gd name="T6" fmla="*/ 2147483647 w 800"/>
                <a:gd name="T7" fmla="*/ 2147483647 h 337"/>
                <a:gd name="T8" fmla="*/ 2147483647 w 800"/>
                <a:gd name="T9" fmla="*/ 2147483647 h 337"/>
                <a:gd name="T10" fmla="*/ 2147483647 w 800"/>
                <a:gd name="T11" fmla="*/ 2147483647 h 337"/>
                <a:gd name="T12" fmla="*/ 2147483647 w 800"/>
                <a:gd name="T13" fmla="*/ 2147483647 h 337"/>
                <a:gd name="T14" fmla="*/ 2147483647 w 800"/>
                <a:gd name="T15" fmla="*/ 2147483647 h 337"/>
                <a:gd name="T16" fmla="*/ 2147483647 w 800"/>
                <a:gd name="T17" fmla="*/ 2147483647 h 337"/>
                <a:gd name="T18" fmla="*/ 2147483647 w 800"/>
                <a:gd name="T19" fmla="*/ 2147483647 h 337"/>
                <a:gd name="T20" fmla="*/ 2147483647 w 800"/>
                <a:gd name="T21" fmla="*/ 2147483647 h 337"/>
                <a:gd name="T22" fmla="*/ 2147483647 w 800"/>
                <a:gd name="T23" fmla="*/ 2147483647 h 337"/>
                <a:gd name="T24" fmla="*/ 2147483647 w 800"/>
                <a:gd name="T25" fmla="*/ 2147483647 h 337"/>
                <a:gd name="T26" fmla="*/ 2147483647 w 800"/>
                <a:gd name="T27" fmla="*/ 2147483647 h 337"/>
                <a:gd name="T28" fmla="*/ 2147483647 w 800"/>
                <a:gd name="T29" fmla="*/ 2147483647 h 337"/>
                <a:gd name="T30" fmla="*/ 2147483647 w 800"/>
                <a:gd name="T31" fmla="*/ 2147483647 h 337"/>
                <a:gd name="T32" fmla="*/ 2147483647 w 800"/>
                <a:gd name="T33" fmla="*/ 2147483647 h 337"/>
                <a:gd name="T34" fmla="*/ 2147483647 w 800"/>
                <a:gd name="T35" fmla="*/ 2147483647 h 337"/>
                <a:gd name="T36" fmla="*/ 2147483647 w 800"/>
                <a:gd name="T37" fmla="*/ 2147483647 h 337"/>
                <a:gd name="T38" fmla="*/ 2147483647 w 800"/>
                <a:gd name="T39" fmla="*/ 2147483647 h 337"/>
                <a:gd name="T40" fmla="*/ 2147483647 w 800"/>
                <a:gd name="T41" fmla="*/ 2147483647 h 337"/>
                <a:gd name="T42" fmla="*/ 2147483647 w 800"/>
                <a:gd name="T43" fmla="*/ 2147483647 h 337"/>
                <a:gd name="T44" fmla="*/ 2147483647 w 800"/>
                <a:gd name="T45" fmla="*/ 2147483647 h 337"/>
                <a:gd name="T46" fmla="*/ 2147483647 w 800"/>
                <a:gd name="T47" fmla="*/ 2147483647 h 337"/>
                <a:gd name="T48" fmla="*/ 2147483647 w 800"/>
                <a:gd name="T49" fmla="*/ 2147483647 h 337"/>
                <a:gd name="T50" fmla="*/ 2147483647 w 800"/>
                <a:gd name="T51" fmla="*/ 2147483647 h 337"/>
                <a:gd name="T52" fmla="*/ 2147483647 w 800"/>
                <a:gd name="T53" fmla="*/ 2147483647 h 337"/>
                <a:gd name="T54" fmla="*/ 2147483647 w 800"/>
                <a:gd name="T55" fmla="*/ 2147483647 h 337"/>
                <a:gd name="T56" fmla="*/ 2147483647 w 800"/>
                <a:gd name="T57" fmla="*/ 2147483647 h 337"/>
                <a:gd name="T58" fmla="*/ 2147483647 w 800"/>
                <a:gd name="T59" fmla="*/ 2147483647 h 337"/>
                <a:gd name="T60" fmla="*/ 2147483647 w 800"/>
                <a:gd name="T61" fmla="*/ 2147483647 h 337"/>
                <a:gd name="T62" fmla="*/ 2147483647 w 800"/>
                <a:gd name="T63" fmla="*/ 2147483647 h 337"/>
                <a:gd name="T64" fmla="*/ 2147483647 w 800"/>
                <a:gd name="T65" fmla="*/ 2147483647 h 337"/>
                <a:gd name="T66" fmla="*/ 2147483647 w 800"/>
                <a:gd name="T67" fmla="*/ 2147483647 h 337"/>
                <a:gd name="T68" fmla="*/ 2147483647 w 800"/>
                <a:gd name="T69" fmla="*/ 2147483647 h 337"/>
                <a:gd name="T70" fmla="*/ 2147483647 w 800"/>
                <a:gd name="T71" fmla="*/ 2147483647 h 337"/>
                <a:gd name="T72" fmla="*/ 2147483647 w 800"/>
                <a:gd name="T73" fmla="*/ 2147483647 h 337"/>
                <a:gd name="T74" fmla="*/ 2147483647 w 800"/>
                <a:gd name="T75" fmla="*/ 2147483647 h 337"/>
                <a:gd name="T76" fmla="*/ 2147483647 w 800"/>
                <a:gd name="T77" fmla="*/ 2147483647 h 337"/>
                <a:gd name="T78" fmla="*/ 2147483647 w 800"/>
                <a:gd name="T79" fmla="*/ 2147483647 h 337"/>
                <a:gd name="T80" fmla="*/ 2147483647 w 800"/>
                <a:gd name="T81" fmla="*/ 2147483647 h 337"/>
                <a:gd name="T82" fmla="*/ 2147483647 w 800"/>
                <a:gd name="T83" fmla="*/ 2147483647 h 337"/>
                <a:gd name="T84" fmla="*/ 2147483647 w 800"/>
                <a:gd name="T85" fmla="*/ 2147483647 h 337"/>
                <a:gd name="T86" fmla="*/ 2147483647 w 800"/>
                <a:gd name="T87" fmla="*/ 2147483647 h 337"/>
                <a:gd name="T88" fmla="*/ 2147483647 w 800"/>
                <a:gd name="T89" fmla="*/ 2147483647 h 337"/>
                <a:gd name="T90" fmla="*/ 2147483647 w 800"/>
                <a:gd name="T91" fmla="*/ 2147483647 h 337"/>
                <a:gd name="T92" fmla="*/ 2147483647 w 800"/>
                <a:gd name="T93" fmla="*/ 2147483647 h 337"/>
                <a:gd name="T94" fmla="*/ 2147483647 w 800"/>
                <a:gd name="T95" fmla="*/ 2147483647 h 337"/>
                <a:gd name="T96" fmla="*/ 2147483647 w 800"/>
                <a:gd name="T97" fmla="*/ 2147483647 h 337"/>
                <a:gd name="T98" fmla="*/ 2147483647 w 800"/>
                <a:gd name="T99" fmla="*/ 2147483647 h 337"/>
                <a:gd name="T100" fmla="*/ 2147483647 w 800"/>
                <a:gd name="T101" fmla="*/ 2147483647 h 337"/>
                <a:gd name="T102" fmla="*/ 2147483647 w 800"/>
                <a:gd name="T103" fmla="*/ 2147483647 h 337"/>
                <a:gd name="T104" fmla="*/ 2147483647 w 800"/>
                <a:gd name="T105" fmla="*/ 2147483647 h 337"/>
                <a:gd name="T106" fmla="*/ 2147483647 w 800"/>
                <a:gd name="T107" fmla="*/ 2147483647 h 337"/>
                <a:gd name="T108" fmla="*/ 2147483647 w 800"/>
                <a:gd name="T109" fmla="*/ 2147483647 h 337"/>
                <a:gd name="T110" fmla="*/ 2147483647 w 800"/>
                <a:gd name="T111" fmla="*/ 2147483647 h 337"/>
                <a:gd name="T112" fmla="*/ 2147483647 w 800"/>
                <a:gd name="T113" fmla="*/ 2147483647 h 337"/>
                <a:gd name="T114" fmla="*/ 2147483647 w 800"/>
                <a:gd name="T115" fmla="*/ 2147483647 h 337"/>
                <a:gd name="T116" fmla="*/ 2147483647 w 800"/>
                <a:gd name="T117" fmla="*/ 2147483647 h 3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0"/>
                <a:gd name="T178" fmla="*/ 0 h 337"/>
                <a:gd name="T179" fmla="*/ 800 w 800"/>
                <a:gd name="T180" fmla="*/ 337 h 3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0" h="337">
                  <a:moveTo>
                    <a:pt x="763" y="33"/>
                  </a:moveTo>
                  <a:lnTo>
                    <a:pt x="758" y="36"/>
                  </a:lnTo>
                  <a:lnTo>
                    <a:pt x="755" y="40"/>
                  </a:lnTo>
                  <a:lnTo>
                    <a:pt x="753" y="45"/>
                  </a:lnTo>
                  <a:lnTo>
                    <a:pt x="750" y="48"/>
                  </a:lnTo>
                  <a:lnTo>
                    <a:pt x="747" y="56"/>
                  </a:lnTo>
                  <a:lnTo>
                    <a:pt x="742" y="59"/>
                  </a:lnTo>
                  <a:lnTo>
                    <a:pt x="736" y="57"/>
                  </a:lnTo>
                  <a:lnTo>
                    <a:pt x="736" y="60"/>
                  </a:lnTo>
                  <a:lnTo>
                    <a:pt x="733" y="62"/>
                  </a:lnTo>
                  <a:lnTo>
                    <a:pt x="688" y="62"/>
                  </a:lnTo>
                  <a:lnTo>
                    <a:pt x="669" y="73"/>
                  </a:lnTo>
                  <a:lnTo>
                    <a:pt x="666" y="74"/>
                  </a:lnTo>
                  <a:lnTo>
                    <a:pt x="666" y="81"/>
                  </a:lnTo>
                  <a:lnTo>
                    <a:pt x="666" y="84"/>
                  </a:lnTo>
                  <a:lnTo>
                    <a:pt x="662" y="88"/>
                  </a:lnTo>
                  <a:lnTo>
                    <a:pt x="649" y="92"/>
                  </a:lnTo>
                  <a:lnTo>
                    <a:pt x="640" y="92"/>
                  </a:lnTo>
                  <a:lnTo>
                    <a:pt x="634" y="90"/>
                  </a:lnTo>
                  <a:lnTo>
                    <a:pt x="631" y="90"/>
                  </a:lnTo>
                  <a:lnTo>
                    <a:pt x="631" y="95"/>
                  </a:lnTo>
                  <a:lnTo>
                    <a:pt x="629" y="99"/>
                  </a:lnTo>
                  <a:lnTo>
                    <a:pt x="617" y="106"/>
                  </a:lnTo>
                  <a:lnTo>
                    <a:pt x="587" y="115"/>
                  </a:lnTo>
                  <a:lnTo>
                    <a:pt x="581" y="113"/>
                  </a:lnTo>
                  <a:lnTo>
                    <a:pt x="576" y="107"/>
                  </a:lnTo>
                  <a:lnTo>
                    <a:pt x="572" y="101"/>
                  </a:lnTo>
                  <a:lnTo>
                    <a:pt x="576" y="93"/>
                  </a:lnTo>
                  <a:lnTo>
                    <a:pt x="579" y="87"/>
                  </a:lnTo>
                  <a:lnTo>
                    <a:pt x="568" y="84"/>
                  </a:lnTo>
                  <a:lnTo>
                    <a:pt x="568" y="73"/>
                  </a:lnTo>
                  <a:lnTo>
                    <a:pt x="572" y="64"/>
                  </a:lnTo>
                  <a:lnTo>
                    <a:pt x="564" y="57"/>
                  </a:lnTo>
                  <a:lnTo>
                    <a:pt x="554" y="54"/>
                  </a:lnTo>
                  <a:lnTo>
                    <a:pt x="548" y="54"/>
                  </a:lnTo>
                  <a:lnTo>
                    <a:pt x="545" y="59"/>
                  </a:lnTo>
                  <a:lnTo>
                    <a:pt x="545" y="64"/>
                  </a:lnTo>
                  <a:lnTo>
                    <a:pt x="539" y="65"/>
                  </a:lnTo>
                  <a:lnTo>
                    <a:pt x="534" y="78"/>
                  </a:lnTo>
                  <a:lnTo>
                    <a:pt x="525" y="87"/>
                  </a:lnTo>
                  <a:lnTo>
                    <a:pt x="519" y="88"/>
                  </a:lnTo>
                  <a:lnTo>
                    <a:pt x="514" y="84"/>
                  </a:lnTo>
                  <a:lnTo>
                    <a:pt x="517" y="64"/>
                  </a:lnTo>
                  <a:lnTo>
                    <a:pt x="540" y="48"/>
                  </a:lnTo>
                  <a:lnTo>
                    <a:pt x="551" y="47"/>
                  </a:lnTo>
                  <a:lnTo>
                    <a:pt x="544" y="40"/>
                  </a:lnTo>
                  <a:lnTo>
                    <a:pt x="520" y="42"/>
                  </a:lnTo>
                  <a:lnTo>
                    <a:pt x="513" y="33"/>
                  </a:lnTo>
                  <a:lnTo>
                    <a:pt x="505" y="34"/>
                  </a:lnTo>
                  <a:lnTo>
                    <a:pt x="483" y="48"/>
                  </a:lnTo>
                  <a:lnTo>
                    <a:pt x="467" y="45"/>
                  </a:lnTo>
                  <a:lnTo>
                    <a:pt x="457" y="42"/>
                  </a:lnTo>
                  <a:lnTo>
                    <a:pt x="486" y="26"/>
                  </a:lnTo>
                  <a:lnTo>
                    <a:pt x="492" y="22"/>
                  </a:lnTo>
                  <a:lnTo>
                    <a:pt x="483" y="20"/>
                  </a:lnTo>
                  <a:lnTo>
                    <a:pt x="477" y="17"/>
                  </a:lnTo>
                  <a:lnTo>
                    <a:pt x="474" y="22"/>
                  </a:lnTo>
                  <a:lnTo>
                    <a:pt x="467" y="17"/>
                  </a:lnTo>
                  <a:lnTo>
                    <a:pt x="460" y="20"/>
                  </a:lnTo>
                  <a:lnTo>
                    <a:pt x="441" y="12"/>
                  </a:lnTo>
                  <a:lnTo>
                    <a:pt x="435" y="12"/>
                  </a:lnTo>
                  <a:lnTo>
                    <a:pt x="430" y="14"/>
                  </a:lnTo>
                  <a:lnTo>
                    <a:pt x="421" y="12"/>
                  </a:lnTo>
                  <a:lnTo>
                    <a:pt x="416" y="9"/>
                  </a:lnTo>
                  <a:lnTo>
                    <a:pt x="413" y="3"/>
                  </a:lnTo>
                  <a:lnTo>
                    <a:pt x="408" y="0"/>
                  </a:lnTo>
                  <a:lnTo>
                    <a:pt x="408" y="8"/>
                  </a:lnTo>
                  <a:lnTo>
                    <a:pt x="23" y="8"/>
                  </a:lnTo>
                  <a:lnTo>
                    <a:pt x="30" y="11"/>
                  </a:lnTo>
                  <a:lnTo>
                    <a:pt x="34" y="17"/>
                  </a:lnTo>
                  <a:lnTo>
                    <a:pt x="31" y="19"/>
                  </a:lnTo>
                  <a:lnTo>
                    <a:pt x="34" y="25"/>
                  </a:lnTo>
                  <a:lnTo>
                    <a:pt x="34" y="31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25" y="26"/>
                  </a:lnTo>
                  <a:lnTo>
                    <a:pt x="26" y="20"/>
                  </a:lnTo>
                  <a:lnTo>
                    <a:pt x="25" y="19"/>
                  </a:lnTo>
                  <a:lnTo>
                    <a:pt x="22" y="19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7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6" y="28"/>
                  </a:lnTo>
                  <a:lnTo>
                    <a:pt x="9" y="31"/>
                  </a:lnTo>
                  <a:lnTo>
                    <a:pt x="9" y="37"/>
                  </a:lnTo>
                  <a:lnTo>
                    <a:pt x="14" y="39"/>
                  </a:lnTo>
                  <a:lnTo>
                    <a:pt x="11" y="43"/>
                  </a:lnTo>
                  <a:lnTo>
                    <a:pt x="9" y="76"/>
                  </a:lnTo>
                  <a:lnTo>
                    <a:pt x="8" y="82"/>
                  </a:lnTo>
                  <a:lnTo>
                    <a:pt x="2" y="93"/>
                  </a:lnTo>
                  <a:lnTo>
                    <a:pt x="8" y="104"/>
                  </a:lnTo>
                  <a:lnTo>
                    <a:pt x="8" y="116"/>
                  </a:lnTo>
                  <a:lnTo>
                    <a:pt x="6" y="124"/>
                  </a:lnTo>
                  <a:lnTo>
                    <a:pt x="14" y="135"/>
                  </a:lnTo>
                  <a:lnTo>
                    <a:pt x="14" y="140"/>
                  </a:lnTo>
                  <a:lnTo>
                    <a:pt x="16" y="144"/>
                  </a:lnTo>
                  <a:lnTo>
                    <a:pt x="17" y="149"/>
                  </a:lnTo>
                  <a:lnTo>
                    <a:pt x="19" y="152"/>
                  </a:lnTo>
                  <a:lnTo>
                    <a:pt x="22" y="155"/>
                  </a:lnTo>
                  <a:lnTo>
                    <a:pt x="30" y="160"/>
                  </a:lnTo>
                  <a:lnTo>
                    <a:pt x="44" y="160"/>
                  </a:lnTo>
                  <a:lnTo>
                    <a:pt x="48" y="160"/>
                  </a:lnTo>
                  <a:lnTo>
                    <a:pt x="42" y="175"/>
                  </a:lnTo>
                  <a:lnTo>
                    <a:pt x="42" y="183"/>
                  </a:lnTo>
                  <a:lnTo>
                    <a:pt x="44" y="188"/>
                  </a:lnTo>
                  <a:lnTo>
                    <a:pt x="50" y="192"/>
                  </a:lnTo>
                  <a:lnTo>
                    <a:pt x="56" y="199"/>
                  </a:lnTo>
                  <a:lnTo>
                    <a:pt x="58" y="205"/>
                  </a:lnTo>
                  <a:lnTo>
                    <a:pt x="64" y="208"/>
                  </a:lnTo>
                  <a:lnTo>
                    <a:pt x="73" y="208"/>
                  </a:lnTo>
                  <a:lnTo>
                    <a:pt x="81" y="213"/>
                  </a:lnTo>
                  <a:lnTo>
                    <a:pt x="87" y="214"/>
                  </a:lnTo>
                  <a:lnTo>
                    <a:pt x="90" y="216"/>
                  </a:lnTo>
                  <a:lnTo>
                    <a:pt x="93" y="217"/>
                  </a:lnTo>
                  <a:lnTo>
                    <a:pt x="96" y="222"/>
                  </a:lnTo>
                  <a:lnTo>
                    <a:pt x="109" y="231"/>
                  </a:lnTo>
                  <a:lnTo>
                    <a:pt x="109" y="233"/>
                  </a:lnTo>
                  <a:lnTo>
                    <a:pt x="126" y="233"/>
                  </a:lnTo>
                  <a:lnTo>
                    <a:pt x="135" y="231"/>
                  </a:lnTo>
                  <a:lnTo>
                    <a:pt x="138" y="233"/>
                  </a:lnTo>
                  <a:lnTo>
                    <a:pt x="143" y="236"/>
                  </a:lnTo>
                  <a:lnTo>
                    <a:pt x="148" y="236"/>
                  </a:lnTo>
                  <a:lnTo>
                    <a:pt x="157" y="241"/>
                  </a:lnTo>
                  <a:lnTo>
                    <a:pt x="191" y="251"/>
                  </a:lnTo>
                  <a:lnTo>
                    <a:pt x="228" y="251"/>
                  </a:lnTo>
                  <a:lnTo>
                    <a:pt x="228" y="244"/>
                  </a:lnTo>
                  <a:lnTo>
                    <a:pt x="252" y="244"/>
                  </a:lnTo>
                  <a:lnTo>
                    <a:pt x="263" y="253"/>
                  </a:lnTo>
                  <a:lnTo>
                    <a:pt x="267" y="256"/>
                  </a:lnTo>
                  <a:lnTo>
                    <a:pt x="273" y="261"/>
                  </a:lnTo>
                  <a:lnTo>
                    <a:pt x="275" y="264"/>
                  </a:lnTo>
                  <a:lnTo>
                    <a:pt x="276" y="269"/>
                  </a:lnTo>
                  <a:lnTo>
                    <a:pt x="280" y="273"/>
                  </a:lnTo>
                  <a:lnTo>
                    <a:pt x="286" y="278"/>
                  </a:lnTo>
                  <a:lnTo>
                    <a:pt x="289" y="279"/>
                  </a:lnTo>
                  <a:lnTo>
                    <a:pt x="292" y="281"/>
                  </a:lnTo>
                  <a:lnTo>
                    <a:pt x="298" y="282"/>
                  </a:lnTo>
                  <a:lnTo>
                    <a:pt x="300" y="279"/>
                  </a:lnTo>
                  <a:lnTo>
                    <a:pt x="303" y="275"/>
                  </a:lnTo>
                  <a:lnTo>
                    <a:pt x="304" y="273"/>
                  </a:lnTo>
                  <a:lnTo>
                    <a:pt x="308" y="272"/>
                  </a:lnTo>
                  <a:lnTo>
                    <a:pt x="315" y="270"/>
                  </a:lnTo>
                  <a:lnTo>
                    <a:pt x="323" y="273"/>
                  </a:lnTo>
                  <a:lnTo>
                    <a:pt x="329" y="278"/>
                  </a:lnTo>
                  <a:lnTo>
                    <a:pt x="332" y="282"/>
                  </a:lnTo>
                  <a:lnTo>
                    <a:pt x="334" y="286"/>
                  </a:lnTo>
                  <a:lnTo>
                    <a:pt x="339" y="293"/>
                  </a:lnTo>
                  <a:lnTo>
                    <a:pt x="349" y="303"/>
                  </a:lnTo>
                  <a:lnTo>
                    <a:pt x="351" y="314"/>
                  </a:lnTo>
                  <a:lnTo>
                    <a:pt x="363" y="321"/>
                  </a:lnTo>
                  <a:lnTo>
                    <a:pt x="365" y="321"/>
                  </a:lnTo>
                  <a:lnTo>
                    <a:pt x="368" y="321"/>
                  </a:lnTo>
                  <a:lnTo>
                    <a:pt x="374" y="323"/>
                  </a:lnTo>
                  <a:lnTo>
                    <a:pt x="381" y="326"/>
                  </a:lnTo>
                  <a:lnTo>
                    <a:pt x="381" y="324"/>
                  </a:lnTo>
                  <a:lnTo>
                    <a:pt x="379" y="317"/>
                  </a:lnTo>
                  <a:lnTo>
                    <a:pt x="381" y="300"/>
                  </a:lnTo>
                  <a:lnTo>
                    <a:pt x="385" y="295"/>
                  </a:lnTo>
                  <a:lnTo>
                    <a:pt x="396" y="289"/>
                  </a:lnTo>
                  <a:lnTo>
                    <a:pt x="407" y="284"/>
                  </a:lnTo>
                  <a:lnTo>
                    <a:pt x="410" y="282"/>
                  </a:lnTo>
                  <a:lnTo>
                    <a:pt x="412" y="281"/>
                  </a:lnTo>
                  <a:lnTo>
                    <a:pt x="416" y="276"/>
                  </a:lnTo>
                  <a:lnTo>
                    <a:pt x="427" y="269"/>
                  </a:lnTo>
                  <a:lnTo>
                    <a:pt x="430" y="272"/>
                  </a:lnTo>
                  <a:lnTo>
                    <a:pt x="432" y="273"/>
                  </a:lnTo>
                  <a:lnTo>
                    <a:pt x="440" y="273"/>
                  </a:lnTo>
                  <a:lnTo>
                    <a:pt x="449" y="275"/>
                  </a:lnTo>
                  <a:lnTo>
                    <a:pt x="457" y="272"/>
                  </a:lnTo>
                  <a:lnTo>
                    <a:pt x="463" y="275"/>
                  </a:lnTo>
                  <a:lnTo>
                    <a:pt x="463" y="278"/>
                  </a:lnTo>
                  <a:lnTo>
                    <a:pt x="464" y="279"/>
                  </a:lnTo>
                  <a:lnTo>
                    <a:pt x="471" y="281"/>
                  </a:lnTo>
                  <a:lnTo>
                    <a:pt x="475" y="278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80" y="276"/>
                  </a:lnTo>
                  <a:lnTo>
                    <a:pt x="486" y="278"/>
                  </a:lnTo>
                  <a:lnTo>
                    <a:pt x="489" y="276"/>
                  </a:lnTo>
                  <a:lnTo>
                    <a:pt x="489" y="269"/>
                  </a:lnTo>
                  <a:lnTo>
                    <a:pt x="480" y="267"/>
                  </a:lnTo>
                  <a:lnTo>
                    <a:pt x="495" y="265"/>
                  </a:lnTo>
                  <a:lnTo>
                    <a:pt x="505" y="264"/>
                  </a:lnTo>
                  <a:lnTo>
                    <a:pt x="505" y="265"/>
                  </a:lnTo>
                  <a:lnTo>
                    <a:pt x="508" y="267"/>
                  </a:lnTo>
                  <a:lnTo>
                    <a:pt x="519" y="265"/>
                  </a:lnTo>
                  <a:lnTo>
                    <a:pt x="523" y="264"/>
                  </a:lnTo>
                  <a:lnTo>
                    <a:pt x="526" y="264"/>
                  </a:lnTo>
                  <a:lnTo>
                    <a:pt x="536" y="269"/>
                  </a:lnTo>
                  <a:lnTo>
                    <a:pt x="540" y="265"/>
                  </a:lnTo>
                  <a:lnTo>
                    <a:pt x="542" y="267"/>
                  </a:lnTo>
                  <a:lnTo>
                    <a:pt x="544" y="269"/>
                  </a:lnTo>
                  <a:lnTo>
                    <a:pt x="545" y="272"/>
                  </a:lnTo>
                  <a:lnTo>
                    <a:pt x="548" y="272"/>
                  </a:lnTo>
                  <a:lnTo>
                    <a:pt x="553" y="273"/>
                  </a:lnTo>
                  <a:lnTo>
                    <a:pt x="564" y="267"/>
                  </a:lnTo>
                  <a:lnTo>
                    <a:pt x="578" y="279"/>
                  </a:lnTo>
                  <a:lnTo>
                    <a:pt x="581" y="286"/>
                  </a:lnTo>
                  <a:lnTo>
                    <a:pt x="581" y="290"/>
                  </a:lnTo>
                  <a:lnTo>
                    <a:pt x="579" y="296"/>
                  </a:lnTo>
                  <a:lnTo>
                    <a:pt x="579" y="301"/>
                  </a:lnTo>
                  <a:lnTo>
                    <a:pt x="585" y="310"/>
                  </a:lnTo>
                  <a:lnTo>
                    <a:pt x="592" y="310"/>
                  </a:lnTo>
                  <a:lnTo>
                    <a:pt x="592" y="315"/>
                  </a:lnTo>
                  <a:lnTo>
                    <a:pt x="592" y="320"/>
                  </a:lnTo>
                  <a:lnTo>
                    <a:pt x="596" y="326"/>
                  </a:lnTo>
                  <a:lnTo>
                    <a:pt x="601" y="335"/>
                  </a:lnTo>
                  <a:lnTo>
                    <a:pt x="607" y="337"/>
                  </a:lnTo>
                  <a:lnTo>
                    <a:pt x="613" y="335"/>
                  </a:lnTo>
                  <a:lnTo>
                    <a:pt x="615" y="326"/>
                  </a:lnTo>
                  <a:lnTo>
                    <a:pt x="618" y="315"/>
                  </a:lnTo>
                  <a:lnTo>
                    <a:pt x="615" y="309"/>
                  </a:lnTo>
                  <a:lnTo>
                    <a:pt x="612" y="300"/>
                  </a:lnTo>
                  <a:lnTo>
                    <a:pt x="612" y="295"/>
                  </a:lnTo>
                  <a:lnTo>
                    <a:pt x="610" y="292"/>
                  </a:lnTo>
                  <a:lnTo>
                    <a:pt x="606" y="281"/>
                  </a:lnTo>
                  <a:lnTo>
                    <a:pt x="598" y="261"/>
                  </a:lnTo>
                  <a:lnTo>
                    <a:pt x="598" y="255"/>
                  </a:lnTo>
                  <a:lnTo>
                    <a:pt x="601" y="248"/>
                  </a:lnTo>
                  <a:lnTo>
                    <a:pt x="604" y="242"/>
                  </a:lnTo>
                  <a:lnTo>
                    <a:pt x="627" y="225"/>
                  </a:lnTo>
                  <a:lnTo>
                    <a:pt x="640" y="216"/>
                  </a:lnTo>
                  <a:lnTo>
                    <a:pt x="643" y="213"/>
                  </a:lnTo>
                  <a:lnTo>
                    <a:pt x="645" y="211"/>
                  </a:lnTo>
                  <a:lnTo>
                    <a:pt x="654" y="208"/>
                  </a:lnTo>
                  <a:lnTo>
                    <a:pt x="663" y="203"/>
                  </a:lnTo>
                  <a:lnTo>
                    <a:pt x="668" y="203"/>
                  </a:lnTo>
                  <a:lnTo>
                    <a:pt x="662" y="194"/>
                  </a:lnTo>
                  <a:lnTo>
                    <a:pt x="665" y="192"/>
                  </a:lnTo>
                  <a:lnTo>
                    <a:pt x="668" y="191"/>
                  </a:lnTo>
                  <a:lnTo>
                    <a:pt x="674" y="191"/>
                  </a:lnTo>
                  <a:lnTo>
                    <a:pt x="668" y="188"/>
                  </a:lnTo>
                  <a:lnTo>
                    <a:pt x="665" y="186"/>
                  </a:lnTo>
                  <a:lnTo>
                    <a:pt x="669" y="180"/>
                  </a:lnTo>
                  <a:lnTo>
                    <a:pt x="674" y="175"/>
                  </a:lnTo>
                  <a:lnTo>
                    <a:pt x="658" y="168"/>
                  </a:lnTo>
                  <a:lnTo>
                    <a:pt x="663" y="168"/>
                  </a:lnTo>
                  <a:lnTo>
                    <a:pt x="665" y="166"/>
                  </a:lnTo>
                  <a:lnTo>
                    <a:pt x="665" y="163"/>
                  </a:lnTo>
                  <a:lnTo>
                    <a:pt x="660" y="158"/>
                  </a:lnTo>
                  <a:lnTo>
                    <a:pt x="657" y="154"/>
                  </a:lnTo>
                  <a:lnTo>
                    <a:pt x="658" y="146"/>
                  </a:lnTo>
                  <a:lnTo>
                    <a:pt x="665" y="154"/>
                  </a:lnTo>
                  <a:lnTo>
                    <a:pt x="668" y="157"/>
                  </a:lnTo>
                  <a:lnTo>
                    <a:pt x="666" y="149"/>
                  </a:lnTo>
                  <a:lnTo>
                    <a:pt x="665" y="143"/>
                  </a:lnTo>
                  <a:lnTo>
                    <a:pt x="669" y="140"/>
                  </a:lnTo>
                  <a:lnTo>
                    <a:pt x="674" y="138"/>
                  </a:lnTo>
                  <a:lnTo>
                    <a:pt x="676" y="141"/>
                  </a:lnTo>
                  <a:lnTo>
                    <a:pt x="676" y="143"/>
                  </a:lnTo>
                  <a:lnTo>
                    <a:pt x="672" y="146"/>
                  </a:lnTo>
                  <a:lnTo>
                    <a:pt x="671" y="149"/>
                  </a:lnTo>
                  <a:lnTo>
                    <a:pt x="671" y="154"/>
                  </a:lnTo>
                  <a:lnTo>
                    <a:pt x="677" y="160"/>
                  </a:lnTo>
                  <a:lnTo>
                    <a:pt x="676" y="164"/>
                  </a:lnTo>
                  <a:lnTo>
                    <a:pt x="674" y="171"/>
                  </a:lnTo>
                  <a:lnTo>
                    <a:pt x="679" y="164"/>
                  </a:lnTo>
                  <a:lnTo>
                    <a:pt x="679" y="161"/>
                  </a:lnTo>
                  <a:lnTo>
                    <a:pt x="680" y="160"/>
                  </a:lnTo>
                  <a:lnTo>
                    <a:pt x="686" y="155"/>
                  </a:lnTo>
                  <a:lnTo>
                    <a:pt x="685" y="149"/>
                  </a:lnTo>
                  <a:lnTo>
                    <a:pt x="683" y="143"/>
                  </a:lnTo>
                  <a:lnTo>
                    <a:pt x="682" y="135"/>
                  </a:lnTo>
                  <a:lnTo>
                    <a:pt x="682" y="132"/>
                  </a:lnTo>
                  <a:lnTo>
                    <a:pt x="683" y="132"/>
                  </a:lnTo>
                  <a:lnTo>
                    <a:pt x="686" y="130"/>
                  </a:lnTo>
                  <a:lnTo>
                    <a:pt x="688" y="130"/>
                  </a:lnTo>
                  <a:lnTo>
                    <a:pt x="688" y="135"/>
                  </a:lnTo>
                  <a:lnTo>
                    <a:pt x="688" y="141"/>
                  </a:lnTo>
                  <a:lnTo>
                    <a:pt x="690" y="147"/>
                  </a:lnTo>
                  <a:lnTo>
                    <a:pt x="696" y="138"/>
                  </a:lnTo>
                  <a:lnTo>
                    <a:pt x="699" y="135"/>
                  </a:lnTo>
                  <a:lnTo>
                    <a:pt x="700" y="132"/>
                  </a:lnTo>
                  <a:lnTo>
                    <a:pt x="700" y="127"/>
                  </a:lnTo>
                  <a:lnTo>
                    <a:pt x="699" y="123"/>
                  </a:lnTo>
                  <a:lnTo>
                    <a:pt x="719" y="119"/>
                  </a:lnTo>
                  <a:lnTo>
                    <a:pt x="725" y="118"/>
                  </a:lnTo>
                  <a:lnTo>
                    <a:pt x="728" y="116"/>
                  </a:lnTo>
                  <a:lnTo>
                    <a:pt x="725" y="116"/>
                  </a:lnTo>
                  <a:lnTo>
                    <a:pt x="719" y="118"/>
                  </a:lnTo>
                  <a:lnTo>
                    <a:pt x="716" y="118"/>
                  </a:lnTo>
                  <a:lnTo>
                    <a:pt x="713" y="118"/>
                  </a:lnTo>
                  <a:lnTo>
                    <a:pt x="710" y="116"/>
                  </a:lnTo>
                  <a:lnTo>
                    <a:pt x="708" y="116"/>
                  </a:lnTo>
                  <a:lnTo>
                    <a:pt x="710" y="116"/>
                  </a:lnTo>
                  <a:lnTo>
                    <a:pt x="713" y="115"/>
                  </a:lnTo>
                  <a:lnTo>
                    <a:pt x="714" y="115"/>
                  </a:lnTo>
                  <a:lnTo>
                    <a:pt x="719" y="113"/>
                  </a:lnTo>
                  <a:lnTo>
                    <a:pt x="724" y="113"/>
                  </a:lnTo>
                  <a:lnTo>
                    <a:pt x="725" y="113"/>
                  </a:lnTo>
                  <a:lnTo>
                    <a:pt x="728" y="113"/>
                  </a:lnTo>
                  <a:lnTo>
                    <a:pt x="733" y="113"/>
                  </a:lnTo>
                  <a:lnTo>
                    <a:pt x="738" y="112"/>
                  </a:lnTo>
                  <a:lnTo>
                    <a:pt x="739" y="110"/>
                  </a:lnTo>
                  <a:lnTo>
                    <a:pt x="741" y="107"/>
                  </a:lnTo>
                  <a:lnTo>
                    <a:pt x="744" y="90"/>
                  </a:lnTo>
                  <a:lnTo>
                    <a:pt x="749" y="87"/>
                  </a:lnTo>
                  <a:lnTo>
                    <a:pt x="756" y="84"/>
                  </a:lnTo>
                  <a:lnTo>
                    <a:pt x="767" y="76"/>
                  </a:lnTo>
                  <a:lnTo>
                    <a:pt x="770" y="70"/>
                  </a:lnTo>
                  <a:lnTo>
                    <a:pt x="776" y="70"/>
                  </a:lnTo>
                  <a:lnTo>
                    <a:pt x="776" y="71"/>
                  </a:lnTo>
                  <a:lnTo>
                    <a:pt x="783" y="71"/>
                  </a:lnTo>
                  <a:lnTo>
                    <a:pt x="787" y="70"/>
                  </a:lnTo>
                  <a:lnTo>
                    <a:pt x="794" y="68"/>
                  </a:lnTo>
                  <a:lnTo>
                    <a:pt x="798" y="67"/>
                  </a:lnTo>
                  <a:lnTo>
                    <a:pt x="800" y="67"/>
                  </a:lnTo>
                  <a:lnTo>
                    <a:pt x="797" y="62"/>
                  </a:lnTo>
                  <a:lnTo>
                    <a:pt x="795" y="60"/>
                  </a:lnTo>
                  <a:lnTo>
                    <a:pt x="790" y="57"/>
                  </a:lnTo>
                  <a:lnTo>
                    <a:pt x="789" y="54"/>
                  </a:lnTo>
                  <a:lnTo>
                    <a:pt x="786" y="53"/>
                  </a:lnTo>
                  <a:lnTo>
                    <a:pt x="786" y="47"/>
                  </a:lnTo>
                  <a:lnTo>
                    <a:pt x="786" y="36"/>
                  </a:lnTo>
                  <a:lnTo>
                    <a:pt x="781" y="31"/>
                  </a:lnTo>
                  <a:lnTo>
                    <a:pt x="769" y="31"/>
                  </a:lnTo>
                  <a:lnTo>
                    <a:pt x="769" y="29"/>
                  </a:lnTo>
                  <a:lnTo>
                    <a:pt x="766" y="29"/>
                  </a:lnTo>
                  <a:lnTo>
                    <a:pt x="763" y="3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6" name="Rectangle 695"/>
            <p:cNvSpPr>
              <a:spLocks noChangeArrowheads="1"/>
            </p:cNvSpPr>
            <p:nvPr/>
          </p:nvSpPr>
          <p:spPr bwMode="auto">
            <a:xfrm>
              <a:off x="3544074" y="2609859"/>
              <a:ext cx="1720" cy="1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67" name="Freeform 696"/>
            <p:cNvSpPr>
              <a:spLocks/>
            </p:cNvSpPr>
            <p:nvPr/>
          </p:nvSpPr>
          <p:spPr bwMode="auto">
            <a:xfrm>
              <a:off x="3478711" y="3056050"/>
              <a:ext cx="12040" cy="952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6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68" name="Freeform 697"/>
            <p:cNvSpPr>
              <a:spLocks/>
            </p:cNvSpPr>
            <p:nvPr/>
          </p:nvSpPr>
          <p:spPr bwMode="auto">
            <a:xfrm>
              <a:off x="3489031" y="3048112"/>
              <a:ext cx="13761" cy="1429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8"/>
                </a:cxn>
                <a:cxn ang="0">
                  <a:pos x="3" y="8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3" y="0"/>
                </a:cxn>
                <a:cxn ang="0">
                  <a:pos x="0" y="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lnTo>
                    <a:pt x="1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6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69" name="Freeform 698"/>
            <p:cNvSpPr>
              <a:spLocks/>
            </p:cNvSpPr>
            <p:nvPr/>
          </p:nvSpPr>
          <p:spPr bwMode="auto">
            <a:xfrm>
              <a:off x="3494191" y="3052875"/>
              <a:ext cx="15481" cy="952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8" y="0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70" name="Freeform 699"/>
            <p:cNvSpPr>
              <a:spLocks/>
            </p:cNvSpPr>
            <p:nvPr/>
          </p:nvSpPr>
          <p:spPr bwMode="auto">
            <a:xfrm>
              <a:off x="4106546" y="3522885"/>
              <a:ext cx="65364" cy="90509"/>
            </a:xfrm>
            <a:custGeom>
              <a:avLst/>
              <a:gdLst/>
              <a:ahLst/>
              <a:cxnLst>
                <a:cxn ang="0">
                  <a:pos x="31" y="11"/>
                </a:cxn>
                <a:cxn ang="0">
                  <a:pos x="30" y="9"/>
                </a:cxn>
                <a:cxn ang="0">
                  <a:pos x="28" y="9"/>
                </a:cxn>
                <a:cxn ang="0">
                  <a:pos x="25" y="4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1" y="6"/>
                </a:cxn>
                <a:cxn ang="0">
                  <a:pos x="9" y="4"/>
                </a:cxn>
                <a:cxn ang="0">
                  <a:pos x="11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5" y="6"/>
                </a:cxn>
                <a:cxn ang="0">
                  <a:pos x="2" y="14"/>
                </a:cxn>
                <a:cxn ang="0">
                  <a:pos x="2" y="20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5" y="26"/>
                </a:cxn>
                <a:cxn ang="0">
                  <a:pos x="5" y="29"/>
                </a:cxn>
                <a:cxn ang="0">
                  <a:pos x="5" y="32"/>
                </a:cxn>
                <a:cxn ang="0">
                  <a:pos x="5" y="39"/>
                </a:cxn>
                <a:cxn ang="0">
                  <a:pos x="5" y="40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6" y="51"/>
                </a:cxn>
                <a:cxn ang="0">
                  <a:pos x="8" y="49"/>
                </a:cxn>
                <a:cxn ang="0">
                  <a:pos x="11" y="49"/>
                </a:cxn>
                <a:cxn ang="0">
                  <a:pos x="17" y="49"/>
                </a:cxn>
                <a:cxn ang="0">
                  <a:pos x="22" y="49"/>
                </a:cxn>
                <a:cxn ang="0">
                  <a:pos x="23" y="48"/>
                </a:cxn>
                <a:cxn ang="0">
                  <a:pos x="30" y="37"/>
                </a:cxn>
                <a:cxn ang="0">
                  <a:pos x="40" y="21"/>
                </a:cxn>
                <a:cxn ang="0">
                  <a:pos x="40" y="21"/>
                </a:cxn>
                <a:cxn ang="0">
                  <a:pos x="37" y="20"/>
                </a:cxn>
                <a:cxn ang="0">
                  <a:pos x="36" y="18"/>
                </a:cxn>
                <a:cxn ang="0">
                  <a:pos x="36" y="15"/>
                </a:cxn>
                <a:cxn ang="0">
                  <a:pos x="34" y="14"/>
                </a:cxn>
                <a:cxn ang="0">
                  <a:pos x="31" y="11"/>
                </a:cxn>
              </a:cxnLst>
              <a:rect l="0" t="0" r="r" b="b"/>
              <a:pathLst>
                <a:path w="40" h="51">
                  <a:moveTo>
                    <a:pt x="31" y="11"/>
                  </a:moveTo>
                  <a:lnTo>
                    <a:pt x="31" y="11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6" y="7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7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3" y="43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22" y="49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30" y="43"/>
                  </a:lnTo>
                  <a:lnTo>
                    <a:pt x="30" y="37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37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71" name="Freeform 700"/>
            <p:cNvSpPr>
              <a:spLocks/>
            </p:cNvSpPr>
            <p:nvPr/>
          </p:nvSpPr>
          <p:spPr bwMode="auto">
            <a:xfrm>
              <a:off x="3658588" y="3533010"/>
              <a:ext cx="899789" cy="963638"/>
            </a:xfrm>
            <a:custGeom>
              <a:avLst/>
              <a:gdLst>
                <a:gd name="T0" fmla="*/ 2147483647 w 541"/>
                <a:gd name="T1" fmla="*/ 2147483647 h 540"/>
                <a:gd name="T2" fmla="*/ 2147483647 w 541"/>
                <a:gd name="T3" fmla="*/ 2147483647 h 540"/>
                <a:gd name="T4" fmla="*/ 2147483647 w 541"/>
                <a:gd name="T5" fmla="*/ 2147483647 h 540"/>
                <a:gd name="T6" fmla="*/ 2147483647 w 541"/>
                <a:gd name="T7" fmla="*/ 2147483647 h 540"/>
                <a:gd name="T8" fmla="*/ 2147483647 w 541"/>
                <a:gd name="T9" fmla="*/ 2147483647 h 540"/>
                <a:gd name="T10" fmla="*/ 2147483647 w 541"/>
                <a:gd name="T11" fmla="*/ 2147483647 h 540"/>
                <a:gd name="T12" fmla="*/ 2147483647 w 541"/>
                <a:gd name="T13" fmla="*/ 2147483647 h 540"/>
                <a:gd name="T14" fmla="*/ 2147483647 w 541"/>
                <a:gd name="T15" fmla="*/ 2147483647 h 540"/>
                <a:gd name="T16" fmla="*/ 2147483647 w 541"/>
                <a:gd name="T17" fmla="*/ 2147483647 h 540"/>
                <a:gd name="T18" fmla="*/ 2147483647 w 541"/>
                <a:gd name="T19" fmla="*/ 2147483647 h 540"/>
                <a:gd name="T20" fmla="*/ 2147483647 w 541"/>
                <a:gd name="T21" fmla="*/ 2147483647 h 540"/>
                <a:gd name="T22" fmla="*/ 2147483647 w 541"/>
                <a:gd name="T23" fmla="*/ 2147483647 h 540"/>
                <a:gd name="T24" fmla="*/ 2147483647 w 541"/>
                <a:gd name="T25" fmla="*/ 2147483647 h 540"/>
                <a:gd name="T26" fmla="*/ 2147483647 w 541"/>
                <a:gd name="T27" fmla="*/ 2147483647 h 540"/>
                <a:gd name="T28" fmla="*/ 2147483647 w 541"/>
                <a:gd name="T29" fmla="*/ 2147483647 h 540"/>
                <a:gd name="T30" fmla="*/ 2147483647 w 541"/>
                <a:gd name="T31" fmla="*/ 2147483647 h 540"/>
                <a:gd name="T32" fmla="*/ 2147483647 w 541"/>
                <a:gd name="T33" fmla="*/ 2147483647 h 540"/>
                <a:gd name="T34" fmla="*/ 2147483647 w 541"/>
                <a:gd name="T35" fmla="*/ 2147483647 h 540"/>
                <a:gd name="T36" fmla="*/ 2147483647 w 541"/>
                <a:gd name="T37" fmla="*/ 2147483647 h 540"/>
                <a:gd name="T38" fmla="*/ 2147483647 w 541"/>
                <a:gd name="T39" fmla="*/ 2147483647 h 540"/>
                <a:gd name="T40" fmla="*/ 2147483647 w 541"/>
                <a:gd name="T41" fmla="*/ 2147483647 h 540"/>
                <a:gd name="T42" fmla="*/ 2147483647 w 541"/>
                <a:gd name="T43" fmla="*/ 2147483647 h 540"/>
                <a:gd name="T44" fmla="*/ 2147483647 w 541"/>
                <a:gd name="T45" fmla="*/ 2147483647 h 540"/>
                <a:gd name="T46" fmla="*/ 2147483647 w 541"/>
                <a:gd name="T47" fmla="*/ 2147483647 h 540"/>
                <a:gd name="T48" fmla="*/ 2147483647 w 541"/>
                <a:gd name="T49" fmla="*/ 2147483647 h 540"/>
                <a:gd name="T50" fmla="*/ 2147483647 w 541"/>
                <a:gd name="T51" fmla="*/ 2147483647 h 540"/>
                <a:gd name="T52" fmla="*/ 2147483647 w 541"/>
                <a:gd name="T53" fmla="*/ 2147483647 h 540"/>
                <a:gd name="T54" fmla="*/ 2147483647 w 541"/>
                <a:gd name="T55" fmla="*/ 2147483647 h 540"/>
                <a:gd name="T56" fmla="*/ 2147483647 w 541"/>
                <a:gd name="T57" fmla="*/ 2147483647 h 540"/>
                <a:gd name="T58" fmla="*/ 2147483647 w 541"/>
                <a:gd name="T59" fmla="*/ 2147483647 h 540"/>
                <a:gd name="T60" fmla="*/ 2147483647 w 541"/>
                <a:gd name="T61" fmla="*/ 2147483647 h 540"/>
                <a:gd name="T62" fmla="*/ 2147483647 w 541"/>
                <a:gd name="T63" fmla="*/ 2147483647 h 540"/>
                <a:gd name="T64" fmla="*/ 2147483647 w 541"/>
                <a:gd name="T65" fmla="*/ 2147483647 h 540"/>
                <a:gd name="T66" fmla="*/ 2147483647 w 541"/>
                <a:gd name="T67" fmla="*/ 2147483647 h 540"/>
                <a:gd name="T68" fmla="*/ 2147483647 w 541"/>
                <a:gd name="T69" fmla="*/ 2147483647 h 540"/>
                <a:gd name="T70" fmla="*/ 2147483647 w 541"/>
                <a:gd name="T71" fmla="*/ 2147483647 h 540"/>
                <a:gd name="T72" fmla="*/ 2147483647 w 541"/>
                <a:gd name="T73" fmla="*/ 2147483647 h 540"/>
                <a:gd name="T74" fmla="*/ 2147483647 w 541"/>
                <a:gd name="T75" fmla="*/ 2147483647 h 540"/>
                <a:gd name="T76" fmla="*/ 2147483647 w 541"/>
                <a:gd name="T77" fmla="*/ 2147483647 h 540"/>
                <a:gd name="T78" fmla="*/ 2147483647 w 541"/>
                <a:gd name="T79" fmla="*/ 2147483647 h 540"/>
                <a:gd name="T80" fmla="*/ 2147483647 w 541"/>
                <a:gd name="T81" fmla="*/ 2147483647 h 540"/>
                <a:gd name="T82" fmla="*/ 2147483647 w 541"/>
                <a:gd name="T83" fmla="*/ 2147483647 h 540"/>
                <a:gd name="T84" fmla="*/ 2147483647 w 541"/>
                <a:gd name="T85" fmla="*/ 2147483647 h 540"/>
                <a:gd name="T86" fmla="*/ 2147483647 w 541"/>
                <a:gd name="T87" fmla="*/ 2147483647 h 540"/>
                <a:gd name="T88" fmla="*/ 2147483647 w 541"/>
                <a:gd name="T89" fmla="*/ 2147483647 h 540"/>
                <a:gd name="T90" fmla="*/ 2147483647 w 541"/>
                <a:gd name="T91" fmla="*/ 2147483647 h 540"/>
                <a:gd name="T92" fmla="*/ 2147483647 w 541"/>
                <a:gd name="T93" fmla="*/ 2147483647 h 540"/>
                <a:gd name="T94" fmla="*/ 2147483647 w 541"/>
                <a:gd name="T95" fmla="*/ 2147483647 h 540"/>
                <a:gd name="T96" fmla="*/ 2147483647 w 541"/>
                <a:gd name="T97" fmla="*/ 2147483647 h 540"/>
                <a:gd name="T98" fmla="*/ 2147483647 w 541"/>
                <a:gd name="T99" fmla="*/ 2147483647 h 540"/>
                <a:gd name="T100" fmla="*/ 2147483647 w 541"/>
                <a:gd name="T101" fmla="*/ 2147483647 h 540"/>
                <a:gd name="T102" fmla="*/ 2147483647 w 541"/>
                <a:gd name="T103" fmla="*/ 2147483647 h 540"/>
                <a:gd name="T104" fmla="*/ 2147483647 w 541"/>
                <a:gd name="T105" fmla="*/ 2147483647 h 540"/>
                <a:gd name="T106" fmla="*/ 2147483647 w 541"/>
                <a:gd name="T107" fmla="*/ 2147483647 h 540"/>
                <a:gd name="T108" fmla="*/ 2147483647 w 541"/>
                <a:gd name="T109" fmla="*/ 2147483647 h 540"/>
                <a:gd name="T110" fmla="*/ 2147483647 w 541"/>
                <a:gd name="T111" fmla="*/ 2147483647 h 540"/>
                <a:gd name="T112" fmla="*/ 2147483647 w 541"/>
                <a:gd name="T113" fmla="*/ 2147483647 h 540"/>
                <a:gd name="T114" fmla="*/ 2147483647 w 541"/>
                <a:gd name="T115" fmla="*/ 2147483647 h 540"/>
                <a:gd name="T116" fmla="*/ 2147483647 w 541"/>
                <a:gd name="T117" fmla="*/ 2147483647 h 540"/>
                <a:gd name="T118" fmla="*/ 2147483647 w 541"/>
                <a:gd name="T119" fmla="*/ 2147483647 h 540"/>
                <a:gd name="T120" fmla="*/ 2147483647 w 541"/>
                <a:gd name="T121" fmla="*/ 2147483647 h 5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41"/>
                <a:gd name="T184" fmla="*/ 0 h 540"/>
                <a:gd name="T185" fmla="*/ 541 w 541"/>
                <a:gd name="T186" fmla="*/ 540 h 5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41" h="540">
                  <a:moveTo>
                    <a:pt x="314" y="20"/>
                  </a:moveTo>
                  <a:lnTo>
                    <a:pt x="314" y="20"/>
                  </a:lnTo>
                  <a:lnTo>
                    <a:pt x="314" y="19"/>
                  </a:lnTo>
                  <a:lnTo>
                    <a:pt x="313" y="17"/>
                  </a:lnTo>
                  <a:lnTo>
                    <a:pt x="313" y="15"/>
                  </a:lnTo>
                  <a:lnTo>
                    <a:pt x="309" y="15"/>
                  </a:lnTo>
                  <a:lnTo>
                    <a:pt x="299" y="31"/>
                  </a:lnTo>
                  <a:lnTo>
                    <a:pt x="299" y="37"/>
                  </a:lnTo>
                  <a:lnTo>
                    <a:pt x="292" y="42"/>
                  </a:lnTo>
                  <a:lnTo>
                    <a:pt x="291" y="43"/>
                  </a:lnTo>
                  <a:lnTo>
                    <a:pt x="286" y="43"/>
                  </a:lnTo>
                  <a:lnTo>
                    <a:pt x="280" y="43"/>
                  </a:lnTo>
                  <a:lnTo>
                    <a:pt x="277" y="43"/>
                  </a:lnTo>
                  <a:lnTo>
                    <a:pt x="275" y="45"/>
                  </a:lnTo>
                  <a:lnTo>
                    <a:pt x="271" y="43"/>
                  </a:lnTo>
                  <a:lnTo>
                    <a:pt x="269" y="43"/>
                  </a:lnTo>
                  <a:lnTo>
                    <a:pt x="269" y="42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58" y="39"/>
                  </a:lnTo>
                  <a:lnTo>
                    <a:pt x="255" y="39"/>
                  </a:lnTo>
                  <a:lnTo>
                    <a:pt x="254" y="39"/>
                  </a:lnTo>
                  <a:lnTo>
                    <a:pt x="250" y="39"/>
                  </a:lnTo>
                  <a:lnTo>
                    <a:pt x="247" y="40"/>
                  </a:lnTo>
                  <a:lnTo>
                    <a:pt x="247" y="42"/>
                  </a:lnTo>
                  <a:lnTo>
                    <a:pt x="250" y="43"/>
                  </a:lnTo>
                  <a:lnTo>
                    <a:pt x="250" y="45"/>
                  </a:lnTo>
                  <a:lnTo>
                    <a:pt x="249" y="47"/>
                  </a:lnTo>
                  <a:lnTo>
                    <a:pt x="244" y="47"/>
                  </a:lnTo>
                  <a:lnTo>
                    <a:pt x="241" y="47"/>
                  </a:lnTo>
                  <a:lnTo>
                    <a:pt x="238" y="47"/>
                  </a:lnTo>
                  <a:lnTo>
                    <a:pt x="235" y="45"/>
                  </a:lnTo>
                  <a:lnTo>
                    <a:pt x="235" y="47"/>
                  </a:lnTo>
                  <a:lnTo>
                    <a:pt x="232" y="48"/>
                  </a:lnTo>
                  <a:lnTo>
                    <a:pt x="229" y="50"/>
                  </a:lnTo>
                  <a:lnTo>
                    <a:pt x="227" y="50"/>
                  </a:lnTo>
                  <a:lnTo>
                    <a:pt x="226" y="51"/>
                  </a:lnTo>
                  <a:lnTo>
                    <a:pt x="221" y="53"/>
                  </a:lnTo>
                  <a:lnTo>
                    <a:pt x="216" y="53"/>
                  </a:lnTo>
                  <a:lnTo>
                    <a:pt x="215" y="53"/>
                  </a:lnTo>
                  <a:lnTo>
                    <a:pt x="215" y="54"/>
                  </a:lnTo>
                  <a:lnTo>
                    <a:pt x="208" y="56"/>
                  </a:lnTo>
                  <a:lnTo>
                    <a:pt x="204" y="54"/>
                  </a:lnTo>
                  <a:lnTo>
                    <a:pt x="201" y="53"/>
                  </a:lnTo>
                  <a:lnTo>
                    <a:pt x="198" y="50"/>
                  </a:lnTo>
                  <a:lnTo>
                    <a:pt x="198" y="48"/>
                  </a:lnTo>
                  <a:lnTo>
                    <a:pt x="198" y="47"/>
                  </a:lnTo>
                  <a:lnTo>
                    <a:pt x="198" y="45"/>
                  </a:lnTo>
                  <a:lnTo>
                    <a:pt x="196" y="43"/>
                  </a:lnTo>
                  <a:lnTo>
                    <a:pt x="193" y="40"/>
                  </a:lnTo>
                  <a:lnTo>
                    <a:pt x="193" y="37"/>
                  </a:lnTo>
                  <a:lnTo>
                    <a:pt x="195" y="34"/>
                  </a:lnTo>
                  <a:lnTo>
                    <a:pt x="195" y="31"/>
                  </a:lnTo>
                  <a:lnTo>
                    <a:pt x="195" y="29"/>
                  </a:lnTo>
                  <a:lnTo>
                    <a:pt x="195" y="25"/>
                  </a:lnTo>
                  <a:lnTo>
                    <a:pt x="199" y="22"/>
                  </a:lnTo>
                  <a:lnTo>
                    <a:pt x="199" y="19"/>
                  </a:lnTo>
                  <a:lnTo>
                    <a:pt x="199" y="17"/>
                  </a:lnTo>
                  <a:lnTo>
                    <a:pt x="196" y="14"/>
                  </a:lnTo>
                  <a:lnTo>
                    <a:pt x="191" y="12"/>
                  </a:lnTo>
                  <a:lnTo>
                    <a:pt x="190" y="11"/>
                  </a:lnTo>
                  <a:lnTo>
                    <a:pt x="193" y="9"/>
                  </a:lnTo>
                  <a:lnTo>
                    <a:pt x="195" y="5"/>
                  </a:lnTo>
                  <a:lnTo>
                    <a:pt x="195" y="3"/>
                  </a:lnTo>
                  <a:lnTo>
                    <a:pt x="193" y="1"/>
                  </a:lnTo>
                  <a:lnTo>
                    <a:pt x="191" y="0"/>
                  </a:lnTo>
                  <a:lnTo>
                    <a:pt x="190" y="1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5" y="8"/>
                  </a:lnTo>
                  <a:lnTo>
                    <a:pt x="179" y="12"/>
                  </a:lnTo>
                  <a:lnTo>
                    <a:pt x="176" y="12"/>
                  </a:lnTo>
                  <a:lnTo>
                    <a:pt x="173" y="14"/>
                  </a:lnTo>
                  <a:lnTo>
                    <a:pt x="170" y="17"/>
                  </a:lnTo>
                  <a:lnTo>
                    <a:pt x="167" y="19"/>
                  </a:lnTo>
                  <a:lnTo>
                    <a:pt x="162" y="19"/>
                  </a:lnTo>
                  <a:lnTo>
                    <a:pt x="159" y="19"/>
                  </a:lnTo>
                  <a:lnTo>
                    <a:pt x="157" y="20"/>
                  </a:lnTo>
                  <a:lnTo>
                    <a:pt x="156" y="25"/>
                  </a:lnTo>
                  <a:lnTo>
                    <a:pt x="154" y="25"/>
                  </a:lnTo>
                  <a:lnTo>
                    <a:pt x="151" y="22"/>
                  </a:lnTo>
                  <a:lnTo>
                    <a:pt x="149" y="20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5" y="20"/>
                  </a:lnTo>
                  <a:lnTo>
                    <a:pt x="143" y="20"/>
                  </a:lnTo>
                  <a:lnTo>
                    <a:pt x="142" y="19"/>
                  </a:lnTo>
                  <a:lnTo>
                    <a:pt x="139" y="17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2" y="17"/>
                  </a:lnTo>
                  <a:lnTo>
                    <a:pt x="129" y="15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35" y="25"/>
                  </a:lnTo>
                  <a:lnTo>
                    <a:pt x="135" y="26"/>
                  </a:lnTo>
                  <a:lnTo>
                    <a:pt x="135" y="29"/>
                  </a:lnTo>
                  <a:lnTo>
                    <a:pt x="137" y="33"/>
                  </a:lnTo>
                  <a:lnTo>
                    <a:pt x="139" y="37"/>
                  </a:lnTo>
                  <a:lnTo>
                    <a:pt x="139" y="39"/>
                  </a:lnTo>
                  <a:lnTo>
                    <a:pt x="142" y="39"/>
                  </a:lnTo>
                  <a:lnTo>
                    <a:pt x="143" y="39"/>
                  </a:lnTo>
                  <a:lnTo>
                    <a:pt x="148" y="39"/>
                  </a:lnTo>
                  <a:lnTo>
                    <a:pt x="149" y="39"/>
                  </a:lnTo>
                  <a:lnTo>
                    <a:pt x="148" y="40"/>
                  </a:lnTo>
                  <a:lnTo>
                    <a:pt x="148" y="42"/>
                  </a:lnTo>
                  <a:lnTo>
                    <a:pt x="146" y="43"/>
                  </a:lnTo>
                  <a:lnTo>
                    <a:pt x="145" y="45"/>
                  </a:lnTo>
                  <a:lnTo>
                    <a:pt x="143" y="45"/>
                  </a:lnTo>
                  <a:lnTo>
                    <a:pt x="139" y="47"/>
                  </a:lnTo>
                  <a:lnTo>
                    <a:pt x="137" y="50"/>
                  </a:lnTo>
                  <a:lnTo>
                    <a:pt x="137" y="51"/>
                  </a:lnTo>
                  <a:lnTo>
                    <a:pt x="137" y="53"/>
                  </a:lnTo>
                  <a:lnTo>
                    <a:pt x="135" y="54"/>
                  </a:lnTo>
                  <a:lnTo>
                    <a:pt x="132" y="56"/>
                  </a:lnTo>
                  <a:lnTo>
                    <a:pt x="129" y="56"/>
                  </a:lnTo>
                  <a:lnTo>
                    <a:pt x="126" y="56"/>
                  </a:lnTo>
                  <a:lnTo>
                    <a:pt x="125" y="59"/>
                  </a:lnTo>
                  <a:lnTo>
                    <a:pt x="118" y="65"/>
                  </a:lnTo>
                  <a:lnTo>
                    <a:pt x="117" y="62"/>
                  </a:lnTo>
                  <a:lnTo>
                    <a:pt x="115" y="60"/>
                  </a:lnTo>
                  <a:lnTo>
                    <a:pt x="111" y="62"/>
                  </a:lnTo>
                  <a:lnTo>
                    <a:pt x="108" y="64"/>
                  </a:lnTo>
                  <a:lnTo>
                    <a:pt x="106" y="62"/>
                  </a:lnTo>
                  <a:lnTo>
                    <a:pt x="103" y="60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7" y="50"/>
                  </a:lnTo>
                  <a:lnTo>
                    <a:pt x="92" y="45"/>
                  </a:lnTo>
                  <a:lnTo>
                    <a:pt x="90" y="45"/>
                  </a:lnTo>
                  <a:lnTo>
                    <a:pt x="87" y="48"/>
                  </a:lnTo>
                  <a:lnTo>
                    <a:pt x="86" y="50"/>
                  </a:lnTo>
                  <a:lnTo>
                    <a:pt x="83" y="50"/>
                  </a:lnTo>
                  <a:lnTo>
                    <a:pt x="81" y="47"/>
                  </a:lnTo>
                  <a:lnTo>
                    <a:pt x="80" y="50"/>
                  </a:lnTo>
                  <a:lnTo>
                    <a:pt x="75" y="50"/>
                  </a:lnTo>
                  <a:lnTo>
                    <a:pt x="69" y="51"/>
                  </a:lnTo>
                  <a:lnTo>
                    <a:pt x="63" y="50"/>
                  </a:lnTo>
                  <a:lnTo>
                    <a:pt x="59" y="50"/>
                  </a:lnTo>
                  <a:lnTo>
                    <a:pt x="58" y="51"/>
                  </a:lnTo>
                  <a:lnTo>
                    <a:pt x="58" y="54"/>
                  </a:lnTo>
                  <a:lnTo>
                    <a:pt x="59" y="59"/>
                  </a:lnTo>
                  <a:lnTo>
                    <a:pt x="67" y="59"/>
                  </a:lnTo>
                  <a:lnTo>
                    <a:pt x="67" y="64"/>
                  </a:lnTo>
                  <a:lnTo>
                    <a:pt x="66" y="65"/>
                  </a:lnTo>
                  <a:lnTo>
                    <a:pt x="64" y="65"/>
                  </a:lnTo>
                  <a:lnTo>
                    <a:pt x="63" y="64"/>
                  </a:lnTo>
                  <a:lnTo>
                    <a:pt x="61" y="65"/>
                  </a:lnTo>
                  <a:lnTo>
                    <a:pt x="59" y="65"/>
                  </a:lnTo>
                  <a:lnTo>
                    <a:pt x="55" y="67"/>
                  </a:lnTo>
                  <a:lnTo>
                    <a:pt x="56" y="71"/>
                  </a:lnTo>
                  <a:lnTo>
                    <a:pt x="56" y="78"/>
                  </a:lnTo>
                  <a:lnTo>
                    <a:pt x="59" y="81"/>
                  </a:lnTo>
                  <a:lnTo>
                    <a:pt x="63" y="84"/>
                  </a:lnTo>
                  <a:lnTo>
                    <a:pt x="64" y="90"/>
                  </a:lnTo>
                  <a:lnTo>
                    <a:pt x="63" y="96"/>
                  </a:lnTo>
                  <a:lnTo>
                    <a:pt x="59" y="113"/>
                  </a:lnTo>
                  <a:lnTo>
                    <a:pt x="58" y="127"/>
                  </a:lnTo>
                  <a:lnTo>
                    <a:pt x="56" y="130"/>
                  </a:lnTo>
                  <a:lnTo>
                    <a:pt x="52" y="132"/>
                  </a:lnTo>
                  <a:lnTo>
                    <a:pt x="47" y="132"/>
                  </a:lnTo>
                  <a:lnTo>
                    <a:pt x="44" y="133"/>
                  </a:lnTo>
                  <a:lnTo>
                    <a:pt x="38" y="135"/>
                  </a:lnTo>
                  <a:lnTo>
                    <a:pt x="31" y="135"/>
                  </a:lnTo>
                  <a:lnTo>
                    <a:pt x="27" y="138"/>
                  </a:lnTo>
                  <a:lnTo>
                    <a:pt x="24" y="141"/>
                  </a:lnTo>
                  <a:lnTo>
                    <a:pt x="17" y="144"/>
                  </a:lnTo>
                  <a:lnTo>
                    <a:pt x="14" y="151"/>
                  </a:lnTo>
                  <a:lnTo>
                    <a:pt x="13" y="157"/>
                  </a:lnTo>
                  <a:lnTo>
                    <a:pt x="13" y="160"/>
                  </a:lnTo>
                  <a:lnTo>
                    <a:pt x="11" y="164"/>
                  </a:lnTo>
                  <a:lnTo>
                    <a:pt x="5" y="169"/>
                  </a:lnTo>
                  <a:lnTo>
                    <a:pt x="5" y="174"/>
                  </a:lnTo>
                  <a:lnTo>
                    <a:pt x="0" y="175"/>
                  </a:lnTo>
                  <a:lnTo>
                    <a:pt x="2" y="177"/>
                  </a:lnTo>
                  <a:lnTo>
                    <a:pt x="10" y="192"/>
                  </a:lnTo>
                  <a:lnTo>
                    <a:pt x="14" y="197"/>
                  </a:lnTo>
                  <a:lnTo>
                    <a:pt x="14" y="199"/>
                  </a:lnTo>
                  <a:lnTo>
                    <a:pt x="13" y="200"/>
                  </a:lnTo>
                  <a:lnTo>
                    <a:pt x="13" y="203"/>
                  </a:lnTo>
                  <a:lnTo>
                    <a:pt x="14" y="203"/>
                  </a:lnTo>
                  <a:lnTo>
                    <a:pt x="17" y="203"/>
                  </a:lnTo>
                  <a:lnTo>
                    <a:pt x="22" y="205"/>
                  </a:lnTo>
                  <a:lnTo>
                    <a:pt x="27" y="211"/>
                  </a:lnTo>
                  <a:lnTo>
                    <a:pt x="30" y="211"/>
                  </a:lnTo>
                  <a:lnTo>
                    <a:pt x="38" y="211"/>
                  </a:lnTo>
                  <a:lnTo>
                    <a:pt x="39" y="210"/>
                  </a:lnTo>
                  <a:lnTo>
                    <a:pt x="44" y="206"/>
                  </a:lnTo>
                  <a:lnTo>
                    <a:pt x="45" y="203"/>
                  </a:lnTo>
                  <a:lnTo>
                    <a:pt x="47" y="202"/>
                  </a:lnTo>
                  <a:lnTo>
                    <a:pt x="47" y="203"/>
                  </a:lnTo>
                  <a:lnTo>
                    <a:pt x="47" y="219"/>
                  </a:lnTo>
                  <a:lnTo>
                    <a:pt x="47" y="222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9" y="223"/>
                  </a:lnTo>
                  <a:lnTo>
                    <a:pt x="63" y="225"/>
                  </a:lnTo>
                  <a:lnTo>
                    <a:pt x="69" y="225"/>
                  </a:lnTo>
                  <a:lnTo>
                    <a:pt x="70" y="225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81" y="222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6" y="222"/>
                  </a:lnTo>
                  <a:lnTo>
                    <a:pt x="87" y="220"/>
                  </a:lnTo>
                  <a:lnTo>
                    <a:pt x="89" y="217"/>
                  </a:lnTo>
                  <a:lnTo>
                    <a:pt x="103" y="210"/>
                  </a:lnTo>
                  <a:lnTo>
                    <a:pt x="111" y="210"/>
                  </a:lnTo>
                  <a:lnTo>
                    <a:pt x="114" y="210"/>
                  </a:lnTo>
                  <a:lnTo>
                    <a:pt x="118" y="208"/>
                  </a:lnTo>
                  <a:lnTo>
                    <a:pt x="120" y="213"/>
                  </a:lnTo>
                  <a:lnTo>
                    <a:pt x="120" y="216"/>
                  </a:lnTo>
                  <a:lnTo>
                    <a:pt x="117" y="217"/>
                  </a:lnTo>
                  <a:lnTo>
                    <a:pt x="118" y="219"/>
                  </a:lnTo>
                  <a:lnTo>
                    <a:pt x="122" y="222"/>
                  </a:lnTo>
                  <a:lnTo>
                    <a:pt x="120" y="227"/>
                  </a:lnTo>
                  <a:lnTo>
                    <a:pt x="118" y="227"/>
                  </a:lnTo>
                  <a:lnTo>
                    <a:pt x="120" y="230"/>
                  </a:lnTo>
                  <a:lnTo>
                    <a:pt x="123" y="234"/>
                  </a:lnTo>
                  <a:lnTo>
                    <a:pt x="125" y="237"/>
                  </a:lnTo>
                  <a:lnTo>
                    <a:pt x="128" y="239"/>
                  </a:lnTo>
                  <a:lnTo>
                    <a:pt x="129" y="241"/>
                  </a:lnTo>
                  <a:lnTo>
                    <a:pt x="132" y="242"/>
                  </a:lnTo>
                  <a:lnTo>
                    <a:pt x="132" y="244"/>
                  </a:lnTo>
                  <a:lnTo>
                    <a:pt x="132" y="245"/>
                  </a:lnTo>
                  <a:lnTo>
                    <a:pt x="134" y="245"/>
                  </a:lnTo>
                  <a:lnTo>
                    <a:pt x="135" y="245"/>
                  </a:lnTo>
                  <a:lnTo>
                    <a:pt x="140" y="245"/>
                  </a:lnTo>
                  <a:lnTo>
                    <a:pt x="145" y="248"/>
                  </a:lnTo>
                  <a:lnTo>
                    <a:pt x="148" y="248"/>
                  </a:lnTo>
                  <a:lnTo>
                    <a:pt x="151" y="248"/>
                  </a:lnTo>
                  <a:lnTo>
                    <a:pt x="153" y="248"/>
                  </a:lnTo>
                  <a:lnTo>
                    <a:pt x="157" y="251"/>
                  </a:lnTo>
                  <a:lnTo>
                    <a:pt x="162" y="255"/>
                  </a:lnTo>
                  <a:lnTo>
                    <a:pt x="163" y="255"/>
                  </a:lnTo>
                  <a:lnTo>
                    <a:pt x="165" y="255"/>
                  </a:lnTo>
                  <a:lnTo>
                    <a:pt x="165" y="256"/>
                  </a:lnTo>
                  <a:lnTo>
                    <a:pt x="167" y="259"/>
                  </a:lnTo>
                  <a:lnTo>
                    <a:pt x="168" y="259"/>
                  </a:lnTo>
                  <a:lnTo>
                    <a:pt x="176" y="259"/>
                  </a:lnTo>
                  <a:lnTo>
                    <a:pt x="181" y="261"/>
                  </a:lnTo>
                  <a:lnTo>
                    <a:pt x="185" y="262"/>
                  </a:lnTo>
                  <a:lnTo>
                    <a:pt x="187" y="264"/>
                  </a:lnTo>
                  <a:lnTo>
                    <a:pt x="188" y="265"/>
                  </a:lnTo>
                  <a:lnTo>
                    <a:pt x="188" y="267"/>
                  </a:lnTo>
                  <a:lnTo>
                    <a:pt x="188" y="269"/>
                  </a:lnTo>
                  <a:lnTo>
                    <a:pt x="188" y="273"/>
                  </a:lnTo>
                  <a:lnTo>
                    <a:pt x="188" y="276"/>
                  </a:lnTo>
                  <a:lnTo>
                    <a:pt x="188" y="279"/>
                  </a:lnTo>
                  <a:lnTo>
                    <a:pt x="188" y="284"/>
                  </a:lnTo>
                  <a:lnTo>
                    <a:pt x="190" y="287"/>
                  </a:lnTo>
                  <a:lnTo>
                    <a:pt x="190" y="292"/>
                  </a:lnTo>
                  <a:lnTo>
                    <a:pt x="191" y="295"/>
                  </a:lnTo>
                  <a:lnTo>
                    <a:pt x="191" y="296"/>
                  </a:lnTo>
                  <a:lnTo>
                    <a:pt x="193" y="298"/>
                  </a:lnTo>
                  <a:lnTo>
                    <a:pt x="196" y="298"/>
                  </a:lnTo>
                  <a:lnTo>
                    <a:pt x="204" y="298"/>
                  </a:lnTo>
                  <a:lnTo>
                    <a:pt x="208" y="298"/>
                  </a:lnTo>
                  <a:lnTo>
                    <a:pt x="215" y="298"/>
                  </a:lnTo>
                  <a:lnTo>
                    <a:pt x="216" y="303"/>
                  </a:lnTo>
                  <a:lnTo>
                    <a:pt x="215" y="304"/>
                  </a:lnTo>
                  <a:lnTo>
                    <a:pt x="215" y="306"/>
                  </a:lnTo>
                  <a:lnTo>
                    <a:pt x="215" y="309"/>
                  </a:lnTo>
                  <a:lnTo>
                    <a:pt x="216" y="310"/>
                  </a:lnTo>
                  <a:lnTo>
                    <a:pt x="218" y="312"/>
                  </a:lnTo>
                  <a:lnTo>
                    <a:pt x="219" y="314"/>
                  </a:lnTo>
                  <a:lnTo>
                    <a:pt x="224" y="315"/>
                  </a:lnTo>
                  <a:lnTo>
                    <a:pt x="226" y="317"/>
                  </a:lnTo>
                  <a:lnTo>
                    <a:pt x="226" y="318"/>
                  </a:lnTo>
                  <a:lnTo>
                    <a:pt x="226" y="321"/>
                  </a:lnTo>
                  <a:lnTo>
                    <a:pt x="226" y="323"/>
                  </a:lnTo>
                  <a:lnTo>
                    <a:pt x="227" y="323"/>
                  </a:lnTo>
                  <a:lnTo>
                    <a:pt x="229" y="326"/>
                  </a:lnTo>
                  <a:lnTo>
                    <a:pt x="227" y="327"/>
                  </a:lnTo>
                  <a:lnTo>
                    <a:pt x="226" y="332"/>
                  </a:lnTo>
                  <a:lnTo>
                    <a:pt x="222" y="340"/>
                  </a:lnTo>
                  <a:lnTo>
                    <a:pt x="221" y="341"/>
                  </a:lnTo>
                  <a:lnTo>
                    <a:pt x="219" y="345"/>
                  </a:lnTo>
                  <a:lnTo>
                    <a:pt x="219" y="346"/>
                  </a:lnTo>
                  <a:lnTo>
                    <a:pt x="219" y="351"/>
                  </a:lnTo>
                  <a:lnTo>
                    <a:pt x="219" y="354"/>
                  </a:lnTo>
                  <a:lnTo>
                    <a:pt x="221" y="355"/>
                  </a:lnTo>
                  <a:lnTo>
                    <a:pt x="221" y="357"/>
                  </a:lnTo>
                  <a:lnTo>
                    <a:pt x="222" y="362"/>
                  </a:lnTo>
                  <a:lnTo>
                    <a:pt x="222" y="366"/>
                  </a:lnTo>
                  <a:lnTo>
                    <a:pt x="222" y="369"/>
                  </a:lnTo>
                  <a:lnTo>
                    <a:pt x="222" y="371"/>
                  </a:lnTo>
                  <a:lnTo>
                    <a:pt x="222" y="374"/>
                  </a:lnTo>
                  <a:lnTo>
                    <a:pt x="222" y="376"/>
                  </a:lnTo>
                  <a:lnTo>
                    <a:pt x="222" y="377"/>
                  </a:lnTo>
                  <a:lnTo>
                    <a:pt x="224" y="377"/>
                  </a:lnTo>
                  <a:lnTo>
                    <a:pt x="227" y="379"/>
                  </a:lnTo>
                  <a:lnTo>
                    <a:pt x="230" y="379"/>
                  </a:lnTo>
                  <a:lnTo>
                    <a:pt x="236" y="380"/>
                  </a:lnTo>
                  <a:lnTo>
                    <a:pt x="240" y="379"/>
                  </a:lnTo>
                  <a:lnTo>
                    <a:pt x="241" y="379"/>
                  </a:lnTo>
                  <a:lnTo>
                    <a:pt x="243" y="379"/>
                  </a:lnTo>
                  <a:lnTo>
                    <a:pt x="246" y="379"/>
                  </a:lnTo>
                  <a:lnTo>
                    <a:pt x="247" y="379"/>
                  </a:lnTo>
                  <a:lnTo>
                    <a:pt x="249" y="379"/>
                  </a:lnTo>
                  <a:lnTo>
                    <a:pt x="250" y="380"/>
                  </a:lnTo>
                  <a:lnTo>
                    <a:pt x="254" y="385"/>
                  </a:lnTo>
                  <a:lnTo>
                    <a:pt x="257" y="388"/>
                  </a:lnTo>
                  <a:lnTo>
                    <a:pt x="257" y="399"/>
                  </a:lnTo>
                  <a:lnTo>
                    <a:pt x="257" y="402"/>
                  </a:lnTo>
                  <a:lnTo>
                    <a:pt x="260" y="404"/>
                  </a:lnTo>
                  <a:lnTo>
                    <a:pt x="264" y="404"/>
                  </a:lnTo>
                  <a:lnTo>
                    <a:pt x="267" y="400"/>
                  </a:lnTo>
                  <a:lnTo>
                    <a:pt x="272" y="400"/>
                  </a:lnTo>
                  <a:lnTo>
                    <a:pt x="274" y="404"/>
                  </a:lnTo>
                  <a:lnTo>
                    <a:pt x="274" y="407"/>
                  </a:lnTo>
                  <a:lnTo>
                    <a:pt x="272" y="410"/>
                  </a:lnTo>
                  <a:lnTo>
                    <a:pt x="272" y="413"/>
                  </a:lnTo>
                  <a:lnTo>
                    <a:pt x="272" y="414"/>
                  </a:lnTo>
                  <a:lnTo>
                    <a:pt x="271" y="418"/>
                  </a:lnTo>
                  <a:lnTo>
                    <a:pt x="271" y="421"/>
                  </a:lnTo>
                  <a:lnTo>
                    <a:pt x="269" y="424"/>
                  </a:lnTo>
                  <a:lnTo>
                    <a:pt x="267" y="425"/>
                  </a:lnTo>
                  <a:lnTo>
                    <a:pt x="267" y="428"/>
                  </a:lnTo>
                  <a:lnTo>
                    <a:pt x="274" y="424"/>
                  </a:lnTo>
                  <a:lnTo>
                    <a:pt x="275" y="424"/>
                  </a:lnTo>
                  <a:lnTo>
                    <a:pt x="277" y="425"/>
                  </a:lnTo>
                  <a:lnTo>
                    <a:pt x="278" y="427"/>
                  </a:lnTo>
                  <a:lnTo>
                    <a:pt x="278" y="428"/>
                  </a:lnTo>
                  <a:lnTo>
                    <a:pt x="280" y="432"/>
                  </a:lnTo>
                  <a:lnTo>
                    <a:pt x="280" y="433"/>
                  </a:lnTo>
                  <a:lnTo>
                    <a:pt x="281" y="439"/>
                  </a:lnTo>
                  <a:lnTo>
                    <a:pt x="280" y="444"/>
                  </a:lnTo>
                  <a:lnTo>
                    <a:pt x="280" y="445"/>
                  </a:lnTo>
                  <a:lnTo>
                    <a:pt x="278" y="447"/>
                  </a:lnTo>
                  <a:lnTo>
                    <a:pt x="275" y="450"/>
                  </a:lnTo>
                  <a:lnTo>
                    <a:pt x="272" y="452"/>
                  </a:lnTo>
                  <a:lnTo>
                    <a:pt x="267" y="452"/>
                  </a:lnTo>
                  <a:lnTo>
                    <a:pt x="264" y="453"/>
                  </a:lnTo>
                  <a:lnTo>
                    <a:pt x="261" y="456"/>
                  </a:lnTo>
                  <a:lnTo>
                    <a:pt x="258" y="458"/>
                  </a:lnTo>
                  <a:lnTo>
                    <a:pt x="257" y="459"/>
                  </a:lnTo>
                  <a:lnTo>
                    <a:pt x="249" y="466"/>
                  </a:lnTo>
                  <a:lnTo>
                    <a:pt x="247" y="467"/>
                  </a:lnTo>
                  <a:lnTo>
                    <a:pt x="246" y="469"/>
                  </a:lnTo>
                  <a:lnTo>
                    <a:pt x="241" y="472"/>
                  </a:lnTo>
                  <a:lnTo>
                    <a:pt x="240" y="473"/>
                  </a:lnTo>
                  <a:lnTo>
                    <a:pt x="238" y="477"/>
                  </a:lnTo>
                  <a:lnTo>
                    <a:pt x="236" y="480"/>
                  </a:lnTo>
                  <a:lnTo>
                    <a:pt x="232" y="483"/>
                  </a:lnTo>
                  <a:lnTo>
                    <a:pt x="230" y="484"/>
                  </a:lnTo>
                  <a:lnTo>
                    <a:pt x="227" y="487"/>
                  </a:lnTo>
                  <a:lnTo>
                    <a:pt x="227" y="490"/>
                  </a:lnTo>
                  <a:lnTo>
                    <a:pt x="232" y="489"/>
                  </a:lnTo>
                  <a:lnTo>
                    <a:pt x="235" y="489"/>
                  </a:lnTo>
                  <a:lnTo>
                    <a:pt x="238" y="489"/>
                  </a:lnTo>
                  <a:lnTo>
                    <a:pt x="238" y="487"/>
                  </a:lnTo>
                  <a:lnTo>
                    <a:pt x="240" y="487"/>
                  </a:lnTo>
                  <a:lnTo>
                    <a:pt x="241" y="489"/>
                  </a:lnTo>
                  <a:lnTo>
                    <a:pt x="244" y="492"/>
                  </a:lnTo>
                  <a:lnTo>
                    <a:pt x="244" y="494"/>
                  </a:lnTo>
                  <a:lnTo>
                    <a:pt x="246" y="497"/>
                  </a:lnTo>
                  <a:lnTo>
                    <a:pt x="247" y="498"/>
                  </a:lnTo>
                  <a:lnTo>
                    <a:pt x="247" y="500"/>
                  </a:lnTo>
                  <a:lnTo>
                    <a:pt x="249" y="500"/>
                  </a:lnTo>
                  <a:lnTo>
                    <a:pt x="252" y="500"/>
                  </a:lnTo>
                  <a:lnTo>
                    <a:pt x="254" y="500"/>
                  </a:lnTo>
                  <a:lnTo>
                    <a:pt x="255" y="500"/>
                  </a:lnTo>
                  <a:lnTo>
                    <a:pt x="257" y="500"/>
                  </a:lnTo>
                  <a:lnTo>
                    <a:pt x="258" y="501"/>
                  </a:lnTo>
                  <a:lnTo>
                    <a:pt x="260" y="503"/>
                  </a:lnTo>
                  <a:lnTo>
                    <a:pt x="260" y="504"/>
                  </a:lnTo>
                  <a:lnTo>
                    <a:pt x="261" y="504"/>
                  </a:lnTo>
                  <a:lnTo>
                    <a:pt x="263" y="504"/>
                  </a:lnTo>
                  <a:lnTo>
                    <a:pt x="266" y="506"/>
                  </a:lnTo>
                  <a:lnTo>
                    <a:pt x="269" y="508"/>
                  </a:lnTo>
                  <a:lnTo>
                    <a:pt x="271" y="511"/>
                  </a:lnTo>
                  <a:lnTo>
                    <a:pt x="272" y="511"/>
                  </a:lnTo>
                  <a:lnTo>
                    <a:pt x="274" y="512"/>
                  </a:lnTo>
                  <a:lnTo>
                    <a:pt x="278" y="515"/>
                  </a:lnTo>
                  <a:lnTo>
                    <a:pt x="280" y="515"/>
                  </a:lnTo>
                  <a:lnTo>
                    <a:pt x="283" y="520"/>
                  </a:lnTo>
                  <a:lnTo>
                    <a:pt x="285" y="522"/>
                  </a:lnTo>
                  <a:lnTo>
                    <a:pt x="291" y="525"/>
                  </a:lnTo>
                  <a:lnTo>
                    <a:pt x="288" y="525"/>
                  </a:lnTo>
                  <a:lnTo>
                    <a:pt x="286" y="525"/>
                  </a:lnTo>
                  <a:lnTo>
                    <a:pt x="285" y="526"/>
                  </a:lnTo>
                  <a:lnTo>
                    <a:pt x="283" y="528"/>
                  </a:lnTo>
                  <a:lnTo>
                    <a:pt x="283" y="529"/>
                  </a:lnTo>
                  <a:lnTo>
                    <a:pt x="281" y="532"/>
                  </a:lnTo>
                  <a:lnTo>
                    <a:pt x="283" y="534"/>
                  </a:lnTo>
                  <a:lnTo>
                    <a:pt x="285" y="536"/>
                  </a:lnTo>
                  <a:lnTo>
                    <a:pt x="285" y="537"/>
                  </a:lnTo>
                  <a:lnTo>
                    <a:pt x="286" y="540"/>
                  </a:lnTo>
                  <a:lnTo>
                    <a:pt x="288" y="537"/>
                  </a:lnTo>
                  <a:lnTo>
                    <a:pt x="291" y="537"/>
                  </a:lnTo>
                  <a:lnTo>
                    <a:pt x="292" y="534"/>
                  </a:lnTo>
                  <a:lnTo>
                    <a:pt x="294" y="532"/>
                  </a:lnTo>
                  <a:lnTo>
                    <a:pt x="295" y="531"/>
                  </a:lnTo>
                  <a:lnTo>
                    <a:pt x="297" y="529"/>
                  </a:lnTo>
                  <a:lnTo>
                    <a:pt x="300" y="523"/>
                  </a:lnTo>
                  <a:lnTo>
                    <a:pt x="302" y="518"/>
                  </a:lnTo>
                  <a:lnTo>
                    <a:pt x="302" y="515"/>
                  </a:lnTo>
                  <a:lnTo>
                    <a:pt x="302" y="512"/>
                  </a:lnTo>
                  <a:lnTo>
                    <a:pt x="303" y="511"/>
                  </a:lnTo>
                  <a:lnTo>
                    <a:pt x="303" y="508"/>
                  </a:lnTo>
                  <a:lnTo>
                    <a:pt x="305" y="506"/>
                  </a:lnTo>
                  <a:lnTo>
                    <a:pt x="306" y="504"/>
                  </a:lnTo>
                  <a:lnTo>
                    <a:pt x="311" y="503"/>
                  </a:lnTo>
                  <a:lnTo>
                    <a:pt x="313" y="501"/>
                  </a:lnTo>
                  <a:lnTo>
                    <a:pt x="314" y="498"/>
                  </a:lnTo>
                  <a:lnTo>
                    <a:pt x="314" y="494"/>
                  </a:lnTo>
                  <a:lnTo>
                    <a:pt x="314" y="487"/>
                  </a:lnTo>
                  <a:lnTo>
                    <a:pt x="328" y="495"/>
                  </a:lnTo>
                  <a:lnTo>
                    <a:pt x="330" y="494"/>
                  </a:lnTo>
                  <a:lnTo>
                    <a:pt x="330" y="490"/>
                  </a:lnTo>
                  <a:lnTo>
                    <a:pt x="333" y="487"/>
                  </a:lnTo>
                  <a:lnTo>
                    <a:pt x="334" y="484"/>
                  </a:lnTo>
                  <a:lnTo>
                    <a:pt x="336" y="481"/>
                  </a:lnTo>
                  <a:lnTo>
                    <a:pt x="336" y="480"/>
                  </a:lnTo>
                  <a:lnTo>
                    <a:pt x="339" y="478"/>
                  </a:lnTo>
                  <a:lnTo>
                    <a:pt x="345" y="472"/>
                  </a:lnTo>
                  <a:lnTo>
                    <a:pt x="347" y="469"/>
                  </a:lnTo>
                  <a:lnTo>
                    <a:pt x="347" y="467"/>
                  </a:lnTo>
                  <a:lnTo>
                    <a:pt x="348" y="466"/>
                  </a:lnTo>
                  <a:lnTo>
                    <a:pt x="348" y="461"/>
                  </a:lnTo>
                  <a:lnTo>
                    <a:pt x="351" y="456"/>
                  </a:lnTo>
                  <a:lnTo>
                    <a:pt x="353" y="453"/>
                  </a:lnTo>
                  <a:lnTo>
                    <a:pt x="353" y="449"/>
                  </a:lnTo>
                  <a:lnTo>
                    <a:pt x="351" y="438"/>
                  </a:lnTo>
                  <a:lnTo>
                    <a:pt x="351" y="435"/>
                  </a:lnTo>
                  <a:lnTo>
                    <a:pt x="351" y="433"/>
                  </a:lnTo>
                  <a:lnTo>
                    <a:pt x="353" y="430"/>
                  </a:lnTo>
                  <a:lnTo>
                    <a:pt x="353" y="427"/>
                  </a:lnTo>
                  <a:lnTo>
                    <a:pt x="351" y="425"/>
                  </a:lnTo>
                  <a:lnTo>
                    <a:pt x="354" y="422"/>
                  </a:lnTo>
                  <a:lnTo>
                    <a:pt x="358" y="421"/>
                  </a:lnTo>
                  <a:lnTo>
                    <a:pt x="359" y="421"/>
                  </a:lnTo>
                  <a:lnTo>
                    <a:pt x="362" y="419"/>
                  </a:lnTo>
                  <a:lnTo>
                    <a:pt x="365" y="416"/>
                  </a:lnTo>
                  <a:lnTo>
                    <a:pt x="375" y="410"/>
                  </a:lnTo>
                  <a:lnTo>
                    <a:pt x="381" y="407"/>
                  </a:lnTo>
                  <a:lnTo>
                    <a:pt x="382" y="405"/>
                  </a:lnTo>
                  <a:lnTo>
                    <a:pt x="385" y="404"/>
                  </a:lnTo>
                  <a:lnTo>
                    <a:pt x="392" y="404"/>
                  </a:lnTo>
                  <a:lnTo>
                    <a:pt x="396" y="405"/>
                  </a:lnTo>
                  <a:lnTo>
                    <a:pt x="396" y="404"/>
                  </a:lnTo>
                  <a:lnTo>
                    <a:pt x="398" y="404"/>
                  </a:lnTo>
                  <a:lnTo>
                    <a:pt x="398" y="402"/>
                  </a:lnTo>
                  <a:lnTo>
                    <a:pt x="396" y="402"/>
                  </a:lnTo>
                  <a:lnTo>
                    <a:pt x="396" y="400"/>
                  </a:lnTo>
                  <a:lnTo>
                    <a:pt x="401" y="399"/>
                  </a:lnTo>
                  <a:lnTo>
                    <a:pt x="403" y="397"/>
                  </a:lnTo>
                  <a:lnTo>
                    <a:pt x="407" y="393"/>
                  </a:lnTo>
                  <a:lnTo>
                    <a:pt x="407" y="391"/>
                  </a:lnTo>
                  <a:lnTo>
                    <a:pt x="409" y="390"/>
                  </a:lnTo>
                  <a:lnTo>
                    <a:pt x="412" y="390"/>
                  </a:lnTo>
                  <a:lnTo>
                    <a:pt x="417" y="390"/>
                  </a:lnTo>
                  <a:lnTo>
                    <a:pt x="420" y="390"/>
                  </a:lnTo>
                  <a:lnTo>
                    <a:pt x="423" y="390"/>
                  </a:lnTo>
                  <a:lnTo>
                    <a:pt x="426" y="390"/>
                  </a:lnTo>
                  <a:lnTo>
                    <a:pt x="427" y="390"/>
                  </a:lnTo>
                  <a:lnTo>
                    <a:pt x="427" y="391"/>
                  </a:lnTo>
                  <a:lnTo>
                    <a:pt x="429" y="391"/>
                  </a:lnTo>
                  <a:lnTo>
                    <a:pt x="431" y="391"/>
                  </a:lnTo>
                  <a:lnTo>
                    <a:pt x="438" y="391"/>
                  </a:lnTo>
                  <a:lnTo>
                    <a:pt x="443" y="391"/>
                  </a:lnTo>
                  <a:lnTo>
                    <a:pt x="441" y="390"/>
                  </a:lnTo>
                  <a:lnTo>
                    <a:pt x="443" y="390"/>
                  </a:lnTo>
                  <a:lnTo>
                    <a:pt x="443" y="386"/>
                  </a:lnTo>
                  <a:lnTo>
                    <a:pt x="445" y="385"/>
                  </a:lnTo>
                  <a:lnTo>
                    <a:pt x="446" y="380"/>
                  </a:lnTo>
                  <a:lnTo>
                    <a:pt x="448" y="379"/>
                  </a:lnTo>
                  <a:lnTo>
                    <a:pt x="455" y="376"/>
                  </a:lnTo>
                  <a:lnTo>
                    <a:pt x="455" y="373"/>
                  </a:lnTo>
                  <a:lnTo>
                    <a:pt x="455" y="365"/>
                  </a:lnTo>
                  <a:lnTo>
                    <a:pt x="457" y="363"/>
                  </a:lnTo>
                  <a:lnTo>
                    <a:pt x="458" y="362"/>
                  </a:lnTo>
                  <a:lnTo>
                    <a:pt x="460" y="359"/>
                  </a:lnTo>
                  <a:lnTo>
                    <a:pt x="463" y="357"/>
                  </a:lnTo>
                  <a:lnTo>
                    <a:pt x="465" y="354"/>
                  </a:lnTo>
                  <a:lnTo>
                    <a:pt x="468" y="349"/>
                  </a:lnTo>
                  <a:lnTo>
                    <a:pt x="469" y="346"/>
                  </a:lnTo>
                  <a:lnTo>
                    <a:pt x="471" y="345"/>
                  </a:lnTo>
                  <a:lnTo>
                    <a:pt x="472" y="345"/>
                  </a:lnTo>
                  <a:lnTo>
                    <a:pt x="472" y="341"/>
                  </a:lnTo>
                  <a:lnTo>
                    <a:pt x="472" y="331"/>
                  </a:lnTo>
                  <a:lnTo>
                    <a:pt x="474" y="324"/>
                  </a:lnTo>
                  <a:lnTo>
                    <a:pt x="476" y="323"/>
                  </a:lnTo>
                  <a:lnTo>
                    <a:pt x="477" y="320"/>
                  </a:lnTo>
                  <a:lnTo>
                    <a:pt x="480" y="318"/>
                  </a:lnTo>
                  <a:lnTo>
                    <a:pt x="482" y="315"/>
                  </a:lnTo>
                  <a:lnTo>
                    <a:pt x="482" y="312"/>
                  </a:lnTo>
                  <a:lnTo>
                    <a:pt x="482" y="309"/>
                  </a:lnTo>
                  <a:lnTo>
                    <a:pt x="482" y="304"/>
                  </a:lnTo>
                  <a:lnTo>
                    <a:pt x="485" y="295"/>
                  </a:lnTo>
                  <a:lnTo>
                    <a:pt x="486" y="289"/>
                  </a:lnTo>
                  <a:lnTo>
                    <a:pt x="485" y="281"/>
                  </a:lnTo>
                  <a:lnTo>
                    <a:pt x="483" y="278"/>
                  </a:lnTo>
                  <a:lnTo>
                    <a:pt x="483" y="261"/>
                  </a:lnTo>
                  <a:lnTo>
                    <a:pt x="483" y="251"/>
                  </a:lnTo>
                  <a:lnTo>
                    <a:pt x="485" y="250"/>
                  </a:lnTo>
                  <a:lnTo>
                    <a:pt x="486" y="250"/>
                  </a:lnTo>
                  <a:lnTo>
                    <a:pt x="491" y="250"/>
                  </a:lnTo>
                  <a:lnTo>
                    <a:pt x="496" y="248"/>
                  </a:lnTo>
                  <a:lnTo>
                    <a:pt x="499" y="244"/>
                  </a:lnTo>
                  <a:lnTo>
                    <a:pt x="500" y="239"/>
                  </a:lnTo>
                  <a:lnTo>
                    <a:pt x="504" y="234"/>
                  </a:lnTo>
                  <a:lnTo>
                    <a:pt x="505" y="231"/>
                  </a:lnTo>
                  <a:lnTo>
                    <a:pt x="507" y="230"/>
                  </a:lnTo>
                  <a:lnTo>
                    <a:pt x="507" y="228"/>
                  </a:lnTo>
                  <a:lnTo>
                    <a:pt x="510" y="225"/>
                  </a:lnTo>
                  <a:lnTo>
                    <a:pt x="521" y="216"/>
                  </a:lnTo>
                  <a:lnTo>
                    <a:pt x="524" y="213"/>
                  </a:lnTo>
                  <a:lnTo>
                    <a:pt x="525" y="210"/>
                  </a:lnTo>
                  <a:lnTo>
                    <a:pt x="525" y="208"/>
                  </a:lnTo>
                  <a:lnTo>
                    <a:pt x="525" y="205"/>
                  </a:lnTo>
                  <a:lnTo>
                    <a:pt x="527" y="205"/>
                  </a:lnTo>
                  <a:lnTo>
                    <a:pt x="530" y="203"/>
                  </a:lnTo>
                  <a:lnTo>
                    <a:pt x="533" y="202"/>
                  </a:lnTo>
                  <a:lnTo>
                    <a:pt x="535" y="200"/>
                  </a:lnTo>
                  <a:lnTo>
                    <a:pt x="536" y="197"/>
                  </a:lnTo>
                  <a:lnTo>
                    <a:pt x="538" y="196"/>
                  </a:lnTo>
                  <a:lnTo>
                    <a:pt x="539" y="188"/>
                  </a:lnTo>
                  <a:lnTo>
                    <a:pt x="541" y="182"/>
                  </a:lnTo>
                  <a:lnTo>
                    <a:pt x="539" y="158"/>
                  </a:lnTo>
                  <a:lnTo>
                    <a:pt x="538" y="157"/>
                  </a:lnTo>
                  <a:lnTo>
                    <a:pt x="536" y="155"/>
                  </a:lnTo>
                  <a:lnTo>
                    <a:pt x="536" y="152"/>
                  </a:lnTo>
                  <a:lnTo>
                    <a:pt x="535" y="151"/>
                  </a:lnTo>
                  <a:lnTo>
                    <a:pt x="535" y="144"/>
                  </a:lnTo>
                  <a:lnTo>
                    <a:pt x="527" y="144"/>
                  </a:lnTo>
                  <a:lnTo>
                    <a:pt x="521" y="144"/>
                  </a:lnTo>
                  <a:lnTo>
                    <a:pt x="514" y="144"/>
                  </a:lnTo>
                  <a:lnTo>
                    <a:pt x="511" y="143"/>
                  </a:lnTo>
                  <a:lnTo>
                    <a:pt x="508" y="141"/>
                  </a:lnTo>
                  <a:lnTo>
                    <a:pt x="507" y="140"/>
                  </a:lnTo>
                  <a:lnTo>
                    <a:pt x="504" y="138"/>
                  </a:lnTo>
                  <a:lnTo>
                    <a:pt x="499" y="135"/>
                  </a:lnTo>
                  <a:lnTo>
                    <a:pt x="497" y="135"/>
                  </a:lnTo>
                  <a:lnTo>
                    <a:pt x="496" y="132"/>
                  </a:lnTo>
                  <a:lnTo>
                    <a:pt x="494" y="129"/>
                  </a:lnTo>
                  <a:lnTo>
                    <a:pt x="491" y="126"/>
                  </a:lnTo>
                  <a:lnTo>
                    <a:pt x="488" y="123"/>
                  </a:lnTo>
                  <a:lnTo>
                    <a:pt x="483" y="121"/>
                  </a:lnTo>
                  <a:lnTo>
                    <a:pt x="482" y="119"/>
                  </a:lnTo>
                  <a:lnTo>
                    <a:pt x="479" y="118"/>
                  </a:lnTo>
                  <a:lnTo>
                    <a:pt x="476" y="116"/>
                  </a:lnTo>
                  <a:lnTo>
                    <a:pt x="471" y="113"/>
                  </a:lnTo>
                  <a:lnTo>
                    <a:pt x="469" y="113"/>
                  </a:lnTo>
                  <a:lnTo>
                    <a:pt x="465" y="113"/>
                  </a:lnTo>
                  <a:lnTo>
                    <a:pt x="460" y="115"/>
                  </a:lnTo>
                  <a:lnTo>
                    <a:pt x="457" y="115"/>
                  </a:lnTo>
                  <a:lnTo>
                    <a:pt x="454" y="115"/>
                  </a:lnTo>
                  <a:lnTo>
                    <a:pt x="452" y="115"/>
                  </a:lnTo>
                  <a:lnTo>
                    <a:pt x="451" y="113"/>
                  </a:lnTo>
                  <a:lnTo>
                    <a:pt x="449" y="113"/>
                  </a:lnTo>
                  <a:lnTo>
                    <a:pt x="448" y="112"/>
                  </a:lnTo>
                  <a:lnTo>
                    <a:pt x="448" y="110"/>
                  </a:lnTo>
                  <a:lnTo>
                    <a:pt x="445" y="110"/>
                  </a:lnTo>
                  <a:lnTo>
                    <a:pt x="443" y="110"/>
                  </a:lnTo>
                  <a:lnTo>
                    <a:pt x="441" y="112"/>
                  </a:lnTo>
                  <a:lnTo>
                    <a:pt x="438" y="113"/>
                  </a:lnTo>
                  <a:lnTo>
                    <a:pt x="437" y="113"/>
                  </a:lnTo>
                  <a:lnTo>
                    <a:pt x="435" y="113"/>
                  </a:lnTo>
                  <a:lnTo>
                    <a:pt x="435" y="112"/>
                  </a:lnTo>
                  <a:lnTo>
                    <a:pt x="432" y="110"/>
                  </a:lnTo>
                  <a:lnTo>
                    <a:pt x="431" y="109"/>
                  </a:lnTo>
                  <a:lnTo>
                    <a:pt x="427" y="107"/>
                  </a:lnTo>
                  <a:lnTo>
                    <a:pt x="424" y="105"/>
                  </a:lnTo>
                  <a:lnTo>
                    <a:pt x="423" y="104"/>
                  </a:lnTo>
                  <a:lnTo>
                    <a:pt x="421" y="105"/>
                  </a:lnTo>
                  <a:lnTo>
                    <a:pt x="417" y="109"/>
                  </a:lnTo>
                  <a:lnTo>
                    <a:pt x="413" y="107"/>
                  </a:lnTo>
                  <a:lnTo>
                    <a:pt x="410" y="107"/>
                  </a:lnTo>
                  <a:lnTo>
                    <a:pt x="410" y="110"/>
                  </a:lnTo>
                  <a:lnTo>
                    <a:pt x="404" y="118"/>
                  </a:lnTo>
                  <a:lnTo>
                    <a:pt x="407" y="109"/>
                  </a:lnTo>
                  <a:lnTo>
                    <a:pt x="407" y="104"/>
                  </a:lnTo>
                  <a:lnTo>
                    <a:pt x="407" y="101"/>
                  </a:lnTo>
                  <a:lnTo>
                    <a:pt x="406" y="98"/>
                  </a:lnTo>
                  <a:lnTo>
                    <a:pt x="404" y="96"/>
                  </a:lnTo>
                  <a:lnTo>
                    <a:pt x="403" y="96"/>
                  </a:lnTo>
                  <a:lnTo>
                    <a:pt x="398" y="95"/>
                  </a:lnTo>
                  <a:lnTo>
                    <a:pt x="395" y="93"/>
                  </a:lnTo>
                  <a:lnTo>
                    <a:pt x="392" y="93"/>
                  </a:lnTo>
                  <a:lnTo>
                    <a:pt x="390" y="93"/>
                  </a:lnTo>
                  <a:lnTo>
                    <a:pt x="385" y="88"/>
                  </a:lnTo>
                  <a:lnTo>
                    <a:pt x="384" y="87"/>
                  </a:lnTo>
                  <a:lnTo>
                    <a:pt x="382" y="87"/>
                  </a:lnTo>
                  <a:lnTo>
                    <a:pt x="379" y="87"/>
                  </a:lnTo>
                  <a:lnTo>
                    <a:pt x="379" y="85"/>
                  </a:lnTo>
                  <a:lnTo>
                    <a:pt x="378" y="85"/>
                  </a:lnTo>
                  <a:lnTo>
                    <a:pt x="376" y="84"/>
                  </a:lnTo>
                  <a:lnTo>
                    <a:pt x="370" y="84"/>
                  </a:lnTo>
                  <a:lnTo>
                    <a:pt x="358" y="84"/>
                  </a:lnTo>
                  <a:lnTo>
                    <a:pt x="356" y="85"/>
                  </a:lnTo>
                  <a:lnTo>
                    <a:pt x="354" y="85"/>
                  </a:lnTo>
                  <a:lnTo>
                    <a:pt x="354" y="87"/>
                  </a:lnTo>
                  <a:lnTo>
                    <a:pt x="354" y="88"/>
                  </a:lnTo>
                  <a:lnTo>
                    <a:pt x="354" y="90"/>
                  </a:lnTo>
                  <a:lnTo>
                    <a:pt x="353" y="93"/>
                  </a:lnTo>
                  <a:lnTo>
                    <a:pt x="354" y="96"/>
                  </a:lnTo>
                  <a:lnTo>
                    <a:pt x="353" y="98"/>
                  </a:lnTo>
                  <a:lnTo>
                    <a:pt x="350" y="98"/>
                  </a:lnTo>
                  <a:lnTo>
                    <a:pt x="348" y="98"/>
                  </a:lnTo>
                  <a:lnTo>
                    <a:pt x="345" y="99"/>
                  </a:lnTo>
                  <a:lnTo>
                    <a:pt x="344" y="99"/>
                  </a:lnTo>
                  <a:lnTo>
                    <a:pt x="344" y="101"/>
                  </a:lnTo>
                  <a:lnTo>
                    <a:pt x="344" y="102"/>
                  </a:lnTo>
                  <a:lnTo>
                    <a:pt x="340" y="105"/>
                  </a:lnTo>
                  <a:lnTo>
                    <a:pt x="337" y="110"/>
                  </a:lnTo>
                  <a:lnTo>
                    <a:pt x="337" y="109"/>
                  </a:lnTo>
                  <a:lnTo>
                    <a:pt x="339" y="104"/>
                  </a:lnTo>
                  <a:lnTo>
                    <a:pt x="340" y="99"/>
                  </a:lnTo>
                  <a:lnTo>
                    <a:pt x="337" y="98"/>
                  </a:lnTo>
                  <a:lnTo>
                    <a:pt x="336" y="98"/>
                  </a:lnTo>
                  <a:lnTo>
                    <a:pt x="334" y="99"/>
                  </a:lnTo>
                  <a:lnTo>
                    <a:pt x="328" y="98"/>
                  </a:lnTo>
                  <a:lnTo>
                    <a:pt x="322" y="98"/>
                  </a:lnTo>
                  <a:lnTo>
                    <a:pt x="320" y="92"/>
                  </a:lnTo>
                  <a:lnTo>
                    <a:pt x="320" y="90"/>
                  </a:lnTo>
                  <a:lnTo>
                    <a:pt x="319" y="88"/>
                  </a:lnTo>
                  <a:lnTo>
                    <a:pt x="316" y="88"/>
                  </a:lnTo>
                  <a:lnTo>
                    <a:pt x="311" y="88"/>
                  </a:lnTo>
                  <a:lnTo>
                    <a:pt x="311" y="85"/>
                  </a:lnTo>
                  <a:lnTo>
                    <a:pt x="313" y="85"/>
                  </a:lnTo>
                  <a:lnTo>
                    <a:pt x="313" y="84"/>
                  </a:lnTo>
                  <a:lnTo>
                    <a:pt x="313" y="82"/>
                  </a:lnTo>
                  <a:lnTo>
                    <a:pt x="314" y="79"/>
                  </a:lnTo>
                  <a:lnTo>
                    <a:pt x="316" y="76"/>
                  </a:lnTo>
                  <a:lnTo>
                    <a:pt x="319" y="76"/>
                  </a:lnTo>
                  <a:lnTo>
                    <a:pt x="322" y="74"/>
                  </a:lnTo>
                  <a:lnTo>
                    <a:pt x="323" y="73"/>
                  </a:lnTo>
                  <a:lnTo>
                    <a:pt x="323" y="71"/>
                  </a:lnTo>
                  <a:lnTo>
                    <a:pt x="325" y="70"/>
                  </a:lnTo>
                  <a:lnTo>
                    <a:pt x="328" y="70"/>
                  </a:lnTo>
                  <a:lnTo>
                    <a:pt x="330" y="70"/>
                  </a:lnTo>
                  <a:lnTo>
                    <a:pt x="333" y="70"/>
                  </a:lnTo>
                  <a:lnTo>
                    <a:pt x="333" y="68"/>
                  </a:lnTo>
                  <a:lnTo>
                    <a:pt x="331" y="67"/>
                  </a:lnTo>
                  <a:lnTo>
                    <a:pt x="331" y="62"/>
                  </a:lnTo>
                  <a:lnTo>
                    <a:pt x="333" y="59"/>
                  </a:lnTo>
                  <a:lnTo>
                    <a:pt x="333" y="57"/>
                  </a:lnTo>
                  <a:lnTo>
                    <a:pt x="333" y="56"/>
                  </a:lnTo>
                  <a:lnTo>
                    <a:pt x="331" y="54"/>
                  </a:lnTo>
                  <a:lnTo>
                    <a:pt x="330" y="53"/>
                  </a:lnTo>
                  <a:lnTo>
                    <a:pt x="325" y="50"/>
                  </a:lnTo>
                  <a:lnTo>
                    <a:pt x="323" y="47"/>
                  </a:lnTo>
                  <a:lnTo>
                    <a:pt x="322" y="45"/>
                  </a:lnTo>
                  <a:lnTo>
                    <a:pt x="320" y="42"/>
                  </a:lnTo>
                  <a:lnTo>
                    <a:pt x="317" y="33"/>
                  </a:lnTo>
                  <a:lnTo>
                    <a:pt x="317" y="25"/>
                  </a:lnTo>
                  <a:lnTo>
                    <a:pt x="316" y="23"/>
                  </a:lnTo>
                  <a:lnTo>
                    <a:pt x="314" y="22"/>
                  </a:lnTo>
                  <a:lnTo>
                    <a:pt x="314" y="2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72" name="Freeform 701"/>
            <p:cNvSpPr>
              <a:spLocks/>
            </p:cNvSpPr>
            <p:nvPr/>
          </p:nvSpPr>
          <p:spPr bwMode="auto">
            <a:xfrm>
              <a:off x="4022261" y="3516533"/>
              <a:ext cx="92885" cy="100036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3"/>
                </a:cxn>
                <a:cxn ang="0">
                  <a:pos x="27" y="4"/>
                </a:cxn>
                <a:cxn ang="0">
                  <a:pos x="22" y="3"/>
                </a:cxn>
                <a:cxn ang="0">
                  <a:pos x="13" y="3"/>
                </a:cxn>
                <a:cxn ang="0">
                  <a:pos x="13" y="7"/>
                </a:cxn>
                <a:cxn ang="0">
                  <a:pos x="11" y="14"/>
                </a:cxn>
                <a:cxn ang="0">
                  <a:pos x="3" y="18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3" y="31"/>
                </a:cxn>
                <a:cxn ang="0">
                  <a:pos x="5" y="34"/>
                </a:cxn>
                <a:cxn ang="0">
                  <a:pos x="8" y="34"/>
                </a:cxn>
                <a:cxn ang="0">
                  <a:pos x="10" y="35"/>
                </a:cxn>
                <a:cxn ang="0">
                  <a:pos x="11" y="40"/>
                </a:cxn>
                <a:cxn ang="0">
                  <a:pos x="11" y="42"/>
                </a:cxn>
                <a:cxn ang="0">
                  <a:pos x="13" y="43"/>
                </a:cxn>
                <a:cxn ang="0">
                  <a:pos x="13" y="45"/>
                </a:cxn>
                <a:cxn ang="0">
                  <a:pos x="14" y="46"/>
                </a:cxn>
                <a:cxn ang="0">
                  <a:pos x="17" y="49"/>
                </a:cxn>
                <a:cxn ang="0">
                  <a:pos x="22" y="56"/>
                </a:cxn>
                <a:cxn ang="0">
                  <a:pos x="25" y="56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1" y="54"/>
                </a:cxn>
                <a:cxn ang="0">
                  <a:pos x="31" y="52"/>
                </a:cxn>
                <a:cxn ang="0">
                  <a:pos x="28" y="51"/>
                </a:cxn>
                <a:cxn ang="0">
                  <a:pos x="28" y="49"/>
                </a:cxn>
                <a:cxn ang="0">
                  <a:pos x="28" y="49"/>
                </a:cxn>
                <a:cxn ang="0">
                  <a:pos x="35" y="48"/>
                </a:cxn>
                <a:cxn ang="0">
                  <a:pos x="36" y="48"/>
                </a:cxn>
                <a:cxn ang="0">
                  <a:pos x="39" y="48"/>
                </a:cxn>
                <a:cxn ang="0">
                  <a:pos x="45" y="49"/>
                </a:cxn>
                <a:cxn ang="0">
                  <a:pos x="50" y="51"/>
                </a:cxn>
                <a:cxn ang="0">
                  <a:pos x="53" y="46"/>
                </a:cxn>
                <a:cxn ang="0">
                  <a:pos x="55" y="43"/>
                </a:cxn>
                <a:cxn ang="0">
                  <a:pos x="55" y="42"/>
                </a:cxn>
                <a:cxn ang="0">
                  <a:pos x="55" y="35"/>
                </a:cxn>
                <a:cxn ang="0">
                  <a:pos x="55" y="32"/>
                </a:cxn>
                <a:cxn ang="0">
                  <a:pos x="55" y="29"/>
                </a:cxn>
                <a:cxn ang="0">
                  <a:pos x="53" y="26"/>
                </a:cxn>
                <a:cxn ang="0">
                  <a:pos x="53" y="26"/>
                </a:cxn>
                <a:cxn ang="0">
                  <a:pos x="52" y="23"/>
                </a:cxn>
                <a:cxn ang="0">
                  <a:pos x="53" y="10"/>
                </a:cxn>
                <a:cxn ang="0">
                  <a:pos x="55" y="9"/>
                </a:cxn>
                <a:cxn ang="0">
                  <a:pos x="55" y="9"/>
                </a:cxn>
                <a:cxn ang="0">
                  <a:pos x="45" y="4"/>
                </a:cxn>
                <a:cxn ang="0">
                  <a:pos x="42" y="3"/>
                </a:cxn>
              </a:cxnLst>
              <a:rect l="0" t="0" r="r" b="b"/>
              <a:pathLst>
                <a:path w="55" h="56">
                  <a:moveTo>
                    <a:pt x="42" y="3"/>
                  </a:moveTo>
                  <a:lnTo>
                    <a:pt x="41" y="1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12"/>
                  </a:lnTo>
                  <a:lnTo>
                    <a:pt x="11" y="14"/>
                  </a:lnTo>
                  <a:lnTo>
                    <a:pt x="5" y="14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21" y="54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31" y="48"/>
                  </a:lnTo>
                  <a:lnTo>
                    <a:pt x="35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9" y="48"/>
                  </a:lnTo>
                  <a:lnTo>
                    <a:pt x="39" y="48"/>
                  </a:lnTo>
                  <a:lnTo>
                    <a:pt x="41" y="49"/>
                  </a:lnTo>
                  <a:lnTo>
                    <a:pt x="45" y="49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0" y="52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5" y="42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2"/>
                  </a:lnTo>
                  <a:lnTo>
                    <a:pt x="55" y="32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17"/>
                  </a:lnTo>
                  <a:lnTo>
                    <a:pt x="53" y="10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0" y="7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73" name="Freeform 702"/>
            <p:cNvSpPr>
              <a:spLocks/>
            </p:cNvSpPr>
            <p:nvPr/>
          </p:nvSpPr>
          <p:spPr bwMode="auto">
            <a:xfrm>
              <a:off x="3951737" y="3457783"/>
              <a:ext cx="106646" cy="174666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7" y="11"/>
                </a:cxn>
                <a:cxn ang="0">
                  <a:pos x="34" y="9"/>
                </a:cxn>
                <a:cxn ang="0">
                  <a:pos x="32" y="8"/>
                </a:cxn>
                <a:cxn ang="0">
                  <a:pos x="28" y="3"/>
                </a:cxn>
                <a:cxn ang="0">
                  <a:pos x="25" y="2"/>
                </a:cxn>
                <a:cxn ang="0">
                  <a:pos x="22" y="0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9" y="8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2" y="17"/>
                </a:cxn>
                <a:cxn ang="0">
                  <a:pos x="14" y="19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0" y="34"/>
                </a:cxn>
                <a:cxn ang="0">
                  <a:pos x="14" y="43"/>
                </a:cxn>
                <a:cxn ang="0">
                  <a:pos x="17" y="43"/>
                </a:cxn>
                <a:cxn ang="0">
                  <a:pos x="19" y="47"/>
                </a:cxn>
                <a:cxn ang="0">
                  <a:pos x="14" y="53"/>
                </a:cxn>
                <a:cxn ang="0">
                  <a:pos x="20" y="56"/>
                </a:cxn>
                <a:cxn ang="0">
                  <a:pos x="23" y="64"/>
                </a:cxn>
                <a:cxn ang="0">
                  <a:pos x="19" y="71"/>
                </a:cxn>
                <a:cxn ang="0">
                  <a:pos x="19" y="73"/>
                </a:cxn>
                <a:cxn ang="0">
                  <a:pos x="17" y="79"/>
                </a:cxn>
                <a:cxn ang="0">
                  <a:pos x="17" y="82"/>
                </a:cxn>
                <a:cxn ang="0">
                  <a:pos x="22" y="87"/>
                </a:cxn>
                <a:cxn ang="0">
                  <a:pos x="22" y="90"/>
                </a:cxn>
                <a:cxn ang="0">
                  <a:pos x="22" y="92"/>
                </a:cxn>
                <a:cxn ang="0">
                  <a:pos x="28" y="96"/>
                </a:cxn>
                <a:cxn ang="0">
                  <a:pos x="39" y="96"/>
                </a:cxn>
                <a:cxn ang="0">
                  <a:pos x="40" y="95"/>
                </a:cxn>
                <a:cxn ang="0">
                  <a:pos x="45" y="95"/>
                </a:cxn>
                <a:cxn ang="0">
                  <a:pos x="51" y="92"/>
                </a:cxn>
                <a:cxn ang="0">
                  <a:pos x="53" y="92"/>
                </a:cxn>
                <a:cxn ang="0">
                  <a:pos x="59" y="89"/>
                </a:cxn>
                <a:cxn ang="0">
                  <a:pos x="59" y="87"/>
                </a:cxn>
                <a:cxn ang="0">
                  <a:pos x="62" y="89"/>
                </a:cxn>
                <a:cxn ang="0">
                  <a:pos x="64" y="87"/>
                </a:cxn>
                <a:cxn ang="0">
                  <a:pos x="57" y="79"/>
                </a:cxn>
                <a:cxn ang="0">
                  <a:pos x="56" y="78"/>
                </a:cxn>
                <a:cxn ang="0">
                  <a:pos x="54" y="75"/>
                </a:cxn>
                <a:cxn ang="0">
                  <a:pos x="54" y="73"/>
                </a:cxn>
                <a:cxn ang="0">
                  <a:pos x="51" y="67"/>
                </a:cxn>
                <a:cxn ang="0">
                  <a:pos x="48" y="67"/>
                </a:cxn>
                <a:cxn ang="0">
                  <a:pos x="45" y="59"/>
                </a:cxn>
                <a:cxn ang="0">
                  <a:pos x="48" y="53"/>
                </a:cxn>
                <a:cxn ang="0">
                  <a:pos x="54" y="47"/>
                </a:cxn>
                <a:cxn ang="0">
                  <a:pos x="56" y="40"/>
                </a:cxn>
                <a:cxn ang="0">
                  <a:pos x="54" y="31"/>
                </a:cxn>
                <a:cxn ang="0">
                  <a:pos x="53" y="28"/>
                </a:cxn>
                <a:cxn ang="0">
                  <a:pos x="48" y="26"/>
                </a:cxn>
                <a:cxn ang="0">
                  <a:pos x="39" y="23"/>
                </a:cxn>
              </a:cxnLst>
              <a:rect l="0" t="0" r="r" b="b"/>
              <a:pathLst>
                <a:path w="65" h="98">
                  <a:moveTo>
                    <a:pt x="39" y="16"/>
                  </a:moveTo>
                  <a:lnTo>
                    <a:pt x="39" y="16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8" y="45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5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20" y="56"/>
                  </a:lnTo>
                  <a:lnTo>
                    <a:pt x="23" y="59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2" y="89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2" y="98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5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6" y="90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5" y="89"/>
                  </a:lnTo>
                  <a:lnTo>
                    <a:pt x="65" y="89"/>
                  </a:lnTo>
                  <a:lnTo>
                    <a:pt x="64" y="87"/>
                  </a:lnTo>
                  <a:lnTo>
                    <a:pt x="64" y="87"/>
                  </a:lnTo>
                  <a:lnTo>
                    <a:pt x="60" y="82"/>
                  </a:lnTo>
                  <a:lnTo>
                    <a:pt x="57" y="79"/>
                  </a:lnTo>
                  <a:lnTo>
                    <a:pt x="57" y="79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3" y="57"/>
                  </a:lnTo>
                  <a:lnTo>
                    <a:pt x="48" y="53"/>
                  </a:lnTo>
                  <a:lnTo>
                    <a:pt x="46" y="51"/>
                  </a:lnTo>
                  <a:lnTo>
                    <a:pt x="48" y="47"/>
                  </a:lnTo>
                  <a:lnTo>
                    <a:pt x="54" y="47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6" y="40"/>
                  </a:lnTo>
                  <a:lnTo>
                    <a:pt x="56" y="36"/>
                  </a:lnTo>
                  <a:lnTo>
                    <a:pt x="59" y="33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48" y="26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9" y="23"/>
                  </a:lnTo>
                  <a:lnTo>
                    <a:pt x="39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74" name="Freeform 703"/>
            <p:cNvSpPr>
              <a:spLocks/>
            </p:cNvSpPr>
            <p:nvPr/>
          </p:nvSpPr>
          <p:spPr bwMode="auto">
            <a:xfrm>
              <a:off x="4194271" y="3662618"/>
              <a:ext cx="56763" cy="41285"/>
            </a:xfrm>
            <a:custGeom>
              <a:avLst/>
              <a:gdLst/>
              <a:ahLst/>
              <a:cxnLst>
                <a:cxn ang="0">
                  <a:pos x="29" y="11"/>
                </a:cxn>
                <a:cxn ang="0">
                  <a:pos x="29" y="11"/>
                </a:cxn>
                <a:cxn ang="0">
                  <a:pos x="31" y="8"/>
                </a:cxn>
                <a:cxn ang="0">
                  <a:pos x="34" y="5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5" y="5"/>
                </a:cxn>
                <a:cxn ang="0">
                  <a:pos x="25" y="5"/>
                </a:cxn>
                <a:cxn ang="0">
                  <a:pos x="22" y="3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2" y="6"/>
                </a:cxn>
                <a:cxn ang="0">
                  <a:pos x="6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8" y="23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23" y="22"/>
                </a:cxn>
                <a:cxn ang="0">
                  <a:pos x="23" y="22"/>
                </a:cxn>
                <a:cxn ang="0">
                  <a:pos x="25" y="20"/>
                </a:cxn>
                <a:cxn ang="0">
                  <a:pos x="26" y="19"/>
                </a:cxn>
                <a:cxn ang="0">
                  <a:pos x="29" y="17"/>
                </a:cxn>
                <a:cxn ang="0">
                  <a:pos x="29" y="11"/>
                </a:cxn>
              </a:cxnLst>
              <a:rect l="0" t="0" r="r" b="b"/>
              <a:pathLst>
                <a:path w="34" h="23">
                  <a:moveTo>
                    <a:pt x="29" y="11"/>
                  </a:moveTo>
                  <a:lnTo>
                    <a:pt x="29" y="11"/>
                  </a:lnTo>
                  <a:lnTo>
                    <a:pt x="31" y="8"/>
                  </a:lnTo>
                  <a:lnTo>
                    <a:pt x="34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2" y="6"/>
                  </a:lnTo>
                  <a:lnTo>
                    <a:pt x="6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8" y="23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9" y="17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75" name="Freeform 704"/>
            <p:cNvSpPr>
              <a:spLocks/>
            </p:cNvSpPr>
            <p:nvPr/>
          </p:nvSpPr>
          <p:spPr bwMode="auto">
            <a:xfrm>
              <a:off x="4177070" y="3665793"/>
              <a:ext cx="70523" cy="63515"/>
            </a:xfrm>
            <a:custGeom>
              <a:avLst/>
              <a:gdLst/>
              <a:ahLst/>
              <a:cxnLst>
                <a:cxn ang="0">
                  <a:pos x="37" y="18"/>
                </a:cxn>
                <a:cxn ang="0">
                  <a:pos x="34" y="21"/>
                </a:cxn>
                <a:cxn ang="0">
                  <a:pos x="25" y="21"/>
                </a:cxn>
                <a:cxn ang="0">
                  <a:pos x="19" y="22"/>
                </a:cxn>
                <a:cxn ang="0">
                  <a:pos x="14" y="19"/>
                </a:cxn>
                <a:cxn ang="0">
                  <a:pos x="11" y="16"/>
                </a:cxn>
                <a:cxn ang="0">
                  <a:pos x="11" y="11"/>
                </a:cxn>
                <a:cxn ang="0">
                  <a:pos x="11" y="0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5" y="14"/>
                </a:cxn>
                <a:cxn ang="0">
                  <a:pos x="8" y="14"/>
                </a:cxn>
                <a:cxn ang="0">
                  <a:pos x="9" y="16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11" y="24"/>
                </a:cxn>
                <a:cxn ang="0">
                  <a:pos x="17" y="24"/>
                </a:cxn>
                <a:cxn ang="0">
                  <a:pos x="23" y="25"/>
                </a:cxn>
                <a:cxn ang="0">
                  <a:pos x="25" y="24"/>
                </a:cxn>
                <a:cxn ang="0">
                  <a:pos x="26" y="24"/>
                </a:cxn>
                <a:cxn ang="0">
                  <a:pos x="29" y="25"/>
                </a:cxn>
                <a:cxn ang="0">
                  <a:pos x="28" y="30"/>
                </a:cxn>
                <a:cxn ang="0">
                  <a:pos x="26" y="36"/>
                </a:cxn>
                <a:cxn ang="0">
                  <a:pos x="29" y="31"/>
                </a:cxn>
                <a:cxn ang="0">
                  <a:pos x="33" y="28"/>
                </a:cxn>
                <a:cxn ang="0">
                  <a:pos x="33" y="25"/>
                </a:cxn>
                <a:cxn ang="0">
                  <a:pos x="33" y="25"/>
                </a:cxn>
                <a:cxn ang="0">
                  <a:pos x="34" y="25"/>
                </a:cxn>
                <a:cxn ang="0">
                  <a:pos x="37" y="24"/>
                </a:cxn>
                <a:cxn ang="0">
                  <a:pos x="42" y="24"/>
                </a:cxn>
                <a:cxn ang="0">
                  <a:pos x="42" y="24"/>
                </a:cxn>
                <a:cxn ang="0">
                  <a:pos x="42" y="19"/>
                </a:cxn>
                <a:cxn ang="0">
                  <a:pos x="43" y="16"/>
                </a:cxn>
                <a:cxn ang="0">
                  <a:pos x="37" y="18"/>
                </a:cxn>
              </a:cxnLst>
              <a:rect l="0" t="0" r="r" b="b"/>
              <a:pathLst>
                <a:path w="43" h="36">
                  <a:moveTo>
                    <a:pt x="37" y="18"/>
                  </a:moveTo>
                  <a:lnTo>
                    <a:pt x="37" y="18"/>
                  </a:lnTo>
                  <a:lnTo>
                    <a:pt x="36" y="19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25" y="21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9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3" y="22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3" y="16"/>
                  </a:lnTo>
                  <a:lnTo>
                    <a:pt x="40" y="16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76" name="Freeform 705"/>
            <p:cNvSpPr>
              <a:spLocks/>
            </p:cNvSpPr>
            <p:nvPr/>
          </p:nvSpPr>
          <p:spPr bwMode="auto">
            <a:xfrm>
              <a:off x="3674802" y="3352983"/>
              <a:ext cx="313058" cy="295344"/>
            </a:xfrm>
            <a:custGeom>
              <a:avLst/>
              <a:gdLst/>
              <a:ahLst/>
              <a:cxnLst>
                <a:cxn ang="0">
                  <a:pos x="43" y="14"/>
                </a:cxn>
                <a:cxn ang="0">
                  <a:pos x="35" y="20"/>
                </a:cxn>
                <a:cxn ang="0">
                  <a:pos x="29" y="23"/>
                </a:cxn>
                <a:cxn ang="0">
                  <a:pos x="21" y="48"/>
                </a:cxn>
                <a:cxn ang="0">
                  <a:pos x="21" y="20"/>
                </a:cxn>
                <a:cxn ang="0">
                  <a:pos x="14" y="22"/>
                </a:cxn>
                <a:cxn ang="0">
                  <a:pos x="4" y="37"/>
                </a:cxn>
                <a:cxn ang="0">
                  <a:pos x="1" y="48"/>
                </a:cxn>
                <a:cxn ang="0">
                  <a:pos x="11" y="53"/>
                </a:cxn>
                <a:cxn ang="0">
                  <a:pos x="12" y="68"/>
                </a:cxn>
                <a:cxn ang="0">
                  <a:pos x="28" y="78"/>
                </a:cxn>
                <a:cxn ang="0">
                  <a:pos x="53" y="89"/>
                </a:cxn>
                <a:cxn ang="0">
                  <a:pos x="73" y="89"/>
                </a:cxn>
                <a:cxn ang="0">
                  <a:pos x="76" y="99"/>
                </a:cxn>
                <a:cxn ang="0">
                  <a:pos x="74" y="113"/>
                </a:cxn>
                <a:cxn ang="0">
                  <a:pos x="79" y="124"/>
                </a:cxn>
                <a:cxn ang="0">
                  <a:pos x="77" y="137"/>
                </a:cxn>
                <a:cxn ang="0">
                  <a:pos x="87" y="157"/>
                </a:cxn>
                <a:cxn ang="0">
                  <a:pos x="98" y="165"/>
                </a:cxn>
                <a:cxn ang="0">
                  <a:pos x="115" y="160"/>
                </a:cxn>
                <a:cxn ang="0">
                  <a:pos x="122" y="157"/>
                </a:cxn>
                <a:cxn ang="0">
                  <a:pos x="127" y="151"/>
                </a:cxn>
                <a:cxn ang="0">
                  <a:pos x="136" y="144"/>
                </a:cxn>
                <a:cxn ang="0">
                  <a:pos x="139" y="140"/>
                </a:cxn>
                <a:cxn ang="0">
                  <a:pos x="129" y="140"/>
                </a:cxn>
                <a:cxn ang="0">
                  <a:pos x="125" y="130"/>
                </a:cxn>
                <a:cxn ang="0">
                  <a:pos x="125" y="124"/>
                </a:cxn>
                <a:cxn ang="0">
                  <a:pos x="125" y="120"/>
                </a:cxn>
                <a:cxn ang="0">
                  <a:pos x="133" y="121"/>
                </a:cxn>
                <a:cxn ang="0">
                  <a:pos x="139" y="121"/>
                </a:cxn>
                <a:cxn ang="0">
                  <a:pos x="146" y="126"/>
                </a:cxn>
                <a:cxn ang="0">
                  <a:pos x="152" y="120"/>
                </a:cxn>
                <a:cxn ang="0">
                  <a:pos x="163" y="115"/>
                </a:cxn>
                <a:cxn ang="0">
                  <a:pos x="169" y="113"/>
                </a:cxn>
                <a:cxn ang="0">
                  <a:pos x="166" y="90"/>
                </a:cxn>
                <a:cxn ang="0">
                  <a:pos x="180" y="82"/>
                </a:cxn>
                <a:cxn ang="0">
                  <a:pos x="177" y="75"/>
                </a:cxn>
                <a:cxn ang="0">
                  <a:pos x="175" y="68"/>
                </a:cxn>
                <a:cxn ang="0">
                  <a:pos x="181" y="65"/>
                </a:cxn>
                <a:cxn ang="0">
                  <a:pos x="186" y="57"/>
                </a:cxn>
                <a:cxn ang="0">
                  <a:pos x="177" y="57"/>
                </a:cxn>
                <a:cxn ang="0">
                  <a:pos x="177" y="54"/>
                </a:cxn>
                <a:cxn ang="0">
                  <a:pos x="174" y="56"/>
                </a:cxn>
                <a:cxn ang="0">
                  <a:pos x="172" y="48"/>
                </a:cxn>
                <a:cxn ang="0">
                  <a:pos x="172" y="45"/>
                </a:cxn>
                <a:cxn ang="0">
                  <a:pos x="167" y="42"/>
                </a:cxn>
                <a:cxn ang="0">
                  <a:pos x="160" y="40"/>
                </a:cxn>
                <a:cxn ang="0">
                  <a:pos x="158" y="39"/>
                </a:cxn>
                <a:cxn ang="0">
                  <a:pos x="149" y="34"/>
                </a:cxn>
                <a:cxn ang="0">
                  <a:pos x="152" y="28"/>
                </a:cxn>
                <a:cxn ang="0">
                  <a:pos x="147" y="26"/>
                </a:cxn>
                <a:cxn ang="0">
                  <a:pos x="136" y="28"/>
                </a:cxn>
                <a:cxn ang="0">
                  <a:pos x="129" y="23"/>
                </a:cxn>
                <a:cxn ang="0">
                  <a:pos x="124" y="22"/>
                </a:cxn>
                <a:cxn ang="0">
                  <a:pos x="124" y="28"/>
                </a:cxn>
                <a:cxn ang="0">
                  <a:pos x="105" y="31"/>
                </a:cxn>
                <a:cxn ang="0">
                  <a:pos x="93" y="28"/>
                </a:cxn>
                <a:cxn ang="0">
                  <a:pos x="76" y="30"/>
                </a:cxn>
                <a:cxn ang="0">
                  <a:pos x="71" y="26"/>
                </a:cxn>
                <a:cxn ang="0">
                  <a:pos x="65" y="19"/>
                </a:cxn>
                <a:cxn ang="0">
                  <a:pos x="49" y="11"/>
                </a:cxn>
              </a:cxnLst>
              <a:rect l="0" t="0" r="r" b="b"/>
              <a:pathLst>
                <a:path w="188" h="166">
                  <a:moveTo>
                    <a:pt x="48" y="5"/>
                  </a:moveTo>
                  <a:lnTo>
                    <a:pt x="48" y="2"/>
                  </a:lnTo>
                  <a:lnTo>
                    <a:pt x="45" y="0"/>
                  </a:lnTo>
                  <a:lnTo>
                    <a:pt x="43" y="6"/>
                  </a:lnTo>
                  <a:lnTo>
                    <a:pt x="40" y="9"/>
                  </a:lnTo>
                  <a:lnTo>
                    <a:pt x="43" y="14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29" y="23"/>
                  </a:lnTo>
                  <a:lnTo>
                    <a:pt x="26" y="25"/>
                  </a:lnTo>
                  <a:lnTo>
                    <a:pt x="26" y="31"/>
                  </a:lnTo>
                  <a:lnTo>
                    <a:pt x="29" y="37"/>
                  </a:lnTo>
                  <a:lnTo>
                    <a:pt x="31" y="45"/>
                  </a:lnTo>
                  <a:lnTo>
                    <a:pt x="28" y="48"/>
                  </a:lnTo>
                  <a:lnTo>
                    <a:pt x="21" y="48"/>
                  </a:lnTo>
                  <a:lnTo>
                    <a:pt x="18" y="43"/>
                  </a:lnTo>
                  <a:lnTo>
                    <a:pt x="17" y="37"/>
                  </a:lnTo>
                  <a:lnTo>
                    <a:pt x="20" y="31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1" y="20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9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7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2"/>
                  </a:lnTo>
                  <a:lnTo>
                    <a:pt x="12" y="68"/>
                  </a:lnTo>
                  <a:lnTo>
                    <a:pt x="12" y="71"/>
                  </a:lnTo>
                  <a:lnTo>
                    <a:pt x="18" y="79"/>
                  </a:lnTo>
                  <a:lnTo>
                    <a:pt x="23" y="79"/>
                  </a:lnTo>
                  <a:lnTo>
                    <a:pt x="23" y="79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34" y="78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51" y="89"/>
                  </a:lnTo>
                  <a:lnTo>
                    <a:pt x="51" y="89"/>
                  </a:lnTo>
                  <a:lnTo>
                    <a:pt x="53" y="89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7" y="92"/>
                  </a:lnTo>
                  <a:lnTo>
                    <a:pt x="59" y="90"/>
                  </a:lnTo>
                  <a:lnTo>
                    <a:pt x="65" y="90"/>
                  </a:lnTo>
                  <a:lnTo>
                    <a:pt x="73" y="89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79" y="90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74" y="107"/>
                  </a:lnTo>
                  <a:lnTo>
                    <a:pt x="74" y="107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9" y="124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76" y="134"/>
                  </a:lnTo>
                  <a:lnTo>
                    <a:pt x="77" y="137"/>
                  </a:lnTo>
                  <a:lnTo>
                    <a:pt x="84" y="140"/>
                  </a:lnTo>
                  <a:lnTo>
                    <a:pt x="85" y="144"/>
                  </a:lnTo>
                  <a:lnTo>
                    <a:pt x="84" y="146"/>
                  </a:lnTo>
                  <a:lnTo>
                    <a:pt x="82" y="146"/>
                  </a:lnTo>
                  <a:lnTo>
                    <a:pt x="87" y="151"/>
                  </a:lnTo>
                  <a:lnTo>
                    <a:pt x="87" y="157"/>
                  </a:lnTo>
                  <a:lnTo>
                    <a:pt x="87" y="160"/>
                  </a:lnTo>
                  <a:lnTo>
                    <a:pt x="93" y="161"/>
                  </a:lnTo>
                  <a:lnTo>
                    <a:pt x="93" y="161"/>
                  </a:lnTo>
                  <a:lnTo>
                    <a:pt x="96" y="163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101" y="163"/>
                  </a:lnTo>
                  <a:lnTo>
                    <a:pt x="105" y="161"/>
                  </a:lnTo>
                  <a:lnTo>
                    <a:pt x="107" y="163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15" y="160"/>
                  </a:lnTo>
                  <a:lnTo>
                    <a:pt x="116" y="157"/>
                  </a:lnTo>
                  <a:lnTo>
                    <a:pt x="116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25" y="155"/>
                  </a:lnTo>
                  <a:lnTo>
                    <a:pt x="127" y="154"/>
                  </a:lnTo>
                  <a:lnTo>
                    <a:pt x="127" y="154"/>
                  </a:lnTo>
                  <a:lnTo>
                    <a:pt x="127" y="152"/>
                  </a:lnTo>
                  <a:lnTo>
                    <a:pt x="127" y="152"/>
                  </a:lnTo>
                  <a:lnTo>
                    <a:pt x="127" y="151"/>
                  </a:lnTo>
                  <a:lnTo>
                    <a:pt x="127" y="151"/>
                  </a:lnTo>
                  <a:lnTo>
                    <a:pt x="129" y="148"/>
                  </a:lnTo>
                  <a:lnTo>
                    <a:pt x="133" y="146"/>
                  </a:lnTo>
                  <a:lnTo>
                    <a:pt x="133" y="146"/>
                  </a:lnTo>
                  <a:lnTo>
                    <a:pt x="135" y="146"/>
                  </a:lnTo>
                  <a:lnTo>
                    <a:pt x="136" y="144"/>
                  </a:lnTo>
                  <a:lnTo>
                    <a:pt x="136" y="144"/>
                  </a:lnTo>
                  <a:lnTo>
                    <a:pt x="138" y="143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3" y="140"/>
                  </a:lnTo>
                  <a:lnTo>
                    <a:pt x="133" y="140"/>
                  </a:lnTo>
                  <a:lnTo>
                    <a:pt x="132" y="140"/>
                  </a:lnTo>
                  <a:lnTo>
                    <a:pt x="129" y="140"/>
                  </a:lnTo>
                  <a:lnTo>
                    <a:pt x="129" y="140"/>
                  </a:lnTo>
                  <a:lnTo>
                    <a:pt x="129" y="138"/>
                  </a:lnTo>
                  <a:lnTo>
                    <a:pt x="129" y="138"/>
                  </a:lnTo>
                  <a:lnTo>
                    <a:pt x="127" y="134"/>
                  </a:lnTo>
                  <a:lnTo>
                    <a:pt x="127" y="134"/>
                  </a:lnTo>
                  <a:lnTo>
                    <a:pt x="125" y="130"/>
                  </a:lnTo>
                  <a:lnTo>
                    <a:pt x="125" y="127"/>
                  </a:lnTo>
                  <a:lnTo>
                    <a:pt x="125" y="127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5" y="124"/>
                  </a:lnTo>
                  <a:lnTo>
                    <a:pt x="125" y="124"/>
                  </a:lnTo>
                  <a:lnTo>
                    <a:pt x="119" y="120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22" y="118"/>
                  </a:lnTo>
                  <a:lnTo>
                    <a:pt x="125" y="120"/>
                  </a:lnTo>
                  <a:lnTo>
                    <a:pt x="125" y="120"/>
                  </a:lnTo>
                  <a:lnTo>
                    <a:pt x="127" y="120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32" y="120"/>
                  </a:lnTo>
                  <a:lnTo>
                    <a:pt x="133" y="121"/>
                  </a:lnTo>
                  <a:lnTo>
                    <a:pt x="133" y="121"/>
                  </a:lnTo>
                  <a:lnTo>
                    <a:pt x="135" y="121"/>
                  </a:lnTo>
                  <a:lnTo>
                    <a:pt x="135" y="121"/>
                  </a:lnTo>
                  <a:lnTo>
                    <a:pt x="136" y="121"/>
                  </a:lnTo>
                  <a:lnTo>
                    <a:pt x="138" y="121"/>
                  </a:lnTo>
                  <a:lnTo>
                    <a:pt x="138" y="121"/>
                  </a:lnTo>
                  <a:lnTo>
                    <a:pt x="139" y="121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6" y="126"/>
                  </a:lnTo>
                  <a:lnTo>
                    <a:pt x="146" y="126"/>
                  </a:lnTo>
                  <a:lnTo>
                    <a:pt x="146" y="126"/>
                  </a:lnTo>
                  <a:lnTo>
                    <a:pt x="147" y="121"/>
                  </a:lnTo>
                  <a:lnTo>
                    <a:pt x="147" y="121"/>
                  </a:lnTo>
                  <a:lnTo>
                    <a:pt x="149" y="12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7" y="120"/>
                  </a:lnTo>
                  <a:lnTo>
                    <a:pt x="157" y="120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63" y="115"/>
                  </a:lnTo>
                  <a:lnTo>
                    <a:pt x="163" y="115"/>
                  </a:lnTo>
                  <a:lnTo>
                    <a:pt x="166" y="113"/>
                  </a:lnTo>
                  <a:lnTo>
                    <a:pt x="166" y="113"/>
                  </a:lnTo>
                  <a:lnTo>
                    <a:pt x="169" y="113"/>
                  </a:lnTo>
                  <a:lnTo>
                    <a:pt x="169" y="113"/>
                  </a:lnTo>
                  <a:lnTo>
                    <a:pt x="169" y="113"/>
                  </a:lnTo>
                  <a:lnTo>
                    <a:pt x="169" y="113"/>
                  </a:lnTo>
                  <a:lnTo>
                    <a:pt x="175" y="109"/>
                  </a:lnTo>
                  <a:lnTo>
                    <a:pt x="175" y="104"/>
                  </a:lnTo>
                  <a:lnTo>
                    <a:pt x="174" y="104"/>
                  </a:lnTo>
                  <a:lnTo>
                    <a:pt x="166" y="93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9" y="85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69" y="82"/>
                  </a:lnTo>
                  <a:lnTo>
                    <a:pt x="180" y="82"/>
                  </a:lnTo>
                  <a:lnTo>
                    <a:pt x="180" y="82"/>
                  </a:lnTo>
                  <a:lnTo>
                    <a:pt x="180" y="78"/>
                  </a:lnTo>
                  <a:lnTo>
                    <a:pt x="180" y="78"/>
                  </a:lnTo>
                  <a:lnTo>
                    <a:pt x="178" y="76"/>
                  </a:lnTo>
                  <a:lnTo>
                    <a:pt x="178" y="76"/>
                  </a:lnTo>
                  <a:lnTo>
                    <a:pt x="177" y="75"/>
                  </a:lnTo>
                  <a:lnTo>
                    <a:pt x="177" y="75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5" y="68"/>
                  </a:lnTo>
                  <a:lnTo>
                    <a:pt x="175" y="67"/>
                  </a:lnTo>
                  <a:lnTo>
                    <a:pt x="178" y="65"/>
                  </a:lnTo>
                  <a:lnTo>
                    <a:pt x="178" y="65"/>
                  </a:lnTo>
                  <a:lnTo>
                    <a:pt x="180" y="65"/>
                  </a:lnTo>
                  <a:lnTo>
                    <a:pt x="180" y="65"/>
                  </a:lnTo>
                  <a:lnTo>
                    <a:pt x="181" y="65"/>
                  </a:lnTo>
                  <a:lnTo>
                    <a:pt x="181" y="65"/>
                  </a:lnTo>
                  <a:lnTo>
                    <a:pt x="185" y="62"/>
                  </a:lnTo>
                  <a:lnTo>
                    <a:pt x="185" y="62"/>
                  </a:lnTo>
                  <a:lnTo>
                    <a:pt x="188" y="59"/>
                  </a:lnTo>
                  <a:lnTo>
                    <a:pt x="188" y="59"/>
                  </a:lnTo>
                  <a:lnTo>
                    <a:pt x="186" y="57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81" y="57"/>
                  </a:lnTo>
                  <a:lnTo>
                    <a:pt x="178" y="57"/>
                  </a:lnTo>
                  <a:lnTo>
                    <a:pt x="178" y="57"/>
                  </a:lnTo>
                  <a:lnTo>
                    <a:pt x="177" y="57"/>
                  </a:lnTo>
                  <a:lnTo>
                    <a:pt x="177" y="56"/>
                  </a:lnTo>
                  <a:lnTo>
                    <a:pt x="177" y="56"/>
                  </a:lnTo>
                  <a:lnTo>
                    <a:pt x="177" y="56"/>
                  </a:lnTo>
                  <a:lnTo>
                    <a:pt x="177" y="56"/>
                  </a:lnTo>
                  <a:lnTo>
                    <a:pt x="177" y="54"/>
                  </a:lnTo>
                  <a:lnTo>
                    <a:pt x="177" y="54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4" y="56"/>
                  </a:lnTo>
                  <a:lnTo>
                    <a:pt x="174" y="53"/>
                  </a:lnTo>
                  <a:lnTo>
                    <a:pt x="174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48"/>
                  </a:lnTo>
                  <a:lnTo>
                    <a:pt x="172" y="48"/>
                  </a:lnTo>
                  <a:lnTo>
                    <a:pt x="172" y="48"/>
                  </a:lnTo>
                  <a:lnTo>
                    <a:pt x="172" y="48"/>
                  </a:lnTo>
                  <a:lnTo>
                    <a:pt x="174" y="47"/>
                  </a:lnTo>
                  <a:lnTo>
                    <a:pt x="174" y="47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69" y="43"/>
                  </a:lnTo>
                  <a:lnTo>
                    <a:pt x="167" y="43"/>
                  </a:lnTo>
                  <a:lnTo>
                    <a:pt x="167" y="43"/>
                  </a:lnTo>
                  <a:lnTo>
                    <a:pt x="167" y="42"/>
                  </a:lnTo>
                  <a:lnTo>
                    <a:pt x="167" y="42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3" y="40"/>
                  </a:lnTo>
                  <a:lnTo>
                    <a:pt x="163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8" y="39"/>
                  </a:lnTo>
                  <a:lnTo>
                    <a:pt x="158" y="39"/>
                  </a:lnTo>
                  <a:lnTo>
                    <a:pt x="155" y="39"/>
                  </a:lnTo>
                  <a:lnTo>
                    <a:pt x="155" y="39"/>
                  </a:lnTo>
                  <a:lnTo>
                    <a:pt x="153" y="37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49" y="34"/>
                  </a:lnTo>
                  <a:lnTo>
                    <a:pt x="149" y="34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9" y="31"/>
                  </a:lnTo>
                  <a:lnTo>
                    <a:pt x="149" y="31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47" y="26"/>
                  </a:lnTo>
                  <a:lnTo>
                    <a:pt x="146" y="26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39" y="26"/>
                  </a:lnTo>
                  <a:lnTo>
                    <a:pt x="136" y="28"/>
                  </a:lnTo>
                  <a:lnTo>
                    <a:pt x="136" y="28"/>
                  </a:lnTo>
                  <a:lnTo>
                    <a:pt x="133" y="28"/>
                  </a:lnTo>
                  <a:lnTo>
                    <a:pt x="133" y="28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29" y="25"/>
                  </a:lnTo>
                  <a:lnTo>
                    <a:pt x="129" y="23"/>
                  </a:lnTo>
                  <a:lnTo>
                    <a:pt x="129" y="23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25" y="22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25" y="28"/>
                  </a:lnTo>
                  <a:lnTo>
                    <a:pt x="127" y="31"/>
                  </a:lnTo>
                  <a:lnTo>
                    <a:pt x="124" y="33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05" y="31"/>
                  </a:lnTo>
                  <a:lnTo>
                    <a:pt x="105" y="31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3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1" y="14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8" y="8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77" name="Freeform 706"/>
            <p:cNvSpPr>
              <a:spLocks/>
            </p:cNvSpPr>
            <p:nvPr/>
          </p:nvSpPr>
          <p:spPr bwMode="auto">
            <a:xfrm>
              <a:off x="3451189" y="3427612"/>
              <a:ext cx="144488" cy="6033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12"/>
                </a:cxn>
                <a:cxn ang="0">
                  <a:pos x="3" y="22"/>
                </a:cxn>
                <a:cxn ang="0">
                  <a:pos x="17" y="22"/>
                </a:cxn>
                <a:cxn ang="0">
                  <a:pos x="20" y="23"/>
                </a:cxn>
                <a:cxn ang="0">
                  <a:pos x="21" y="25"/>
                </a:cxn>
                <a:cxn ang="0">
                  <a:pos x="23" y="28"/>
                </a:cxn>
                <a:cxn ang="0">
                  <a:pos x="28" y="25"/>
                </a:cxn>
                <a:cxn ang="0">
                  <a:pos x="35" y="34"/>
                </a:cxn>
                <a:cxn ang="0">
                  <a:pos x="37" y="25"/>
                </a:cxn>
                <a:cxn ang="0">
                  <a:pos x="40" y="19"/>
                </a:cxn>
                <a:cxn ang="0">
                  <a:pos x="42" y="17"/>
                </a:cxn>
                <a:cxn ang="0">
                  <a:pos x="43" y="15"/>
                </a:cxn>
                <a:cxn ang="0">
                  <a:pos x="52" y="9"/>
                </a:cxn>
                <a:cxn ang="0">
                  <a:pos x="59" y="12"/>
                </a:cxn>
                <a:cxn ang="0">
                  <a:pos x="60" y="12"/>
                </a:cxn>
                <a:cxn ang="0">
                  <a:pos x="68" y="15"/>
                </a:cxn>
                <a:cxn ang="0">
                  <a:pos x="70" y="17"/>
                </a:cxn>
                <a:cxn ang="0">
                  <a:pos x="71" y="28"/>
                </a:cxn>
                <a:cxn ang="0">
                  <a:pos x="73" y="29"/>
                </a:cxn>
                <a:cxn ang="0">
                  <a:pos x="76" y="29"/>
                </a:cxn>
                <a:cxn ang="0">
                  <a:pos x="83" y="25"/>
                </a:cxn>
                <a:cxn ang="0">
                  <a:pos x="87" y="25"/>
                </a:cxn>
                <a:cxn ang="0">
                  <a:pos x="87" y="22"/>
                </a:cxn>
                <a:cxn ang="0">
                  <a:pos x="85" y="17"/>
                </a:cxn>
                <a:cxn ang="0">
                  <a:pos x="80" y="15"/>
                </a:cxn>
                <a:cxn ang="0">
                  <a:pos x="77" y="11"/>
                </a:cxn>
                <a:cxn ang="0">
                  <a:pos x="71" y="8"/>
                </a:cxn>
                <a:cxn ang="0">
                  <a:pos x="65" y="1"/>
                </a:cxn>
                <a:cxn ang="0">
                  <a:pos x="62" y="1"/>
                </a:cxn>
                <a:cxn ang="0">
                  <a:pos x="57" y="1"/>
                </a:cxn>
                <a:cxn ang="0">
                  <a:pos x="56" y="1"/>
                </a:cxn>
                <a:cxn ang="0">
                  <a:pos x="49" y="0"/>
                </a:cxn>
                <a:cxn ang="0">
                  <a:pos x="46" y="3"/>
                </a:cxn>
                <a:cxn ang="0">
                  <a:pos x="42" y="6"/>
                </a:cxn>
                <a:cxn ang="0">
                  <a:pos x="40" y="8"/>
                </a:cxn>
                <a:cxn ang="0">
                  <a:pos x="34" y="11"/>
                </a:cxn>
                <a:cxn ang="0">
                  <a:pos x="29" y="12"/>
                </a:cxn>
                <a:cxn ang="0">
                  <a:pos x="23" y="9"/>
                </a:cxn>
                <a:cxn ang="0">
                  <a:pos x="18" y="9"/>
                </a:cxn>
                <a:cxn ang="0">
                  <a:pos x="14" y="8"/>
                </a:cxn>
                <a:cxn ang="0">
                  <a:pos x="12" y="6"/>
                </a:cxn>
                <a:cxn ang="0">
                  <a:pos x="10" y="3"/>
                </a:cxn>
                <a:cxn ang="0">
                  <a:pos x="7" y="1"/>
                </a:cxn>
              </a:cxnLst>
              <a:rect l="0" t="0" r="r" b="b"/>
              <a:pathLst>
                <a:path w="87" h="34">
                  <a:moveTo>
                    <a:pt x="7" y="1"/>
                  </a:moveTo>
                  <a:lnTo>
                    <a:pt x="7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3" y="6"/>
                  </a:lnTo>
                  <a:lnTo>
                    <a:pt x="4" y="12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7" y="20"/>
                  </a:lnTo>
                  <a:lnTo>
                    <a:pt x="12" y="20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4" y="29"/>
                  </a:lnTo>
                  <a:lnTo>
                    <a:pt x="28" y="2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40" y="19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2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68" y="20"/>
                  </a:lnTo>
                  <a:lnTo>
                    <a:pt x="68" y="25"/>
                  </a:lnTo>
                  <a:lnTo>
                    <a:pt x="71" y="28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7" y="28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25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5" y="19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5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4" y="9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78" name="Freeform 707"/>
            <p:cNvSpPr>
              <a:spLocks/>
            </p:cNvSpPr>
            <p:nvPr/>
          </p:nvSpPr>
          <p:spPr bwMode="auto">
            <a:xfrm>
              <a:off x="3387545" y="3392679"/>
              <a:ext cx="73965" cy="68279"/>
            </a:xfrm>
            <a:custGeom>
              <a:avLst/>
              <a:gdLst/>
              <a:ahLst/>
              <a:cxnLst>
                <a:cxn ang="0">
                  <a:pos x="45" y="20"/>
                </a:cxn>
                <a:cxn ang="0">
                  <a:pos x="45" y="20"/>
                </a:cxn>
                <a:cxn ang="0">
                  <a:pos x="44" y="20"/>
                </a:cxn>
                <a:cxn ang="0">
                  <a:pos x="44" y="20"/>
                </a:cxn>
                <a:cxn ang="0">
                  <a:pos x="41" y="17"/>
                </a:cxn>
                <a:cxn ang="0">
                  <a:pos x="41" y="17"/>
                </a:cxn>
                <a:cxn ang="0">
                  <a:pos x="36" y="12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19" y="1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3" y="14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4" y="21"/>
                </a:cxn>
                <a:cxn ang="0">
                  <a:pos x="14" y="21"/>
                </a:cxn>
                <a:cxn ang="0">
                  <a:pos x="19" y="23"/>
                </a:cxn>
                <a:cxn ang="0">
                  <a:pos x="19" y="23"/>
                </a:cxn>
                <a:cxn ang="0">
                  <a:pos x="24" y="23"/>
                </a:cxn>
                <a:cxn ang="0">
                  <a:pos x="24" y="23"/>
                </a:cxn>
                <a:cxn ang="0">
                  <a:pos x="25" y="23"/>
                </a:cxn>
                <a:cxn ang="0">
                  <a:pos x="27" y="25"/>
                </a:cxn>
                <a:cxn ang="0">
                  <a:pos x="27" y="25"/>
                </a:cxn>
                <a:cxn ang="0">
                  <a:pos x="30" y="32"/>
                </a:cxn>
                <a:cxn ang="0">
                  <a:pos x="30" y="35"/>
                </a:cxn>
                <a:cxn ang="0">
                  <a:pos x="30" y="35"/>
                </a:cxn>
                <a:cxn ang="0">
                  <a:pos x="30" y="35"/>
                </a:cxn>
                <a:cxn ang="0">
                  <a:pos x="31" y="35"/>
                </a:cxn>
                <a:cxn ang="0">
                  <a:pos x="35" y="35"/>
                </a:cxn>
                <a:cxn ang="0">
                  <a:pos x="38" y="39"/>
                </a:cxn>
                <a:cxn ang="0">
                  <a:pos x="42" y="32"/>
                </a:cxn>
                <a:cxn ang="0">
                  <a:pos x="41" y="26"/>
                </a:cxn>
                <a:cxn ang="0">
                  <a:pos x="41" y="21"/>
                </a:cxn>
                <a:cxn ang="0">
                  <a:pos x="45" y="20"/>
                </a:cxn>
              </a:cxnLst>
              <a:rect l="0" t="0" r="r" b="b"/>
              <a:pathLst>
                <a:path w="45" h="39">
                  <a:moveTo>
                    <a:pt x="45" y="20"/>
                  </a:move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36" y="12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30" y="32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5" y="35"/>
                  </a:lnTo>
                  <a:lnTo>
                    <a:pt x="38" y="39"/>
                  </a:lnTo>
                  <a:lnTo>
                    <a:pt x="42" y="32"/>
                  </a:lnTo>
                  <a:lnTo>
                    <a:pt x="41" y="26"/>
                  </a:lnTo>
                  <a:lnTo>
                    <a:pt x="41" y="21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79" name="Freeform 708"/>
            <p:cNvSpPr>
              <a:spLocks/>
            </p:cNvSpPr>
            <p:nvPr/>
          </p:nvSpPr>
          <p:spPr bwMode="auto">
            <a:xfrm>
              <a:off x="3549234" y="3360922"/>
              <a:ext cx="266616" cy="403319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56" y="17"/>
                </a:cxn>
                <a:cxn ang="0">
                  <a:pos x="51" y="21"/>
                </a:cxn>
                <a:cxn ang="0">
                  <a:pos x="43" y="40"/>
                </a:cxn>
                <a:cxn ang="0">
                  <a:pos x="34" y="48"/>
                </a:cxn>
                <a:cxn ang="0">
                  <a:pos x="26" y="52"/>
                </a:cxn>
                <a:cxn ang="0">
                  <a:pos x="28" y="59"/>
                </a:cxn>
                <a:cxn ang="0">
                  <a:pos x="18" y="65"/>
                </a:cxn>
                <a:cxn ang="0">
                  <a:pos x="14" y="66"/>
                </a:cxn>
                <a:cxn ang="0">
                  <a:pos x="12" y="70"/>
                </a:cxn>
                <a:cxn ang="0">
                  <a:pos x="18" y="94"/>
                </a:cxn>
                <a:cxn ang="0">
                  <a:pos x="20" y="113"/>
                </a:cxn>
                <a:cxn ang="0">
                  <a:pos x="23" y="121"/>
                </a:cxn>
                <a:cxn ang="0">
                  <a:pos x="15" y="132"/>
                </a:cxn>
                <a:cxn ang="0">
                  <a:pos x="9" y="135"/>
                </a:cxn>
                <a:cxn ang="0">
                  <a:pos x="3" y="138"/>
                </a:cxn>
                <a:cxn ang="0">
                  <a:pos x="3" y="146"/>
                </a:cxn>
                <a:cxn ang="0">
                  <a:pos x="6" y="153"/>
                </a:cxn>
                <a:cxn ang="0">
                  <a:pos x="14" y="158"/>
                </a:cxn>
                <a:cxn ang="0">
                  <a:pos x="20" y="164"/>
                </a:cxn>
                <a:cxn ang="0">
                  <a:pos x="26" y="166"/>
                </a:cxn>
                <a:cxn ang="0">
                  <a:pos x="35" y="163"/>
                </a:cxn>
                <a:cxn ang="0">
                  <a:pos x="51" y="170"/>
                </a:cxn>
                <a:cxn ang="0">
                  <a:pos x="60" y="175"/>
                </a:cxn>
                <a:cxn ang="0">
                  <a:pos x="71" y="188"/>
                </a:cxn>
                <a:cxn ang="0">
                  <a:pos x="76" y="195"/>
                </a:cxn>
                <a:cxn ang="0">
                  <a:pos x="79" y="200"/>
                </a:cxn>
                <a:cxn ang="0">
                  <a:pos x="83" y="203"/>
                </a:cxn>
                <a:cxn ang="0">
                  <a:pos x="93" y="201"/>
                </a:cxn>
                <a:cxn ang="0">
                  <a:pos x="102" y="201"/>
                </a:cxn>
                <a:cxn ang="0">
                  <a:pos x="119" y="206"/>
                </a:cxn>
                <a:cxn ang="0">
                  <a:pos x="122" y="226"/>
                </a:cxn>
                <a:cxn ang="0">
                  <a:pos x="125" y="209"/>
                </a:cxn>
                <a:cxn ang="0">
                  <a:pos x="125" y="177"/>
                </a:cxn>
                <a:cxn ang="0">
                  <a:pos x="121" y="163"/>
                </a:cxn>
                <a:cxn ang="0">
                  <a:pos x="132" y="161"/>
                </a:cxn>
                <a:cxn ang="0">
                  <a:pos x="125" y="155"/>
                </a:cxn>
                <a:cxn ang="0">
                  <a:pos x="129" y="146"/>
                </a:cxn>
                <a:cxn ang="0">
                  <a:pos x="147" y="143"/>
                </a:cxn>
                <a:cxn ang="0">
                  <a:pos x="153" y="144"/>
                </a:cxn>
                <a:cxn ang="0">
                  <a:pos x="153" y="132"/>
                </a:cxn>
                <a:cxn ang="0">
                  <a:pos x="155" y="119"/>
                </a:cxn>
                <a:cxn ang="0">
                  <a:pos x="150" y="108"/>
                </a:cxn>
                <a:cxn ang="0">
                  <a:pos x="152" y="94"/>
                </a:cxn>
                <a:cxn ang="0">
                  <a:pos x="149" y="84"/>
                </a:cxn>
                <a:cxn ang="0">
                  <a:pos x="129" y="84"/>
                </a:cxn>
                <a:cxn ang="0">
                  <a:pos x="110" y="73"/>
                </a:cxn>
                <a:cxn ang="0">
                  <a:pos x="88" y="63"/>
                </a:cxn>
                <a:cxn ang="0">
                  <a:pos x="87" y="52"/>
                </a:cxn>
                <a:cxn ang="0">
                  <a:pos x="77" y="43"/>
                </a:cxn>
                <a:cxn ang="0">
                  <a:pos x="80" y="32"/>
                </a:cxn>
                <a:cxn ang="0">
                  <a:pos x="90" y="17"/>
                </a:cxn>
                <a:cxn ang="0">
                  <a:pos x="104" y="9"/>
                </a:cxn>
                <a:cxn ang="0">
                  <a:pos x="94" y="1"/>
                </a:cxn>
                <a:cxn ang="0">
                  <a:pos x="77" y="14"/>
                </a:cxn>
              </a:cxnLst>
              <a:rect l="0" t="0" r="r" b="b"/>
              <a:pathLst>
                <a:path w="161" h="226">
                  <a:moveTo>
                    <a:pt x="66" y="14"/>
                  </a:moveTo>
                  <a:lnTo>
                    <a:pt x="66" y="14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23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4" y="18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8" y="51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4" y="62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5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4" y="74"/>
                  </a:lnTo>
                  <a:lnTo>
                    <a:pt x="20" y="88"/>
                  </a:lnTo>
                  <a:lnTo>
                    <a:pt x="20" y="93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7"/>
                  </a:lnTo>
                  <a:lnTo>
                    <a:pt x="18" y="101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3" y="116"/>
                  </a:lnTo>
                  <a:lnTo>
                    <a:pt x="23" y="118"/>
                  </a:lnTo>
                  <a:lnTo>
                    <a:pt x="23" y="118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4" y="135"/>
                  </a:lnTo>
                  <a:lnTo>
                    <a:pt x="14" y="135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9" y="135"/>
                  </a:lnTo>
                  <a:lnTo>
                    <a:pt x="9" y="135"/>
                  </a:lnTo>
                  <a:lnTo>
                    <a:pt x="7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4" y="135"/>
                  </a:lnTo>
                  <a:lnTo>
                    <a:pt x="3" y="138"/>
                  </a:lnTo>
                  <a:lnTo>
                    <a:pt x="3" y="138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3" y="143"/>
                  </a:lnTo>
                  <a:lnTo>
                    <a:pt x="3" y="143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11" y="158"/>
                  </a:lnTo>
                  <a:lnTo>
                    <a:pt x="11" y="158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63"/>
                  </a:lnTo>
                  <a:lnTo>
                    <a:pt x="20" y="164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8" y="166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51" y="170"/>
                  </a:lnTo>
                  <a:lnTo>
                    <a:pt x="51" y="170"/>
                  </a:lnTo>
                  <a:lnTo>
                    <a:pt x="56" y="172"/>
                  </a:lnTo>
                  <a:lnTo>
                    <a:pt x="56" y="172"/>
                  </a:lnTo>
                  <a:lnTo>
                    <a:pt x="59" y="174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2" y="180"/>
                  </a:lnTo>
                  <a:lnTo>
                    <a:pt x="62" y="180"/>
                  </a:lnTo>
                  <a:lnTo>
                    <a:pt x="63" y="184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71" y="188"/>
                  </a:lnTo>
                  <a:lnTo>
                    <a:pt x="71" y="188"/>
                  </a:lnTo>
                  <a:lnTo>
                    <a:pt x="74" y="188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6" y="195"/>
                  </a:lnTo>
                  <a:lnTo>
                    <a:pt x="76" y="195"/>
                  </a:lnTo>
                  <a:lnTo>
                    <a:pt x="76" y="195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9" y="197"/>
                  </a:lnTo>
                  <a:lnTo>
                    <a:pt x="79" y="200"/>
                  </a:lnTo>
                  <a:lnTo>
                    <a:pt x="79" y="200"/>
                  </a:lnTo>
                  <a:lnTo>
                    <a:pt x="79" y="200"/>
                  </a:lnTo>
                  <a:lnTo>
                    <a:pt x="79" y="201"/>
                  </a:lnTo>
                  <a:lnTo>
                    <a:pt x="79" y="201"/>
                  </a:lnTo>
                  <a:lnTo>
                    <a:pt x="80" y="201"/>
                  </a:lnTo>
                  <a:lnTo>
                    <a:pt x="83" y="203"/>
                  </a:lnTo>
                  <a:lnTo>
                    <a:pt x="83" y="203"/>
                  </a:lnTo>
                  <a:lnTo>
                    <a:pt x="85" y="203"/>
                  </a:lnTo>
                  <a:lnTo>
                    <a:pt x="85" y="203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90" y="203"/>
                  </a:lnTo>
                  <a:lnTo>
                    <a:pt x="93" y="201"/>
                  </a:lnTo>
                  <a:lnTo>
                    <a:pt x="97" y="200"/>
                  </a:lnTo>
                  <a:lnTo>
                    <a:pt x="99" y="200"/>
                  </a:lnTo>
                  <a:lnTo>
                    <a:pt x="99" y="200"/>
                  </a:lnTo>
                  <a:lnTo>
                    <a:pt x="101" y="201"/>
                  </a:lnTo>
                  <a:lnTo>
                    <a:pt x="102" y="201"/>
                  </a:lnTo>
                  <a:lnTo>
                    <a:pt x="102" y="201"/>
                  </a:lnTo>
                  <a:lnTo>
                    <a:pt x="108" y="201"/>
                  </a:lnTo>
                  <a:lnTo>
                    <a:pt x="108" y="201"/>
                  </a:lnTo>
                  <a:lnTo>
                    <a:pt x="115" y="203"/>
                  </a:lnTo>
                  <a:lnTo>
                    <a:pt x="116" y="205"/>
                  </a:lnTo>
                  <a:lnTo>
                    <a:pt x="116" y="205"/>
                  </a:lnTo>
                  <a:lnTo>
                    <a:pt x="119" y="206"/>
                  </a:lnTo>
                  <a:lnTo>
                    <a:pt x="119" y="206"/>
                  </a:lnTo>
                  <a:lnTo>
                    <a:pt x="121" y="208"/>
                  </a:lnTo>
                  <a:lnTo>
                    <a:pt x="113" y="217"/>
                  </a:lnTo>
                  <a:lnTo>
                    <a:pt x="111" y="220"/>
                  </a:lnTo>
                  <a:lnTo>
                    <a:pt x="115" y="223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4" y="223"/>
                  </a:lnTo>
                  <a:lnTo>
                    <a:pt x="124" y="223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9" y="192"/>
                  </a:lnTo>
                  <a:lnTo>
                    <a:pt x="130" y="186"/>
                  </a:lnTo>
                  <a:lnTo>
                    <a:pt x="129" y="180"/>
                  </a:lnTo>
                  <a:lnTo>
                    <a:pt x="129" y="180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125" y="161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9" y="160"/>
                  </a:lnTo>
                  <a:lnTo>
                    <a:pt x="130" y="161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3" y="160"/>
                  </a:lnTo>
                  <a:lnTo>
                    <a:pt x="133" y="155"/>
                  </a:lnTo>
                  <a:lnTo>
                    <a:pt x="125" y="155"/>
                  </a:lnTo>
                  <a:lnTo>
                    <a:pt x="124" y="150"/>
                  </a:lnTo>
                  <a:lnTo>
                    <a:pt x="124" y="147"/>
                  </a:lnTo>
                  <a:lnTo>
                    <a:pt x="124" y="147"/>
                  </a:lnTo>
                  <a:lnTo>
                    <a:pt x="125" y="146"/>
                  </a:lnTo>
                  <a:lnTo>
                    <a:pt x="129" y="146"/>
                  </a:lnTo>
                  <a:lnTo>
                    <a:pt x="129" y="146"/>
                  </a:lnTo>
                  <a:lnTo>
                    <a:pt x="135" y="147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6" y="146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52" y="146"/>
                  </a:lnTo>
                  <a:lnTo>
                    <a:pt x="152" y="146"/>
                  </a:lnTo>
                  <a:lnTo>
                    <a:pt x="153" y="144"/>
                  </a:lnTo>
                  <a:lnTo>
                    <a:pt x="153" y="144"/>
                  </a:lnTo>
                  <a:lnTo>
                    <a:pt x="156" y="141"/>
                  </a:lnTo>
                  <a:lnTo>
                    <a:pt x="158" y="141"/>
                  </a:lnTo>
                  <a:lnTo>
                    <a:pt x="160" y="141"/>
                  </a:lnTo>
                  <a:lnTo>
                    <a:pt x="161" y="139"/>
                  </a:lnTo>
                  <a:lnTo>
                    <a:pt x="160" y="135"/>
                  </a:lnTo>
                  <a:lnTo>
                    <a:pt x="153" y="132"/>
                  </a:lnTo>
                  <a:lnTo>
                    <a:pt x="152" y="129"/>
                  </a:lnTo>
                  <a:lnTo>
                    <a:pt x="152" y="129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60" y="124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3" y="113"/>
                  </a:lnTo>
                  <a:lnTo>
                    <a:pt x="153" y="113"/>
                  </a:lnTo>
                  <a:lnTo>
                    <a:pt x="152" y="110"/>
                  </a:lnTo>
                  <a:lnTo>
                    <a:pt x="152" y="110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0" y="102"/>
                  </a:lnTo>
                  <a:lnTo>
                    <a:pt x="150" y="102"/>
                  </a:lnTo>
                  <a:lnTo>
                    <a:pt x="150" y="97"/>
                  </a:lnTo>
                  <a:lnTo>
                    <a:pt x="150" y="97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5" y="90"/>
                  </a:lnTo>
                  <a:lnTo>
                    <a:pt x="155" y="85"/>
                  </a:lnTo>
                  <a:lnTo>
                    <a:pt x="155" y="85"/>
                  </a:lnTo>
                  <a:lnTo>
                    <a:pt x="155" y="84"/>
                  </a:lnTo>
                  <a:lnTo>
                    <a:pt x="149" y="84"/>
                  </a:lnTo>
                  <a:lnTo>
                    <a:pt x="141" y="85"/>
                  </a:lnTo>
                  <a:lnTo>
                    <a:pt x="135" y="85"/>
                  </a:lnTo>
                  <a:lnTo>
                    <a:pt x="135" y="85"/>
                  </a:lnTo>
                  <a:lnTo>
                    <a:pt x="133" y="87"/>
                  </a:lnTo>
                  <a:lnTo>
                    <a:pt x="132" y="85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7" y="84"/>
                  </a:lnTo>
                  <a:lnTo>
                    <a:pt x="119" y="73"/>
                  </a:lnTo>
                  <a:lnTo>
                    <a:pt x="110" y="73"/>
                  </a:lnTo>
                  <a:lnTo>
                    <a:pt x="110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99" y="74"/>
                  </a:lnTo>
                  <a:lnTo>
                    <a:pt x="94" y="74"/>
                  </a:lnTo>
                  <a:lnTo>
                    <a:pt x="88" y="66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90" y="57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87" y="48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6" y="43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80" y="3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2" y="28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7" y="20"/>
                  </a:lnTo>
                  <a:lnTo>
                    <a:pt x="90" y="17"/>
                  </a:lnTo>
                  <a:lnTo>
                    <a:pt x="90" y="17"/>
                  </a:lnTo>
                  <a:lnTo>
                    <a:pt x="90" y="14"/>
                  </a:lnTo>
                  <a:lnTo>
                    <a:pt x="91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6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80" name="Freeform 709"/>
            <p:cNvSpPr>
              <a:spLocks/>
            </p:cNvSpPr>
            <p:nvPr/>
          </p:nvSpPr>
          <p:spPr bwMode="auto">
            <a:xfrm>
              <a:off x="3499352" y="3627684"/>
              <a:ext cx="130727" cy="160376"/>
            </a:xfrm>
            <a:custGeom>
              <a:avLst/>
              <a:gdLst/>
              <a:ahLst/>
              <a:cxnLst>
                <a:cxn ang="0">
                  <a:pos x="58" y="17"/>
                </a:cxn>
                <a:cxn ang="0">
                  <a:pos x="56" y="17"/>
                </a:cxn>
                <a:cxn ang="0">
                  <a:pos x="56" y="17"/>
                </a:cxn>
                <a:cxn ang="0">
                  <a:pos x="50" y="15"/>
                </a:cxn>
                <a:cxn ang="0">
                  <a:pos x="48" y="14"/>
                </a:cxn>
                <a:cxn ang="0">
                  <a:pos x="48" y="12"/>
                </a:cxn>
                <a:cxn ang="0">
                  <a:pos x="47" y="11"/>
                </a:cxn>
                <a:cxn ang="0">
                  <a:pos x="44" y="9"/>
                </a:cxn>
                <a:cxn ang="0">
                  <a:pos x="41" y="9"/>
                </a:cxn>
                <a:cxn ang="0">
                  <a:pos x="36" y="4"/>
                </a:cxn>
                <a:cxn ang="0">
                  <a:pos x="30" y="0"/>
                </a:cxn>
                <a:cxn ang="0">
                  <a:pos x="27" y="1"/>
                </a:cxn>
                <a:cxn ang="0">
                  <a:pos x="23" y="3"/>
                </a:cxn>
                <a:cxn ang="0">
                  <a:pos x="22" y="4"/>
                </a:cxn>
                <a:cxn ang="0">
                  <a:pos x="17" y="6"/>
                </a:cxn>
                <a:cxn ang="0">
                  <a:pos x="14" y="7"/>
                </a:cxn>
                <a:cxn ang="0">
                  <a:pos x="13" y="11"/>
                </a:cxn>
                <a:cxn ang="0">
                  <a:pos x="11" y="18"/>
                </a:cxn>
                <a:cxn ang="0">
                  <a:pos x="11" y="21"/>
                </a:cxn>
                <a:cxn ang="0">
                  <a:pos x="8" y="26"/>
                </a:cxn>
                <a:cxn ang="0">
                  <a:pos x="6" y="28"/>
                </a:cxn>
                <a:cxn ang="0">
                  <a:pos x="8" y="29"/>
                </a:cxn>
                <a:cxn ang="0">
                  <a:pos x="6" y="31"/>
                </a:cxn>
                <a:cxn ang="0">
                  <a:pos x="3" y="34"/>
                </a:cxn>
                <a:cxn ang="0">
                  <a:pos x="2" y="37"/>
                </a:cxn>
                <a:cxn ang="0">
                  <a:pos x="0" y="43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8" y="51"/>
                </a:cxn>
                <a:cxn ang="0">
                  <a:pos x="14" y="49"/>
                </a:cxn>
                <a:cxn ang="0">
                  <a:pos x="16" y="51"/>
                </a:cxn>
                <a:cxn ang="0">
                  <a:pos x="14" y="56"/>
                </a:cxn>
                <a:cxn ang="0">
                  <a:pos x="13" y="62"/>
                </a:cxn>
                <a:cxn ang="0">
                  <a:pos x="8" y="66"/>
                </a:cxn>
                <a:cxn ang="0">
                  <a:pos x="9" y="74"/>
                </a:cxn>
                <a:cxn ang="0">
                  <a:pos x="6" y="77"/>
                </a:cxn>
                <a:cxn ang="0">
                  <a:pos x="6" y="84"/>
                </a:cxn>
                <a:cxn ang="0">
                  <a:pos x="8" y="82"/>
                </a:cxn>
                <a:cxn ang="0">
                  <a:pos x="11" y="82"/>
                </a:cxn>
                <a:cxn ang="0">
                  <a:pos x="17" y="82"/>
                </a:cxn>
                <a:cxn ang="0">
                  <a:pos x="20" y="85"/>
                </a:cxn>
                <a:cxn ang="0">
                  <a:pos x="27" y="90"/>
                </a:cxn>
                <a:cxn ang="0">
                  <a:pos x="31" y="87"/>
                </a:cxn>
                <a:cxn ang="0">
                  <a:pos x="33" y="82"/>
                </a:cxn>
                <a:cxn ang="0">
                  <a:pos x="34" y="77"/>
                </a:cxn>
                <a:cxn ang="0">
                  <a:pos x="39" y="65"/>
                </a:cxn>
                <a:cxn ang="0">
                  <a:pos x="44" y="62"/>
                </a:cxn>
                <a:cxn ang="0">
                  <a:pos x="50" y="59"/>
                </a:cxn>
                <a:cxn ang="0">
                  <a:pos x="67" y="51"/>
                </a:cxn>
                <a:cxn ang="0">
                  <a:pos x="75" y="39"/>
                </a:cxn>
                <a:cxn ang="0">
                  <a:pos x="76" y="37"/>
                </a:cxn>
                <a:cxn ang="0">
                  <a:pos x="79" y="32"/>
                </a:cxn>
                <a:cxn ang="0">
                  <a:pos x="76" y="23"/>
                </a:cxn>
                <a:cxn ang="0">
                  <a:pos x="70" y="17"/>
                </a:cxn>
                <a:cxn ang="0">
                  <a:pos x="65" y="14"/>
                </a:cxn>
                <a:cxn ang="0">
                  <a:pos x="64" y="17"/>
                </a:cxn>
                <a:cxn ang="0">
                  <a:pos x="61" y="17"/>
                </a:cxn>
              </a:cxnLst>
              <a:rect l="0" t="0" r="r" b="b"/>
              <a:pathLst>
                <a:path w="79" h="90">
                  <a:moveTo>
                    <a:pt x="58" y="17"/>
                  </a:moveTo>
                  <a:lnTo>
                    <a:pt x="58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3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5" y="32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8" y="66"/>
                  </a:lnTo>
                  <a:lnTo>
                    <a:pt x="11" y="73"/>
                  </a:lnTo>
                  <a:lnTo>
                    <a:pt x="9" y="74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20" y="85"/>
                  </a:lnTo>
                  <a:lnTo>
                    <a:pt x="23" y="90"/>
                  </a:lnTo>
                  <a:lnTo>
                    <a:pt x="27" y="90"/>
                  </a:lnTo>
                  <a:lnTo>
                    <a:pt x="28" y="87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34" y="77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5" y="60"/>
                  </a:lnTo>
                  <a:lnTo>
                    <a:pt x="50" y="59"/>
                  </a:lnTo>
                  <a:lnTo>
                    <a:pt x="59" y="56"/>
                  </a:lnTo>
                  <a:lnTo>
                    <a:pt x="67" y="51"/>
                  </a:lnTo>
                  <a:lnTo>
                    <a:pt x="75" y="42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76" y="37"/>
                  </a:lnTo>
                  <a:lnTo>
                    <a:pt x="78" y="37"/>
                  </a:lnTo>
                  <a:lnTo>
                    <a:pt x="79" y="32"/>
                  </a:lnTo>
                  <a:lnTo>
                    <a:pt x="79" y="29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81" name="Freeform 710"/>
            <p:cNvSpPr>
              <a:spLocks/>
            </p:cNvSpPr>
            <p:nvPr/>
          </p:nvSpPr>
          <p:spPr bwMode="auto">
            <a:xfrm>
              <a:off x="3489031" y="3665793"/>
              <a:ext cx="290696" cy="449368"/>
            </a:xfrm>
            <a:custGeom>
              <a:avLst/>
              <a:gdLst/>
              <a:ahLst/>
              <a:cxnLst>
                <a:cxn ang="0">
                  <a:pos x="12" y="50"/>
                </a:cxn>
                <a:cxn ang="0">
                  <a:pos x="5" y="55"/>
                </a:cxn>
                <a:cxn ang="0">
                  <a:pos x="0" y="64"/>
                </a:cxn>
                <a:cxn ang="0">
                  <a:pos x="8" y="77"/>
                </a:cxn>
                <a:cxn ang="0">
                  <a:pos x="3" y="81"/>
                </a:cxn>
                <a:cxn ang="0">
                  <a:pos x="11" y="87"/>
                </a:cxn>
                <a:cxn ang="0">
                  <a:pos x="22" y="98"/>
                </a:cxn>
                <a:cxn ang="0">
                  <a:pos x="31" y="112"/>
                </a:cxn>
                <a:cxn ang="0">
                  <a:pos x="36" y="118"/>
                </a:cxn>
                <a:cxn ang="0">
                  <a:pos x="47" y="143"/>
                </a:cxn>
                <a:cxn ang="0">
                  <a:pos x="53" y="157"/>
                </a:cxn>
                <a:cxn ang="0">
                  <a:pos x="57" y="165"/>
                </a:cxn>
                <a:cxn ang="0">
                  <a:pos x="65" y="173"/>
                </a:cxn>
                <a:cxn ang="0">
                  <a:pos x="70" y="191"/>
                </a:cxn>
                <a:cxn ang="0">
                  <a:pos x="71" y="199"/>
                </a:cxn>
                <a:cxn ang="0">
                  <a:pos x="82" y="207"/>
                </a:cxn>
                <a:cxn ang="0">
                  <a:pos x="92" y="215"/>
                </a:cxn>
                <a:cxn ang="0">
                  <a:pos x="118" y="229"/>
                </a:cxn>
                <a:cxn ang="0">
                  <a:pos x="124" y="230"/>
                </a:cxn>
                <a:cxn ang="0">
                  <a:pos x="130" y="236"/>
                </a:cxn>
                <a:cxn ang="0">
                  <a:pos x="135" y="241"/>
                </a:cxn>
                <a:cxn ang="0">
                  <a:pos x="143" y="247"/>
                </a:cxn>
                <a:cxn ang="0">
                  <a:pos x="151" y="252"/>
                </a:cxn>
                <a:cxn ang="0">
                  <a:pos x="157" y="252"/>
                </a:cxn>
                <a:cxn ang="0">
                  <a:pos x="160" y="244"/>
                </a:cxn>
                <a:cxn ang="0">
                  <a:pos x="165" y="241"/>
                </a:cxn>
                <a:cxn ang="0">
                  <a:pos x="166" y="233"/>
                </a:cxn>
                <a:cxn ang="0">
                  <a:pos x="166" y="208"/>
                </a:cxn>
                <a:cxn ang="0">
                  <a:pos x="171" y="187"/>
                </a:cxn>
                <a:cxn ang="0">
                  <a:pos x="174" y="174"/>
                </a:cxn>
                <a:cxn ang="0">
                  <a:pos x="165" y="151"/>
                </a:cxn>
                <a:cxn ang="0">
                  <a:pos x="154" y="151"/>
                </a:cxn>
                <a:cxn ang="0">
                  <a:pos x="149" y="145"/>
                </a:cxn>
                <a:cxn ang="0">
                  <a:pos x="141" y="136"/>
                </a:cxn>
                <a:cxn ang="0">
                  <a:pos x="124" y="131"/>
                </a:cxn>
                <a:cxn ang="0">
                  <a:pos x="116" y="125"/>
                </a:cxn>
                <a:cxn ang="0">
                  <a:pos x="102" y="101"/>
                </a:cxn>
                <a:cxn ang="0">
                  <a:pos x="115" y="86"/>
                </a:cxn>
                <a:cxn ang="0">
                  <a:pos x="126" y="67"/>
                </a:cxn>
                <a:cxn ang="0">
                  <a:pos x="146" y="59"/>
                </a:cxn>
                <a:cxn ang="0">
                  <a:pos x="151" y="53"/>
                </a:cxn>
                <a:cxn ang="0">
                  <a:pos x="155" y="36"/>
                </a:cxn>
                <a:cxn ang="0">
                  <a:pos x="138" y="31"/>
                </a:cxn>
                <a:cxn ang="0">
                  <a:pos x="126" y="33"/>
                </a:cxn>
                <a:cxn ang="0">
                  <a:pos x="119" y="33"/>
                </a:cxn>
                <a:cxn ang="0">
                  <a:pos x="115" y="30"/>
                </a:cxn>
                <a:cxn ang="0">
                  <a:pos x="112" y="25"/>
                </a:cxn>
                <a:cxn ang="0">
                  <a:pos x="107" y="18"/>
                </a:cxn>
                <a:cxn ang="0">
                  <a:pos x="96" y="5"/>
                </a:cxn>
                <a:cxn ang="0">
                  <a:pos x="87" y="0"/>
                </a:cxn>
                <a:cxn ang="0">
                  <a:pos x="82" y="16"/>
                </a:cxn>
                <a:cxn ang="0">
                  <a:pos x="56" y="38"/>
                </a:cxn>
                <a:cxn ang="0">
                  <a:pos x="40" y="56"/>
                </a:cxn>
                <a:cxn ang="0">
                  <a:pos x="29" y="69"/>
                </a:cxn>
                <a:cxn ang="0">
                  <a:pos x="17" y="61"/>
                </a:cxn>
                <a:cxn ang="0">
                  <a:pos x="12" y="56"/>
                </a:cxn>
              </a:cxnLst>
              <a:rect l="0" t="0" r="r" b="b"/>
              <a:pathLst>
                <a:path w="175" h="252">
                  <a:moveTo>
                    <a:pt x="14" y="45"/>
                  </a:moveTo>
                  <a:lnTo>
                    <a:pt x="14" y="45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3" y="84"/>
                  </a:lnTo>
                  <a:lnTo>
                    <a:pt x="3" y="84"/>
                  </a:lnTo>
                  <a:lnTo>
                    <a:pt x="8" y="86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15" y="92"/>
                  </a:lnTo>
                  <a:lnTo>
                    <a:pt x="17" y="94"/>
                  </a:lnTo>
                  <a:lnTo>
                    <a:pt x="17" y="94"/>
                  </a:lnTo>
                  <a:lnTo>
                    <a:pt x="19" y="95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3" y="103"/>
                  </a:lnTo>
                  <a:lnTo>
                    <a:pt x="23" y="103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29" y="111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3" y="114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9" y="122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2" y="132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3" y="154"/>
                  </a:lnTo>
                  <a:lnTo>
                    <a:pt x="53" y="154"/>
                  </a:lnTo>
                  <a:lnTo>
                    <a:pt x="53" y="157"/>
                  </a:lnTo>
                  <a:lnTo>
                    <a:pt x="53" y="157"/>
                  </a:lnTo>
                  <a:lnTo>
                    <a:pt x="54" y="159"/>
                  </a:lnTo>
                  <a:lnTo>
                    <a:pt x="54" y="159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7" y="165"/>
                  </a:lnTo>
                  <a:lnTo>
                    <a:pt x="57" y="165"/>
                  </a:lnTo>
                  <a:lnTo>
                    <a:pt x="60" y="167"/>
                  </a:lnTo>
                  <a:lnTo>
                    <a:pt x="60" y="167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5" y="173"/>
                  </a:lnTo>
                  <a:lnTo>
                    <a:pt x="65" y="173"/>
                  </a:lnTo>
                  <a:lnTo>
                    <a:pt x="70" y="179"/>
                  </a:lnTo>
                  <a:lnTo>
                    <a:pt x="70" y="179"/>
                  </a:lnTo>
                  <a:lnTo>
                    <a:pt x="71" y="184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0" y="191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1" y="196"/>
                  </a:lnTo>
                  <a:lnTo>
                    <a:pt x="71" y="196"/>
                  </a:lnTo>
                  <a:lnTo>
                    <a:pt x="71" y="198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78" y="205"/>
                  </a:lnTo>
                  <a:lnTo>
                    <a:pt x="78" y="205"/>
                  </a:lnTo>
                  <a:lnTo>
                    <a:pt x="82" y="207"/>
                  </a:lnTo>
                  <a:lnTo>
                    <a:pt x="82" y="207"/>
                  </a:lnTo>
                  <a:lnTo>
                    <a:pt x="88" y="212"/>
                  </a:lnTo>
                  <a:lnTo>
                    <a:pt x="88" y="212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2" y="215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23" y="230"/>
                  </a:lnTo>
                  <a:lnTo>
                    <a:pt x="123" y="230"/>
                  </a:lnTo>
                  <a:lnTo>
                    <a:pt x="124" y="230"/>
                  </a:lnTo>
                  <a:lnTo>
                    <a:pt x="124" y="230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29" y="235"/>
                  </a:lnTo>
                  <a:lnTo>
                    <a:pt x="129" y="235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8" y="244"/>
                  </a:lnTo>
                  <a:lnTo>
                    <a:pt x="138" y="244"/>
                  </a:lnTo>
                  <a:lnTo>
                    <a:pt x="140" y="246"/>
                  </a:lnTo>
                  <a:lnTo>
                    <a:pt x="141" y="246"/>
                  </a:lnTo>
                  <a:lnTo>
                    <a:pt x="141" y="246"/>
                  </a:lnTo>
                  <a:lnTo>
                    <a:pt x="143" y="247"/>
                  </a:lnTo>
                  <a:lnTo>
                    <a:pt x="143" y="247"/>
                  </a:lnTo>
                  <a:lnTo>
                    <a:pt x="144" y="247"/>
                  </a:lnTo>
                  <a:lnTo>
                    <a:pt x="144" y="247"/>
                  </a:lnTo>
                  <a:lnTo>
                    <a:pt x="147" y="249"/>
                  </a:lnTo>
                  <a:lnTo>
                    <a:pt x="147" y="249"/>
                  </a:lnTo>
                  <a:lnTo>
                    <a:pt x="151" y="252"/>
                  </a:lnTo>
                  <a:lnTo>
                    <a:pt x="151" y="252"/>
                  </a:lnTo>
                  <a:lnTo>
                    <a:pt x="151" y="252"/>
                  </a:lnTo>
                  <a:lnTo>
                    <a:pt x="152" y="252"/>
                  </a:lnTo>
                  <a:lnTo>
                    <a:pt x="152" y="252"/>
                  </a:lnTo>
                  <a:lnTo>
                    <a:pt x="152" y="252"/>
                  </a:lnTo>
                  <a:lnTo>
                    <a:pt x="157" y="252"/>
                  </a:lnTo>
                  <a:lnTo>
                    <a:pt x="157" y="252"/>
                  </a:lnTo>
                  <a:lnTo>
                    <a:pt x="158" y="252"/>
                  </a:lnTo>
                  <a:lnTo>
                    <a:pt x="158" y="250"/>
                  </a:lnTo>
                  <a:lnTo>
                    <a:pt x="158" y="250"/>
                  </a:lnTo>
                  <a:lnTo>
                    <a:pt x="160" y="246"/>
                  </a:lnTo>
                  <a:lnTo>
                    <a:pt x="160" y="244"/>
                  </a:lnTo>
                  <a:lnTo>
                    <a:pt x="160" y="244"/>
                  </a:lnTo>
                  <a:lnTo>
                    <a:pt x="161" y="243"/>
                  </a:lnTo>
                  <a:lnTo>
                    <a:pt x="161" y="243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5" y="241"/>
                  </a:lnTo>
                  <a:lnTo>
                    <a:pt x="163" y="236"/>
                  </a:lnTo>
                  <a:lnTo>
                    <a:pt x="163" y="236"/>
                  </a:lnTo>
                  <a:lnTo>
                    <a:pt x="165" y="235"/>
                  </a:lnTo>
                  <a:lnTo>
                    <a:pt x="165" y="235"/>
                  </a:lnTo>
                  <a:lnTo>
                    <a:pt x="166" y="233"/>
                  </a:lnTo>
                  <a:lnTo>
                    <a:pt x="166" y="233"/>
                  </a:lnTo>
                  <a:lnTo>
                    <a:pt x="171" y="227"/>
                  </a:lnTo>
                  <a:lnTo>
                    <a:pt x="172" y="224"/>
                  </a:lnTo>
                  <a:lnTo>
                    <a:pt x="165" y="216"/>
                  </a:lnTo>
                  <a:lnTo>
                    <a:pt x="165" y="213"/>
                  </a:lnTo>
                  <a:lnTo>
                    <a:pt x="169" y="210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71" y="202"/>
                  </a:lnTo>
                  <a:lnTo>
                    <a:pt x="172" y="195"/>
                  </a:lnTo>
                  <a:lnTo>
                    <a:pt x="171" y="190"/>
                  </a:lnTo>
                  <a:lnTo>
                    <a:pt x="171" y="190"/>
                  </a:lnTo>
                  <a:lnTo>
                    <a:pt x="171" y="187"/>
                  </a:lnTo>
                  <a:lnTo>
                    <a:pt x="171" y="187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2" y="177"/>
                  </a:lnTo>
                  <a:lnTo>
                    <a:pt x="172" y="177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75" y="171"/>
                  </a:lnTo>
                  <a:lnTo>
                    <a:pt x="175" y="171"/>
                  </a:lnTo>
                  <a:lnTo>
                    <a:pt x="175" y="171"/>
                  </a:lnTo>
                  <a:lnTo>
                    <a:pt x="165" y="153"/>
                  </a:lnTo>
                  <a:lnTo>
                    <a:pt x="165" y="151"/>
                  </a:lnTo>
                  <a:lnTo>
                    <a:pt x="165" y="151"/>
                  </a:lnTo>
                  <a:lnTo>
                    <a:pt x="165" y="151"/>
                  </a:lnTo>
                  <a:lnTo>
                    <a:pt x="161" y="149"/>
                  </a:lnTo>
                  <a:lnTo>
                    <a:pt x="161" y="149"/>
                  </a:lnTo>
                  <a:lnTo>
                    <a:pt x="155" y="151"/>
                  </a:lnTo>
                  <a:lnTo>
                    <a:pt x="154" y="151"/>
                  </a:lnTo>
                  <a:lnTo>
                    <a:pt x="154" y="151"/>
                  </a:lnTo>
                  <a:lnTo>
                    <a:pt x="154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49" y="148"/>
                  </a:lnTo>
                  <a:lnTo>
                    <a:pt x="149" y="145"/>
                  </a:lnTo>
                  <a:lnTo>
                    <a:pt x="149" y="129"/>
                  </a:lnTo>
                  <a:lnTo>
                    <a:pt x="147" y="129"/>
                  </a:lnTo>
                  <a:lnTo>
                    <a:pt x="147" y="129"/>
                  </a:lnTo>
                  <a:lnTo>
                    <a:pt x="146" y="132"/>
                  </a:lnTo>
                  <a:lnTo>
                    <a:pt x="146" y="132"/>
                  </a:lnTo>
                  <a:lnTo>
                    <a:pt x="141" y="136"/>
                  </a:lnTo>
                  <a:lnTo>
                    <a:pt x="141" y="136"/>
                  </a:lnTo>
                  <a:lnTo>
                    <a:pt x="140" y="137"/>
                  </a:lnTo>
                  <a:lnTo>
                    <a:pt x="132" y="137"/>
                  </a:lnTo>
                  <a:lnTo>
                    <a:pt x="129" y="137"/>
                  </a:lnTo>
                  <a:lnTo>
                    <a:pt x="124" y="131"/>
                  </a:lnTo>
                  <a:lnTo>
                    <a:pt x="124" y="131"/>
                  </a:lnTo>
                  <a:lnTo>
                    <a:pt x="119" y="129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6" y="125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04" y="103"/>
                  </a:lnTo>
                  <a:lnTo>
                    <a:pt x="102" y="101"/>
                  </a:lnTo>
                  <a:lnTo>
                    <a:pt x="107" y="100"/>
                  </a:lnTo>
                  <a:lnTo>
                    <a:pt x="107" y="95"/>
                  </a:lnTo>
                  <a:lnTo>
                    <a:pt x="113" y="90"/>
                  </a:lnTo>
                  <a:lnTo>
                    <a:pt x="113" y="90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119" y="70"/>
                  </a:lnTo>
                  <a:lnTo>
                    <a:pt x="126" y="67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33" y="61"/>
                  </a:lnTo>
                  <a:lnTo>
                    <a:pt x="133" y="61"/>
                  </a:lnTo>
                  <a:lnTo>
                    <a:pt x="140" y="61"/>
                  </a:lnTo>
                  <a:lnTo>
                    <a:pt x="146" y="59"/>
                  </a:lnTo>
                  <a:lnTo>
                    <a:pt x="149" y="58"/>
                  </a:lnTo>
                  <a:lnTo>
                    <a:pt x="149" y="58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8" y="56"/>
                  </a:lnTo>
                  <a:lnTo>
                    <a:pt x="151" y="53"/>
                  </a:lnTo>
                  <a:lnTo>
                    <a:pt x="147" y="50"/>
                  </a:lnTo>
                  <a:lnTo>
                    <a:pt x="149" y="47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5" y="36"/>
                  </a:lnTo>
                  <a:lnTo>
                    <a:pt x="155" y="36"/>
                  </a:lnTo>
                  <a:lnTo>
                    <a:pt x="152" y="35"/>
                  </a:lnTo>
                  <a:lnTo>
                    <a:pt x="151" y="33"/>
                  </a:lnTo>
                  <a:lnTo>
                    <a:pt x="151" y="33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37" y="31"/>
                  </a:lnTo>
                  <a:lnTo>
                    <a:pt x="135" y="30"/>
                  </a:lnTo>
                  <a:lnTo>
                    <a:pt x="133" y="30"/>
                  </a:lnTo>
                  <a:lnTo>
                    <a:pt x="129" y="31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6" y="31"/>
                  </a:lnTo>
                  <a:lnTo>
                    <a:pt x="115" y="31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3" y="27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18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99" y="14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5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2" y="2"/>
                  </a:lnTo>
                  <a:lnTo>
                    <a:pt x="85" y="8"/>
                  </a:lnTo>
                  <a:lnTo>
                    <a:pt x="85" y="11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81" y="18"/>
                  </a:lnTo>
                  <a:lnTo>
                    <a:pt x="81" y="21"/>
                  </a:lnTo>
                  <a:lnTo>
                    <a:pt x="73" y="30"/>
                  </a:lnTo>
                  <a:lnTo>
                    <a:pt x="65" y="35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1" y="39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5" y="44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37" y="66"/>
                  </a:lnTo>
                  <a:lnTo>
                    <a:pt x="34" y="66"/>
                  </a:lnTo>
                  <a:lnTo>
                    <a:pt x="33" y="69"/>
                  </a:lnTo>
                  <a:lnTo>
                    <a:pt x="29" y="69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4" y="61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5" y="53"/>
                  </a:lnTo>
                  <a:lnTo>
                    <a:pt x="17" y="52"/>
                  </a:lnTo>
                  <a:lnTo>
                    <a:pt x="14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82" name="Freeform 711"/>
            <p:cNvSpPr>
              <a:spLocks/>
            </p:cNvSpPr>
            <p:nvPr/>
          </p:nvSpPr>
          <p:spPr bwMode="auto">
            <a:xfrm>
              <a:off x="3760807" y="3903974"/>
              <a:ext cx="278656" cy="320750"/>
            </a:xfrm>
            <a:custGeom>
              <a:avLst/>
              <a:gdLst/>
              <a:ahLst/>
              <a:cxnLst>
                <a:cxn ang="0">
                  <a:pos x="74" y="37"/>
                </a:cxn>
                <a:cxn ang="0">
                  <a:pos x="71" y="37"/>
                </a:cxn>
                <a:cxn ang="0">
                  <a:pos x="68" y="33"/>
                </a:cxn>
                <a:cxn ang="0">
                  <a:pos x="62" y="26"/>
                </a:cxn>
                <a:cxn ang="0">
                  <a:pos x="59" y="19"/>
                </a:cxn>
                <a:cxn ang="0">
                  <a:pos x="56" y="9"/>
                </a:cxn>
                <a:cxn ang="0">
                  <a:pos x="53" y="2"/>
                </a:cxn>
                <a:cxn ang="0">
                  <a:pos x="28" y="9"/>
                </a:cxn>
                <a:cxn ang="0">
                  <a:pos x="23" y="14"/>
                </a:cxn>
                <a:cxn ang="0">
                  <a:pos x="20" y="14"/>
                </a:cxn>
                <a:cxn ang="0">
                  <a:pos x="14" y="19"/>
                </a:cxn>
                <a:cxn ang="0">
                  <a:pos x="2" y="19"/>
                </a:cxn>
                <a:cxn ang="0">
                  <a:pos x="11" y="40"/>
                </a:cxn>
                <a:cxn ang="0">
                  <a:pos x="9" y="50"/>
                </a:cxn>
                <a:cxn ang="0">
                  <a:pos x="8" y="68"/>
                </a:cxn>
                <a:cxn ang="0">
                  <a:pos x="2" y="82"/>
                </a:cxn>
                <a:cxn ang="0">
                  <a:pos x="3" y="99"/>
                </a:cxn>
                <a:cxn ang="0">
                  <a:pos x="2" y="107"/>
                </a:cxn>
                <a:cxn ang="0">
                  <a:pos x="5" y="113"/>
                </a:cxn>
                <a:cxn ang="0">
                  <a:pos x="9" y="121"/>
                </a:cxn>
                <a:cxn ang="0">
                  <a:pos x="12" y="130"/>
                </a:cxn>
                <a:cxn ang="0">
                  <a:pos x="11" y="138"/>
                </a:cxn>
                <a:cxn ang="0">
                  <a:pos x="19" y="160"/>
                </a:cxn>
                <a:cxn ang="0">
                  <a:pos x="25" y="178"/>
                </a:cxn>
                <a:cxn ang="0">
                  <a:pos x="39" y="175"/>
                </a:cxn>
                <a:cxn ang="0">
                  <a:pos x="47" y="166"/>
                </a:cxn>
                <a:cxn ang="0">
                  <a:pos x="54" y="171"/>
                </a:cxn>
                <a:cxn ang="0">
                  <a:pos x="61" y="169"/>
                </a:cxn>
                <a:cxn ang="0">
                  <a:pos x="67" y="171"/>
                </a:cxn>
                <a:cxn ang="0">
                  <a:pos x="68" y="172"/>
                </a:cxn>
                <a:cxn ang="0">
                  <a:pos x="71" y="180"/>
                </a:cxn>
                <a:cxn ang="0">
                  <a:pos x="78" y="171"/>
                </a:cxn>
                <a:cxn ang="0">
                  <a:pos x="81" y="168"/>
                </a:cxn>
                <a:cxn ang="0">
                  <a:pos x="88" y="169"/>
                </a:cxn>
                <a:cxn ang="0">
                  <a:pos x="98" y="163"/>
                </a:cxn>
                <a:cxn ang="0">
                  <a:pos x="102" y="155"/>
                </a:cxn>
                <a:cxn ang="0">
                  <a:pos x="104" y="146"/>
                </a:cxn>
                <a:cxn ang="0">
                  <a:pos x="110" y="135"/>
                </a:cxn>
                <a:cxn ang="0">
                  <a:pos x="126" y="133"/>
                </a:cxn>
                <a:cxn ang="0">
                  <a:pos x="134" y="132"/>
                </a:cxn>
                <a:cxn ang="0">
                  <a:pos x="158" y="138"/>
                </a:cxn>
                <a:cxn ang="0">
                  <a:pos x="161" y="132"/>
                </a:cxn>
                <a:cxn ang="0">
                  <a:pos x="168" y="118"/>
                </a:cxn>
                <a:cxn ang="0">
                  <a:pos x="165" y="113"/>
                </a:cxn>
                <a:cxn ang="0">
                  <a:pos x="163" y="107"/>
                </a:cxn>
                <a:cxn ang="0">
                  <a:pos x="157" y="104"/>
                </a:cxn>
                <a:cxn ang="0">
                  <a:pos x="154" y="98"/>
                </a:cxn>
                <a:cxn ang="0">
                  <a:pos x="154" y="90"/>
                </a:cxn>
                <a:cxn ang="0">
                  <a:pos x="135" y="90"/>
                </a:cxn>
                <a:cxn ang="0">
                  <a:pos x="130" y="88"/>
                </a:cxn>
                <a:cxn ang="0">
                  <a:pos x="129" y="79"/>
                </a:cxn>
                <a:cxn ang="0">
                  <a:pos x="127" y="71"/>
                </a:cxn>
                <a:cxn ang="0">
                  <a:pos x="127" y="61"/>
                </a:cxn>
                <a:cxn ang="0">
                  <a:pos x="126" y="56"/>
                </a:cxn>
                <a:cxn ang="0">
                  <a:pos x="115" y="51"/>
                </a:cxn>
                <a:cxn ang="0">
                  <a:pos x="106" y="51"/>
                </a:cxn>
                <a:cxn ang="0">
                  <a:pos x="102" y="47"/>
                </a:cxn>
                <a:cxn ang="0">
                  <a:pos x="96" y="43"/>
                </a:cxn>
                <a:cxn ang="0">
                  <a:pos x="90" y="40"/>
                </a:cxn>
                <a:cxn ang="0">
                  <a:pos x="79" y="37"/>
                </a:cxn>
              </a:cxnLst>
              <a:rect l="0" t="0" r="r" b="b"/>
              <a:pathLst>
                <a:path w="168" h="180">
                  <a:moveTo>
                    <a:pt x="79" y="37"/>
                  </a:moveTo>
                  <a:lnTo>
                    <a:pt x="79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4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7" y="19"/>
                  </a:lnTo>
                  <a:lnTo>
                    <a:pt x="59" y="19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6" y="9"/>
                  </a:lnTo>
                  <a:lnTo>
                    <a:pt x="59" y="8"/>
                  </a:lnTo>
                  <a:lnTo>
                    <a:pt x="59" y="5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2" y="2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6"/>
                  </a:lnTo>
                  <a:lnTo>
                    <a:pt x="9" y="61"/>
                  </a:lnTo>
                  <a:lnTo>
                    <a:pt x="8" y="68"/>
                  </a:lnTo>
                  <a:lnTo>
                    <a:pt x="3" y="70"/>
                  </a:lnTo>
                  <a:lnTo>
                    <a:pt x="3" y="74"/>
                  </a:lnTo>
                  <a:lnTo>
                    <a:pt x="6" y="76"/>
                  </a:lnTo>
                  <a:lnTo>
                    <a:pt x="2" y="79"/>
                  </a:lnTo>
                  <a:lnTo>
                    <a:pt x="2" y="82"/>
                  </a:lnTo>
                  <a:lnTo>
                    <a:pt x="9" y="90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0" y="102"/>
                  </a:lnTo>
                  <a:lnTo>
                    <a:pt x="2" y="107"/>
                  </a:lnTo>
                  <a:lnTo>
                    <a:pt x="2" y="107"/>
                  </a:lnTo>
                  <a:lnTo>
                    <a:pt x="2" y="107"/>
                  </a:lnTo>
                  <a:lnTo>
                    <a:pt x="2" y="107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8" y="118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26"/>
                  </a:lnTo>
                  <a:lnTo>
                    <a:pt x="9" y="126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7" y="133"/>
                  </a:lnTo>
                  <a:lnTo>
                    <a:pt x="17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1" y="138"/>
                  </a:lnTo>
                  <a:lnTo>
                    <a:pt x="14" y="141"/>
                  </a:lnTo>
                  <a:lnTo>
                    <a:pt x="14" y="146"/>
                  </a:lnTo>
                  <a:lnTo>
                    <a:pt x="14" y="151"/>
                  </a:lnTo>
                  <a:lnTo>
                    <a:pt x="17" y="154"/>
                  </a:lnTo>
                  <a:lnTo>
                    <a:pt x="19" y="160"/>
                  </a:lnTo>
                  <a:lnTo>
                    <a:pt x="19" y="160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5" y="172"/>
                  </a:lnTo>
                  <a:lnTo>
                    <a:pt x="25" y="178"/>
                  </a:lnTo>
                  <a:lnTo>
                    <a:pt x="25" y="180"/>
                  </a:lnTo>
                  <a:lnTo>
                    <a:pt x="28" y="180"/>
                  </a:lnTo>
                  <a:lnTo>
                    <a:pt x="33" y="180"/>
                  </a:lnTo>
                  <a:lnTo>
                    <a:pt x="34" y="180"/>
                  </a:lnTo>
                  <a:lnTo>
                    <a:pt x="39" y="175"/>
                  </a:lnTo>
                  <a:lnTo>
                    <a:pt x="39" y="175"/>
                  </a:lnTo>
                  <a:lnTo>
                    <a:pt x="40" y="172"/>
                  </a:lnTo>
                  <a:lnTo>
                    <a:pt x="42" y="171"/>
                  </a:lnTo>
                  <a:lnTo>
                    <a:pt x="45" y="171"/>
                  </a:lnTo>
                  <a:lnTo>
                    <a:pt x="47" y="166"/>
                  </a:lnTo>
                  <a:lnTo>
                    <a:pt x="51" y="168"/>
                  </a:lnTo>
                  <a:lnTo>
                    <a:pt x="51" y="168"/>
                  </a:lnTo>
                  <a:lnTo>
                    <a:pt x="54" y="169"/>
                  </a:lnTo>
                  <a:lnTo>
                    <a:pt x="54" y="169"/>
                  </a:lnTo>
                  <a:lnTo>
                    <a:pt x="54" y="171"/>
                  </a:lnTo>
                  <a:lnTo>
                    <a:pt x="54" y="171"/>
                  </a:lnTo>
                  <a:lnTo>
                    <a:pt x="54" y="171"/>
                  </a:lnTo>
                  <a:lnTo>
                    <a:pt x="57" y="171"/>
                  </a:lnTo>
                  <a:lnTo>
                    <a:pt x="57" y="171"/>
                  </a:lnTo>
                  <a:lnTo>
                    <a:pt x="61" y="169"/>
                  </a:lnTo>
                  <a:lnTo>
                    <a:pt x="61" y="169"/>
                  </a:lnTo>
                  <a:lnTo>
                    <a:pt x="64" y="169"/>
                  </a:lnTo>
                  <a:lnTo>
                    <a:pt x="64" y="169"/>
                  </a:lnTo>
                  <a:lnTo>
                    <a:pt x="67" y="171"/>
                  </a:lnTo>
                  <a:lnTo>
                    <a:pt x="67" y="171"/>
                  </a:lnTo>
                  <a:lnTo>
                    <a:pt x="68" y="171"/>
                  </a:lnTo>
                  <a:lnTo>
                    <a:pt x="68" y="171"/>
                  </a:lnTo>
                  <a:lnTo>
                    <a:pt x="68" y="172"/>
                  </a:lnTo>
                  <a:lnTo>
                    <a:pt x="68" y="172"/>
                  </a:lnTo>
                  <a:lnTo>
                    <a:pt x="68" y="172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68" y="175"/>
                  </a:lnTo>
                  <a:lnTo>
                    <a:pt x="68" y="175"/>
                  </a:lnTo>
                  <a:lnTo>
                    <a:pt x="71" y="180"/>
                  </a:lnTo>
                  <a:lnTo>
                    <a:pt x="71" y="180"/>
                  </a:lnTo>
                  <a:lnTo>
                    <a:pt x="74" y="180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2" y="169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88" y="169"/>
                  </a:lnTo>
                  <a:lnTo>
                    <a:pt x="88" y="169"/>
                  </a:lnTo>
                  <a:lnTo>
                    <a:pt x="96" y="169"/>
                  </a:lnTo>
                  <a:lnTo>
                    <a:pt x="96" y="169"/>
                  </a:lnTo>
                  <a:lnTo>
                    <a:pt x="96" y="168"/>
                  </a:lnTo>
                  <a:lnTo>
                    <a:pt x="96" y="168"/>
                  </a:lnTo>
                  <a:lnTo>
                    <a:pt x="98" y="163"/>
                  </a:lnTo>
                  <a:lnTo>
                    <a:pt x="99" y="161"/>
                  </a:lnTo>
                  <a:lnTo>
                    <a:pt x="99" y="161"/>
                  </a:lnTo>
                  <a:lnTo>
                    <a:pt x="101" y="158"/>
                  </a:lnTo>
                  <a:lnTo>
                    <a:pt x="101" y="158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1" y="147"/>
                  </a:lnTo>
                  <a:lnTo>
                    <a:pt x="104" y="146"/>
                  </a:lnTo>
                  <a:lnTo>
                    <a:pt x="106" y="143"/>
                  </a:lnTo>
                  <a:lnTo>
                    <a:pt x="106" y="143"/>
                  </a:lnTo>
                  <a:lnTo>
                    <a:pt x="109" y="138"/>
                  </a:lnTo>
                  <a:lnTo>
                    <a:pt x="109" y="138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20" y="133"/>
                  </a:lnTo>
                  <a:lnTo>
                    <a:pt x="120" y="133"/>
                  </a:lnTo>
                  <a:lnTo>
                    <a:pt x="126" y="133"/>
                  </a:lnTo>
                  <a:lnTo>
                    <a:pt x="126" y="133"/>
                  </a:lnTo>
                  <a:lnTo>
                    <a:pt x="127" y="133"/>
                  </a:lnTo>
                  <a:lnTo>
                    <a:pt x="127" y="133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4" y="132"/>
                  </a:lnTo>
                  <a:lnTo>
                    <a:pt x="134" y="132"/>
                  </a:lnTo>
                  <a:lnTo>
                    <a:pt x="138" y="130"/>
                  </a:lnTo>
                  <a:lnTo>
                    <a:pt x="144" y="132"/>
                  </a:lnTo>
                  <a:lnTo>
                    <a:pt x="152" y="133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60" y="133"/>
                  </a:lnTo>
                  <a:lnTo>
                    <a:pt x="161" y="132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6" y="119"/>
                  </a:lnTo>
                  <a:lnTo>
                    <a:pt x="166" y="119"/>
                  </a:lnTo>
                  <a:lnTo>
                    <a:pt x="168" y="118"/>
                  </a:lnTo>
                  <a:lnTo>
                    <a:pt x="166" y="115"/>
                  </a:lnTo>
                  <a:lnTo>
                    <a:pt x="165" y="115"/>
                  </a:lnTo>
                  <a:lnTo>
                    <a:pt x="165" y="115"/>
                  </a:lnTo>
                  <a:lnTo>
                    <a:pt x="165" y="113"/>
                  </a:lnTo>
                  <a:lnTo>
                    <a:pt x="165" y="113"/>
                  </a:lnTo>
                  <a:lnTo>
                    <a:pt x="165" y="110"/>
                  </a:lnTo>
                  <a:lnTo>
                    <a:pt x="165" y="109"/>
                  </a:lnTo>
                  <a:lnTo>
                    <a:pt x="165" y="109"/>
                  </a:lnTo>
                  <a:lnTo>
                    <a:pt x="163" y="107"/>
                  </a:lnTo>
                  <a:lnTo>
                    <a:pt x="163" y="107"/>
                  </a:lnTo>
                  <a:lnTo>
                    <a:pt x="163" y="107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7" y="104"/>
                  </a:lnTo>
                  <a:lnTo>
                    <a:pt x="157" y="104"/>
                  </a:lnTo>
                  <a:lnTo>
                    <a:pt x="155" y="102"/>
                  </a:lnTo>
                  <a:lnTo>
                    <a:pt x="155" y="102"/>
                  </a:lnTo>
                  <a:lnTo>
                    <a:pt x="154" y="101"/>
                  </a:lnTo>
                  <a:lnTo>
                    <a:pt x="154" y="101"/>
                  </a:lnTo>
                  <a:lnTo>
                    <a:pt x="154" y="98"/>
                  </a:lnTo>
                  <a:lnTo>
                    <a:pt x="154" y="98"/>
                  </a:lnTo>
                  <a:lnTo>
                    <a:pt x="154" y="96"/>
                  </a:lnTo>
                  <a:lnTo>
                    <a:pt x="155" y="95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3" y="90"/>
                  </a:lnTo>
                  <a:lnTo>
                    <a:pt x="135" y="90"/>
                  </a:lnTo>
                  <a:lnTo>
                    <a:pt x="135" y="90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9" y="79"/>
                  </a:lnTo>
                  <a:lnTo>
                    <a:pt x="129" y="79"/>
                  </a:lnTo>
                  <a:lnTo>
                    <a:pt x="127" y="76"/>
                  </a:lnTo>
                  <a:lnTo>
                    <a:pt x="127" y="76"/>
                  </a:lnTo>
                  <a:lnTo>
                    <a:pt x="127" y="71"/>
                  </a:lnTo>
                  <a:lnTo>
                    <a:pt x="127" y="71"/>
                  </a:lnTo>
                  <a:lnTo>
                    <a:pt x="127" y="68"/>
                  </a:lnTo>
                  <a:lnTo>
                    <a:pt x="127" y="68"/>
                  </a:lnTo>
                  <a:lnTo>
                    <a:pt x="127" y="65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27" y="59"/>
                  </a:lnTo>
                  <a:lnTo>
                    <a:pt x="127" y="57"/>
                  </a:lnTo>
                  <a:lnTo>
                    <a:pt x="127" y="57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07" y="51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87" y="40"/>
                  </a:lnTo>
                  <a:lnTo>
                    <a:pt x="87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79" y="37"/>
                  </a:lnTo>
                  <a:lnTo>
                    <a:pt x="79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83" name="Freeform 712"/>
            <p:cNvSpPr>
              <a:spLocks/>
            </p:cNvSpPr>
            <p:nvPr/>
          </p:nvSpPr>
          <p:spPr bwMode="auto">
            <a:xfrm>
              <a:off x="3733285" y="3892859"/>
              <a:ext cx="3440" cy="317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84" name="Rectangle 713"/>
            <p:cNvSpPr>
              <a:spLocks noChangeArrowheads="1"/>
            </p:cNvSpPr>
            <p:nvPr/>
          </p:nvSpPr>
          <p:spPr bwMode="auto">
            <a:xfrm>
              <a:off x="3764247" y="3934144"/>
              <a:ext cx="1720" cy="3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85" name="Freeform 714"/>
            <p:cNvSpPr>
              <a:spLocks/>
            </p:cNvSpPr>
            <p:nvPr/>
          </p:nvSpPr>
          <p:spPr bwMode="auto">
            <a:xfrm>
              <a:off x="3619759" y="4094519"/>
              <a:ext cx="199531" cy="851099"/>
            </a:xfrm>
            <a:custGeom>
              <a:avLst/>
              <a:gdLst/>
              <a:ahLst/>
              <a:cxnLst>
                <a:cxn ang="0">
                  <a:pos x="77" y="26"/>
                </a:cxn>
                <a:cxn ang="0">
                  <a:pos x="79" y="54"/>
                </a:cxn>
                <a:cxn ang="0">
                  <a:pos x="74" y="70"/>
                </a:cxn>
                <a:cxn ang="0">
                  <a:pos x="73" y="84"/>
                </a:cxn>
                <a:cxn ang="0">
                  <a:pos x="71" y="107"/>
                </a:cxn>
                <a:cxn ang="0">
                  <a:pos x="63" y="149"/>
                </a:cxn>
                <a:cxn ang="0">
                  <a:pos x="60" y="165"/>
                </a:cxn>
                <a:cxn ang="0">
                  <a:pos x="54" y="216"/>
                </a:cxn>
                <a:cxn ang="0">
                  <a:pos x="38" y="262"/>
                </a:cxn>
                <a:cxn ang="0">
                  <a:pos x="28" y="278"/>
                </a:cxn>
                <a:cxn ang="0">
                  <a:pos x="34" y="301"/>
                </a:cxn>
                <a:cxn ang="0">
                  <a:pos x="32" y="332"/>
                </a:cxn>
                <a:cxn ang="0">
                  <a:pos x="41" y="346"/>
                </a:cxn>
                <a:cxn ang="0">
                  <a:pos x="37" y="356"/>
                </a:cxn>
                <a:cxn ang="0">
                  <a:pos x="38" y="370"/>
                </a:cxn>
                <a:cxn ang="0">
                  <a:pos x="34" y="377"/>
                </a:cxn>
                <a:cxn ang="0">
                  <a:pos x="43" y="371"/>
                </a:cxn>
                <a:cxn ang="0">
                  <a:pos x="28" y="391"/>
                </a:cxn>
                <a:cxn ang="0">
                  <a:pos x="23" y="390"/>
                </a:cxn>
                <a:cxn ang="0">
                  <a:pos x="17" y="390"/>
                </a:cxn>
                <a:cxn ang="0">
                  <a:pos x="0" y="399"/>
                </a:cxn>
                <a:cxn ang="0">
                  <a:pos x="7" y="402"/>
                </a:cxn>
                <a:cxn ang="0">
                  <a:pos x="20" y="405"/>
                </a:cxn>
                <a:cxn ang="0">
                  <a:pos x="20" y="410"/>
                </a:cxn>
                <a:cxn ang="0">
                  <a:pos x="28" y="415"/>
                </a:cxn>
                <a:cxn ang="0">
                  <a:pos x="20" y="418"/>
                </a:cxn>
                <a:cxn ang="0">
                  <a:pos x="17" y="422"/>
                </a:cxn>
                <a:cxn ang="0">
                  <a:pos x="18" y="446"/>
                </a:cxn>
                <a:cxn ang="0">
                  <a:pos x="15" y="452"/>
                </a:cxn>
                <a:cxn ang="0">
                  <a:pos x="23" y="463"/>
                </a:cxn>
                <a:cxn ang="0">
                  <a:pos x="34" y="475"/>
                </a:cxn>
                <a:cxn ang="0">
                  <a:pos x="48" y="472"/>
                </a:cxn>
                <a:cxn ang="0">
                  <a:pos x="48" y="455"/>
                </a:cxn>
                <a:cxn ang="0">
                  <a:pos x="38" y="456"/>
                </a:cxn>
                <a:cxn ang="0">
                  <a:pos x="31" y="444"/>
                </a:cxn>
                <a:cxn ang="0">
                  <a:pos x="37" y="432"/>
                </a:cxn>
                <a:cxn ang="0">
                  <a:pos x="46" y="427"/>
                </a:cxn>
                <a:cxn ang="0">
                  <a:pos x="49" y="411"/>
                </a:cxn>
                <a:cxn ang="0">
                  <a:pos x="57" y="390"/>
                </a:cxn>
                <a:cxn ang="0">
                  <a:pos x="54" y="376"/>
                </a:cxn>
                <a:cxn ang="0">
                  <a:pos x="57" y="370"/>
                </a:cxn>
                <a:cxn ang="0">
                  <a:pos x="55" y="354"/>
                </a:cxn>
                <a:cxn ang="0">
                  <a:pos x="49" y="346"/>
                </a:cxn>
                <a:cxn ang="0">
                  <a:pos x="54" y="337"/>
                </a:cxn>
                <a:cxn ang="0">
                  <a:pos x="57" y="306"/>
                </a:cxn>
                <a:cxn ang="0">
                  <a:pos x="68" y="287"/>
                </a:cxn>
                <a:cxn ang="0">
                  <a:pos x="69" y="258"/>
                </a:cxn>
                <a:cxn ang="0">
                  <a:pos x="73" y="244"/>
                </a:cxn>
                <a:cxn ang="0">
                  <a:pos x="82" y="216"/>
                </a:cxn>
                <a:cxn ang="0">
                  <a:pos x="71" y="191"/>
                </a:cxn>
                <a:cxn ang="0">
                  <a:pos x="82" y="175"/>
                </a:cxn>
                <a:cxn ang="0">
                  <a:pos x="96" y="130"/>
                </a:cxn>
                <a:cxn ang="0">
                  <a:pos x="100" y="106"/>
                </a:cxn>
                <a:cxn ang="0">
                  <a:pos x="108" y="93"/>
                </a:cxn>
                <a:cxn ang="0">
                  <a:pos x="113" y="73"/>
                </a:cxn>
                <a:cxn ang="0">
                  <a:pos x="102" y="47"/>
                </a:cxn>
                <a:cxn ang="0">
                  <a:pos x="102" y="26"/>
                </a:cxn>
                <a:cxn ang="0">
                  <a:pos x="93" y="11"/>
                </a:cxn>
                <a:cxn ang="0">
                  <a:pos x="87" y="0"/>
                </a:cxn>
              </a:cxnLst>
              <a:rect l="0" t="0" r="r" b="b"/>
              <a:pathLst>
                <a:path w="121" h="477">
                  <a:moveTo>
                    <a:pt x="80" y="9"/>
                  </a:moveTo>
                  <a:lnTo>
                    <a:pt x="80" y="9"/>
                  </a:lnTo>
                  <a:lnTo>
                    <a:pt x="80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4" y="11"/>
                  </a:lnTo>
                  <a:lnTo>
                    <a:pt x="76" y="17"/>
                  </a:lnTo>
                  <a:lnTo>
                    <a:pt x="77" y="26"/>
                  </a:lnTo>
                  <a:lnTo>
                    <a:pt x="77" y="34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79" y="54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3" y="75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73" y="84"/>
                  </a:lnTo>
                  <a:lnTo>
                    <a:pt x="74" y="87"/>
                  </a:lnTo>
                  <a:lnTo>
                    <a:pt x="74" y="87"/>
                  </a:lnTo>
                  <a:lnTo>
                    <a:pt x="74" y="89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69" y="118"/>
                  </a:lnTo>
                  <a:lnTo>
                    <a:pt x="69" y="118"/>
                  </a:lnTo>
                  <a:lnTo>
                    <a:pt x="68" y="129"/>
                  </a:lnTo>
                  <a:lnTo>
                    <a:pt x="66" y="135"/>
                  </a:lnTo>
                  <a:lnTo>
                    <a:pt x="63" y="149"/>
                  </a:lnTo>
                  <a:lnTo>
                    <a:pt x="63" y="149"/>
                  </a:lnTo>
                  <a:lnTo>
                    <a:pt x="60" y="154"/>
                  </a:lnTo>
                  <a:lnTo>
                    <a:pt x="59" y="155"/>
                  </a:lnTo>
                  <a:lnTo>
                    <a:pt x="59" y="155"/>
                  </a:lnTo>
                  <a:lnTo>
                    <a:pt x="59" y="157"/>
                  </a:lnTo>
                  <a:lnTo>
                    <a:pt x="59" y="157"/>
                  </a:lnTo>
                  <a:lnTo>
                    <a:pt x="60" y="165"/>
                  </a:lnTo>
                  <a:lnTo>
                    <a:pt x="60" y="165"/>
                  </a:lnTo>
                  <a:lnTo>
                    <a:pt x="62" y="166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0" y="174"/>
                  </a:lnTo>
                  <a:lnTo>
                    <a:pt x="55" y="180"/>
                  </a:lnTo>
                  <a:lnTo>
                    <a:pt x="57" y="197"/>
                  </a:lnTo>
                  <a:lnTo>
                    <a:pt x="57" y="208"/>
                  </a:lnTo>
                  <a:lnTo>
                    <a:pt x="54" y="216"/>
                  </a:lnTo>
                  <a:lnTo>
                    <a:pt x="55" y="222"/>
                  </a:lnTo>
                  <a:lnTo>
                    <a:pt x="52" y="228"/>
                  </a:lnTo>
                  <a:lnTo>
                    <a:pt x="51" y="230"/>
                  </a:lnTo>
                  <a:lnTo>
                    <a:pt x="51" y="236"/>
                  </a:lnTo>
                  <a:lnTo>
                    <a:pt x="48" y="242"/>
                  </a:lnTo>
                  <a:lnTo>
                    <a:pt x="43" y="252"/>
                  </a:lnTo>
                  <a:lnTo>
                    <a:pt x="38" y="262"/>
                  </a:lnTo>
                  <a:lnTo>
                    <a:pt x="38" y="262"/>
                  </a:lnTo>
                  <a:lnTo>
                    <a:pt x="37" y="262"/>
                  </a:lnTo>
                  <a:lnTo>
                    <a:pt x="37" y="266"/>
                  </a:lnTo>
                  <a:lnTo>
                    <a:pt x="37" y="266"/>
                  </a:lnTo>
                  <a:lnTo>
                    <a:pt x="34" y="269"/>
                  </a:lnTo>
                  <a:lnTo>
                    <a:pt x="31" y="272"/>
                  </a:lnTo>
                  <a:lnTo>
                    <a:pt x="28" y="270"/>
                  </a:lnTo>
                  <a:lnTo>
                    <a:pt x="28" y="278"/>
                  </a:lnTo>
                  <a:lnTo>
                    <a:pt x="28" y="278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9"/>
                  </a:lnTo>
                  <a:lnTo>
                    <a:pt x="31" y="289"/>
                  </a:lnTo>
                  <a:lnTo>
                    <a:pt x="32" y="292"/>
                  </a:lnTo>
                  <a:lnTo>
                    <a:pt x="32" y="292"/>
                  </a:lnTo>
                  <a:lnTo>
                    <a:pt x="34" y="297"/>
                  </a:lnTo>
                  <a:lnTo>
                    <a:pt x="34" y="301"/>
                  </a:lnTo>
                  <a:lnTo>
                    <a:pt x="34" y="307"/>
                  </a:lnTo>
                  <a:lnTo>
                    <a:pt x="29" y="314"/>
                  </a:lnTo>
                  <a:lnTo>
                    <a:pt x="26" y="321"/>
                  </a:lnTo>
                  <a:lnTo>
                    <a:pt x="26" y="321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9" y="334"/>
                  </a:lnTo>
                  <a:lnTo>
                    <a:pt x="32" y="332"/>
                  </a:lnTo>
                  <a:lnTo>
                    <a:pt x="35" y="331"/>
                  </a:lnTo>
                  <a:lnTo>
                    <a:pt x="40" y="331"/>
                  </a:lnTo>
                  <a:lnTo>
                    <a:pt x="43" y="332"/>
                  </a:lnTo>
                  <a:lnTo>
                    <a:pt x="48" y="329"/>
                  </a:lnTo>
                  <a:lnTo>
                    <a:pt x="43" y="334"/>
                  </a:lnTo>
                  <a:lnTo>
                    <a:pt x="43" y="342"/>
                  </a:lnTo>
                  <a:lnTo>
                    <a:pt x="43" y="342"/>
                  </a:lnTo>
                  <a:lnTo>
                    <a:pt x="41" y="346"/>
                  </a:lnTo>
                  <a:lnTo>
                    <a:pt x="41" y="346"/>
                  </a:lnTo>
                  <a:lnTo>
                    <a:pt x="43" y="351"/>
                  </a:lnTo>
                  <a:lnTo>
                    <a:pt x="43" y="351"/>
                  </a:lnTo>
                  <a:lnTo>
                    <a:pt x="40" y="354"/>
                  </a:lnTo>
                  <a:lnTo>
                    <a:pt x="40" y="354"/>
                  </a:lnTo>
                  <a:lnTo>
                    <a:pt x="38" y="354"/>
                  </a:lnTo>
                  <a:lnTo>
                    <a:pt x="38" y="354"/>
                  </a:lnTo>
                  <a:lnTo>
                    <a:pt x="37" y="356"/>
                  </a:lnTo>
                  <a:lnTo>
                    <a:pt x="37" y="356"/>
                  </a:lnTo>
                  <a:lnTo>
                    <a:pt x="37" y="357"/>
                  </a:lnTo>
                  <a:lnTo>
                    <a:pt x="37" y="360"/>
                  </a:lnTo>
                  <a:lnTo>
                    <a:pt x="41" y="360"/>
                  </a:lnTo>
                  <a:lnTo>
                    <a:pt x="34" y="365"/>
                  </a:lnTo>
                  <a:lnTo>
                    <a:pt x="37" y="370"/>
                  </a:lnTo>
                  <a:lnTo>
                    <a:pt x="37" y="370"/>
                  </a:lnTo>
                  <a:lnTo>
                    <a:pt x="38" y="370"/>
                  </a:lnTo>
                  <a:lnTo>
                    <a:pt x="37" y="371"/>
                  </a:lnTo>
                  <a:lnTo>
                    <a:pt x="37" y="371"/>
                  </a:lnTo>
                  <a:lnTo>
                    <a:pt x="34" y="376"/>
                  </a:lnTo>
                  <a:lnTo>
                    <a:pt x="34" y="376"/>
                  </a:lnTo>
                  <a:lnTo>
                    <a:pt x="32" y="376"/>
                  </a:lnTo>
                  <a:lnTo>
                    <a:pt x="32" y="376"/>
                  </a:lnTo>
                  <a:lnTo>
                    <a:pt x="34" y="377"/>
                  </a:lnTo>
                  <a:lnTo>
                    <a:pt x="34" y="377"/>
                  </a:lnTo>
                  <a:lnTo>
                    <a:pt x="37" y="377"/>
                  </a:lnTo>
                  <a:lnTo>
                    <a:pt x="38" y="374"/>
                  </a:lnTo>
                  <a:lnTo>
                    <a:pt x="38" y="374"/>
                  </a:lnTo>
                  <a:lnTo>
                    <a:pt x="41" y="371"/>
                  </a:lnTo>
                  <a:lnTo>
                    <a:pt x="41" y="371"/>
                  </a:lnTo>
                  <a:lnTo>
                    <a:pt x="41" y="371"/>
                  </a:lnTo>
                  <a:lnTo>
                    <a:pt x="43" y="371"/>
                  </a:lnTo>
                  <a:lnTo>
                    <a:pt x="43" y="371"/>
                  </a:lnTo>
                  <a:lnTo>
                    <a:pt x="45" y="373"/>
                  </a:lnTo>
                  <a:lnTo>
                    <a:pt x="43" y="374"/>
                  </a:lnTo>
                  <a:lnTo>
                    <a:pt x="43" y="374"/>
                  </a:lnTo>
                  <a:lnTo>
                    <a:pt x="38" y="379"/>
                  </a:lnTo>
                  <a:lnTo>
                    <a:pt x="37" y="387"/>
                  </a:lnTo>
                  <a:lnTo>
                    <a:pt x="35" y="387"/>
                  </a:lnTo>
                  <a:lnTo>
                    <a:pt x="32" y="390"/>
                  </a:lnTo>
                  <a:lnTo>
                    <a:pt x="28" y="391"/>
                  </a:lnTo>
                  <a:lnTo>
                    <a:pt x="28" y="391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4" y="393"/>
                  </a:lnTo>
                  <a:lnTo>
                    <a:pt x="24" y="393"/>
                  </a:lnTo>
                  <a:lnTo>
                    <a:pt x="24" y="391"/>
                  </a:lnTo>
                  <a:lnTo>
                    <a:pt x="24" y="391"/>
                  </a:lnTo>
                  <a:lnTo>
                    <a:pt x="23" y="390"/>
                  </a:lnTo>
                  <a:lnTo>
                    <a:pt x="21" y="388"/>
                  </a:lnTo>
                  <a:lnTo>
                    <a:pt x="21" y="388"/>
                  </a:lnTo>
                  <a:lnTo>
                    <a:pt x="21" y="388"/>
                  </a:lnTo>
                  <a:lnTo>
                    <a:pt x="21" y="388"/>
                  </a:lnTo>
                  <a:lnTo>
                    <a:pt x="21" y="388"/>
                  </a:lnTo>
                  <a:lnTo>
                    <a:pt x="21" y="388"/>
                  </a:lnTo>
                  <a:lnTo>
                    <a:pt x="18" y="388"/>
                  </a:lnTo>
                  <a:lnTo>
                    <a:pt x="17" y="390"/>
                  </a:lnTo>
                  <a:lnTo>
                    <a:pt x="17" y="390"/>
                  </a:lnTo>
                  <a:lnTo>
                    <a:pt x="10" y="394"/>
                  </a:lnTo>
                  <a:lnTo>
                    <a:pt x="10" y="394"/>
                  </a:lnTo>
                  <a:lnTo>
                    <a:pt x="6" y="396"/>
                  </a:lnTo>
                  <a:lnTo>
                    <a:pt x="6" y="396"/>
                  </a:lnTo>
                  <a:lnTo>
                    <a:pt x="3" y="397"/>
                  </a:lnTo>
                  <a:lnTo>
                    <a:pt x="3" y="397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3" y="402"/>
                  </a:lnTo>
                  <a:lnTo>
                    <a:pt x="4" y="402"/>
                  </a:lnTo>
                  <a:lnTo>
                    <a:pt x="4" y="402"/>
                  </a:lnTo>
                  <a:lnTo>
                    <a:pt x="7" y="402"/>
                  </a:lnTo>
                  <a:lnTo>
                    <a:pt x="7" y="402"/>
                  </a:lnTo>
                  <a:lnTo>
                    <a:pt x="12" y="402"/>
                  </a:lnTo>
                  <a:lnTo>
                    <a:pt x="12" y="402"/>
                  </a:lnTo>
                  <a:lnTo>
                    <a:pt x="15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18" y="404"/>
                  </a:lnTo>
                  <a:lnTo>
                    <a:pt x="20" y="405"/>
                  </a:lnTo>
                  <a:lnTo>
                    <a:pt x="20" y="405"/>
                  </a:lnTo>
                  <a:lnTo>
                    <a:pt x="20" y="405"/>
                  </a:lnTo>
                  <a:lnTo>
                    <a:pt x="20" y="405"/>
                  </a:lnTo>
                  <a:lnTo>
                    <a:pt x="20" y="407"/>
                  </a:lnTo>
                  <a:lnTo>
                    <a:pt x="20" y="407"/>
                  </a:lnTo>
                  <a:lnTo>
                    <a:pt x="20" y="407"/>
                  </a:lnTo>
                  <a:lnTo>
                    <a:pt x="18" y="408"/>
                  </a:lnTo>
                  <a:lnTo>
                    <a:pt x="18" y="408"/>
                  </a:lnTo>
                  <a:lnTo>
                    <a:pt x="20" y="410"/>
                  </a:lnTo>
                  <a:lnTo>
                    <a:pt x="20" y="410"/>
                  </a:lnTo>
                  <a:lnTo>
                    <a:pt x="21" y="410"/>
                  </a:lnTo>
                  <a:lnTo>
                    <a:pt x="21" y="410"/>
                  </a:lnTo>
                  <a:lnTo>
                    <a:pt x="21" y="410"/>
                  </a:lnTo>
                  <a:lnTo>
                    <a:pt x="21" y="410"/>
                  </a:lnTo>
                  <a:lnTo>
                    <a:pt x="23" y="410"/>
                  </a:lnTo>
                  <a:lnTo>
                    <a:pt x="28" y="415"/>
                  </a:lnTo>
                  <a:lnTo>
                    <a:pt x="28" y="415"/>
                  </a:lnTo>
                  <a:lnTo>
                    <a:pt x="28" y="416"/>
                  </a:lnTo>
                  <a:lnTo>
                    <a:pt x="28" y="416"/>
                  </a:lnTo>
                  <a:lnTo>
                    <a:pt x="29" y="416"/>
                  </a:lnTo>
                  <a:lnTo>
                    <a:pt x="29" y="416"/>
                  </a:lnTo>
                  <a:lnTo>
                    <a:pt x="29" y="418"/>
                  </a:lnTo>
                  <a:lnTo>
                    <a:pt x="29" y="418"/>
                  </a:lnTo>
                  <a:lnTo>
                    <a:pt x="23" y="418"/>
                  </a:lnTo>
                  <a:lnTo>
                    <a:pt x="20" y="418"/>
                  </a:lnTo>
                  <a:lnTo>
                    <a:pt x="20" y="418"/>
                  </a:lnTo>
                  <a:lnTo>
                    <a:pt x="20" y="416"/>
                  </a:lnTo>
                  <a:lnTo>
                    <a:pt x="18" y="416"/>
                  </a:lnTo>
                  <a:lnTo>
                    <a:pt x="17" y="418"/>
                  </a:lnTo>
                  <a:lnTo>
                    <a:pt x="17" y="418"/>
                  </a:lnTo>
                  <a:lnTo>
                    <a:pt x="15" y="419"/>
                  </a:lnTo>
                  <a:lnTo>
                    <a:pt x="15" y="419"/>
                  </a:lnTo>
                  <a:lnTo>
                    <a:pt x="17" y="422"/>
                  </a:lnTo>
                  <a:lnTo>
                    <a:pt x="18" y="425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24" y="441"/>
                  </a:lnTo>
                  <a:lnTo>
                    <a:pt x="21" y="443"/>
                  </a:lnTo>
                  <a:lnTo>
                    <a:pt x="21" y="444"/>
                  </a:lnTo>
                  <a:lnTo>
                    <a:pt x="18" y="446"/>
                  </a:lnTo>
                  <a:lnTo>
                    <a:pt x="18" y="446"/>
                  </a:lnTo>
                  <a:lnTo>
                    <a:pt x="15" y="447"/>
                  </a:lnTo>
                  <a:lnTo>
                    <a:pt x="15" y="447"/>
                  </a:lnTo>
                  <a:lnTo>
                    <a:pt x="14" y="447"/>
                  </a:lnTo>
                  <a:lnTo>
                    <a:pt x="14" y="447"/>
                  </a:lnTo>
                  <a:lnTo>
                    <a:pt x="14" y="450"/>
                  </a:lnTo>
                  <a:lnTo>
                    <a:pt x="14" y="450"/>
                  </a:lnTo>
                  <a:lnTo>
                    <a:pt x="15" y="452"/>
                  </a:lnTo>
                  <a:lnTo>
                    <a:pt x="15" y="452"/>
                  </a:lnTo>
                  <a:lnTo>
                    <a:pt x="17" y="453"/>
                  </a:lnTo>
                  <a:lnTo>
                    <a:pt x="20" y="456"/>
                  </a:lnTo>
                  <a:lnTo>
                    <a:pt x="23" y="460"/>
                  </a:lnTo>
                  <a:lnTo>
                    <a:pt x="21" y="460"/>
                  </a:lnTo>
                  <a:lnTo>
                    <a:pt x="21" y="460"/>
                  </a:lnTo>
                  <a:lnTo>
                    <a:pt x="21" y="461"/>
                  </a:lnTo>
                  <a:lnTo>
                    <a:pt x="21" y="461"/>
                  </a:lnTo>
                  <a:lnTo>
                    <a:pt x="23" y="463"/>
                  </a:lnTo>
                  <a:lnTo>
                    <a:pt x="23" y="466"/>
                  </a:lnTo>
                  <a:lnTo>
                    <a:pt x="23" y="466"/>
                  </a:lnTo>
                  <a:lnTo>
                    <a:pt x="24" y="469"/>
                  </a:lnTo>
                  <a:lnTo>
                    <a:pt x="28" y="470"/>
                  </a:lnTo>
                  <a:lnTo>
                    <a:pt x="32" y="472"/>
                  </a:lnTo>
                  <a:lnTo>
                    <a:pt x="32" y="472"/>
                  </a:lnTo>
                  <a:lnTo>
                    <a:pt x="34" y="475"/>
                  </a:lnTo>
                  <a:lnTo>
                    <a:pt x="34" y="475"/>
                  </a:lnTo>
                  <a:lnTo>
                    <a:pt x="34" y="475"/>
                  </a:lnTo>
                  <a:lnTo>
                    <a:pt x="34" y="477"/>
                  </a:lnTo>
                  <a:lnTo>
                    <a:pt x="41" y="474"/>
                  </a:lnTo>
                  <a:lnTo>
                    <a:pt x="41" y="474"/>
                  </a:lnTo>
                  <a:lnTo>
                    <a:pt x="41" y="474"/>
                  </a:lnTo>
                  <a:lnTo>
                    <a:pt x="43" y="474"/>
                  </a:lnTo>
                  <a:lnTo>
                    <a:pt x="45" y="474"/>
                  </a:lnTo>
                  <a:lnTo>
                    <a:pt x="48" y="472"/>
                  </a:lnTo>
                  <a:lnTo>
                    <a:pt x="48" y="472"/>
                  </a:lnTo>
                  <a:lnTo>
                    <a:pt x="49" y="469"/>
                  </a:lnTo>
                  <a:lnTo>
                    <a:pt x="49" y="469"/>
                  </a:lnTo>
                  <a:lnTo>
                    <a:pt x="48" y="467"/>
                  </a:lnTo>
                  <a:lnTo>
                    <a:pt x="48" y="460"/>
                  </a:lnTo>
                  <a:lnTo>
                    <a:pt x="48" y="458"/>
                  </a:lnTo>
                  <a:lnTo>
                    <a:pt x="48" y="458"/>
                  </a:lnTo>
                  <a:lnTo>
                    <a:pt x="48" y="455"/>
                  </a:lnTo>
                  <a:lnTo>
                    <a:pt x="48" y="455"/>
                  </a:lnTo>
                  <a:lnTo>
                    <a:pt x="46" y="455"/>
                  </a:lnTo>
                  <a:lnTo>
                    <a:pt x="45" y="455"/>
                  </a:lnTo>
                  <a:lnTo>
                    <a:pt x="43" y="455"/>
                  </a:lnTo>
                  <a:lnTo>
                    <a:pt x="43" y="455"/>
                  </a:lnTo>
                  <a:lnTo>
                    <a:pt x="41" y="456"/>
                  </a:lnTo>
                  <a:lnTo>
                    <a:pt x="41" y="456"/>
                  </a:lnTo>
                  <a:lnTo>
                    <a:pt x="38" y="456"/>
                  </a:lnTo>
                  <a:lnTo>
                    <a:pt x="38" y="456"/>
                  </a:lnTo>
                  <a:lnTo>
                    <a:pt x="35" y="452"/>
                  </a:lnTo>
                  <a:lnTo>
                    <a:pt x="35" y="452"/>
                  </a:lnTo>
                  <a:lnTo>
                    <a:pt x="32" y="447"/>
                  </a:lnTo>
                  <a:lnTo>
                    <a:pt x="32" y="447"/>
                  </a:lnTo>
                  <a:lnTo>
                    <a:pt x="31" y="446"/>
                  </a:lnTo>
                  <a:lnTo>
                    <a:pt x="31" y="444"/>
                  </a:lnTo>
                  <a:lnTo>
                    <a:pt x="31" y="444"/>
                  </a:lnTo>
                  <a:lnTo>
                    <a:pt x="29" y="441"/>
                  </a:lnTo>
                  <a:lnTo>
                    <a:pt x="31" y="439"/>
                  </a:lnTo>
                  <a:lnTo>
                    <a:pt x="31" y="439"/>
                  </a:lnTo>
                  <a:lnTo>
                    <a:pt x="32" y="436"/>
                  </a:lnTo>
                  <a:lnTo>
                    <a:pt x="32" y="436"/>
                  </a:lnTo>
                  <a:lnTo>
                    <a:pt x="34" y="435"/>
                  </a:lnTo>
                  <a:lnTo>
                    <a:pt x="34" y="435"/>
                  </a:lnTo>
                  <a:lnTo>
                    <a:pt x="37" y="432"/>
                  </a:lnTo>
                  <a:lnTo>
                    <a:pt x="37" y="432"/>
                  </a:lnTo>
                  <a:lnTo>
                    <a:pt x="38" y="430"/>
                  </a:lnTo>
                  <a:lnTo>
                    <a:pt x="38" y="430"/>
                  </a:lnTo>
                  <a:lnTo>
                    <a:pt x="41" y="429"/>
                  </a:lnTo>
                  <a:lnTo>
                    <a:pt x="41" y="429"/>
                  </a:lnTo>
                  <a:lnTo>
                    <a:pt x="45" y="429"/>
                  </a:lnTo>
                  <a:lnTo>
                    <a:pt x="45" y="429"/>
                  </a:lnTo>
                  <a:lnTo>
                    <a:pt x="46" y="427"/>
                  </a:lnTo>
                  <a:lnTo>
                    <a:pt x="46" y="427"/>
                  </a:lnTo>
                  <a:lnTo>
                    <a:pt x="48" y="424"/>
                  </a:lnTo>
                  <a:lnTo>
                    <a:pt x="48" y="424"/>
                  </a:lnTo>
                  <a:lnTo>
                    <a:pt x="48" y="421"/>
                  </a:lnTo>
                  <a:lnTo>
                    <a:pt x="48" y="421"/>
                  </a:lnTo>
                  <a:lnTo>
                    <a:pt x="48" y="418"/>
                  </a:lnTo>
                  <a:lnTo>
                    <a:pt x="46" y="415"/>
                  </a:lnTo>
                  <a:lnTo>
                    <a:pt x="49" y="411"/>
                  </a:lnTo>
                  <a:lnTo>
                    <a:pt x="55" y="405"/>
                  </a:lnTo>
                  <a:lnTo>
                    <a:pt x="52" y="402"/>
                  </a:lnTo>
                  <a:lnTo>
                    <a:pt x="55" y="401"/>
                  </a:lnTo>
                  <a:lnTo>
                    <a:pt x="55" y="396"/>
                  </a:lnTo>
                  <a:lnTo>
                    <a:pt x="55" y="396"/>
                  </a:lnTo>
                  <a:lnTo>
                    <a:pt x="55" y="391"/>
                  </a:lnTo>
                  <a:lnTo>
                    <a:pt x="55" y="391"/>
                  </a:lnTo>
                  <a:lnTo>
                    <a:pt x="57" y="390"/>
                  </a:lnTo>
                  <a:lnTo>
                    <a:pt x="57" y="385"/>
                  </a:lnTo>
                  <a:lnTo>
                    <a:pt x="60" y="384"/>
                  </a:lnTo>
                  <a:lnTo>
                    <a:pt x="62" y="379"/>
                  </a:lnTo>
                  <a:lnTo>
                    <a:pt x="62" y="379"/>
                  </a:lnTo>
                  <a:lnTo>
                    <a:pt x="57" y="377"/>
                  </a:lnTo>
                  <a:lnTo>
                    <a:pt x="57" y="377"/>
                  </a:lnTo>
                  <a:lnTo>
                    <a:pt x="54" y="376"/>
                  </a:lnTo>
                  <a:lnTo>
                    <a:pt x="54" y="376"/>
                  </a:lnTo>
                  <a:lnTo>
                    <a:pt x="63" y="373"/>
                  </a:lnTo>
                  <a:lnTo>
                    <a:pt x="63" y="373"/>
                  </a:lnTo>
                  <a:lnTo>
                    <a:pt x="65" y="373"/>
                  </a:lnTo>
                  <a:lnTo>
                    <a:pt x="65" y="371"/>
                  </a:lnTo>
                  <a:lnTo>
                    <a:pt x="65" y="371"/>
                  </a:lnTo>
                  <a:lnTo>
                    <a:pt x="62" y="370"/>
                  </a:lnTo>
                  <a:lnTo>
                    <a:pt x="57" y="370"/>
                  </a:lnTo>
                  <a:lnTo>
                    <a:pt x="57" y="370"/>
                  </a:lnTo>
                  <a:lnTo>
                    <a:pt x="54" y="365"/>
                  </a:lnTo>
                  <a:lnTo>
                    <a:pt x="55" y="360"/>
                  </a:lnTo>
                  <a:lnTo>
                    <a:pt x="55" y="360"/>
                  </a:lnTo>
                  <a:lnTo>
                    <a:pt x="54" y="359"/>
                  </a:lnTo>
                  <a:lnTo>
                    <a:pt x="54" y="359"/>
                  </a:lnTo>
                  <a:lnTo>
                    <a:pt x="54" y="357"/>
                  </a:lnTo>
                  <a:lnTo>
                    <a:pt x="54" y="357"/>
                  </a:lnTo>
                  <a:lnTo>
                    <a:pt x="55" y="354"/>
                  </a:lnTo>
                  <a:lnTo>
                    <a:pt x="55" y="354"/>
                  </a:lnTo>
                  <a:lnTo>
                    <a:pt x="52" y="349"/>
                  </a:lnTo>
                  <a:lnTo>
                    <a:pt x="52" y="349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49" y="348"/>
                  </a:lnTo>
                  <a:lnTo>
                    <a:pt x="49" y="346"/>
                  </a:lnTo>
                  <a:lnTo>
                    <a:pt x="49" y="346"/>
                  </a:lnTo>
                  <a:lnTo>
                    <a:pt x="51" y="342"/>
                  </a:lnTo>
                  <a:lnTo>
                    <a:pt x="51" y="342"/>
                  </a:lnTo>
                  <a:lnTo>
                    <a:pt x="51" y="33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54" y="337"/>
                  </a:lnTo>
                  <a:lnTo>
                    <a:pt x="54" y="337"/>
                  </a:lnTo>
                  <a:lnTo>
                    <a:pt x="54" y="337"/>
                  </a:lnTo>
                  <a:lnTo>
                    <a:pt x="54" y="329"/>
                  </a:lnTo>
                  <a:lnTo>
                    <a:pt x="54" y="329"/>
                  </a:lnTo>
                  <a:lnTo>
                    <a:pt x="52" y="325"/>
                  </a:lnTo>
                  <a:lnTo>
                    <a:pt x="54" y="314"/>
                  </a:lnTo>
                  <a:lnTo>
                    <a:pt x="54" y="314"/>
                  </a:lnTo>
                  <a:lnTo>
                    <a:pt x="57" y="309"/>
                  </a:lnTo>
                  <a:lnTo>
                    <a:pt x="57" y="309"/>
                  </a:lnTo>
                  <a:lnTo>
                    <a:pt x="57" y="306"/>
                  </a:lnTo>
                  <a:lnTo>
                    <a:pt x="57" y="306"/>
                  </a:lnTo>
                  <a:lnTo>
                    <a:pt x="60" y="297"/>
                  </a:lnTo>
                  <a:lnTo>
                    <a:pt x="60" y="297"/>
                  </a:lnTo>
                  <a:lnTo>
                    <a:pt x="60" y="293"/>
                  </a:lnTo>
                  <a:lnTo>
                    <a:pt x="60" y="293"/>
                  </a:lnTo>
                  <a:lnTo>
                    <a:pt x="66" y="292"/>
                  </a:lnTo>
                  <a:lnTo>
                    <a:pt x="66" y="292"/>
                  </a:lnTo>
                  <a:lnTo>
                    <a:pt x="68" y="287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64"/>
                  </a:lnTo>
                  <a:lnTo>
                    <a:pt x="63" y="262"/>
                  </a:lnTo>
                  <a:lnTo>
                    <a:pt x="63" y="262"/>
                  </a:lnTo>
                  <a:lnTo>
                    <a:pt x="65" y="261"/>
                  </a:lnTo>
                  <a:lnTo>
                    <a:pt x="65" y="261"/>
                  </a:lnTo>
                  <a:lnTo>
                    <a:pt x="69" y="258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4" y="255"/>
                  </a:lnTo>
                  <a:lnTo>
                    <a:pt x="74" y="255"/>
                  </a:lnTo>
                  <a:lnTo>
                    <a:pt x="76" y="252"/>
                  </a:lnTo>
                  <a:lnTo>
                    <a:pt x="76" y="252"/>
                  </a:lnTo>
                  <a:lnTo>
                    <a:pt x="73" y="244"/>
                  </a:lnTo>
                  <a:lnTo>
                    <a:pt x="73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7" y="234"/>
                  </a:lnTo>
                  <a:lnTo>
                    <a:pt x="82" y="228"/>
                  </a:lnTo>
                  <a:lnTo>
                    <a:pt x="82" y="228"/>
                  </a:lnTo>
                  <a:lnTo>
                    <a:pt x="82" y="222"/>
                  </a:lnTo>
                  <a:lnTo>
                    <a:pt x="82" y="222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76" y="203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1" y="191"/>
                  </a:lnTo>
                  <a:lnTo>
                    <a:pt x="71" y="191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73" y="188"/>
                  </a:lnTo>
                  <a:lnTo>
                    <a:pt x="73" y="188"/>
                  </a:lnTo>
                  <a:lnTo>
                    <a:pt x="77" y="183"/>
                  </a:lnTo>
                  <a:lnTo>
                    <a:pt x="77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0" y="166"/>
                  </a:lnTo>
                  <a:lnTo>
                    <a:pt x="80" y="166"/>
                  </a:lnTo>
                  <a:lnTo>
                    <a:pt x="80" y="162"/>
                  </a:lnTo>
                  <a:lnTo>
                    <a:pt x="82" y="158"/>
                  </a:lnTo>
                  <a:lnTo>
                    <a:pt x="83" y="152"/>
                  </a:lnTo>
                  <a:lnTo>
                    <a:pt x="85" y="149"/>
                  </a:lnTo>
                  <a:lnTo>
                    <a:pt x="93" y="137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4" y="129"/>
                  </a:lnTo>
                  <a:lnTo>
                    <a:pt x="99" y="123"/>
                  </a:lnTo>
                  <a:lnTo>
                    <a:pt x="100" y="118"/>
                  </a:lnTo>
                  <a:lnTo>
                    <a:pt x="99" y="110"/>
                  </a:lnTo>
                  <a:lnTo>
                    <a:pt x="100" y="106"/>
                  </a:lnTo>
                  <a:lnTo>
                    <a:pt x="102" y="103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7" y="95"/>
                  </a:lnTo>
                  <a:lnTo>
                    <a:pt x="107" y="95"/>
                  </a:lnTo>
                  <a:lnTo>
                    <a:pt x="108" y="93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8" y="85"/>
                  </a:lnTo>
                  <a:lnTo>
                    <a:pt x="121" y="78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18" y="73"/>
                  </a:lnTo>
                  <a:lnTo>
                    <a:pt x="113" y="73"/>
                  </a:lnTo>
                  <a:lnTo>
                    <a:pt x="110" y="73"/>
                  </a:lnTo>
                  <a:lnTo>
                    <a:pt x="110" y="71"/>
                  </a:lnTo>
                  <a:lnTo>
                    <a:pt x="110" y="65"/>
                  </a:lnTo>
                  <a:lnTo>
                    <a:pt x="110" y="65"/>
                  </a:lnTo>
                  <a:lnTo>
                    <a:pt x="107" y="61"/>
                  </a:lnTo>
                  <a:lnTo>
                    <a:pt x="107" y="61"/>
                  </a:lnTo>
                  <a:lnTo>
                    <a:pt x="104" y="53"/>
                  </a:lnTo>
                  <a:lnTo>
                    <a:pt x="102" y="47"/>
                  </a:lnTo>
                  <a:lnTo>
                    <a:pt x="99" y="44"/>
                  </a:lnTo>
                  <a:lnTo>
                    <a:pt x="99" y="39"/>
                  </a:lnTo>
                  <a:lnTo>
                    <a:pt x="99" y="34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3" y="11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0" y="9"/>
                  </a:lnTo>
                  <a:lnTo>
                    <a:pt x="80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86" name="Freeform 715"/>
            <p:cNvSpPr>
              <a:spLocks/>
            </p:cNvSpPr>
            <p:nvPr/>
          </p:nvSpPr>
          <p:spPr bwMode="auto">
            <a:xfrm>
              <a:off x="3919056" y="4135803"/>
              <a:ext cx="196091" cy="204836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6" y="22"/>
                </a:cxn>
                <a:cxn ang="0">
                  <a:pos x="5" y="28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2" y="44"/>
                </a:cxn>
                <a:cxn ang="0">
                  <a:pos x="16" y="56"/>
                </a:cxn>
                <a:cxn ang="0">
                  <a:pos x="17" y="59"/>
                </a:cxn>
                <a:cxn ang="0">
                  <a:pos x="27" y="61"/>
                </a:cxn>
                <a:cxn ang="0">
                  <a:pos x="31" y="66"/>
                </a:cxn>
                <a:cxn ang="0">
                  <a:pos x="34" y="67"/>
                </a:cxn>
                <a:cxn ang="0">
                  <a:pos x="39" y="69"/>
                </a:cxn>
                <a:cxn ang="0">
                  <a:pos x="59" y="78"/>
                </a:cxn>
                <a:cxn ang="0">
                  <a:pos x="69" y="81"/>
                </a:cxn>
                <a:cxn ang="0">
                  <a:pos x="70" y="81"/>
                </a:cxn>
                <a:cxn ang="0">
                  <a:pos x="70" y="86"/>
                </a:cxn>
                <a:cxn ang="0">
                  <a:pos x="67" y="90"/>
                </a:cxn>
                <a:cxn ang="0">
                  <a:pos x="65" y="95"/>
                </a:cxn>
                <a:cxn ang="0">
                  <a:pos x="61" y="98"/>
                </a:cxn>
                <a:cxn ang="0">
                  <a:pos x="61" y="104"/>
                </a:cxn>
                <a:cxn ang="0">
                  <a:pos x="58" y="107"/>
                </a:cxn>
                <a:cxn ang="0">
                  <a:pos x="56" y="111"/>
                </a:cxn>
                <a:cxn ang="0">
                  <a:pos x="70" y="112"/>
                </a:cxn>
                <a:cxn ang="0">
                  <a:pos x="73" y="112"/>
                </a:cxn>
                <a:cxn ang="0">
                  <a:pos x="79" y="114"/>
                </a:cxn>
                <a:cxn ang="0">
                  <a:pos x="89" y="111"/>
                </a:cxn>
                <a:cxn ang="0">
                  <a:pos x="93" y="112"/>
                </a:cxn>
                <a:cxn ang="0">
                  <a:pos x="101" y="106"/>
                </a:cxn>
                <a:cxn ang="0">
                  <a:pos x="107" y="101"/>
                </a:cxn>
                <a:cxn ang="0">
                  <a:pos x="110" y="87"/>
                </a:cxn>
                <a:cxn ang="0">
                  <a:pos x="114" y="83"/>
                </a:cxn>
                <a:cxn ang="0">
                  <a:pos x="115" y="76"/>
                </a:cxn>
                <a:cxn ang="0">
                  <a:pos x="115" y="72"/>
                </a:cxn>
                <a:cxn ang="0">
                  <a:pos x="117" y="66"/>
                </a:cxn>
                <a:cxn ang="0">
                  <a:pos x="107" y="66"/>
                </a:cxn>
                <a:cxn ang="0">
                  <a:pos x="100" y="64"/>
                </a:cxn>
                <a:cxn ang="0">
                  <a:pos x="97" y="47"/>
                </a:cxn>
                <a:cxn ang="0">
                  <a:pos x="92" y="41"/>
                </a:cxn>
                <a:cxn ang="0">
                  <a:pos x="89" y="41"/>
                </a:cxn>
                <a:cxn ang="0">
                  <a:pos x="86" y="41"/>
                </a:cxn>
                <a:cxn ang="0">
                  <a:pos x="83" y="41"/>
                </a:cxn>
                <a:cxn ang="0">
                  <a:pos x="73" y="41"/>
                </a:cxn>
                <a:cxn ang="0">
                  <a:pos x="67" y="39"/>
                </a:cxn>
                <a:cxn ang="0">
                  <a:pos x="65" y="38"/>
                </a:cxn>
                <a:cxn ang="0">
                  <a:pos x="65" y="36"/>
                </a:cxn>
                <a:cxn ang="0">
                  <a:pos x="65" y="31"/>
                </a:cxn>
                <a:cxn ang="0">
                  <a:pos x="65" y="24"/>
                </a:cxn>
                <a:cxn ang="0">
                  <a:pos x="64" y="17"/>
                </a:cxn>
                <a:cxn ang="0">
                  <a:pos x="62" y="13"/>
                </a:cxn>
                <a:cxn ang="0">
                  <a:pos x="48" y="2"/>
                </a:cxn>
                <a:cxn ang="0">
                  <a:pos x="38" y="2"/>
                </a:cxn>
                <a:cxn ang="0">
                  <a:pos x="31" y="3"/>
                </a:cxn>
                <a:cxn ang="0">
                  <a:pos x="24" y="3"/>
                </a:cxn>
                <a:cxn ang="0">
                  <a:pos x="13" y="8"/>
                </a:cxn>
              </a:cxnLst>
              <a:rect l="0" t="0" r="r" b="b"/>
              <a:pathLst>
                <a:path w="117" h="115">
                  <a:moveTo>
                    <a:pt x="13" y="8"/>
                  </a:moveTo>
                  <a:lnTo>
                    <a:pt x="13" y="8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3" y="55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2" y="61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53" y="75"/>
                  </a:lnTo>
                  <a:lnTo>
                    <a:pt x="59" y="78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1" y="98"/>
                  </a:lnTo>
                  <a:lnTo>
                    <a:pt x="61" y="98"/>
                  </a:lnTo>
                  <a:lnTo>
                    <a:pt x="61" y="101"/>
                  </a:lnTo>
                  <a:lnTo>
                    <a:pt x="61" y="103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61" y="106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64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8" y="114"/>
                  </a:lnTo>
                  <a:lnTo>
                    <a:pt x="79" y="114"/>
                  </a:lnTo>
                  <a:lnTo>
                    <a:pt x="79" y="114"/>
                  </a:lnTo>
                  <a:lnTo>
                    <a:pt x="83" y="115"/>
                  </a:lnTo>
                  <a:lnTo>
                    <a:pt x="86" y="114"/>
                  </a:lnTo>
                  <a:lnTo>
                    <a:pt x="89" y="111"/>
                  </a:lnTo>
                  <a:lnTo>
                    <a:pt x="93" y="111"/>
                  </a:lnTo>
                  <a:lnTo>
                    <a:pt x="93" y="111"/>
                  </a:lnTo>
                  <a:lnTo>
                    <a:pt x="93" y="112"/>
                  </a:lnTo>
                  <a:lnTo>
                    <a:pt x="93" y="112"/>
                  </a:lnTo>
                  <a:lnTo>
                    <a:pt x="93" y="112"/>
                  </a:lnTo>
                  <a:lnTo>
                    <a:pt x="95" y="112"/>
                  </a:lnTo>
                  <a:lnTo>
                    <a:pt x="98" y="109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3" y="106"/>
                  </a:lnTo>
                  <a:lnTo>
                    <a:pt x="103" y="106"/>
                  </a:lnTo>
                  <a:lnTo>
                    <a:pt x="107" y="101"/>
                  </a:lnTo>
                  <a:lnTo>
                    <a:pt x="110" y="97"/>
                  </a:lnTo>
                  <a:lnTo>
                    <a:pt x="110" y="90"/>
                  </a:lnTo>
                  <a:lnTo>
                    <a:pt x="110" y="90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12" y="86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5" y="72"/>
                  </a:lnTo>
                  <a:lnTo>
                    <a:pt x="115" y="72"/>
                  </a:lnTo>
                  <a:lnTo>
                    <a:pt x="117" y="69"/>
                  </a:lnTo>
                  <a:lnTo>
                    <a:pt x="117" y="69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5" y="62"/>
                  </a:lnTo>
                  <a:lnTo>
                    <a:pt x="110" y="62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1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2" y="41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89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4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79" y="42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5" y="31"/>
                  </a:lnTo>
                  <a:lnTo>
                    <a:pt x="65" y="31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2" y="8"/>
                  </a:lnTo>
                  <a:lnTo>
                    <a:pt x="56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87" name="Freeform 716"/>
            <p:cNvSpPr>
              <a:spLocks/>
            </p:cNvSpPr>
            <p:nvPr/>
          </p:nvSpPr>
          <p:spPr bwMode="auto">
            <a:xfrm>
              <a:off x="3666201" y="4200907"/>
              <a:ext cx="459266" cy="747887"/>
            </a:xfrm>
            <a:custGeom>
              <a:avLst/>
              <a:gdLst/>
              <a:ahLst/>
              <a:cxnLst>
                <a:cxn ang="0">
                  <a:pos x="168" y="20"/>
                </a:cxn>
                <a:cxn ang="0">
                  <a:pos x="144" y="3"/>
                </a:cxn>
                <a:cxn ang="0">
                  <a:pos x="132" y="6"/>
                </a:cxn>
                <a:cxn ang="0">
                  <a:pos x="124" y="6"/>
                </a:cxn>
                <a:cxn ang="0">
                  <a:pos x="110" y="5"/>
                </a:cxn>
                <a:cxn ang="0">
                  <a:pos x="95" y="9"/>
                </a:cxn>
                <a:cxn ang="0">
                  <a:pos x="75" y="37"/>
                </a:cxn>
                <a:cxn ang="0">
                  <a:pos x="71" y="71"/>
                </a:cxn>
                <a:cxn ang="0">
                  <a:pos x="48" y="116"/>
                </a:cxn>
                <a:cxn ang="0">
                  <a:pos x="47" y="144"/>
                </a:cxn>
                <a:cxn ang="0">
                  <a:pos x="45" y="182"/>
                </a:cxn>
                <a:cxn ang="0">
                  <a:pos x="36" y="202"/>
                </a:cxn>
                <a:cxn ang="0">
                  <a:pos x="31" y="238"/>
                </a:cxn>
                <a:cxn ang="0">
                  <a:pos x="25" y="278"/>
                </a:cxn>
                <a:cxn ang="0">
                  <a:pos x="22" y="289"/>
                </a:cxn>
                <a:cxn ang="0">
                  <a:pos x="25" y="306"/>
                </a:cxn>
                <a:cxn ang="0">
                  <a:pos x="25" y="317"/>
                </a:cxn>
                <a:cxn ang="0">
                  <a:pos x="26" y="342"/>
                </a:cxn>
                <a:cxn ang="0">
                  <a:pos x="17" y="368"/>
                </a:cxn>
                <a:cxn ang="0">
                  <a:pos x="5" y="376"/>
                </a:cxn>
                <a:cxn ang="0">
                  <a:pos x="6" y="393"/>
                </a:cxn>
                <a:cxn ang="0">
                  <a:pos x="19" y="396"/>
                </a:cxn>
                <a:cxn ang="0">
                  <a:pos x="31" y="416"/>
                </a:cxn>
                <a:cxn ang="0">
                  <a:pos x="59" y="419"/>
                </a:cxn>
                <a:cxn ang="0">
                  <a:pos x="68" y="411"/>
                </a:cxn>
                <a:cxn ang="0">
                  <a:pos x="70" y="393"/>
                </a:cxn>
                <a:cxn ang="0">
                  <a:pos x="81" y="387"/>
                </a:cxn>
                <a:cxn ang="0">
                  <a:pos x="90" y="368"/>
                </a:cxn>
                <a:cxn ang="0">
                  <a:pos x="107" y="359"/>
                </a:cxn>
                <a:cxn ang="0">
                  <a:pos x="109" y="351"/>
                </a:cxn>
                <a:cxn ang="0">
                  <a:pos x="90" y="343"/>
                </a:cxn>
                <a:cxn ang="0">
                  <a:pos x="93" y="321"/>
                </a:cxn>
                <a:cxn ang="0">
                  <a:pos x="113" y="311"/>
                </a:cxn>
                <a:cxn ang="0">
                  <a:pos x="120" y="298"/>
                </a:cxn>
                <a:cxn ang="0">
                  <a:pos x="130" y="286"/>
                </a:cxn>
                <a:cxn ang="0">
                  <a:pos x="120" y="276"/>
                </a:cxn>
                <a:cxn ang="0">
                  <a:pos x="124" y="264"/>
                </a:cxn>
                <a:cxn ang="0">
                  <a:pos x="138" y="270"/>
                </a:cxn>
                <a:cxn ang="0">
                  <a:pos x="160" y="256"/>
                </a:cxn>
                <a:cxn ang="0">
                  <a:pos x="157" y="236"/>
                </a:cxn>
                <a:cxn ang="0">
                  <a:pos x="183" y="238"/>
                </a:cxn>
                <a:cxn ang="0">
                  <a:pos x="216" y="230"/>
                </a:cxn>
                <a:cxn ang="0">
                  <a:pos x="227" y="219"/>
                </a:cxn>
                <a:cxn ang="0">
                  <a:pos x="235" y="207"/>
                </a:cxn>
                <a:cxn ang="0">
                  <a:pos x="225" y="194"/>
                </a:cxn>
                <a:cxn ang="0">
                  <a:pos x="227" y="186"/>
                </a:cxn>
                <a:cxn ang="0">
                  <a:pos x="214" y="180"/>
                </a:cxn>
                <a:cxn ang="0">
                  <a:pos x="211" y="169"/>
                </a:cxn>
                <a:cxn ang="0">
                  <a:pos x="213" y="146"/>
                </a:cxn>
                <a:cxn ang="0">
                  <a:pos x="219" y="129"/>
                </a:cxn>
                <a:cxn ang="0">
                  <a:pos x="225" y="110"/>
                </a:cxn>
                <a:cxn ang="0">
                  <a:pos x="236" y="98"/>
                </a:cxn>
                <a:cxn ang="0">
                  <a:pos x="253" y="84"/>
                </a:cxn>
                <a:cxn ang="0">
                  <a:pos x="273" y="73"/>
                </a:cxn>
                <a:cxn ang="0">
                  <a:pos x="273" y="54"/>
                </a:cxn>
                <a:cxn ang="0">
                  <a:pos x="259" y="65"/>
                </a:cxn>
                <a:cxn ang="0">
                  <a:pos x="241" y="75"/>
                </a:cxn>
                <a:cxn ang="0">
                  <a:pos x="224" y="76"/>
                </a:cxn>
                <a:cxn ang="0">
                  <a:pos x="210" y="71"/>
                </a:cxn>
                <a:cxn ang="0">
                  <a:pos x="217" y="59"/>
                </a:cxn>
                <a:cxn ang="0">
                  <a:pos x="222" y="48"/>
                </a:cxn>
                <a:cxn ang="0">
                  <a:pos x="196" y="34"/>
                </a:cxn>
                <a:cxn ang="0">
                  <a:pos x="183" y="30"/>
                </a:cxn>
              </a:cxnLst>
              <a:rect l="0" t="0" r="r" b="b"/>
              <a:pathLst>
                <a:path w="276" h="419">
                  <a:moveTo>
                    <a:pt x="182" y="26"/>
                  </a:moveTo>
                  <a:lnTo>
                    <a:pt x="182" y="26"/>
                  </a:lnTo>
                  <a:lnTo>
                    <a:pt x="179" y="25"/>
                  </a:lnTo>
                  <a:lnTo>
                    <a:pt x="174" y="25"/>
                  </a:lnTo>
                  <a:lnTo>
                    <a:pt x="174" y="25"/>
                  </a:lnTo>
                  <a:lnTo>
                    <a:pt x="171" y="23"/>
                  </a:lnTo>
                  <a:lnTo>
                    <a:pt x="169" y="23"/>
                  </a:lnTo>
                  <a:lnTo>
                    <a:pt x="169" y="23"/>
                  </a:lnTo>
                  <a:lnTo>
                    <a:pt x="168" y="22"/>
                  </a:lnTo>
                  <a:lnTo>
                    <a:pt x="168" y="20"/>
                  </a:lnTo>
                  <a:lnTo>
                    <a:pt x="168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4" y="8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2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1" y="2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4" y="5"/>
                  </a:lnTo>
                  <a:lnTo>
                    <a:pt x="134" y="5"/>
                  </a:lnTo>
                  <a:lnTo>
                    <a:pt x="132" y="6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0" y="3"/>
                  </a:lnTo>
                  <a:lnTo>
                    <a:pt x="120" y="3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07" y="2"/>
                  </a:lnTo>
                  <a:lnTo>
                    <a:pt x="103" y="0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96" y="6"/>
                  </a:lnTo>
                  <a:lnTo>
                    <a:pt x="95" y="9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2" y="19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5" y="31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0" y="40"/>
                  </a:lnTo>
                  <a:lnTo>
                    <a:pt x="73" y="44"/>
                  </a:lnTo>
                  <a:lnTo>
                    <a:pt x="71" y="47"/>
                  </a:lnTo>
                  <a:lnTo>
                    <a:pt x="70" y="51"/>
                  </a:lnTo>
                  <a:lnTo>
                    <a:pt x="71" y="59"/>
                  </a:lnTo>
                  <a:lnTo>
                    <a:pt x="70" y="64"/>
                  </a:lnTo>
                  <a:lnTo>
                    <a:pt x="75" y="70"/>
                  </a:lnTo>
                  <a:lnTo>
                    <a:pt x="75" y="70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71"/>
                  </a:lnTo>
                  <a:lnTo>
                    <a:pt x="64" y="78"/>
                  </a:lnTo>
                  <a:lnTo>
                    <a:pt x="56" y="90"/>
                  </a:lnTo>
                  <a:lnTo>
                    <a:pt x="54" y="93"/>
                  </a:lnTo>
                  <a:lnTo>
                    <a:pt x="53" y="99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3" y="116"/>
                  </a:lnTo>
                  <a:lnTo>
                    <a:pt x="48" y="116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4" y="129"/>
                  </a:lnTo>
                  <a:lnTo>
                    <a:pt x="44" y="129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5" y="138"/>
                  </a:lnTo>
                  <a:lnTo>
                    <a:pt x="47" y="144"/>
                  </a:lnTo>
                  <a:lnTo>
                    <a:pt x="47" y="144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3" y="157"/>
                  </a:lnTo>
                  <a:lnTo>
                    <a:pt x="53" y="157"/>
                  </a:lnTo>
                  <a:lnTo>
                    <a:pt x="53" y="163"/>
                  </a:lnTo>
                  <a:lnTo>
                    <a:pt x="53" y="163"/>
                  </a:lnTo>
                  <a:lnTo>
                    <a:pt x="53" y="169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4" y="185"/>
                  </a:lnTo>
                  <a:lnTo>
                    <a:pt x="44" y="185"/>
                  </a:lnTo>
                  <a:lnTo>
                    <a:pt x="47" y="193"/>
                  </a:lnTo>
                  <a:lnTo>
                    <a:pt x="47" y="193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44" y="197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4" y="203"/>
                  </a:lnTo>
                  <a:lnTo>
                    <a:pt x="34" y="205"/>
                  </a:lnTo>
                  <a:lnTo>
                    <a:pt x="34" y="205"/>
                  </a:lnTo>
                  <a:lnTo>
                    <a:pt x="34" y="213"/>
                  </a:lnTo>
                  <a:lnTo>
                    <a:pt x="39" y="228"/>
                  </a:lnTo>
                  <a:lnTo>
                    <a:pt x="39" y="228"/>
                  </a:lnTo>
                  <a:lnTo>
                    <a:pt x="37" y="233"/>
                  </a:lnTo>
                  <a:lnTo>
                    <a:pt x="37" y="233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1" y="238"/>
                  </a:lnTo>
                  <a:lnTo>
                    <a:pt x="31" y="238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28" y="250"/>
                  </a:lnTo>
                  <a:lnTo>
                    <a:pt x="28" y="250"/>
                  </a:lnTo>
                  <a:lnTo>
                    <a:pt x="25" y="255"/>
                  </a:lnTo>
                  <a:lnTo>
                    <a:pt x="23" y="266"/>
                  </a:lnTo>
                  <a:lnTo>
                    <a:pt x="23" y="266"/>
                  </a:lnTo>
                  <a:lnTo>
                    <a:pt x="25" y="270"/>
                  </a:lnTo>
                  <a:lnTo>
                    <a:pt x="25" y="278"/>
                  </a:lnTo>
                  <a:lnTo>
                    <a:pt x="25" y="278"/>
                  </a:lnTo>
                  <a:lnTo>
                    <a:pt x="25" y="278"/>
                  </a:lnTo>
                  <a:lnTo>
                    <a:pt x="25" y="278"/>
                  </a:lnTo>
                  <a:lnTo>
                    <a:pt x="23" y="280"/>
                  </a:lnTo>
                  <a:lnTo>
                    <a:pt x="23" y="280"/>
                  </a:lnTo>
                  <a:lnTo>
                    <a:pt x="22" y="280"/>
                  </a:lnTo>
                  <a:lnTo>
                    <a:pt x="22" y="283"/>
                  </a:lnTo>
                  <a:lnTo>
                    <a:pt x="22" y="283"/>
                  </a:lnTo>
                  <a:lnTo>
                    <a:pt x="20" y="287"/>
                  </a:lnTo>
                  <a:lnTo>
                    <a:pt x="20" y="287"/>
                  </a:lnTo>
                  <a:lnTo>
                    <a:pt x="20" y="289"/>
                  </a:lnTo>
                  <a:lnTo>
                    <a:pt x="22" y="289"/>
                  </a:lnTo>
                  <a:lnTo>
                    <a:pt x="22" y="289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6" y="295"/>
                  </a:lnTo>
                  <a:lnTo>
                    <a:pt x="26" y="295"/>
                  </a:lnTo>
                  <a:lnTo>
                    <a:pt x="25" y="298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5" y="300"/>
                  </a:lnTo>
                  <a:lnTo>
                    <a:pt x="26" y="301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33" y="311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36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25" y="317"/>
                  </a:lnTo>
                  <a:lnTo>
                    <a:pt x="25" y="317"/>
                  </a:lnTo>
                  <a:lnTo>
                    <a:pt x="28" y="318"/>
                  </a:lnTo>
                  <a:lnTo>
                    <a:pt x="28" y="318"/>
                  </a:lnTo>
                  <a:lnTo>
                    <a:pt x="33" y="320"/>
                  </a:lnTo>
                  <a:lnTo>
                    <a:pt x="31" y="325"/>
                  </a:lnTo>
                  <a:lnTo>
                    <a:pt x="28" y="326"/>
                  </a:lnTo>
                  <a:lnTo>
                    <a:pt x="28" y="331"/>
                  </a:lnTo>
                  <a:lnTo>
                    <a:pt x="28" y="331"/>
                  </a:lnTo>
                  <a:lnTo>
                    <a:pt x="26" y="332"/>
                  </a:lnTo>
                  <a:lnTo>
                    <a:pt x="26" y="332"/>
                  </a:lnTo>
                  <a:lnTo>
                    <a:pt x="26" y="337"/>
                  </a:lnTo>
                  <a:lnTo>
                    <a:pt x="26" y="342"/>
                  </a:lnTo>
                  <a:lnTo>
                    <a:pt x="23" y="343"/>
                  </a:lnTo>
                  <a:lnTo>
                    <a:pt x="26" y="346"/>
                  </a:lnTo>
                  <a:lnTo>
                    <a:pt x="20" y="352"/>
                  </a:lnTo>
                  <a:lnTo>
                    <a:pt x="17" y="356"/>
                  </a:lnTo>
                  <a:lnTo>
                    <a:pt x="19" y="359"/>
                  </a:lnTo>
                  <a:lnTo>
                    <a:pt x="19" y="359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5"/>
                  </a:lnTo>
                  <a:lnTo>
                    <a:pt x="19" y="365"/>
                  </a:lnTo>
                  <a:lnTo>
                    <a:pt x="17" y="368"/>
                  </a:lnTo>
                  <a:lnTo>
                    <a:pt x="17" y="368"/>
                  </a:lnTo>
                  <a:lnTo>
                    <a:pt x="16" y="370"/>
                  </a:lnTo>
                  <a:lnTo>
                    <a:pt x="16" y="370"/>
                  </a:lnTo>
                  <a:lnTo>
                    <a:pt x="12" y="370"/>
                  </a:lnTo>
                  <a:lnTo>
                    <a:pt x="12" y="370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8" y="373"/>
                  </a:lnTo>
                  <a:lnTo>
                    <a:pt x="8" y="373"/>
                  </a:lnTo>
                  <a:lnTo>
                    <a:pt x="5" y="376"/>
                  </a:lnTo>
                  <a:lnTo>
                    <a:pt x="5" y="376"/>
                  </a:lnTo>
                  <a:lnTo>
                    <a:pt x="3" y="377"/>
                  </a:lnTo>
                  <a:lnTo>
                    <a:pt x="3" y="377"/>
                  </a:lnTo>
                  <a:lnTo>
                    <a:pt x="2" y="380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2" y="385"/>
                  </a:lnTo>
                  <a:lnTo>
                    <a:pt x="2" y="387"/>
                  </a:lnTo>
                  <a:lnTo>
                    <a:pt x="2" y="387"/>
                  </a:lnTo>
                  <a:lnTo>
                    <a:pt x="3" y="388"/>
                  </a:lnTo>
                  <a:lnTo>
                    <a:pt x="3" y="388"/>
                  </a:lnTo>
                  <a:lnTo>
                    <a:pt x="6" y="393"/>
                  </a:lnTo>
                  <a:lnTo>
                    <a:pt x="6" y="393"/>
                  </a:lnTo>
                  <a:lnTo>
                    <a:pt x="9" y="397"/>
                  </a:lnTo>
                  <a:lnTo>
                    <a:pt x="9" y="397"/>
                  </a:lnTo>
                  <a:lnTo>
                    <a:pt x="12" y="397"/>
                  </a:lnTo>
                  <a:lnTo>
                    <a:pt x="12" y="397"/>
                  </a:lnTo>
                  <a:lnTo>
                    <a:pt x="14" y="396"/>
                  </a:lnTo>
                  <a:lnTo>
                    <a:pt x="16" y="396"/>
                  </a:lnTo>
                  <a:lnTo>
                    <a:pt x="16" y="396"/>
                  </a:lnTo>
                  <a:lnTo>
                    <a:pt x="17" y="396"/>
                  </a:lnTo>
                  <a:lnTo>
                    <a:pt x="19" y="396"/>
                  </a:lnTo>
                  <a:lnTo>
                    <a:pt x="19" y="396"/>
                  </a:lnTo>
                  <a:lnTo>
                    <a:pt x="19" y="399"/>
                  </a:lnTo>
                  <a:lnTo>
                    <a:pt x="19" y="401"/>
                  </a:lnTo>
                  <a:lnTo>
                    <a:pt x="19" y="408"/>
                  </a:lnTo>
                  <a:lnTo>
                    <a:pt x="19" y="408"/>
                  </a:lnTo>
                  <a:lnTo>
                    <a:pt x="20" y="410"/>
                  </a:lnTo>
                  <a:lnTo>
                    <a:pt x="20" y="410"/>
                  </a:lnTo>
                  <a:lnTo>
                    <a:pt x="20" y="413"/>
                  </a:lnTo>
                  <a:lnTo>
                    <a:pt x="20" y="413"/>
                  </a:lnTo>
                  <a:lnTo>
                    <a:pt x="25" y="415"/>
                  </a:lnTo>
                  <a:lnTo>
                    <a:pt x="25" y="415"/>
                  </a:lnTo>
                  <a:lnTo>
                    <a:pt x="31" y="416"/>
                  </a:lnTo>
                  <a:lnTo>
                    <a:pt x="31" y="416"/>
                  </a:lnTo>
                  <a:lnTo>
                    <a:pt x="39" y="416"/>
                  </a:lnTo>
                  <a:lnTo>
                    <a:pt x="39" y="416"/>
                  </a:lnTo>
                  <a:lnTo>
                    <a:pt x="45" y="416"/>
                  </a:lnTo>
                  <a:lnTo>
                    <a:pt x="45" y="416"/>
                  </a:lnTo>
                  <a:lnTo>
                    <a:pt x="51" y="415"/>
                  </a:lnTo>
                  <a:lnTo>
                    <a:pt x="51" y="415"/>
                  </a:lnTo>
                  <a:lnTo>
                    <a:pt x="56" y="418"/>
                  </a:lnTo>
                  <a:lnTo>
                    <a:pt x="56" y="418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70" y="419"/>
                  </a:lnTo>
                  <a:lnTo>
                    <a:pt x="70" y="419"/>
                  </a:lnTo>
                  <a:lnTo>
                    <a:pt x="71" y="419"/>
                  </a:lnTo>
                  <a:lnTo>
                    <a:pt x="71" y="419"/>
                  </a:lnTo>
                  <a:lnTo>
                    <a:pt x="71" y="418"/>
                  </a:lnTo>
                  <a:lnTo>
                    <a:pt x="70" y="416"/>
                  </a:lnTo>
                  <a:lnTo>
                    <a:pt x="70" y="416"/>
                  </a:lnTo>
                  <a:lnTo>
                    <a:pt x="70" y="415"/>
                  </a:lnTo>
                  <a:lnTo>
                    <a:pt x="70" y="415"/>
                  </a:lnTo>
                  <a:lnTo>
                    <a:pt x="68" y="411"/>
                  </a:lnTo>
                  <a:lnTo>
                    <a:pt x="68" y="411"/>
                  </a:lnTo>
                  <a:lnTo>
                    <a:pt x="65" y="408"/>
                  </a:lnTo>
                  <a:lnTo>
                    <a:pt x="65" y="408"/>
                  </a:lnTo>
                  <a:lnTo>
                    <a:pt x="64" y="405"/>
                  </a:lnTo>
                  <a:lnTo>
                    <a:pt x="64" y="405"/>
                  </a:lnTo>
                  <a:lnTo>
                    <a:pt x="62" y="402"/>
                  </a:lnTo>
                  <a:lnTo>
                    <a:pt x="62" y="401"/>
                  </a:lnTo>
                  <a:lnTo>
                    <a:pt x="62" y="401"/>
                  </a:lnTo>
                  <a:lnTo>
                    <a:pt x="64" y="399"/>
                  </a:lnTo>
                  <a:lnTo>
                    <a:pt x="65" y="397"/>
                  </a:lnTo>
                  <a:lnTo>
                    <a:pt x="65" y="397"/>
                  </a:lnTo>
                  <a:lnTo>
                    <a:pt x="70" y="393"/>
                  </a:lnTo>
                  <a:lnTo>
                    <a:pt x="70" y="393"/>
                  </a:lnTo>
                  <a:lnTo>
                    <a:pt x="71" y="390"/>
                  </a:lnTo>
                  <a:lnTo>
                    <a:pt x="65" y="388"/>
                  </a:lnTo>
                  <a:lnTo>
                    <a:pt x="65" y="388"/>
                  </a:lnTo>
                  <a:lnTo>
                    <a:pt x="75" y="387"/>
                  </a:lnTo>
                  <a:lnTo>
                    <a:pt x="75" y="387"/>
                  </a:lnTo>
                  <a:lnTo>
                    <a:pt x="76" y="387"/>
                  </a:lnTo>
                  <a:lnTo>
                    <a:pt x="76" y="387"/>
                  </a:lnTo>
                  <a:lnTo>
                    <a:pt x="76" y="387"/>
                  </a:lnTo>
                  <a:lnTo>
                    <a:pt x="81" y="387"/>
                  </a:lnTo>
                  <a:lnTo>
                    <a:pt x="81" y="387"/>
                  </a:lnTo>
                  <a:lnTo>
                    <a:pt x="82" y="384"/>
                  </a:lnTo>
                  <a:lnTo>
                    <a:pt x="82" y="384"/>
                  </a:lnTo>
                  <a:lnTo>
                    <a:pt x="82" y="380"/>
                  </a:lnTo>
                  <a:lnTo>
                    <a:pt x="82" y="380"/>
                  </a:lnTo>
                  <a:lnTo>
                    <a:pt x="82" y="377"/>
                  </a:lnTo>
                  <a:lnTo>
                    <a:pt x="82" y="377"/>
                  </a:lnTo>
                  <a:lnTo>
                    <a:pt x="84" y="376"/>
                  </a:lnTo>
                  <a:lnTo>
                    <a:pt x="85" y="374"/>
                  </a:lnTo>
                  <a:lnTo>
                    <a:pt x="85" y="374"/>
                  </a:lnTo>
                  <a:lnTo>
                    <a:pt x="90" y="368"/>
                  </a:lnTo>
                  <a:lnTo>
                    <a:pt x="90" y="368"/>
                  </a:lnTo>
                  <a:lnTo>
                    <a:pt x="93" y="366"/>
                  </a:lnTo>
                  <a:lnTo>
                    <a:pt x="96" y="365"/>
                  </a:lnTo>
                  <a:lnTo>
                    <a:pt x="96" y="365"/>
                  </a:lnTo>
                  <a:lnTo>
                    <a:pt x="104" y="363"/>
                  </a:lnTo>
                  <a:lnTo>
                    <a:pt x="104" y="363"/>
                  </a:lnTo>
                  <a:lnTo>
                    <a:pt x="107" y="362"/>
                  </a:lnTo>
                  <a:lnTo>
                    <a:pt x="107" y="360"/>
                  </a:lnTo>
                  <a:lnTo>
                    <a:pt x="107" y="360"/>
                  </a:lnTo>
                  <a:lnTo>
                    <a:pt x="107" y="359"/>
                  </a:lnTo>
                  <a:lnTo>
                    <a:pt x="107" y="359"/>
                  </a:lnTo>
                  <a:lnTo>
                    <a:pt x="107" y="359"/>
                  </a:lnTo>
                  <a:lnTo>
                    <a:pt x="106" y="359"/>
                  </a:lnTo>
                  <a:lnTo>
                    <a:pt x="106" y="359"/>
                  </a:lnTo>
                  <a:lnTo>
                    <a:pt x="103" y="357"/>
                  </a:lnTo>
                  <a:lnTo>
                    <a:pt x="103" y="357"/>
                  </a:lnTo>
                  <a:lnTo>
                    <a:pt x="107" y="357"/>
                  </a:lnTo>
                  <a:lnTo>
                    <a:pt x="107" y="357"/>
                  </a:lnTo>
                  <a:lnTo>
                    <a:pt x="107" y="356"/>
                  </a:lnTo>
                  <a:lnTo>
                    <a:pt x="109" y="354"/>
                  </a:lnTo>
                  <a:lnTo>
                    <a:pt x="109" y="354"/>
                  </a:lnTo>
                  <a:lnTo>
                    <a:pt x="110" y="351"/>
                  </a:lnTo>
                  <a:lnTo>
                    <a:pt x="109" y="351"/>
                  </a:lnTo>
                  <a:lnTo>
                    <a:pt x="109" y="351"/>
                  </a:lnTo>
                  <a:lnTo>
                    <a:pt x="106" y="349"/>
                  </a:lnTo>
                  <a:lnTo>
                    <a:pt x="104" y="349"/>
                  </a:lnTo>
                  <a:lnTo>
                    <a:pt x="104" y="349"/>
                  </a:lnTo>
                  <a:lnTo>
                    <a:pt x="101" y="348"/>
                  </a:lnTo>
                  <a:lnTo>
                    <a:pt x="101" y="348"/>
                  </a:lnTo>
                  <a:lnTo>
                    <a:pt x="98" y="346"/>
                  </a:lnTo>
                  <a:lnTo>
                    <a:pt x="98" y="346"/>
                  </a:lnTo>
                  <a:lnTo>
                    <a:pt x="95" y="345"/>
                  </a:lnTo>
                  <a:lnTo>
                    <a:pt x="95" y="345"/>
                  </a:lnTo>
                  <a:lnTo>
                    <a:pt x="90" y="343"/>
                  </a:lnTo>
                  <a:lnTo>
                    <a:pt x="90" y="343"/>
                  </a:lnTo>
                  <a:lnTo>
                    <a:pt x="89" y="340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7" y="338"/>
                  </a:lnTo>
                  <a:lnTo>
                    <a:pt x="85" y="337"/>
                  </a:lnTo>
                  <a:lnTo>
                    <a:pt x="85" y="337"/>
                  </a:lnTo>
                  <a:lnTo>
                    <a:pt x="84" y="334"/>
                  </a:lnTo>
                  <a:lnTo>
                    <a:pt x="84" y="334"/>
                  </a:lnTo>
                  <a:lnTo>
                    <a:pt x="89" y="326"/>
                  </a:lnTo>
                  <a:lnTo>
                    <a:pt x="93" y="321"/>
                  </a:lnTo>
                  <a:lnTo>
                    <a:pt x="93" y="321"/>
                  </a:lnTo>
                  <a:lnTo>
                    <a:pt x="96" y="321"/>
                  </a:lnTo>
                  <a:lnTo>
                    <a:pt x="96" y="321"/>
                  </a:lnTo>
                  <a:lnTo>
                    <a:pt x="99" y="321"/>
                  </a:lnTo>
                  <a:lnTo>
                    <a:pt x="107" y="320"/>
                  </a:lnTo>
                  <a:lnTo>
                    <a:pt x="112" y="320"/>
                  </a:lnTo>
                  <a:lnTo>
                    <a:pt x="112" y="318"/>
                  </a:lnTo>
                  <a:lnTo>
                    <a:pt x="112" y="318"/>
                  </a:lnTo>
                  <a:lnTo>
                    <a:pt x="113" y="314"/>
                  </a:lnTo>
                  <a:lnTo>
                    <a:pt x="113" y="314"/>
                  </a:lnTo>
                  <a:lnTo>
                    <a:pt x="113" y="311"/>
                  </a:lnTo>
                  <a:lnTo>
                    <a:pt x="113" y="311"/>
                  </a:lnTo>
                  <a:lnTo>
                    <a:pt x="115" y="306"/>
                  </a:lnTo>
                  <a:lnTo>
                    <a:pt x="115" y="306"/>
                  </a:lnTo>
                  <a:lnTo>
                    <a:pt x="115" y="303"/>
                  </a:lnTo>
                  <a:lnTo>
                    <a:pt x="115" y="303"/>
                  </a:lnTo>
                  <a:lnTo>
                    <a:pt x="115" y="300"/>
                  </a:lnTo>
                  <a:lnTo>
                    <a:pt x="115" y="300"/>
                  </a:lnTo>
                  <a:lnTo>
                    <a:pt x="117" y="298"/>
                  </a:lnTo>
                  <a:lnTo>
                    <a:pt x="118" y="298"/>
                  </a:lnTo>
                  <a:lnTo>
                    <a:pt x="118" y="298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6" y="293"/>
                  </a:lnTo>
                  <a:lnTo>
                    <a:pt x="129" y="292"/>
                  </a:lnTo>
                  <a:lnTo>
                    <a:pt x="129" y="292"/>
                  </a:lnTo>
                  <a:lnTo>
                    <a:pt x="129" y="290"/>
                  </a:lnTo>
                  <a:lnTo>
                    <a:pt x="129" y="290"/>
                  </a:lnTo>
                  <a:lnTo>
                    <a:pt x="126" y="289"/>
                  </a:lnTo>
                  <a:lnTo>
                    <a:pt x="126" y="289"/>
                  </a:lnTo>
                  <a:lnTo>
                    <a:pt x="126" y="287"/>
                  </a:lnTo>
                  <a:lnTo>
                    <a:pt x="126" y="287"/>
                  </a:lnTo>
                  <a:lnTo>
                    <a:pt x="130" y="286"/>
                  </a:lnTo>
                  <a:lnTo>
                    <a:pt x="130" y="284"/>
                  </a:lnTo>
                  <a:lnTo>
                    <a:pt x="130" y="284"/>
                  </a:lnTo>
                  <a:lnTo>
                    <a:pt x="126" y="283"/>
                  </a:lnTo>
                  <a:lnTo>
                    <a:pt x="123" y="281"/>
                  </a:lnTo>
                  <a:lnTo>
                    <a:pt x="123" y="281"/>
                  </a:lnTo>
                  <a:lnTo>
                    <a:pt x="121" y="281"/>
                  </a:lnTo>
                  <a:lnTo>
                    <a:pt x="121" y="281"/>
                  </a:lnTo>
                  <a:lnTo>
                    <a:pt x="120" y="280"/>
                  </a:lnTo>
                  <a:lnTo>
                    <a:pt x="120" y="280"/>
                  </a:lnTo>
                  <a:lnTo>
                    <a:pt x="120" y="278"/>
                  </a:lnTo>
                  <a:lnTo>
                    <a:pt x="120" y="276"/>
                  </a:lnTo>
                  <a:lnTo>
                    <a:pt x="120" y="273"/>
                  </a:lnTo>
                  <a:lnTo>
                    <a:pt x="120" y="273"/>
                  </a:lnTo>
                  <a:lnTo>
                    <a:pt x="118" y="270"/>
                  </a:lnTo>
                  <a:lnTo>
                    <a:pt x="118" y="264"/>
                  </a:lnTo>
                  <a:lnTo>
                    <a:pt x="118" y="264"/>
                  </a:lnTo>
                  <a:lnTo>
                    <a:pt x="118" y="262"/>
                  </a:lnTo>
                  <a:lnTo>
                    <a:pt x="121" y="262"/>
                  </a:lnTo>
                  <a:lnTo>
                    <a:pt x="121" y="262"/>
                  </a:lnTo>
                  <a:lnTo>
                    <a:pt x="123" y="264"/>
                  </a:lnTo>
                  <a:lnTo>
                    <a:pt x="123" y="264"/>
                  </a:lnTo>
                  <a:lnTo>
                    <a:pt x="124" y="264"/>
                  </a:lnTo>
                  <a:lnTo>
                    <a:pt x="124" y="264"/>
                  </a:lnTo>
                  <a:lnTo>
                    <a:pt x="126" y="266"/>
                  </a:lnTo>
                  <a:lnTo>
                    <a:pt x="126" y="266"/>
                  </a:lnTo>
                  <a:lnTo>
                    <a:pt x="129" y="266"/>
                  </a:lnTo>
                  <a:lnTo>
                    <a:pt x="129" y="266"/>
                  </a:lnTo>
                  <a:lnTo>
                    <a:pt x="130" y="267"/>
                  </a:lnTo>
                  <a:lnTo>
                    <a:pt x="130" y="267"/>
                  </a:lnTo>
                  <a:lnTo>
                    <a:pt x="134" y="269"/>
                  </a:lnTo>
                  <a:lnTo>
                    <a:pt x="134" y="269"/>
                  </a:lnTo>
                  <a:lnTo>
                    <a:pt x="138" y="270"/>
                  </a:lnTo>
                  <a:lnTo>
                    <a:pt x="138" y="270"/>
                  </a:lnTo>
                  <a:lnTo>
                    <a:pt x="141" y="270"/>
                  </a:lnTo>
                  <a:lnTo>
                    <a:pt x="141" y="270"/>
                  </a:lnTo>
                  <a:lnTo>
                    <a:pt x="146" y="269"/>
                  </a:lnTo>
                  <a:lnTo>
                    <a:pt x="146" y="269"/>
                  </a:lnTo>
                  <a:lnTo>
                    <a:pt x="149" y="267"/>
                  </a:lnTo>
                  <a:lnTo>
                    <a:pt x="149" y="267"/>
                  </a:lnTo>
                  <a:lnTo>
                    <a:pt x="157" y="264"/>
                  </a:lnTo>
                  <a:lnTo>
                    <a:pt x="157" y="264"/>
                  </a:lnTo>
                  <a:lnTo>
                    <a:pt x="160" y="259"/>
                  </a:lnTo>
                  <a:lnTo>
                    <a:pt x="160" y="259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62" y="252"/>
                  </a:lnTo>
                  <a:lnTo>
                    <a:pt x="162" y="247"/>
                  </a:lnTo>
                  <a:lnTo>
                    <a:pt x="162" y="247"/>
                  </a:lnTo>
                  <a:lnTo>
                    <a:pt x="163" y="244"/>
                  </a:lnTo>
                  <a:lnTo>
                    <a:pt x="163" y="244"/>
                  </a:lnTo>
                  <a:lnTo>
                    <a:pt x="162" y="242"/>
                  </a:lnTo>
                  <a:lnTo>
                    <a:pt x="160" y="238"/>
                  </a:lnTo>
                  <a:lnTo>
                    <a:pt x="160" y="238"/>
                  </a:lnTo>
                  <a:lnTo>
                    <a:pt x="157" y="236"/>
                  </a:lnTo>
                  <a:lnTo>
                    <a:pt x="157" y="236"/>
                  </a:lnTo>
                  <a:lnTo>
                    <a:pt x="162" y="238"/>
                  </a:lnTo>
                  <a:lnTo>
                    <a:pt x="162" y="238"/>
                  </a:lnTo>
                  <a:lnTo>
                    <a:pt x="166" y="239"/>
                  </a:lnTo>
                  <a:lnTo>
                    <a:pt x="166" y="239"/>
                  </a:lnTo>
                  <a:lnTo>
                    <a:pt x="169" y="239"/>
                  </a:lnTo>
                  <a:lnTo>
                    <a:pt x="169" y="239"/>
                  </a:lnTo>
                  <a:lnTo>
                    <a:pt x="174" y="239"/>
                  </a:lnTo>
                  <a:lnTo>
                    <a:pt x="174" y="239"/>
                  </a:lnTo>
                  <a:lnTo>
                    <a:pt x="179" y="239"/>
                  </a:lnTo>
                  <a:lnTo>
                    <a:pt x="179" y="239"/>
                  </a:lnTo>
                  <a:lnTo>
                    <a:pt x="183" y="238"/>
                  </a:lnTo>
                  <a:lnTo>
                    <a:pt x="188" y="238"/>
                  </a:lnTo>
                  <a:lnTo>
                    <a:pt x="188" y="238"/>
                  </a:lnTo>
                  <a:lnTo>
                    <a:pt x="196" y="236"/>
                  </a:lnTo>
                  <a:lnTo>
                    <a:pt x="207" y="233"/>
                  </a:lnTo>
                  <a:lnTo>
                    <a:pt x="207" y="233"/>
                  </a:lnTo>
                  <a:lnTo>
                    <a:pt x="210" y="231"/>
                  </a:lnTo>
                  <a:lnTo>
                    <a:pt x="210" y="231"/>
                  </a:lnTo>
                  <a:lnTo>
                    <a:pt x="211" y="231"/>
                  </a:lnTo>
                  <a:lnTo>
                    <a:pt x="213" y="231"/>
                  </a:lnTo>
                  <a:lnTo>
                    <a:pt x="216" y="230"/>
                  </a:lnTo>
                  <a:lnTo>
                    <a:pt x="216" y="230"/>
                  </a:lnTo>
                  <a:lnTo>
                    <a:pt x="221" y="228"/>
                  </a:lnTo>
                  <a:lnTo>
                    <a:pt x="222" y="228"/>
                  </a:lnTo>
                  <a:lnTo>
                    <a:pt x="222" y="228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5"/>
                  </a:lnTo>
                  <a:lnTo>
                    <a:pt x="224" y="225"/>
                  </a:lnTo>
                  <a:lnTo>
                    <a:pt x="225" y="224"/>
                  </a:lnTo>
                  <a:lnTo>
                    <a:pt x="227" y="221"/>
                  </a:lnTo>
                  <a:lnTo>
                    <a:pt x="227" y="221"/>
                  </a:lnTo>
                  <a:lnTo>
                    <a:pt x="227" y="219"/>
                  </a:lnTo>
                  <a:lnTo>
                    <a:pt x="227" y="219"/>
                  </a:lnTo>
                  <a:lnTo>
                    <a:pt x="228" y="217"/>
                  </a:lnTo>
                  <a:lnTo>
                    <a:pt x="230" y="216"/>
                  </a:lnTo>
                  <a:lnTo>
                    <a:pt x="230" y="216"/>
                  </a:lnTo>
                  <a:lnTo>
                    <a:pt x="233" y="211"/>
                  </a:lnTo>
                  <a:lnTo>
                    <a:pt x="233" y="211"/>
                  </a:lnTo>
                  <a:lnTo>
                    <a:pt x="235" y="210"/>
                  </a:lnTo>
                  <a:lnTo>
                    <a:pt x="235" y="210"/>
                  </a:lnTo>
                  <a:lnTo>
                    <a:pt x="235" y="208"/>
                  </a:lnTo>
                  <a:lnTo>
                    <a:pt x="235" y="208"/>
                  </a:lnTo>
                  <a:lnTo>
                    <a:pt x="235" y="207"/>
                  </a:lnTo>
                  <a:lnTo>
                    <a:pt x="235" y="202"/>
                  </a:lnTo>
                  <a:lnTo>
                    <a:pt x="230" y="202"/>
                  </a:lnTo>
                  <a:lnTo>
                    <a:pt x="230" y="202"/>
                  </a:lnTo>
                  <a:lnTo>
                    <a:pt x="227" y="200"/>
                  </a:lnTo>
                  <a:lnTo>
                    <a:pt x="227" y="200"/>
                  </a:lnTo>
                  <a:lnTo>
                    <a:pt x="225" y="199"/>
                  </a:lnTo>
                  <a:lnTo>
                    <a:pt x="225" y="199"/>
                  </a:lnTo>
                  <a:lnTo>
                    <a:pt x="225" y="196"/>
                  </a:lnTo>
                  <a:lnTo>
                    <a:pt x="225" y="196"/>
                  </a:lnTo>
                  <a:lnTo>
                    <a:pt x="225" y="196"/>
                  </a:lnTo>
                  <a:lnTo>
                    <a:pt x="225" y="194"/>
                  </a:lnTo>
                  <a:lnTo>
                    <a:pt x="225" y="194"/>
                  </a:lnTo>
                  <a:lnTo>
                    <a:pt x="227" y="193"/>
                  </a:lnTo>
                  <a:lnTo>
                    <a:pt x="227" y="193"/>
                  </a:lnTo>
                  <a:lnTo>
                    <a:pt x="227" y="191"/>
                  </a:lnTo>
                  <a:lnTo>
                    <a:pt x="227" y="191"/>
                  </a:lnTo>
                  <a:lnTo>
                    <a:pt x="228" y="189"/>
                  </a:lnTo>
                  <a:lnTo>
                    <a:pt x="228" y="189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7" y="186"/>
                  </a:lnTo>
                  <a:lnTo>
                    <a:pt x="227" y="186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4" y="183"/>
                  </a:lnTo>
                  <a:lnTo>
                    <a:pt x="224" y="183"/>
                  </a:lnTo>
                  <a:lnTo>
                    <a:pt x="222" y="183"/>
                  </a:lnTo>
                  <a:lnTo>
                    <a:pt x="222" y="183"/>
                  </a:lnTo>
                  <a:lnTo>
                    <a:pt x="219" y="182"/>
                  </a:lnTo>
                  <a:lnTo>
                    <a:pt x="219" y="182"/>
                  </a:lnTo>
                  <a:lnTo>
                    <a:pt x="216" y="180"/>
                  </a:lnTo>
                  <a:lnTo>
                    <a:pt x="216" y="180"/>
                  </a:lnTo>
                  <a:lnTo>
                    <a:pt x="214" y="180"/>
                  </a:lnTo>
                  <a:lnTo>
                    <a:pt x="214" y="180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1" y="177"/>
                  </a:lnTo>
                  <a:lnTo>
                    <a:pt x="211" y="177"/>
                  </a:lnTo>
                  <a:lnTo>
                    <a:pt x="210" y="174"/>
                  </a:lnTo>
                  <a:lnTo>
                    <a:pt x="210" y="174"/>
                  </a:lnTo>
                  <a:lnTo>
                    <a:pt x="210" y="172"/>
                  </a:lnTo>
                  <a:lnTo>
                    <a:pt x="210" y="172"/>
                  </a:lnTo>
                  <a:lnTo>
                    <a:pt x="211" y="169"/>
                  </a:lnTo>
                  <a:lnTo>
                    <a:pt x="211" y="169"/>
                  </a:lnTo>
                  <a:lnTo>
                    <a:pt x="211" y="169"/>
                  </a:lnTo>
                  <a:lnTo>
                    <a:pt x="211" y="169"/>
                  </a:lnTo>
                  <a:lnTo>
                    <a:pt x="211" y="166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3" y="157"/>
                  </a:lnTo>
                  <a:lnTo>
                    <a:pt x="213" y="151"/>
                  </a:lnTo>
                  <a:lnTo>
                    <a:pt x="213" y="151"/>
                  </a:lnTo>
                  <a:lnTo>
                    <a:pt x="213" y="146"/>
                  </a:lnTo>
                  <a:lnTo>
                    <a:pt x="213" y="146"/>
                  </a:lnTo>
                  <a:lnTo>
                    <a:pt x="213" y="143"/>
                  </a:lnTo>
                  <a:lnTo>
                    <a:pt x="213" y="143"/>
                  </a:lnTo>
                  <a:lnTo>
                    <a:pt x="214" y="141"/>
                  </a:lnTo>
                  <a:lnTo>
                    <a:pt x="214" y="138"/>
                  </a:lnTo>
                  <a:lnTo>
                    <a:pt x="214" y="138"/>
                  </a:lnTo>
                  <a:lnTo>
                    <a:pt x="216" y="135"/>
                  </a:lnTo>
                  <a:lnTo>
                    <a:pt x="216" y="135"/>
                  </a:lnTo>
                  <a:lnTo>
                    <a:pt x="217" y="134"/>
                  </a:lnTo>
                  <a:lnTo>
                    <a:pt x="217" y="134"/>
                  </a:lnTo>
                  <a:lnTo>
                    <a:pt x="219" y="129"/>
                  </a:lnTo>
                  <a:lnTo>
                    <a:pt x="219" y="129"/>
                  </a:lnTo>
                  <a:lnTo>
                    <a:pt x="219" y="124"/>
                  </a:lnTo>
                  <a:lnTo>
                    <a:pt x="219" y="124"/>
                  </a:lnTo>
                  <a:lnTo>
                    <a:pt x="219" y="121"/>
                  </a:lnTo>
                  <a:lnTo>
                    <a:pt x="219" y="121"/>
                  </a:lnTo>
                  <a:lnTo>
                    <a:pt x="221" y="118"/>
                  </a:lnTo>
                  <a:lnTo>
                    <a:pt x="222" y="116"/>
                  </a:lnTo>
                  <a:lnTo>
                    <a:pt x="222" y="113"/>
                  </a:lnTo>
                  <a:lnTo>
                    <a:pt x="222" y="113"/>
                  </a:lnTo>
                  <a:lnTo>
                    <a:pt x="225" y="110"/>
                  </a:lnTo>
                  <a:lnTo>
                    <a:pt x="225" y="110"/>
                  </a:lnTo>
                  <a:lnTo>
                    <a:pt x="227" y="109"/>
                  </a:lnTo>
                  <a:lnTo>
                    <a:pt x="227" y="109"/>
                  </a:lnTo>
                  <a:lnTo>
                    <a:pt x="231" y="106"/>
                  </a:lnTo>
                  <a:lnTo>
                    <a:pt x="231" y="106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5" y="99"/>
                  </a:lnTo>
                  <a:lnTo>
                    <a:pt x="235" y="99"/>
                  </a:lnTo>
                  <a:lnTo>
                    <a:pt x="235" y="99"/>
                  </a:lnTo>
                  <a:lnTo>
                    <a:pt x="235" y="99"/>
                  </a:lnTo>
                  <a:lnTo>
                    <a:pt x="236" y="98"/>
                  </a:lnTo>
                  <a:lnTo>
                    <a:pt x="236" y="98"/>
                  </a:lnTo>
                  <a:lnTo>
                    <a:pt x="241" y="95"/>
                  </a:lnTo>
                  <a:lnTo>
                    <a:pt x="241" y="95"/>
                  </a:lnTo>
                  <a:lnTo>
                    <a:pt x="242" y="93"/>
                  </a:lnTo>
                  <a:lnTo>
                    <a:pt x="242" y="93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53" y="84"/>
                  </a:lnTo>
                  <a:lnTo>
                    <a:pt x="253" y="84"/>
                  </a:lnTo>
                  <a:lnTo>
                    <a:pt x="256" y="82"/>
                  </a:lnTo>
                  <a:lnTo>
                    <a:pt x="256" y="82"/>
                  </a:lnTo>
                  <a:lnTo>
                    <a:pt x="259" y="79"/>
                  </a:lnTo>
                  <a:lnTo>
                    <a:pt x="259" y="79"/>
                  </a:lnTo>
                  <a:lnTo>
                    <a:pt x="262" y="78"/>
                  </a:lnTo>
                  <a:lnTo>
                    <a:pt x="262" y="78"/>
                  </a:lnTo>
                  <a:lnTo>
                    <a:pt x="267" y="78"/>
                  </a:lnTo>
                  <a:lnTo>
                    <a:pt x="267" y="78"/>
                  </a:lnTo>
                  <a:lnTo>
                    <a:pt x="270" y="76"/>
                  </a:lnTo>
                  <a:lnTo>
                    <a:pt x="273" y="73"/>
                  </a:lnTo>
                  <a:lnTo>
                    <a:pt x="273" y="73"/>
                  </a:lnTo>
                  <a:lnTo>
                    <a:pt x="275" y="71"/>
                  </a:lnTo>
                  <a:lnTo>
                    <a:pt x="275" y="70"/>
                  </a:lnTo>
                  <a:lnTo>
                    <a:pt x="275" y="70"/>
                  </a:lnTo>
                  <a:lnTo>
                    <a:pt x="275" y="70"/>
                  </a:lnTo>
                  <a:lnTo>
                    <a:pt x="275" y="70"/>
                  </a:lnTo>
                  <a:lnTo>
                    <a:pt x="276" y="65"/>
                  </a:lnTo>
                  <a:lnTo>
                    <a:pt x="276" y="65"/>
                  </a:lnTo>
                  <a:lnTo>
                    <a:pt x="275" y="59"/>
                  </a:lnTo>
                  <a:lnTo>
                    <a:pt x="275" y="58"/>
                  </a:lnTo>
                  <a:lnTo>
                    <a:pt x="275" y="58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2" y="51"/>
                  </a:lnTo>
                  <a:lnTo>
                    <a:pt x="272" y="51"/>
                  </a:lnTo>
                  <a:lnTo>
                    <a:pt x="270" y="50"/>
                  </a:lnTo>
                  <a:lnTo>
                    <a:pt x="269" y="50"/>
                  </a:lnTo>
                  <a:lnTo>
                    <a:pt x="262" y="54"/>
                  </a:lnTo>
                  <a:lnTo>
                    <a:pt x="262" y="61"/>
                  </a:lnTo>
                  <a:lnTo>
                    <a:pt x="259" y="65"/>
                  </a:lnTo>
                  <a:lnTo>
                    <a:pt x="259" y="65"/>
                  </a:lnTo>
                  <a:lnTo>
                    <a:pt x="255" y="70"/>
                  </a:lnTo>
                  <a:lnTo>
                    <a:pt x="255" y="70"/>
                  </a:lnTo>
                  <a:lnTo>
                    <a:pt x="253" y="70"/>
                  </a:lnTo>
                  <a:lnTo>
                    <a:pt x="250" y="73"/>
                  </a:lnTo>
                  <a:lnTo>
                    <a:pt x="250" y="73"/>
                  </a:lnTo>
                  <a:lnTo>
                    <a:pt x="247" y="76"/>
                  </a:lnTo>
                  <a:lnTo>
                    <a:pt x="245" y="76"/>
                  </a:lnTo>
                  <a:lnTo>
                    <a:pt x="245" y="76"/>
                  </a:lnTo>
                  <a:lnTo>
                    <a:pt x="245" y="76"/>
                  </a:lnTo>
                  <a:lnTo>
                    <a:pt x="245" y="75"/>
                  </a:lnTo>
                  <a:lnTo>
                    <a:pt x="241" y="75"/>
                  </a:lnTo>
                  <a:lnTo>
                    <a:pt x="238" y="78"/>
                  </a:lnTo>
                  <a:lnTo>
                    <a:pt x="238" y="78"/>
                  </a:lnTo>
                  <a:lnTo>
                    <a:pt x="235" y="79"/>
                  </a:lnTo>
                  <a:lnTo>
                    <a:pt x="231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25" y="76"/>
                  </a:lnTo>
                  <a:lnTo>
                    <a:pt x="224" y="76"/>
                  </a:lnTo>
                  <a:lnTo>
                    <a:pt x="224" y="76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6"/>
                  </a:lnTo>
                  <a:lnTo>
                    <a:pt x="216" y="76"/>
                  </a:lnTo>
                  <a:lnTo>
                    <a:pt x="208" y="75"/>
                  </a:lnTo>
                  <a:lnTo>
                    <a:pt x="208" y="75"/>
                  </a:lnTo>
                  <a:lnTo>
                    <a:pt x="207" y="75"/>
                  </a:lnTo>
                  <a:lnTo>
                    <a:pt x="207" y="75"/>
                  </a:lnTo>
                  <a:lnTo>
                    <a:pt x="210" y="71"/>
                  </a:lnTo>
                  <a:lnTo>
                    <a:pt x="210" y="71"/>
                  </a:lnTo>
                  <a:lnTo>
                    <a:pt x="213" y="70"/>
                  </a:lnTo>
                  <a:lnTo>
                    <a:pt x="213" y="70"/>
                  </a:lnTo>
                  <a:lnTo>
                    <a:pt x="213" y="68"/>
                  </a:lnTo>
                  <a:lnTo>
                    <a:pt x="213" y="67"/>
                  </a:lnTo>
                  <a:lnTo>
                    <a:pt x="213" y="67"/>
                  </a:lnTo>
                  <a:lnTo>
                    <a:pt x="213" y="65"/>
                  </a:lnTo>
                  <a:lnTo>
                    <a:pt x="213" y="62"/>
                  </a:lnTo>
                  <a:lnTo>
                    <a:pt x="213" y="62"/>
                  </a:lnTo>
                  <a:lnTo>
                    <a:pt x="214" y="61"/>
                  </a:lnTo>
                  <a:lnTo>
                    <a:pt x="214" y="61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17" y="56"/>
                  </a:lnTo>
                  <a:lnTo>
                    <a:pt x="217" y="56"/>
                  </a:lnTo>
                  <a:lnTo>
                    <a:pt x="219" y="54"/>
                  </a:lnTo>
                  <a:lnTo>
                    <a:pt x="219" y="54"/>
                  </a:lnTo>
                  <a:lnTo>
                    <a:pt x="221" y="53"/>
                  </a:lnTo>
                  <a:lnTo>
                    <a:pt x="221" y="53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22" y="45"/>
                  </a:lnTo>
                  <a:lnTo>
                    <a:pt x="222" y="45"/>
                  </a:lnTo>
                  <a:lnTo>
                    <a:pt x="221" y="45"/>
                  </a:lnTo>
                  <a:lnTo>
                    <a:pt x="221" y="45"/>
                  </a:lnTo>
                  <a:lnTo>
                    <a:pt x="221" y="45"/>
                  </a:lnTo>
                  <a:lnTo>
                    <a:pt x="221" y="45"/>
                  </a:lnTo>
                  <a:lnTo>
                    <a:pt x="214" y="44"/>
                  </a:lnTo>
                  <a:lnTo>
                    <a:pt x="211" y="42"/>
                  </a:lnTo>
                  <a:lnTo>
                    <a:pt x="205" y="39"/>
                  </a:lnTo>
                  <a:lnTo>
                    <a:pt x="205" y="39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0" y="33"/>
                  </a:lnTo>
                  <a:lnTo>
                    <a:pt x="190" y="33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5" y="31"/>
                  </a:lnTo>
                  <a:lnTo>
                    <a:pt x="185" y="31"/>
                  </a:lnTo>
                  <a:lnTo>
                    <a:pt x="183" y="30"/>
                  </a:lnTo>
                  <a:lnTo>
                    <a:pt x="183" y="30"/>
                  </a:lnTo>
                  <a:lnTo>
                    <a:pt x="182" y="26"/>
                  </a:lnTo>
                  <a:lnTo>
                    <a:pt x="182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88" name="Freeform 717"/>
            <p:cNvSpPr>
              <a:spLocks/>
            </p:cNvSpPr>
            <p:nvPr/>
          </p:nvSpPr>
          <p:spPr bwMode="auto">
            <a:xfrm>
              <a:off x="4017101" y="4402566"/>
              <a:ext cx="125568" cy="123854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6" y="13"/>
                </a:cxn>
                <a:cxn ang="0">
                  <a:pos x="33" y="13"/>
                </a:cxn>
                <a:cxn ang="0">
                  <a:pos x="31" y="13"/>
                </a:cxn>
                <a:cxn ang="0">
                  <a:pos x="30" y="10"/>
                </a:cxn>
                <a:cxn ang="0">
                  <a:pos x="28" y="7"/>
                </a:cxn>
                <a:cxn ang="0">
                  <a:pos x="25" y="2"/>
                </a:cxn>
                <a:cxn ang="0">
                  <a:pos x="24" y="0"/>
                </a:cxn>
                <a:cxn ang="0">
                  <a:pos x="22" y="2"/>
                </a:cxn>
                <a:cxn ang="0">
                  <a:pos x="19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0" y="5"/>
                </a:cxn>
                <a:cxn ang="0">
                  <a:pos x="8" y="11"/>
                </a:cxn>
                <a:cxn ang="0">
                  <a:pos x="8" y="16"/>
                </a:cxn>
                <a:cxn ang="0">
                  <a:pos x="5" y="22"/>
                </a:cxn>
                <a:cxn ang="0">
                  <a:pos x="3" y="28"/>
                </a:cxn>
                <a:cxn ang="0">
                  <a:pos x="2" y="30"/>
                </a:cxn>
                <a:cxn ang="0">
                  <a:pos x="2" y="38"/>
                </a:cxn>
                <a:cxn ang="0">
                  <a:pos x="0" y="49"/>
                </a:cxn>
                <a:cxn ang="0">
                  <a:pos x="0" y="53"/>
                </a:cxn>
                <a:cxn ang="0">
                  <a:pos x="0" y="56"/>
                </a:cxn>
                <a:cxn ang="0">
                  <a:pos x="5" y="59"/>
                </a:cxn>
                <a:cxn ang="0">
                  <a:pos x="8" y="62"/>
                </a:cxn>
                <a:cxn ang="0">
                  <a:pos x="11" y="64"/>
                </a:cxn>
                <a:cxn ang="0">
                  <a:pos x="16" y="64"/>
                </a:cxn>
                <a:cxn ang="0">
                  <a:pos x="20" y="66"/>
                </a:cxn>
                <a:cxn ang="0">
                  <a:pos x="27" y="69"/>
                </a:cxn>
                <a:cxn ang="0">
                  <a:pos x="30" y="70"/>
                </a:cxn>
                <a:cxn ang="0">
                  <a:pos x="42" y="69"/>
                </a:cxn>
                <a:cxn ang="0">
                  <a:pos x="45" y="70"/>
                </a:cxn>
                <a:cxn ang="0">
                  <a:pos x="51" y="69"/>
                </a:cxn>
                <a:cxn ang="0">
                  <a:pos x="56" y="67"/>
                </a:cxn>
                <a:cxn ang="0">
                  <a:pos x="61" y="62"/>
                </a:cxn>
                <a:cxn ang="0">
                  <a:pos x="62" y="61"/>
                </a:cxn>
                <a:cxn ang="0">
                  <a:pos x="67" y="56"/>
                </a:cxn>
                <a:cxn ang="0">
                  <a:pos x="69" y="53"/>
                </a:cxn>
                <a:cxn ang="0">
                  <a:pos x="69" y="50"/>
                </a:cxn>
                <a:cxn ang="0">
                  <a:pos x="69" y="49"/>
                </a:cxn>
                <a:cxn ang="0">
                  <a:pos x="65" y="45"/>
                </a:cxn>
                <a:cxn ang="0">
                  <a:pos x="67" y="42"/>
                </a:cxn>
                <a:cxn ang="0">
                  <a:pos x="69" y="39"/>
                </a:cxn>
                <a:cxn ang="0">
                  <a:pos x="72" y="38"/>
                </a:cxn>
                <a:cxn ang="0">
                  <a:pos x="67" y="33"/>
                </a:cxn>
                <a:cxn ang="0">
                  <a:pos x="62" y="28"/>
                </a:cxn>
                <a:cxn ang="0">
                  <a:pos x="56" y="24"/>
                </a:cxn>
                <a:cxn ang="0">
                  <a:pos x="53" y="21"/>
                </a:cxn>
                <a:cxn ang="0">
                  <a:pos x="50" y="19"/>
                </a:cxn>
                <a:cxn ang="0">
                  <a:pos x="45" y="17"/>
                </a:cxn>
                <a:cxn ang="0">
                  <a:pos x="44" y="17"/>
                </a:cxn>
                <a:cxn ang="0">
                  <a:pos x="44" y="16"/>
                </a:cxn>
                <a:cxn ang="0">
                  <a:pos x="42" y="14"/>
                </a:cxn>
              </a:cxnLst>
              <a:rect l="0" t="0" r="r" b="b"/>
              <a:pathLst>
                <a:path w="75" h="70">
                  <a:moveTo>
                    <a:pt x="41" y="13"/>
                  </a:moveTo>
                  <a:lnTo>
                    <a:pt x="41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3" y="25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7" y="69"/>
                  </a:lnTo>
                  <a:lnTo>
                    <a:pt x="27" y="69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70" y="53"/>
                  </a:lnTo>
                  <a:lnTo>
                    <a:pt x="70" y="53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5" y="45"/>
                  </a:lnTo>
                  <a:lnTo>
                    <a:pt x="65" y="45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7" y="4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70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5" y="38"/>
                  </a:lnTo>
                  <a:lnTo>
                    <a:pt x="69" y="35"/>
                  </a:lnTo>
                  <a:lnTo>
                    <a:pt x="67" y="33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6" y="24"/>
                  </a:lnTo>
                  <a:lnTo>
                    <a:pt x="55" y="24"/>
                  </a:lnTo>
                  <a:lnTo>
                    <a:pt x="55" y="24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1" y="13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89" name="Freeform 718"/>
            <p:cNvSpPr>
              <a:spLocks/>
            </p:cNvSpPr>
            <p:nvPr/>
          </p:nvSpPr>
          <p:spPr bwMode="auto">
            <a:xfrm>
              <a:off x="4159869" y="4402566"/>
              <a:ext cx="43002" cy="55576"/>
            </a:xfrm>
            <a:custGeom>
              <a:avLst/>
              <a:gdLst/>
              <a:ahLst/>
              <a:cxnLst>
                <a:cxn ang="0">
                  <a:pos x="11" y="14"/>
                </a:cxn>
                <a:cxn ang="0">
                  <a:pos x="11" y="14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1" y="21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27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14" y="22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21" y="13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6" y="8"/>
                </a:cxn>
                <a:cxn ang="0">
                  <a:pos x="12" y="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11" y="14"/>
                </a:cxn>
                <a:cxn ang="0">
                  <a:pos x="11" y="14"/>
                </a:cxn>
              </a:cxnLst>
              <a:rect l="0" t="0" r="r" b="b"/>
              <a:pathLst>
                <a:path w="26" h="31">
                  <a:moveTo>
                    <a:pt x="11" y="14"/>
                  </a:moveTo>
                  <a:lnTo>
                    <a:pt x="11" y="14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21" y="13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8"/>
                  </a:lnTo>
                  <a:lnTo>
                    <a:pt x="12" y="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4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90" name="Freeform 719"/>
            <p:cNvSpPr>
              <a:spLocks/>
            </p:cNvSpPr>
            <p:nvPr/>
          </p:nvSpPr>
          <p:spPr bwMode="auto">
            <a:xfrm>
              <a:off x="2868076" y="1973122"/>
              <a:ext cx="63644" cy="1587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6" y="1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2" y="3"/>
                </a:cxn>
                <a:cxn ang="0">
                  <a:pos x="0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7" y="9"/>
                </a:cxn>
                <a:cxn ang="0">
                  <a:pos x="19" y="9"/>
                </a:cxn>
                <a:cxn ang="0">
                  <a:pos x="25" y="9"/>
                </a:cxn>
                <a:cxn ang="0">
                  <a:pos x="25" y="9"/>
                </a:cxn>
                <a:cxn ang="0">
                  <a:pos x="31" y="6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8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38" h="9">
                  <a:moveTo>
                    <a:pt x="31" y="0"/>
                  </a:moveTo>
                  <a:lnTo>
                    <a:pt x="3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2" y="3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91" name="Freeform 720"/>
            <p:cNvSpPr>
              <a:spLocks/>
            </p:cNvSpPr>
            <p:nvPr/>
          </p:nvSpPr>
          <p:spPr bwMode="auto">
            <a:xfrm>
              <a:off x="3072768" y="1952480"/>
              <a:ext cx="94605" cy="34933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3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15"/>
                </a:cxn>
                <a:cxn ang="0">
                  <a:pos x="1" y="15"/>
                </a:cxn>
                <a:cxn ang="0">
                  <a:pos x="8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7" y="17"/>
                </a:cxn>
                <a:cxn ang="0">
                  <a:pos x="25" y="17"/>
                </a:cxn>
                <a:cxn ang="0">
                  <a:pos x="25" y="17"/>
                </a:cxn>
                <a:cxn ang="0">
                  <a:pos x="28" y="17"/>
                </a:cxn>
                <a:cxn ang="0">
                  <a:pos x="28" y="17"/>
                </a:cxn>
                <a:cxn ang="0">
                  <a:pos x="37" y="18"/>
                </a:cxn>
                <a:cxn ang="0">
                  <a:pos x="37" y="18"/>
                </a:cxn>
                <a:cxn ang="0">
                  <a:pos x="37" y="18"/>
                </a:cxn>
                <a:cxn ang="0">
                  <a:pos x="42" y="18"/>
                </a:cxn>
                <a:cxn ang="0">
                  <a:pos x="42" y="18"/>
                </a:cxn>
                <a:cxn ang="0">
                  <a:pos x="47" y="20"/>
                </a:cxn>
                <a:cxn ang="0">
                  <a:pos x="47" y="20"/>
                </a:cxn>
                <a:cxn ang="0">
                  <a:pos x="56" y="15"/>
                </a:cxn>
                <a:cxn ang="0">
                  <a:pos x="47" y="10"/>
                </a:cxn>
                <a:cxn ang="0">
                  <a:pos x="47" y="7"/>
                </a:cxn>
                <a:cxn ang="0">
                  <a:pos x="53" y="6"/>
                </a:cxn>
                <a:cxn ang="0">
                  <a:pos x="51" y="3"/>
                </a:cxn>
                <a:cxn ang="0">
                  <a:pos x="45" y="3"/>
                </a:cxn>
                <a:cxn ang="0">
                  <a:pos x="42" y="1"/>
                </a:cxn>
                <a:cxn ang="0">
                  <a:pos x="39" y="4"/>
                </a:cxn>
                <a:cxn ang="0">
                  <a:pos x="37" y="4"/>
                </a:cxn>
                <a:cxn ang="0">
                  <a:pos x="28" y="1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9" y="7"/>
                </a:cxn>
                <a:cxn ang="0">
                  <a:pos x="9" y="7"/>
                </a:cxn>
              </a:cxnLst>
              <a:rect l="0" t="0" r="r" b="b"/>
              <a:pathLst>
                <a:path w="56" h="20">
                  <a:moveTo>
                    <a:pt x="9" y="7"/>
                  </a:moveTo>
                  <a:lnTo>
                    <a:pt x="3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7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56" y="15"/>
                  </a:lnTo>
                  <a:lnTo>
                    <a:pt x="47" y="10"/>
                  </a:lnTo>
                  <a:lnTo>
                    <a:pt x="47" y="7"/>
                  </a:lnTo>
                  <a:lnTo>
                    <a:pt x="53" y="6"/>
                  </a:lnTo>
                  <a:lnTo>
                    <a:pt x="51" y="3"/>
                  </a:lnTo>
                  <a:lnTo>
                    <a:pt x="45" y="3"/>
                  </a:lnTo>
                  <a:lnTo>
                    <a:pt x="42" y="1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9" y="7"/>
                  </a:lnTo>
                  <a:lnTo>
                    <a:pt x="9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92" name="Freeform 721"/>
            <p:cNvSpPr>
              <a:spLocks/>
            </p:cNvSpPr>
            <p:nvPr/>
          </p:nvSpPr>
          <p:spPr bwMode="auto">
            <a:xfrm>
              <a:off x="3114050" y="1982649"/>
              <a:ext cx="20641" cy="4764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2" y="3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1"/>
                  </a:lnTo>
                  <a:lnTo>
                    <a:pt x="1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93" name="Freeform 722"/>
            <p:cNvSpPr>
              <a:spLocks/>
            </p:cNvSpPr>
            <p:nvPr/>
          </p:nvSpPr>
          <p:spPr bwMode="auto">
            <a:xfrm>
              <a:off x="3260258" y="2047752"/>
              <a:ext cx="87725" cy="14290"/>
            </a:xfrm>
            <a:custGeom>
              <a:avLst/>
              <a:gdLst/>
              <a:ahLst/>
              <a:cxnLst>
                <a:cxn ang="0">
                  <a:pos x="52" y="8"/>
                </a:cxn>
                <a:cxn ang="0">
                  <a:pos x="52" y="8"/>
                </a:cxn>
                <a:cxn ang="0">
                  <a:pos x="39" y="6"/>
                </a:cxn>
                <a:cxn ang="0">
                  <a:pos x="39" y="6"/>
                </a:cxn>
                <a:cxn ang="0">
                  <a:pos x="31" y="3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19" y="3"/>
                </a:cxn>
                <a:cxn ang="0">
                  <a:pos x="34" y="8"/>
                </a:cxn>
                <a:cxn ang="0">
                  <a:pos x="52" y="8"/>
                </a:cxn>
                <a:cxn ang="0">
                  <a:pos x="52" y="8"/>
                </a:cxn>
              </a:cxnLst>
              <a:rect l="0" t="0" r="r" b="b"/>
              <a:pathLst>
                <a:path w="52" h="8">
                  <a:moveTo>
                    <a:pt x="52" y="8"/>
                  </a:moveTo>
                  <a:lnTo>
                    <a:pt x="52" y="8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0" y="0"/>
                  </a:lnTo>
                  <a:lnTo>
                    <a:pt x="19" y="3"/>
                  </a:lnTo>
                  <a:lnTo>
                    <a:pt x="34" y="8"/>
                  </a:lnTo>
                  <a:lnTo>
                    <a:pt x="52" y="8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94" name="Freeform 723"/>
            <p:cNvSpPr>
              <a:spLocks/>
            </p:cNvSpPr>
            <p:nvPr/>
          </p:nvSpPr>
          <p:spPr bwMode="auto">
            <a:xfrm>
              <a:off x="3212095" y="2092213"/>
              <a:ext cx="61923" cy="2223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7" y="3"/>
                </a:cxn>
                <a:cxn ang="0">
                  <a:pos x="12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5" y="6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28" y="6"/>
                </a:cxn>
                <a:cxn ang="0">
                  <a:pos x="31" y="9"/>
                </a:cxn>
                <a:cxn ang="0">
                  <a:pos x="37" y="12"/>
                </a:cxn>
                <a:cxn ang="0">
                  <a:pos x="37" y="7"/>
                </a:cxn>
                <a:cxn ang="0">
                  <a:pos x="35" y="7"/>
                </a:cxn>
                <a:cxn ang="0">
                  <a:pos x="35" y="7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3" y="3"/>
                </a:cxn>
                <a:cxn ang="0">
                  <a:pos x="23" y="3"/>
                </a:cxn>
                <a:cxn ang="0">
                  <a:pos x="17" y="3"/>
                </a:cxn>
                <a:cxn ang="0">
                  <a:pos x="17" y="3"/>
                </a:cxn>
              </a:cxnLst>
              <a:rect l="0" t="0" r="r" b="b"/>
              <a:pathLst>
                <a:path w="37" h="12">
                  <a:moveTo>
                    <a:pt x="17" y="3"/>
                  </a:moveTo>
                  <a:lnTo>
                    <a:pt x="17" y="3"/>
                  </a:lnTo>
                  <a:lnTo>
                    <a:pt x="12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4"/>
                  </a:lnTo>
                  <a:lnTo>
                    <a:pt x="9" y="4"/>
                  </a:lnTo>
                  <a:lnTo>
                    <a:pt x="1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8" y="6"/>
                  </a:lnTo>
                  <a:lnTo>
                    <a:pt x="31" y="9"/>
                  </a:lnTo>
                  <a:lnTo>
                    <a:pt x="37" y="12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95" name="Freeform 724"/>
            <p:cNvSpPr>
              <a:spLocks/>
            </p:cNvSpPr>
            <p:nvPr/>
          </p:nvSpPr>
          <p:spPr bwMode="auto">
            <a:xfrm>
              <a:off x="2161116" y="2185897"/>
              <a:ext cx="240814" cy="173079"/>
            </a:xfrm>
            <a:custGeom>
              <a:avLst/>
              <a:gdLst/>
              <a:ahLst/>
              <a:cxnLst>
                <a:cxn ang="0">
                  <a:pos x="113" y="53"/>
                </a:cxn>
                <a:cxn ang="0">
                  <a:pos x="105" y="50"/>
                </a:cxn>
                <a:cxn ang="0">
                  <a:pos x="96" y="42"/>
                </a:cxn>
                <a:cxn ang="0">
                  <a:pos x="90" y="35"/>
                </a:cxn>
                <a:cxn ang="0">
                  <a:pos x="85" y="30"/>
                </a:cxn>
                <a:cxn ang="0">
                  <a:pos x="81" y="24"/>
                </a:cxn>
                <a:cxn ang="0">
                  <a:pos x="76" y="22"/>
                </a:cxn>
                <a:cxn ang="0">
                  <a:pos x="70" y="19"/>
                </a:cxn>
                <a:cxn ang="0">
                  <a:pos x="63" y="14"/>
                </a:cxn>
                <a:cxn ang="0">
                  <a:pos x="60" y="13"/>
                </a:cxn>
                <a:cxn ang="0">
                  <a:pos x="54" y="8"/>
                </a:cxn>
                <a:cxn ang="0">
                  <a:pos x="42" y="10"/>
                </a:cxn>
                <a:cxn ang="0">
                  <a:pos x="37" y="19"/>
                </a:cxn>
                <a:cxn ang="0">
                  <a:pos x="36" y="19"/>
                </a:cxn>
                <a:cxn ang="0">
                  <a:pos x="31" y="21"/>
                </a:cxn>
                <a:cxn ang="0">
                  <a:pos x="28" y="18"/>
                </a:cxn>
                <a:cxn ang="0">
                  <a:pos x="22" y="14"/>
                </a:cxn>
                <a:cxn ang="0">
                  <a:pos x="15" y="11"/>
                </a:cxn>
                <a:cxn ang="0">
                  <a:pos x="9" y="7"/>
                </a:cxn>
                <a:cxn ang="0">
                  <a:pos x="0" y="5"/>
                </a:cxn>
                <a:cxn ang="0">
                  <a:pos x="9" y="13"/>
                </a:cxn>
                <a:cxn ang="0">
                  <a:pos x="20" y="21"/>
                </a:cxn>
                <a:cxn ang="0">
                  <a:pos x="31" y="24"/>
                </a:cxn>
                <a:cxn ang="0">
                  <a:pos x="40" y="25"/>
                </a:cxn>
                <a:cxn ang="0">
                  <a:pos x="48" y="27"/>
                </a:cxn>
                <a:cxn ang="0">
                  <a:pos x="59" y="25"/>
                </a:cxn>
                <a:cxn ang="0">
                  <a:pos x="74" y="32"/>
                </a:cxn>
                <a:cxn ang="0">
                  <a:pos x="88" y="47"/>
                </a:cxn>
                <a:cxn ang="0">
                  <a:pos x="76" y="56"/>
                </a:cxn>
                <a:cxn ang="0">
                  <a:pos x="79" y="61"/>
                </a:cxn>
                <a:cxn ang="0">
                  <a:pos x="90" y="66"/>
                </a:cxn>
                <a:cxn ang="0">
                  <a:pos x="91" y="67"/>
                </a:cxn>
                <a:cxn ang="0">
                  <a:pos x="99" y="63"/>
                </a:cxn>
                <a:cxn ang="0">
                  <a:pos x="110" y="59"/>
                </a:cxn>
                <a:cxn ang="0">
                  <a:pos x="102" y="67"/>
                </a:cxn>
                <a:cxn ang="0">
                  <a:pos x="108" y="73"/>
                </a:cxn>
                <a:cxn ang="0">
                  <a:pos x="113" y="70"/>
                </a:cxn>
                <a:cxn ang="0">
                  <a:pos x="116" y="69"/>
                </a:cxn>
                <a:cxn ang="0">
                  <a:pos x="121" y="80"/>
                </a:cxn>
                <a:cxn ang="0">
                  <a:pos x="121" y="92"/>
                </a:cxn>
                <a:cxn ang="0">
                  <a:pos x="124" y="94"/>
                </a:cxn>
                <a:cxn ang="0">
                  <a:pos x="129" y="97"/>
                </a:cxn>
                <a:cxn ang="0">
                  <a:pos x="136" y="94"/>
                </a:cxn>
                <a:cxn ang="0">
                  <a:pos x="144" y="92"/>
                </a:cxn>
                <a:cxn ang="0">
                  <a:pos x="138" y="92"/>
                </a:cxn>
                <a:cxn ang="0">
                  <a:pos x="135" y="89"/>
                </a:cxn>
                <a:cxn ang="0">
                  <a:pos x="130" y="87"/>
                </a:cxn>
                <a:cxn ang="0">
                  <a:pos x="129" y="86"/>
                </a:cxn>
                <a:cxn ang="0">
                  <a:pos x="132" y="83"/>
                </a:cxn>
                <a:cxn ang="0">
                  <a:pos x="127" y="81"/>
                </a:cxn>
                <a:cxn ang="0">
                  <a:pos x="122" y="80"/>
                </a:cxn>
                <a:cxn ang="0">
                  <a:pos x="124" y="72"/>
                </a:cxn>
                <a:cxn ang="0">
                  <a:pos x="126" y="64"/>
                </a:cxn>
                <a:cxn ang="0">
                  <a:pos x="127" y="61"/>
                </a:cxn>
                <a:cxn ang="0">
                  <a:pos x="124" y="58"/>
                </a:cxn>
              </a:cxnLst>
              <a:rect l="0" t="0" r="r" b="b"/>
              <a:pathLst>
                <a:path w="144" h="97">
                  <a:moveTo>
                    <a:pt x="119" y="56"/>
                  </a:moveTo>
                  <a:lnTo>
                    <a:pt x="119" y="56"/>
                  </a:lnTo>
                  <a:lnTo>
                    <a:pt x="113" y="53"/>
                  </a:lnTo>
                  <a:lnTo>
                    <a:pt x="113" y="53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104" y="49"/>
                  </a:lnTo>
                  <a:lnTo>
                    <a:pt x="104" y="49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3" y="39"/>
                  </a:lnTo>
                  <a:lnTo>
                    <a:pt x="93" y="39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3" y="21"/>
                  </a:lnTo>
                  <a:lnTo>
                    <a:pt x="73" y="21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0" y="13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1" y="7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2" y="10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21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30"/>
                  </a:lnTo>
                  <a:lnTo>
                    <a:pt x="51" y="25"/>
                  </a:lnTo>
                  <a:lnTo>
                    <a:pt x="56" y="27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74" y="32"/>
                  </a:lnTo>
                  <a:lnTo>
                    <a:pt x="84" y="39"/>
                  </a:lnTo>
                  <a:lnTo>
                    <a:pt x="81" y="41"/>
                  </a:lnTo>
                  <a:lnTo>
                    <a:pt x="84" y="45"/>
                  </a:lnTo>
                  <a:lnTo>
                    <a:pt x="88" y="47"/>
                  </a:lnTo>
                  <a:lnTo>
                    <a:pt x="88" y="50"/>
                  </a:lnTo>
                  <a:lnTo>
                    <a:pt x="90" y="53"/>
                  </a:lnTo>
                  <a:lnTo>
                    <a:pt x="79" y="53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9" y="61"/>
                  </a:lnTo>
                  <a:lnTo>
                    <a:pt x="82" y="59"/>
                  </a:lnTo>
                  <a:lnTo>
                    <a:pt x="87" y="63"/>
                  </a:lnTo>
                  <a:lnTo>
                    <a:pt x="87" y="63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93" y="69"/>
                  </a:lnTo>
                  <a:lnTo>
                    <a:pt x="98" y="69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10" y="59"/>
                  </a:lnTo>
                  <a:lnTo>
                    <a:pt x="110" y="64"/>
                  </a:lnTo>
                  <a:lnTo>
                    <a:pt x="110" y="67"/>
                  </a:lnTo>
                  <a:lnTo>
                    <a:pt x="102" y="66"/>
                  </a:lnTo>
                  <a:lnTo>
                    <a:pt x="102" y="67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12" y="75"/>
                  </a:lnTo>
                  <a:lnTo>
                    <a:pt x="112" y="75"/>
                  </a:lnTo>
                  <a:lnTo>
                    <a:pt x="113" y="70"/>
                  </a:lnTo>
                  <a:lnTo>
                    <a:pt x="113" y="70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9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6" y="75"/>
                  </a:lnTo>
                  <a:lnTo>
                    <a:pt x="118" y="78"/>
                  </a:lnTo>
                  <a:lnTo>
                    <a:pt x="121" y="80"/>
                  </a:lnTo>
                  <a:lnTo>
                    <a:pt x="121" y="84"/>
                  </a:lnTo>
                  <a:lnTo>
                    <a:pt x="119" y="86"/>
                  </a:lnTo>
                  <a:lnTo>
                    <a:pt x="119" y="86"/>
                  </a:lnTo>
                  <a:lnTo>
                    <a:pt x="121" y="92"/>
                  </a:lnTo>
                  <a:lnTo>
                    <a:pt x="122" y="94"/>
                  </a:lnTo>
                  <a:lnTo>
                    <a:pt x="122" y="94"/>
                  </a:lnTo>
                  <a:lnTo>
                    <a:pt x="124" y="94"/>
                  </a:lnTo>
                  <a:lnTo>
                    <a:pt x="124" y="94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29" y="97"/>
                  </a:lnTo>
                  <a:lnTo>
                    <a:pt x="129" y="97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36" y="94"/>
                  </a:lnTo>
                  <a:lnTo>
                    <a:pt x="136" y="94"/>
                  </a:lnTo>
                  <a:lnTo>
                    <a:pt x="140" y="95"/>
                  </a:lnTo>
                  <a:lnTo>
                    <a:pt x="140" y="95"/>
                  </a:lnTo>
                  <a:lnTo>
                    <a:pt x="143" y="97"/>
                  </a:lnTo>
                  <a:lnTo>
                    <a:pt x="144" y="92"/>
                  </a:lnTo>
                  <a:lnTo>
                    <a:pt x="143" y="92"/>
                  </a:lnTo>
                  <a:lnTo>
                    <a:pt x="143" y="92"/>
                  </a:lnTo>
                  <a:lnTo>
                    <a:pt x="138" y="92"/>
                  </a:lnTo>
                  <a:lnTo>
                    <a:pt x="138" y="92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5" y="89"/>
                  </a:lnTo>
                  <a:lnTo>
                    <a:pt x="135" y="89"/>
                  </a:lnTo>
                  <a:lnTo>
                    <a:pt x="133" y="89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2" y="83"/>
                  </a:lnTo>
                  <a:lnTo>
                    <a:pt x="132" y="83"/>
                  </a:lnTo>
                  <a:lnTo>
                    <a:pt x="130" y="83"/>
                  </a:lnTo>
                  <a:lnTo>
                    <a:pt x="130" y="83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4" y="81"/>
                  </a:lnTo>
                  <a:lnTo>
                    <a:pt x="124" y="81"/>
                  </a:lnTo>
                  <a:lnTo>
                    <a:pt x="122" y="80"/>
                  </a:lnTo>
                  <a:lnTo>
                    <a:pt x="122" y="80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4" y="75"/>
                  </a:lnTo>
                  <a:lnTo>
                    <a:pt x="124" y="72"/>
                  </a:lnTo>
                  <a:lnTo>
                    <a:pt x="124" y="72"/>
                  </a:lnTo>
                  <a:lnTo>
                    <a:pt x="126" y="69"/>
                  </a:lnTo>
                  <a:lnTo>
                    <a:pt x="126" y="64"/>
                  </a:lnTo>
                  <a:lnTo>
                    <a:pt x="126" y="64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22" y="56"/>
                  </a:lnTo>
                  <a:lnTo>
                    <a:pt x="119" y="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96" name="Freeform 725"/>
            <p:cNvSpPr>
              <a:spLocks/>
            </p:cNvSpPr>
            <p:nvPr/>
          </p:nvSpPr>
          <p:spPr bwMode="auto">
            <a:xfrm>
              <a:off x="2885277" y="1989001"/>
              <a:ext cx="15481" cy="47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7" y="0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97" name="Freeform 726"/>
            <p:cNvSpPr>
              <a:spLocks/>
            </p:cNvSpPr>
            <p:nvPr/>
          </p:nvSpPr>
          <p:spPr bwMode="auto">
            <a:xfrm>
              <a:off x="2413970" y="2384381"/>
              <a:ext cx="25802" cy="6351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5" y="0"/>
                </a:cxn>
                <a:cxn ang="0">
                  <a:pos x="0" y="1"/>
                </a:cxn>
                <a:cxn ang="0">
                  <a:pos x="5" y="4"/>
                </a:cxn>
              </a:cxnLst>
              <a:rect l="0" t="0" r="r" b="b"/>
              <a:pathLst>
                <a:path w="15" h="4">
                  <a:moveTo>
                    <a:pt x="5" y="4"/>
                  </a:moveTo>
                  <a:lnTo>
                    <a:pt x="15" y="0"/>
                  </a:lnTo>
                  <a:lnTo>
                    <a:pt x="0" y="1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98" name="Freeform 727"/>
            <p:cNvSpPr>
              <a:spLocks/>
            </p:cNvSpPr>
            <p:nvPr/>
          </p:nvSpPr>
          <p:spPr bwMode="auto">
            <a:xfrm>
              <a:off x="2675638" y="2862034"/>
              <a:ext cx="688564" cy="440777"/>
            </a:xfrm>
            <a:custGeom>
              <a:avLst/>
              <a:gdLst>
                <a:gd name="T0" fmla="*/ 2147483647 w 414"/>
                <a:gd name="T1" fmla="*/ 2147483647 h 247"/>
                <a:gd name="T2" fmla="*/ 2147483647 w 414"/>
                <a:gd name="T3" fmla="*/ 2147483647 h 247"/>
                <a:gd name="T4" fmla="*/ 2147483647 w 414"/>
                <a:gd name="T5" fmla="*/ 2147483647 h 247"/>
                <a:gd name="T6" fmla="*/ 2147483647 w 414"/>
                <a:gd name="T7" fmla="*/ 2147483647 h 247"/>
                <a:gd name="T8" fmla="*/ 2147483647 w 414"/>
                <a:gd name="T9" fmla="*/ 2147483647 h 247"/>
                <a:gd name="T10" fmla="*/ 2147483647 w 414"/>
                <a:gd name="T11" fmla="*/ 2147483647 h 247"/>
                <a:gd name="T12" fmla="*/ 2147483647 w 414"/>
                <a:gd name="T13" fmla="*/ 2147483647 h 247"/>
                <a:gd name="T14" fmla="*/ 2147483647 w 414"/>
                <a:gd name="T15" fmla="*/ 2147483647 h 247"/>
                <a:gd name="T16" fmla="*/ 2147483647 w 414"/>
                <a:gd name="T17" fmla="*/ 2147483647 h 247"/>
                <a:gd name="T18" fmla="*/ 2147483647 w 414"/>
                <a:gd name="T19" fmla="*/ 2147483647 h 247"/>
                <a:gd name="T20" fmla="*/ 2147483647 w 414"/>
                <a:gd name="T21" fmla="*/ 2147483647 h 247"/>
                <a:gd name="T22" fmla="*/ 2147483647 w 414"/>
                <a:gd name="T23" fmla="*/ 2147483647 h 247"/>
                <a:gd name="T24" fmla="*/ 2147483647 w 414"/>
                <a:gd name="T25" fmla="*/ 2147483647 h 247"/>
                <a:gd name="T26" fmla="*/ 2147483647 w 414"/>
                <a:gd name="T27" fmla="*/ 2147483647 h 247"/>
                <a:gd name="T28" fmla="*/ 2147483647 w 414"/>
                <a:gd name="T29" fmla="*/ 2147483647 h 247"/>
                <a:gd name="T30" fmla="*/ 2147483647 w 414"/>
                <a:gd name="T31" fmla="*/ 2147483647 h 247"/>
                <a:gd name="T32" fmla="*/ 2147483647 w 414"/>
                <a:gd name="T33" fmla="*/ 2147483647 h 247"/>
                <a:gd name="T34" fmla="*/ 2147483647 w 414"/>
                <a:gd name="T35" fmla="*/ 2147483647 h 247"/>
                <a:gd name="T36" fmla="*/ 2147483647 w 414"/>
                <a:gd name="T37" fmla="*/ 2147483647 h 247"/>
                <a:gd name="T38" fmla="*/ 2147483647 w 414"/>
                <a:gd name="T39" fmla="*/ 2147483647 h 247"/>
                <a:gd name="T40" fmla="*/ 2147483647 w 414"/>
                <a:gd name="T41" fmla="*/ 2147483647 h 247"/>
                <a:gd name="T42" fmla="*/ 2147483647 w 414"/>
                <a:gd name="T43" fmla="*/ 2147483647 h 247"/>
                <a:gd name="T44" fmla="*/ 2147483647 w 414"/>
                <a:gd name="T45" fmla="*/ 2147483647 h 247"/>
                <a:gd name="T46" fmla="*/ 2147483647 w 414"/>
                <a:gd name="T47" fmla="*/ 2147483647 h 247"/>
                <a:gd name="T48" fmla="*/ 2147483647 w 414"/>
                <a:gd name="T49" fmla="*/ 2147483647 h 247"/>
                <a:gd name="T50" fmla="*/ 2147483647 w 414"/>
                <a:gd name="T51" fmla="*/ 2147483647 h 247"/>
                <a:gd name="T52" fmla="*/ 2147483647 w 414"/>
                <a:gd name="T53" fmla="*/ 2147483647 h 247"/>
                <a:gd name="T54" fmla="*/ 2147483647 w 414"/>
                <a:gd name="T55" fmla="*/ 2147483647 h 247"/>
                <a:gd name="T56" fmla="*/ 2147483647 w 414"/>
                <a:gd name="T57" fmla="*/ 2147483647 h 247"/>
                <a:gd name="T58" fmla="*/ 2147483647 w 414"/>
                <a:gd name="T59" fmla="*/ 2147483647 h 247"/>
                <a:gd name="T60" fmla="*/ 2147483647 w 414"/>
                <a:gd name="T61" fmla="*/ 2147483647 h 247"/>
                <a:gd name="T62" fmla="*/ 2147483647 w 414"/>
                <a:gd name="T63" fmla="*/ 2147483647 h 247"/>
                <a:gd name="T64" fmla="*/ 2147483647 w 414"/>
                <a:gd name="T65" fmla="*/ 2147483647 h 247"/>
                <a:gd name="T66" fmla="*/ 2147483647 w 414"/>
                <a:gd name="T67" fmla="*/ 2147483647 h 247"/>
                <a:gd name="T68" fmla="*/ 2147483647 w 414"/>
                <a:gd name="T69" fmla="*/ 2147483647 h 247"/>
                <a:gd name="T70" fmla="*/ 2147483647 w 414"/>
                <a:gd name="T71" fmla="*/ 2147483647 h 247"/>
                <a:gd name="T72" fmla="*/ 2147483647 w 414"/>
                <a:gd name="T73" fmla="*/ 2147483647 h 247"/>
                <a:gd name="T74" fmla="*/ 2147483647 w 414"/>
                <a:gd name="T75" fmla="*/ 2147483647 h 247"/>
                <a:gd name="T76" fmla="*/ 2147483647 w 414"/>
                <a:gd name="T77" fmla="*/ 2147483647 h 247"/>
                <a:gd name="T78" fmla="*/ 2147483647 w 414"/>
                <a:gd name="T79" fmla="*/ 2147483647 h 247"/>
                <a:gd name="T80" fmla="*/ 2147483647 w 414"/>
                <a:gd name="T81" fmla="*/ 2147483647 h 247"/>
                <a:gd name="T82" fmla="*/ 2147483647 w 414"/>
                <a:gd name="T83" fmla="*/ 2147483647 h 247"/>
                <a:gd name="T84" fmla="*/ 2147483647 w 414"/>
                <a:gd name="T85" fmla="*/ 2147483647 h 247"/>
                <a:gd name="T86" fmla="*/ 2147483647 w 414"/>
                <a:gd name="T87" fmla="*/ 2147483647 h 247"/>
                <a:gd name="T88" fmla="*/ 2147483647 w 414"/>
                <a:gd name="T89" fmla="*/ 2147483647 h 247"/>
                <a:gd name="T90" fmla="*/ 2147483647 w 414"/>
                <a:gd name="T91" fmla="*/ 2147483647 h 247"/>
                <a:gd name="T92" fmla="*/ 2147483647 w 414"/>
                <a:gd name="T93" fmla="*/ 2147483647 h 247"/>
                <a:gd name="T94" fmla="*/ 2147483647 w 414"/>
                <a:gd name="T95" fmla="*/ 2147483647 h 247"/>
                <a:gd name="T96" fmla="*/ 2147483647 w 414"/>
                <a:gd name="T97" fmla="*/ 2147483647 h 247"/>
                <a:gd name="T98" fmla="*/ 2147483647 w 414"/>
                <a:gd name="T99" fmla="*/ 2147483647 h 247"/>
                <a:gd name="T100" fmla="*/ 2147483647 w 414"/>
                <a:gd name="T101" fmla="*/ 2147483647 h 247"/>
                <a:gd name="T102" fmla="*/ 2147483647 w 414"/>
                <a:gd name="T103" fmla="*/ 2147483647 h 247"/>
                <a:gd name="T104" fmla="*/ 2147483647 w 414"/>
                <a:gd name="T105" fmla="*/ 2147483647 h 247"/>
                <a:gd name="T106" fmla="*/ 2147483647 w 414"/>
                <a:gd name="T107" fmla="*/ 2147483647 h 247"/>
                <a:gd name="T108" fmla="*/ 2147483647 w 414"/>
                <a:gd name="T109" fmla="*/ 2147483647 h 247"/>
                <a:gd name="T110" fmla="*/ 2147483647 w 414"/>
                <a:gd name="T111" fmla="*/ 2147483647 h 2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14"/>
                <a:gd name="T169" fmla="*/ 0 h 247"/>
                <a:gd name="T170" fmla="*/ 414 w 414"/>
                <a:gd name="T171" fmla="*/ 247 h 2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14" h="247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1" y="10"/>
                  </a:lnTo>
                  <a:lnTo>
                    <a:pt x="6" y="14"/>
                  </a:lnTo>
                  <a:lnTo>
                    <a:pt x="4" y="19"/>
                  </a:lnTo>
                  <a:lnTo>
                    <a:pt x="9" y="24"/>
                  </a:lnTo>
                  <a:lnTo>
                    <a:pt x="11" y="27"/>
                  </a:lnTo>
                  <a:lnTo>
                    <a:pt x="12" y="30"/>
                  </a:lnTo>
                  <a:lnTo>
                    <a:pt x="14" y="33"/>
                  </a:lnTo>
                  <a:lnTo>
                    <a:pt x="15" y="39"/>
                  </a:lnTo>
                  <a:lnTo>
                    <a:pt x="20" y="42"/>
                  </a:lnTo>
                  <a:lnTo>
                    <a:pt x="36" y="55"/>
                  </a:lnTo>
                  <a:lnTo>
                    <a:pt x="39" y="58"/>
                  </a:lnTo>
                  <a:lnTo>
                    <a:pt x="32" y="62"/>
                  </a:lnTo>
                  <a:lnTo>
                    <a:pt x="28" y="69"/>
                  </a:lnTo>
                  <a:lnTo>
                    <a:pt x="32" y="73"/>
                  </a:lnTo>
                  <a:lnTo>
                    <a:pt x="43" y="81"/>
                  </a:lnTo>
                  <a:lnTo>
                    <a:pt x="51" y="84"/>
                  </a:lnTo>
                  <a:lnTo>
                    <a:pt x="57" y="87"/>
                  </a:lnTo>
                  <a:lnTo>
                    <a:pt x="63" y="90"/>
                  </a:lnTo>
                  <a:lnTo>
                    <a:pt x="67" y="106"/>
                  </a:lnTo>
                  <a:lnTo>
                    <a:pt x="65" y="109"/>
                  </a:lnTo>
                  <a:lnTo>
                    <a:pt x="68" y="112"/>
                  </a:lnTo>
                  <a:lnTo>
                    <a:pt x="73" y="115"/>
                  </a:lnTo>
                  <a:lnTo>
                    <a:pt x="82" y="120"/>
                  </a:lnTo>
                  <a:lnTo>
                    <a:pt x="88" y="126"/>
                  </a:lnTo>
                  <a:lnTo>
                    <a:pt x="95" y="135"/>
                  </a:lnTo>
                  <a:lnTo>
                    <a:pt x="101" y="135"/>
                  </a:lnTo>
                  <a:lnTo>
                    <a:pt x="101" y="134"/>
                  </a:lnTo>
                  <a:lnTo>
                    <a:pt x="102" y="131"/>
                  </a:lnTo>
                  <a:lnTo>
                    <a:pt x="99" y="126"/>
                  </a:lnTo>
                  <a:lnTo>
                    <a:pt x="95" y="121"/>
                  </a:lnTo>
                  <a:lnTo>
                    <a:pt x="91" y="118"/>
                  </a:lnTo>
                  <a:lnTo>
                    <a:pt x="91" y="114"/>
                  </a:lnTo>
                  <a:lnTo>
                    <a:pt x="90" y="112"/>
                  </a:lnTo>
                  <a:lnTo>
                    <a:pt x="88" y="115"/>
                  </a:lnTo>
                  <a:lnTo>
                    <a:pt x="87" y="115"/>
                  </a:lnTo>
                  <a:lnTo>
                    <a:pt x="87" y="109"/>
                  </a:lnTo>
                  <a:lnTo>
                    <a:pt x="87" y="104"/>
                  </a:lnTo>
                  <a:lnTo>
                    <a:pt x="84" y="103"/>
                  </a:lnTo>
                  <a:lnTo>
                    <a:pt x="84" y="101"/>
                  </a:lnTo>
                  <a:lnTo>
                    <a:pt x="79" y="95"/>
                  </a:lnTo>
                  <a:lnTo>
                    <a:pt x="79" y="92"/>
                  </a:lnTo>
                  <a:lnTo>
                    <a:pt x="74" y="86"/>
                  </a:lnTo>
                  <a:lnTo>
                    <a:pt x="71" y="81"/>
                  </a:lnTo>
                  <a:lnTo>
                    <a:pt x="68" y="79"/>
                  </a:lnTo>
                  <a:lnTo>
                    <a:pt x="60" y="72"/>
                  </a:lnTo>
                  <a:lnTo>
                    <a:pt x="56" y="64"/>
                  </a:lnTo>
                  <a:lnTo>
                    <a:pt x="51" y="55"/>
                  </a:lnTo>
                  <a:lnTo>
                    <a:pt x="53" y="47"/>
                  </a:lnTo>
                  <a:lnTo>
                    <a:pt x="46" y="42"/>
                  </a:lnTo>
                  <a:lnTo>
                    <a:pt x="36" y="39"/>
                  </a:lnTo>
                  <a:lnTo>
                    <a:pt x="31" y="33"/>
                  </a:lnTo>
                  <a:lnTo>
                    <a:pt x="26" y="22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39" y="16"/>
                  </a:lnTo>
                  <a:lnTo>
                    <a:pt x="42" y="16"/>
                  </a:lnTo>
                  <a:lnTo>
                    <a:pt x="46" y="17"/>
                  </a:lnTo>
                  <a:lnTo>
                    <a:pt x="53" y="20"/>
                  </a:lnTo>
                  <a:lnTo>
                    <a:pt x="54" y="30"/>
                  </a:lnTo>
                  <a:lnTo>
                    <a:pt x="56" y="36"/>
                  </a:lnTo>
                  <a:lnTo>
                    <a:pt x="57" y="41"/>
                  </a:lnTo>
                  <a:lnTo>
                    <a:pt x="60" y="45"/>
                  </a:lnTo>
                  <a:lnTo>
                    <a:pt x="65" y="50"/>
                  </a:lnTo>
                  <a:lnTo>
                    <a:pt x="68" y="56"/>
                  </a:lnTo>
                  <a:lnTo>
                    <a:pt x="73" y="61"/>
                  </a:lnTo>
                  <a:lnTo>
                    <a:pt x="79" y="65"/>
                  </a:lnTo>
                  <a:lnTo>
                    <a:pt x="84" y="67"/>
                  </a:lnTo>
                  <a:lnTo>
                    <a:pt x="87" y="65"/>
                  </a:lnTo>
                  <a:lnTo>
                    <a:pt x="90" y="73"/>
                  </a:lnTo>
                  <a:lnTo>
                    <a:pt x="90" y="75"/>
                  </a:lnTo>
                  <a:lnTo>
                    <a:pt x="91" y="78"/>
                  </a:lnTo>
                  <a:lnTo>
                    <a:pt x="98" y="81"/>
                  </a:lnTo>
                  <a:lnTo>
                    <a:pt x="104" y="83"/>
                  </a:lnTo>
                  <a:lnTo>
                    <a:pt x="108" y="89"/>
                  </a:lnTo>
                  <a:lnTo>
                    <a:pt x="105" y="93"/>
                  </a:lnTo>
                  <a:lnTo>
                    <a:pt x="105" y="98"/>
                  </a:lnTo>
                  <a:lnTo>
                    <a:pt x="110" y="103"/>
                  </a:lnTo>
                  <a:lnTo>
                    <a:pt x="122" y="107"/>
                  </a:lnTo>
                  <a:lnTo>
                    <a:pt x="124" y="112"/>
                  </a:lnTo>
                  <a:lnTo>
                    <a:pt x="126" y="114"/>
                  </a:lnTo>
                  <a:lnTo>
                    <a:pt x="129" y="115"/>
                  </a:lnTo>
                  <a:lnTo>
                    <a:pt x="135" y="121"/>
                  </a:lnTo>
                  <a:lnTo>
                    <a:pt x="140" y="124"/>
                  </a:lnTo>
                  <a:lnTo>
                    <a:pt x="143" y="128"/>
                  </a:lnTo>
                  <a:lnTo>
                    <a:pt x="147" y="132"/>
                  </a:lnTo>
                  <a:lnTo>
                    <a:pt x="152" y="137"/>
                  </a:lnTo>
                  <a:lnTo>
                    <a:pt x="158" y="145"/>
                  </a:lnTo>
                  <a:lnTo>
                    <a:pt x="163" y="155"/>
                  </a:lnTo>
                  <a:lnTo>
                    <a:pt x="160" y="162"/>
                  </a:lnTo>
                  <a:lnTo>
                    <a:pt x="158" y="163"/>
                  </a:lnTo>
                  <a:lnTo>
                    <a:pt x="158" y="169"/>
                  </a:lnTo>
                  <a:lnTo>
                    <a:pt x="157" y="169"/>
                  </a:lnTo>
                  <a:lnTo>
                    <a:pt x="155" y="171"/>
                  </a:lnTo>
                  <a:lnTo>
                    <a:pt x="155" y="174"/>
                  </a:lnTo>
                  <a:lnTo>
                    <a:pt x="158" y="177"/>
                  </a:lnTo>
                  <a:lnTo>
                    <a:pt x="164" y="182"/>
                  </a:lnTo>
                  <a:lnTo>
                    <a:pt x="167" y="187"/>
                  </a:lnTo>
                  <a:lnTo>
                    <a:pt x="174" y="188"/>
                  </a:lnTo>
                  <a:lnTo>
                    <a:pt x="189" y="201"/>
                  </a:lnTo>
                  <a:lnTo>
                    <a:pt x="208" y="205"/>
                  </a:lnTo>
                  <a:lnTo>
                    <a:pt x="216" y="211"/>
                  </a:lnTo>
                  <a:lnTo>
                    <a:pt x="223" y="214"/>
                  </a:lnTo>
                  <a:lnTo>
                    <a:pt x="236" y="219"/>
                  </a:lnTo>
                  <a:lnTo>
                    <a:pt x="245" y="221"/>
                  </a:lnTo>
                  <a:lnTo>
                    <a:pt x="253" y="224"/>
                  </a:lnTo>
                  <a:lnTo>
                    <a:pt x="256" y="227"/>
                  </a:lnTo>
                  <a:lnTo>
                    <a:pt x="259" y="228"/>
                  </a:lnTo>
                  <a:lnTo>
                    <a:pt x="262" y="228"/>
                  </a:lnTo>
                  <a:lnTo>
                    <a:pt x="267" y="232"/>
                  </a:lnTo>
                  <a:lnTo>
                    <a:pt x="272" y="233"/>
                  </a:lnTo>
                  <a:lnTo>
                    <a:pt x="276" y="235"/>
                  </a:lnTo>
                  <a:lnTo>
                    <a:pt x="282" y="235"/>
                  </a:lnTo>
                  <a:lnTo>
                    <a:pt x="289" y="235"/>
                  </a:lnTo>
                  <a:lnTo>
                    <a:pt x="293" y="230"/>
                  </a:lnTo>
                  <a:lnTo>
                    <a:pt x="304" y="225"/>
                  </a:lnTo>
                  <a:lnTo>
                    <a:pt x="312" y="227"/>
                  </a:lnTo>
                  <a:lnTo>
                    <a:pt x="323" y="235"/>
                  </a:lnTo>
                  <a:lnTo>
                    <a:pt x="332" y="242"/>
                  </a:lnTo>
                  <a:lnTo>
                    <a:pt x="335" y="246"/>
                  </a:lnTo>
                  <a:lnTo>
                    <a:pt x="337" y="247"/>
                  </a:lnTo>
                  <a:lnTo>
                    <a:pt x="341" y="239"/>
                  </a:lnTo>
                  <a:lnTo>
                    <a:pt x="343" y="233"/>
                  </a:lnTo>
                  <a:lnTo>
                    <a:pt x="348" y="228"/>
                  </a:lnTo>
                  <a:lnTo>
                    <a:pt x="358" y="228"/>
                  </a:lnTo>
                  <a:lnTo>
                    <a:pt x="363" y="228"/>
                  </a:lnTo>
                  <a:lnTo>
                    <a:pt x="365" y="225"/>
                  </a:lnTo>
                  <a:lnTo>
                    <a:pt x="363" y="222"/>
                  </a:lnTo>
                  <a:lnTo>
                    <a:pt x="363" y="221"/>
                  </a:lnTo>
                  <a:lnTo>
                    <a:pt x="362" y="219"/>
                  </a:lnTo>
                  <a:lnTo>
                    <a:pt x="358" y="219"/>
                  </a:lnTo>
                  <a:lnTo>
                    <a:pt x="351" y="211"/>
                  </a:lnTo>
                  <a:lnTo>
                    <a:pt x="357" y="211"/>
                  </a:lnTo>
                  <a:lnTo>
                    <a:pt x="357" y="205"/>
                  </a:lnTo>
                  <a:lnTo>
                    <a:pt x="383" y="205"/>
                  </a:lnTo>
                  <a:lnTo>
                    <a:pt x="383" y="202"/>
                  </a:lnTo>
                  <a:lnTo>
                    <a:pt x="388" y="204"/>
                  </a:lnTo>
                  <a:lnTo>
                    <a:pt x="390" y="201"/>
                  </a:lnTo>
                  <a:lnTo>
                    <a:pt x="393" y="196"/>
                  </a:lnTo>
                  <a:lnTo>
                    <a:pt x="394" y="194"/>
                  </a:lnTo>
                  <a:lnTo>
                    <a:pt x="396" y="194"/>
                  </a:lnTo>
                  <a:lnTo>
                    <a:pt x="399" y="191"/>
                  </a:lnTo>
                  <a:lnTo>
                    <a:pt x="397" y="197"/>
                  </a:lnTo>
                  <a:lnTo>
                    <a:pt x="400" y="199"/>
                  </a:lnTo>
                  <a:lnTo>
                    <a:pt x="402" y="196"/>
                  </a:lnTo>
                  <a:lnTo>
                    <a:pt x="404" y="193"/>
                  </a:lnTo>
                  <a:lnTo>
                    <a:pt x="405" y="187"/>
                  </a:lnTo>
                  <a:lnTo>
                    <a:pt x="405" y="183"/>
                  </a:lnTo>
                  <a:lnTo>
                    <a:pt x="404" y="177"/>
                  </a:lnTo>
                  <a:lnTo>
                    <a:pt x="407" y="171"/>
                  </a:lnTo>
                  <a:lnTo>
                    <a:pt x="414" y="162"/>
                  </a:lnTo>
                  <a:lnTo>
                    <a:pt x="414" y="154"/>
                  </a:lnTo>
                  <a:lnTo>
                    <a:pt x="407" y="152"/>
                  </a:lnTo>
                  <a:lnTo>
                    <a:pt x="402" y="152"/>
                  </a:lnTo>
                  <a:lnTo>
                    <a:pt x="393" y="152"/>
                  </a:lnTo>
                  <a:lnTo>
                    <a:pt x="382" y="155"/>
                  </a:lnTo>
                  <a:lnTo>
                    <a:pt x="369" y="159"/>
                  </a:lnTo>
                  <a:lnTo>
                    <a:pt x="366" y="163"/>
                  </a:lnTo>
                  <a:lnTo>
                    <a:pt x="362" y="171"/>
                  </a:lnTo>
                  <a:lnTo>
                    <a:pt x="360" y="183"/>
                  </a:lnTo>
                  <a:lnTo>
                    <a:pt x="352" y="190"/>
                  </a:lnTo>
                  <a:lnTo>
                    <a:pt x="346" y="193"/>
                  </a:lnTo>
                  <a:lnTo>
                    <a:pt x="338" y="193"/>
                  </a:lnTo>
                  <a:lnTo>
                    <a:pt x="335" y="194"/>
                  </a:lnTo>
                  <a:lnTo>
                    <a:pt x="329" y="197"/>
                  </a:lnTo>
                  <a:lnTo>
                    <a:pt x="326" y="197"/>
                  </a:lnTo>
                  <a:lnTo>
                    <a:pt x="323" y="197"/>
                  </a:lnTo>
                  <a:lnTo>
                    <a:pt x="320" y="199"/>
                  </a:lnTo>
                  <a:lnTo>
                    <a:pt x="317" y="199"/>
                  </a:lnTo>
                  <a:lnTo>
                    <a:pt x="313" y="199"/>
                  </a:lnTo>
                  <a:lnTo>
                    <a:pt x="310" y="199"/>
                  </a:lnTo>
                  <a:lnTo>
                    <a:pt x="303" y="196"/>
                  </a:lnTo>
                  <a:lnTo>
                    <a:pt x="298" y="193"/>
                  </a:lnTo>
                  <a:lnTo>
                    <a:pt x="295" y="194"/>
                  </a:lnTo>
                  <a:lnTo>
                    <a:pt x="290" y="193"/>
                  </a:lnTo>
                  <a:lnTo>
                    <a:pt x="286" y="188"/>
                  </a:lnTo>
                  <a:lnTo>
                    <a:pt x="281" y="176"/>
                  </a:lnTo>
                  <a:lnTo>
                    <a:pt x="273" y="166"/>
                  </a:lnTo>
                  <a:lnTo>
                    <a:pt x="267" y="155"/>
                  </a:lnTo>
                  <a:lnTo>
                    <a:pt x="262" y="140"/>
                  </a:lnTo>
                  <a:lnTo>
                    <a:pt x="264" y="118"/>
                  </a:lnTo>
                  <a:lnTo>
                    <a:pt x="268" y="103"/>
                  </a:lnTo>
                  <a:lnTo>
                    <a:pt x="272" y="95"/>
                  </a:lnTo>
                  <a:lnTo>
                    <a:pt x="265" y="92"/>
                  </a:lnTo>
                  <a:lnTo>
                    <a:pt x="259" y="90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42" y="83"/>
                  </a:lnTo>
                  <a:lnTo>
                    <a:pt x="240" y="72"/>
                  </a:lnTo>
                  <a:lnTo>
                    <a:pt x="230" y="62"/>
                  </a:lnTo>
                  <a:lnTo>
                    <a:pt x="225" y="55"/>
                  </a:lnTo>
                  <a:lnTo>
                    <a:pt x="223" y="51"/>
                  </a:lnTo>
                  <a:lnTo>
                    <a:pt x="220" y="47"/>
                  </a:lnTo>
                  <a:lnTo>
                    <a:pt x="214" y="42"/>
                  </a:lnTo>
                  <a:lnTo>
                    <a:pt x="206" y="39"/>
                  </a:lnTo>
                  <a:lnTo>
                    <a:pt x="199" y="41"/>
                  </a:lnTo>
                  <a:lnTo>
                    <a:pt x="195" y="42"/>
                  </a:lnTo>
                  <a:lnTo>
                    <a:pt x="194" y="44"/>
                  </a:lnTo>
                  <a:lnTo>
                    <a:pt x="191" y="48"/>
                  </a:lnTo>
                  <a:lnTo>
                    <a:pt x="189" y="51"/>
                  </a:lnTo>
                  <a:lnTo>
                    <a:pt x="183" y="50"/>
                  </a:lnTo>
                  <a:lnTo>
                    <a:pt x="180" y="48"/>
                  </a:lnTo>
                  <a:lnTo>
                    <a:pt x="177" y="47"/>
                  </a:lnTo>
                  <a:lnTo>
                    <a:pt x="171" y="42"/>
                  </a:lnTo>
                  <a:lnTo>
                    <a:pt x="167" y="38"/>
                  </a:lnTo>
                  <a:lnTo>
                    <a:pt x="166" y="33"/>
                  </a:lnTo>
                  <a:lnTo>
                    <a:pt x="164" y="30"/>
                  </a:lnTo>
                  <a:lnTo>
                    <a:pt x="158" y="25"/>
                  </a:lnTo>
                  <a:lnTo>
                    <a:pt x="154" y="22"/>
                  </a:lnTo>
                  <a:lnTo>
                    <a:pt x="143" y="13"/>
                  </a:lnTo>
                  <a:lnTo>
                    <a:pt x="119" y="13"/>
                  </a:lnTo>
                  <a:lnTo>
                    <a:pt x="119" y="20"/>
                  </a:lnTo>
                  <a:lnTo>
                    <a:pt x="82" y="20"/>
                  </a:lnTo>
                  <a:lnTo>
                    <a:pt x="48" y="10"/>
                  </a:lnTo>
                  <a:lnTo>
                    <a:pt x="39" y="5"/>
                  </a:lnTo>
                  <a:lnTo>
                    <a:pt x="34" y="5"/>
                  </a:lnTo>
                  <a:lnTo>
                    <a:pt x="29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99" name="Freeform 728"/>
            <p:cNvSpPr>
              <a:spLocks/>
            </p:cNvSpPr>
            <p:nvPr/>
          </p:nvSpPr>
          <p:spPr bwMode="auto">
            <a:xfrm>
              <a:off x="1509199" y="1914371"/>
              <a:ext cx="653637" cy="385852"/>
            </a:xfrm>
            <a:custGeom>
              <a:avLst/>
              <a:gdLst/>
              <a:ahLst/>
              <a:cxnLst>
                <a:cxn ang="0">
                  <a:pos x="306" y="17"/>
                </a:cxn>
                <a:cxn ang="0">
                  <a:pos x="249" y="13"/>
                </a:cxn>
                <a:cxn ang="0">
                  <a:pos x="212" y="7"/>
                </a:cxn>
                <a:cxn ang="0">
                  <a:pos x="164" y="8"/>
                </a:cxn>
                <a:cxn ang="0">
                  <a:pos x="142" y="5"/>
                </a:cxn>
                <a:cxn ang="0">
                  <a:pos x="94" y="14"/>
                </a:cxn>
                <a:cxn ang="0">
                  <a:pos x="72" y="17"/>
                </a:cxn>
                <a:cxn ang="0">
                  <a:pos x="36" y="34"/>
                </a:cxn>
                <a:cxn ang="0">
                  <a:pos x="22" y="44"/>
                </a:cxn>
                <a:cxn ang="0">
                  <a:pos x="53" y="56"/>
                </a:cxn>
                <a:cxn ang="0">
                  <a:pos x="100" y="69"/>
                </a:cxn>
                <a:cxn ang="0">
                  <a:pos x="77" y="64"/>
                </a:cxn>
                <a:cxn ang="0">
                  <a:pos x="61" y="72"/>
                </a:cxn>
                <a:cxn ang="0">
                  <a:pos x="36" y="69"/>
                </a:cxn>
                <a:cxn ang="0">
                  <a:pos x="18" y="90"/>
                </a:cxn>
                <a:cxn ang="0">
                  <a:pos x="52" y="93"/>
                </a:cxn>
                <a:cxn ang="0">
                  <a:pos x="92" y="89"/>
                </a:cxn>
                <a:cxn ang="0">
                  <a:pos x="69" y="109"/>
                </a:cxn>
                <a:cxn ang="0">
                  <a:pos x="39" y="118"/>
                </a:cxn>
                <a:cxn ang="0">
                  <a:pos x="24" y="132"/>
                </a:cxn>
                <a:cxn ang="0">
                  <a:pos x="36" y="143"/>
                </a:cxn>
                <a:cxn ang="0">
                  <a:pos x="58" y="159"/>
                </a:cxn>
                <a:cxn ang="0">
                  <a:pos x="80" y="148"/>
                </a:cxn>
                <a:cxn ang="0">
                  <a:pos x="83" y="170"/>
                </a:cxn>
                <a:cxn ang="0">
                  <a:pos x="95" y="176"/>
                </a:cxn>
                <a:cxn ang="0">
                  <a:pos x="111" y="176"/>
                </a:cxn>
                <a:cxn ang="0">
                  <a:pos x="128" y="174"/>
                </a:cxn>
                <a:cxn ang="0">
                  <a:pos x="143" y="173"/>
                </a:cxn>
                <a:cxn ang="0">
                  <a:pos x="143" y="177"/>
                </a:cxn>
                <a:cxn ang="0">
                  <a:pos x="136" y="193"/>
                </a:cxn>
                <a:cxn ang="0">
                  <a:pos x="120" y="197"/>
                </a:cxn>
                <a:cxn ang="0">
                  <a:pos x="111" y="202"/>
                </a:cxn>
                <a:cxn ang="0">
                  <a:pos x="106" y="215"/>
                </a:cxn>
                <a:cxn ang="0">
                  <a:pos x="123" y="210"/>
                </a:cxn>
                <a:cxn ang="0">
                  <a:pos x="140" y="201"/>
                </a:cxn>
                <a:cxn ang="0">
                  <a:pos x="154" y="193"/>
                </a:cxn>
                <a:cxn ang="0">
                  <a:pos x="207" y="156"/>
                </a:cxn>
                <a:cxn ang="0">
                  <a:pos x="235" y="140"/>
                </a:cxn>
                <a:cxn ang="0">
                  <a:pos x="243" y="138"/>
                </a:cxn>
                <a:cxn ang="0">
                  <a:pos x="226" y="146"/>
                </a:cxn>
                <a:cxn ang="0">
                  <a:pos x="223" y="162"/>
                </a:cxn>
                <a:cxn ang="0">
                  <a:pos x="224" y="168"/>
                </a:cxn>
                <a:cxn ang="0">
                  <a:pos x="254" y="154"/>
                </a:cxn>
                <a:cxn ang="0">
                  <a:pos x="277" y="140"/>
                </a:cxn>
                <a:cxn ang="0">
                  <a:pos x="297" y="148"/>
                </a:cxn>
                <a:cxn ang="0">
                  <a:pos x="306" y="151"/>
                </a:cxn>
                <a:cxn ang="0">
                  <a:pos x="317" y="154"/>
                </a:cxn>
                <a:cxn ang="0">
                  <a:pos x="351" y="156"/>
                </a:cxn>
                <a:cxn ang="0">
                  <a:pos x="364" y="159"/>
                </a:cxn>
                <a:cxn ang="0">
                  <a:pos x="378" y="162"/>
                </a:cxn>
                <a:cxn ang="0">
                  <a:pos x="392" y="157"/>
                </a:cxn>
                <a:cxn ang="0">
                  <a:pos x="390" y="151"/>
                </a:cxn>
                <a:cxn ang="0">
                  <a:pos x="378" y="152"/>
                </a:cxn>
                <a:cxn ang="0">
                  <a:pos x="370" y="151"/>
                </a:cxn>
              </a:cxnLst>
              <a:rect l="0" t="0" r="r" b="b"/>
              <a:pathLst>
                <a:path w="393" h="216">
                  <a:moveTo>
                    <a:pt x="368" y="24"/>
                  </a:moveTo>
                  <a:lnTo>
                    <a:pt x="368" y="24"/>
                  </a:lnTo>
                  <a:lnTo>
                    <a:pt x="365" y="24"/>
                  </a:lnTo>
                  <a:lnTo>
                    <a:pt x="339" y="16"/>
                  </a:lnTo>
                  <a:lnTo>
                    <a:pt x="313" y="19"/>
                  </a:lnTo>
                  <a:lnTo>
                    <a:pt x="306" y="17"/>
                  </a:lnTo>
                  <a:lnTo>
                    <a:pt x="297" y="17"/>
                  </a:lnTo>
                  <a:lnTo>
                    <a:pt x="282" y="14"/>
                  </a:lnTo>
                  <a:lnTo>
                    <a:pt x="282" y="14"/>
                  </a:lnTo>
                  <a:lnTo>
                    <a:pt x="266" y="13"/>
                  </a:lnTo>
                  <a:lnTo>
                    <a:pt x="266" y="13"/>
                  </a:lnTo>
                  <a:lnTo>
                    <a:pt x="249" y="13"/>
                  </a:lnTo>
                  <a:lnTo>
                    <a:pt x="224" y="14"/>
                  </a:lnTo>
                  <a:lnTo>
                    <a:pt x="224" y="14"/>
                  </a:lnTo>
                  <a:lnTo>
                    <a:pt x="213" y="13"/>
                  </a:lnTo>
                  <a:lnTo>
                    <a:pt x="213" y="13"/>
                  </a:lnTo>
                  <a:lnTo>
                    <a:pt x="209" y="11"/>
                  </a:lnTo>
                  <a:lnTo>
                    <a:pt x="212" y="7"/>
                  </a:lnTo>
                  <a:lnTo>
                    <a:pt x="205" y="8"/>
                  </a:lnTo>
                  <a:lnTo>
                    <a:pt x="195" y="7"/>
                  </a:lnTo>
                  <a:lnTo>
                    <a:pt x="187" y="7"/>
                  </a:lnTo>
                  <a:lnTo>
                    <a:pt x="181" y="8"/>
                  </a:lnTo>
                  <a:lnTo>
                    <a:pt x="174" y="2"/>
                  </a:lnTo>
                  <a:lnTo>
                    <a:pt x="164" y="8"/>
                  </a:lnTo>
                  <a:lnTo>
                    <a:pt x="165" y="2"/>
                  </a:lnTo>
                  <a:lnTo>
                    <a:pt x="157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1" y="7"/>
                  </a:lnTo>
                  <a:lnTo>
                    <a:pt x="125" y="8"/>
                  </a:lnTo>
                  <a:lnTo>
                    <a:pt x="109" y="14"/>
                  </a:lnTo>
                  <a:lnTo>
                    <a:pt x="106" y="10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64" y="24"/>
                  </a:lnTo>
                  <a:lnTo>
                    <a:pt x="61" y="30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5" y="33"/>
                  </a:lnTo>
                  <a:lnTo>
                    <a:pt x="19" y="33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22" y="44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50" y="50"/>
                  </a:lnTo>
                  <a:lnTo>
                    <a:pt x="53" y="56"/>
                  </a:lnTo>
                  <a:lnTo>
                    <a:pt x="73" y="59"/>
                  </a:lnTo>
                  <a:lnTo>
                    <a:pt x="84" y="59"/>
                  </a:lnTo>
                  <a:lnTo>
                    <a:pt x="86" y="64"/>
                  </a:lnTo>
                  <a:lnTo>
                    <a:pt x="100" y="66"/>
                  </a:lnTo>
                  <a:lnTo>
                    <a:pt x="100" y="69"/>
                  </a:lnTo>
                  <a:lnTo>
                    <a:pt x="100" y="69"/>
                  </a:lnTo>
                  <a:lnTo>
                    <a:pt x="89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77" y="64"/>
                  </a:lnTo>
                  <a:lnTo>
                    <a:pt x="80" y="70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1" y="72"/>
                  </a:lnTo>
                  <a:lnTo>
                    <a:pt x="53" y="72"/>
                  </a:lnTo>
                  <a:lnTo>
                    <a:pt x="56" y="67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0" y="78"/>
                  </a:lnTo>
                  <a:lnTo>
                    <a:pt x="5" y="83"/>
                  </a:lnTo>
                  <a:lnTo>
                    <a:pt x="13" y="83"/>
                  </a:lnTo>
                  <a:lnTo>
                    <a:pt x="19" y="84"/>
                  </a:lnTo>
                  <a:lnTo>
                    <a:pt x="13" y="86"/>
                  </a:lnTo>
                  <a:lnTo>
                    <a:pt x="18" y="90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42" y="95"/>
                  </a:lnTo>
                  <a:lnTo>
                    <a:pt x="52" y="93"/>
                  </a:lnTo>
                  <a:lnTo>
                    <a:pt x="61" y="95"/>
                  </a:lnTo>
                  <a:lnTo>
                    <a:pt x="64" y="92"/>
                  </a:lnTo>
                  <a:lnTo>
                    <a:pt x="67" y="97"/>
                  </a:lnTo>
                  <a:lnTo>
                    <a:pt x="73" y="95"/>
                  </a:lnTo>
                  <a:lnTo>
                    <a:pt x="84" y="90"/>
                  </a:lnTo>
                  <a:lnTo>
                    <a:pt x="92" y="89"/>
                  </a:lnTo>
                  <a:lnTo>
                    <a:pt x="91" y="107"/>
                  </a:lnTo>
                  <a:lnTo>
                    <a:pt x="87" y="111"/>
                  </a:lnTo>
                  <a:lnTo>
                    <a:pt x="77" y="107"/>
                  </a:lnTo>
                  <a:lnTo>
                    <a:pt x="77" y="107"/>
                  </a:lnTo>
                  <a:lnTo>
                    <a:pt x="69" y="109"/>
                  </a:lnTo>
                  <a:lnTo>
                    <a:pt x="69" y="109"/>
                  </a:lnTo>
                  <a:lnTo>
                    <a:pt x="59" y="114"/>
                  </a:lnTo>
                  <a:lnTo>
                    <a:pt x="53" y="114"/>
                  </a:lnTo>
                  <a:lnTo>
                    <a:pt x="49" y="109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36" y="121"/>
                  </a:lnTo>
                  <a:lnTo>
                    <a:pt x="32" y="128"/>
                  </a:lnTo>
                  <a:lnTo>
                    <a:pt x="30" y="131"/>
                  </a:lnTo>
                  <a:lnTo>
                    <a:pt x="30" y="131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19" y="134"/>
                  </a:lnTo>
                  <a:lnTo>
                    <a:pt x="24" y="137"/>
                  </a:lnTo>
                  <a:lnTo>
                    <a:pt x="36" y="137"/>
                  </a:lnTo>
                  <a:lnTo>
                    <a:pt x="36" y="142"/>
                  </a:lnTo>
                  <a:lnTo>
                    <a:pt x="36" y="143"/>
                  </a:lnTo>
                  <a:lnTo>
                    <a:pt x="44" y="143"/>
                  </a:lnTo>
                  <a:lnTo>
                    <a:pt x="50" y="143"/>
                  </a:lnTo>
                  <a:lnTo>
                    <a:pt x="55" y="143"/>
                  </a:lnTo>
                  <a:lnTo>
                    <a:pt x="58" y="146"/>
                  </a:lnTo>
                  <a:lnTo>
                    <a:pt x="56" y="151"/>
                  </a:lnTo>
                  <a:lnTo>
                    <a:pt x="58" y="159"/>
                  </a:lnTo>
                  <a:lnTo>
                    <a:pt x="63" y="157"/>
                  </a:lnTo>
                  <a:lnTo>
                    <a:pt x="69" y="154"/>
                  </a:lnTo>
                  <a:lnTo>
                    <a:pt x="69" y="154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80" y="148"/>
                  </a:lnTo>
                  <a:lnTo>
                    <a:pt x="81" y="151"/>
                  </a:lnTo>
                  <a:lnTo>
                    <a:pt x="84" y="157"/>
                  </a:lnTo>
                  <a:lnTo>
                    <a:pt x="83" y="162"/>
                  </a:lnTo>
                  <a:lnTo>
                    <a:pt x="81" y="165"/>
                  </a:lnTo>
                  <a:lnTo>
                    <a:pt x="80" y="166"/>
                  </a:lnTo>
                  <a:lnTo>
                    <a:pt x="83" y="170"/>
                  </a:lnTo>
                  <a:lnTo>
                    <a:pt x="80" y="171"/>
                  </a:lnTo>
                  <a:lnTo>
                    <a:pt x="77" y="174"/>
                  </a:lnTo>
                  <a:lnTo>
                    <a:pt x="80" y="176"/>
                  </a:lnTo>
                  <a:lnTo>
                    <a:pt x="87" y="174"/>
                  </a:lnTo>
                  <a:lnTo>
                    <a:pt x="92" y="173"/>
                  </a:lnTo>
                  <a:lnTo>
                    <a:pt x="95" y="176"/>
                  </a:lnTo>
                  <a:lnTo>
                    <a:pt x="98" y="171"/>
                  </a:lnTo>
                  <a:lnTo>
                    <a:pt x="103" y="170"/>
                  </a:lnTo>
                  <a:lnTo>
                    <a:pt x="105" y="173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7" y="177"/>
                  </a:lnTo>
                  <a:lnTo>
                    <a:pt x="122" y="177"/>
                  </a:lnTo>
                  <a:lnTo>
                    <a:pt x="126" y="171"/>
                  </a:lnTo>
                  <a:lnTo>
                    <a:pt x="128" y="170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6" y="173"/>
                  </a:lnTo>
                  <a:lnTo>
                    <a:pt x="146" y="173"/>
                  </a:lnTo>
                  <a:lnTo>
                    <a:pt x="150" y="171"/>
                  </a:lnTo>
                  <a:lnTo>
                    <a:pt x="143" y="177"/>
                  </a:lnTo>
                  <a:lnTo>
                    <a:pt x="143" y="177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39" y="188"/>
                  </a:lnTo>
                  <a:lnTo>
                    <a:pt x="140" y="190"/>
                  </a:lnTo>
                  <a:lnTo>
                    <a:pt x="140" y="190"/>
                  </a:lnTo>
                  <a:lnTo>
                    <a:pt x="136" y="193"/>
                  </a:lnTo>
                  <a:lnTo>
                    <a:pt x="136" y="193"/>
                  </a:lnTo>
                  <a:lnTo>
                    <a:pt x="128" y="199"/>
                  </a:lnTo>
                  <a:lnTo>
                    <a:pt x="128" y="199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0" y="197"/>
                  </a:lnTo>
                  <a:lnTo>
                    <a:pt x="120" y="197"/>
                  </a:lnTo>
                  <a:lnTo>
                    <a:pt x="117" y="199"/>
                  </a:lnTo>
                  <a:lnTo>
                    <a:pt x="117" y="199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1" y="202"/>
                  </a:lnTo>
                  <a:lnTo>
                    <a:pt x="111" y="202"/>
                  </a:lnTo>
                  <a:lnTo>
                    <a:pt x="105" y="204"/>
                  </a:lnTo>
                  <a:lnTo>
                    <a:pt x="103" y="205"/>
                  </a:lnTo>
                  <a:lnTo>
                    <a:pt x="101" y="210"/>
                  </a:lnTo>
                  <a:lnTo>
                    <a:pt x="103" y="215"/>
                  </a:lnTo>
                  <a:lnTo>
                    <a:pt x="106" y="215"/>
                  </a:lnTo>
                  <a:lnTo>
                    <a:pt x="111" y="216"/>
                  </a:lnTo>
                  <a:lnTo>
                    <a:pt x="114" y="215"/>
                  </a:lnTo>
                  <a:lnTo>
                    <a:pt x="115" y="211"/>
                  </a:lnTo>
                  <a:lnTo>
                    <a:pt x="115" y="211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9" y="211"/>
                  </a:lnTo>
                  <a:lnTo>
                    <a:pt x="137" y="205"/>
                  </a:lnTo>
                  <a:lnTo>
                    <a:pt x="137" y="205"/>
                  </a:lnTo>
                  <a:lnTo>
                    <a:pt x="139" y="202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50" y="199"/>
                  </a:lnTo>
                  <a:lnTo>
                    <a:pt x="150" y="199"/>
                  </a:lnTo>
                  <a:lnTo>
                    <a:pt x="156" y="199"/>
                  </a:lnTo>
                  <a:lnTo>
                    <a:pt x="154" y="193"/>
                  </a:lnTo>
                  <a:lnTo>
                    <a:pt x="165" y="191"/>
                  </a:lnTo>
                  <a:lnTo>
                    <a:pt x="174" y="185"/>
                  </a:lnTo>
                  <a:lnTo>
                    <a:pt x="182" y="182"/>
                  </a:lnTo>
                  <a:lnTo>
                    <a:pt x="191" y="177"/>
                  </a:lnTo>
                  <a:lnTo>
                    <a:pt x="205" y="162"/>
                  </a:lnTo>
                  <a:lnTo>
                    <a:pt x="207" y="156"/>
                  </a:lnTo>
                  <a:lnTo>
                    <a:pt x="202" y="152"/>
                  </a:lnTo>
                  <a:lnTo>
                    <a:pt x="210" y="152"/>
                  </a:lnTo>
                  <a:lnTo>
                    <a:pt x="219" y="146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5" y="140"/>
                  </a:lnTo>
                  <a:lnTo>
                    <a:pt x="240" y="138"/>
                  </a:lnTo>
                  <a:lnTo>
                    <a:pt x="240" y="138"/>
                  </a:lnTo>
                  <a:lnTo>
                    <a:pt x="241" y="138"/>
                  </a:lnTo>
                  <a:lnTo>
                    <a:pt x="241" y="138"/>
                  </a:lnTo>
                  <a:lnTo>
                    <a:pt x="243" y="138"/>
                  </a:lnTo>
                  <a:lnTo>
                    <a:pt x="243" y="138"/>
                  </a:lnTo>
                  <a:lnTo>
                    <a:pt x="255" y="137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30" y="145"/>
                  </a:lnTo>
                  <a:lnTo>
                    <a:pt x="230" y="145"/>
                  </a:lnTo>
                  <a:lnTo>
                    <a:pt x="226" y="146"/>
                  </a:lnTo>
                  <a:lnTo>
                    <a:pt x="221" y="152"/>
                  </a:lnTo>
                  <a:lnTo>
                    <a:pt x="218" y="159"/>
                  </a:lnTo>
                  <a:lnTo>
                    <a:pt x="218" y="159"/>
                  </a:lnTo>
                  <a:lnTo>
                    <a:pt x="219" y="160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32" y="159"/>
                  </a:lnTo>
                  <a:lnTo>
                    <a:pt x="223" y="163"/>
                  </a:lnTo>
                  <a:lnTo>
                    <a:pt x="219" y="166"/>
                  </a:lnTo>
                  <a:lnTo>
                    <a:pt x="219" y="166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33" y="166"/>
                  </a:lnTo>
                  <a:lnTo>
                    <a:pt x="233" y="166"/>
                  </a:lnTo>
                  <a:lnTo>
                    <a:pt x="240" y="162"/>
                  </a:lnTo>
                  <a:lnTo>
                    <a:pt x="243" y="160"/>
                  </a:lnTo>
                  <a:lnTo>
                    <a:pt x="247" y="160"/>
                  </a:lnTo>
                  <a:lnTo>
                    <a:pt x="254" y="154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8" y="143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7" y="140"/>
                  </a:lnTo>
                  <a:lnTo>
                    <a:pt x="278" y="140"/>
                  </a:lnTo>
                  <a:lnTo>
                    <a:pt x="278" y="140"/>
                  </a:lnTo>
                  <a:lnTo>
                    <a:pt x="286" y="145"/>
                  </a:lnTo>
                  <a:lnTo>
                    <a:pt x="286" y="145"/>
                  </a:lnTo>
                  <a:lnTo>
                    <a:pt x="297" y="148"/>
                  </a:lnTo>
                  <a:lnTo>
                    <a:pt x="297" y="148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1" y="156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6" y="151"/>
                  </a:lnTo>
                  <a:lnTo>
                    <a:pt x="308" y="151"/>
                  </a:lnTo>
                  <a:lnTo>
                    <a:pt x="308" y="151"/>
                  </a:lnTo>
                  <a:lnTo>
                    <a:pt x="314" y="151"/>
                  </a:lnTo>
                  <a:lnTo>
                    <a:pt x="320" y="146"/>
                  </a:lnTo>
                  <a:lnTo>
                    <a:pt x="316" y="151"/>
                  </a:lnTo>
                  <a:lnTo>
                    <a:pt x="317" y="154"/>
                  </a:lnTo>
                  <a:lnTo>
                    <a:pt x="325" y="156"/>
                  </a:lnTo>
                  <a:lnTo>
                    <a:pt x="325" y="156"/>
                  </a:lnTo>
                  <a:lnTo>
                    <a:pt x="334" y="157"/>
                  </a:lnTo>
                  <a:lnTo>
                    <a:pt x="334" y="157"/>
                  </a:lnTo>
                  <a:lnTo>
                    <a:pt x="342" y="156"/>
                  </a:lnTo>
                  <a:lnTo>
                    <a:pt x="351" y="156"/>
                  </a:lnTo>
                  <a:lnTo>
                    <a:pt x="351" y="156"/>
                  </a:lnTo>
                  <a:lnTo>
                    <a:pt x="356" y="157"/>
                  </a:lnTo>
                  <a:lnTo>
                    <a:pt x="356" y="157"/>
                  </a:lnTo>
                  <a:lnTo>
                    <a:pt x="364" y="156"/>
                  </a:lnTo>
                  <a:lnTo>
                    <a:pt x="364" y="156"/>
                  </a:lnTo>
                  <a:lnTo>
                    <a:pt x="364" y="159"/>
                  </a:lnTo>
                  <a:lnTo>
                    <a:pt x="365" y="159"/>
                  </a:lnTo>
                  <a:lnTo>
                    <a:pt x="365" y="159"/>
                  </a:lnTo>
                  <a:lnTo>
                    <a:pt x="372" y="160"/>
                  </a:lnTo>
                  <a:lnTo>
                    <a:pt x="372" y="160"/>
                  </a:lnTo>
                  <a:lnTo>
                    <a:pt x="378" y="162"/>
                  </a:lnTo>
                  <a:lnTo>
                    <a:pt x="378" y="162"/>
                  </a:lnTo>
                  <a:lnTo>
                    <a:pt x="382" y="159"/>
                  </a:lnTo>
                  <a:lnTo>
                    <a:pt x="382" y="159"/>
                  </a:lnTo>
                  <a:lnTo>
                    <a:pt x="386" y="157"/>
                  </a:lnTo>
                  <a:lnTo>
                    <a:pt x="386" y="157"/>
                  </a:lnTo>
                  <a:lnTo>
                    <a:pt x="392" y="157"/>
                  </a:lnTo>
                  <a:lnTo>
                    <a:pt x="392" y="157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392" y="151"/>
                  </a:lnTo>
                  <a:lnTo>
                    <a:pt x="392" y="151"/>
                  </a:lnTo>
                  <a:lnTo>
                    <a:pt x="390" y="151"/>
                  </a:lnTo>
                  <a:lnTo>
                    <a:pt x="390" y="151"/>
                  </a:lnTo>
                  <a:lnTo>
                    <a:pt x="384" y="152"/>
                  </a:lnTo>
                  <a:lnTo>
                    <a:pt x="384" y="152"/>
                  </a:lnTo>
                  <a:lnTo>
                    <a:pt x="382" y="154"/>
                  </a:lnTo>
                  <a:lnTo>
                    <a:pt x="381" y="154"/>
                  </a:lnTo>
                  <a:lnTo>
                    <a:pt x="378" y="152"/>
                  </a:lnTo>
                  <a:lnTo>
                    <a:pt x="378" y="152"/>
                  </a:lnTo>
                  <a:lnTo>
                    <a:pt x="376" y="151"/>
                  </a:lnTo>
                  <a:lnTo>
                    <a:pt x="375" y="152"/>
                  </a:lnTo>
                  <a:lnTo>
                    <a:pt x="375" y="152"/>
                  </a:lnTo>
                  <a:lnTo>
                    <a:pt x="373" y="152"/>
                  </a:lnTo>
                  <a:lnTo>
                    <a:pt x="373" y="152"/>
                  </a:lnTo>
                  <a:lnTo>
                    <a:pt x="370" y="151"/>
                  </a:lnTo>
                  <a:lnTo>
                    <a:pt x="368" y="149"/>
                  </a:lnTo>
                  <a:lnTo>
                    <a:pt x="368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00" name="Freeform 729"/>
            <p:cNvSpPr>
              <a:spLocks/>
            </p:cNvSpPr>
            <p:nvPr/>
          </p:nvSpPr>
          <p:spPr bwMode="auto">
            <a:xfrm>
              <a:off x="3311861" y="3202135"/>
              <a:ext cx="29242" cy="746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1" y="11"/>
                </a:cxn>
                <a:cxn ang="0">
                  <a:pos x="1" y="14"/>
                </a:cxn>
                <a:cxn ang="0">
                  <a:pos x="0" y="41"/>
                </a:cxn>
                <a:cxn ang="0">
                  <a:pos x="4" y="41"/>
                </a:cxn>
                <a:cxn ang="0">
                  <a:pos x="4" y="41"/>
                </a:cxn>
                <a:cxn ang="0">
                  <a:pos x="9" y="33"/>
                </a:cxn>
                <a:cxn ang="0">
                  <a:pos x="9" y="33"/>
                </a:cxn>
                <a:cxn ang="0">
                  <a:pos x="15" y="23"/>
                </a:cxn>
                <a:cxn ang="0">
                  <a:pos x="15" y="23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18" h="41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01" name="Freeform 730"/>
            <p:cNvSpPr>
              <a:spLocks/>
            </p:cNvSpPr>
            <p:nvPr/>
          </p:nvSpPr>
          <p:spPr bwMode="auto">
            <a:xfrm>
              <a:off x="3236177" y="3227541"/>
              <a:ext cx="94606" cy="103212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14" y="6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25" y="14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17"/>
                </a:cxn>
                <a:cxn ang="0">
                  <a:pos x="26" y="17"/>
                </a:cxn>
                <a:cxn ang="0">
                  <a:pos x="28" y="20"/>
                </a:cxn>
                <a:cxn ang="0">
                  <a:pos x="26" y="23"/>
                </a:cxn>
                <a:cxn ang="0">
                  <a:pos x="21" y="23"/>
                </a:cxn>
                <a:cxn ang="0">
                  <a:pos x="11" y="23"/>
                </a:cxn>
                <a:cxn ang="0">
                  <a:pos x="6" y="28"/>
                </a:cxn>
                <a:cxn ang="0">
                  <a:pos x="4" y="34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3" y="44"/>
                </a:cxn>
                <a:cxn ang="0">
                  <a:pos x="3" y="44"/>
                </a:cxn>
                <a:cxn ang="0">
                  <a:pos x="6" y="47"/>
                </a:cxn>
                <a:cxn ang="0">
                  <a:pos x="6" y="47"/>
                </a:cxn>
                <a:cxn ang="0">
                  <a:pos x="9" y="50"/>
                </a:cxn>
                <a:cxn ang="0">
                  <a:pos x="9" y="50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7" y="53"/>
                </a:cxn>
                <a:cxn ang="0">
                  <a:pos x="17" y="53"/>
                </a:cxn>
                <a:cxn ang="0">
                  <a:pos x="31" y="58"/>
                </a:cxn>
                <a:cxn ang="0">
                  <a:pos x="31" y="58"/>
                </a:cxn>
                <a:cxn ang="0">
                  <a:pos x="37" y="51"/>
                </a:cxn>
                <a:cxn ang="0">
                  <a:pos x="37" y="51"/>
                </a:cxn>
                <a:cxn ang="0">
                  <a:pos x="37" y="51"/>
                </a:cxn>
                <a:cxn ang="0">
                  <a:pos x="37" y="51"/>
                </a:cxn>
                <a:cxn ang="0">
                  <a:pos x="43" y="48"/>
                </a:cxn>
                <a:cxn ang="0">
                  <a:pos x="43" y="45"/>
                </a:cxn>
                <a:cxn ang="0">
                  <a:pos x="45" y="45"/>
                </a:cxn>
                <a:cxn ang="0">
                  <a:pos x="45" y="41"/>
                </a:cxn>
                <a:cxn ang="0">
                  <a:pos x="45" y="41"/>
                </a:cxn>
                <a:cxn ang="0">
                  <a:pos x="46" y="37"/>
                </a:cxn>
                <a:cxn ang="0">
                  <a:pos x="48" y="36"/>
                </a:cxn>
                <a:cxn ang="0">
                  <a:pos x="48" y="36"/>
                </a:cxn>
                <a:cxn ang="0">
                  <a:pos x="51" y="36"/>
                </a:cxn>
                <a:cxn ang="0">
                  <a:pos x="51" y="36"/>
                </a:cxn>
                <a:cxn ang="0">
                  <a:pos x="53" y="34"/>
                </a:cxn>
                <a:cxn ang="0">
                  <a:pos x="57" y="28"/>
                </a:cxn>
                <a:cxn ang="0">
                  <a:pos x="49" y="27"/>
                </a:cxn>
                <a:cxn ang="0">
                  <a:pos x="49" y="27"/>
                </a:cxn>
                <a:cxn ang="0">
                  <a:pos x="45" y="27"/>
                </a:cxn>
                <a:cxn ang="0">
                  <a:pos x="46" y="0"/>
                </a:cxn>
                <a:cxn ang="0">
                  <a:pos x="20" y="0"/>
                </a:cxn>
                <a:cxn ang="0">
                  <a:pos x="20" y="6"/>
                </a:cxn>
              </a:cxnLst>
              <a:rect l="0" t="0" r="r" b="b"/>
              <a:pathLst>
                <a:path w="57" h="58">
                  <a:moveTo>
                    <a:pt x="20" y="6"/>
                  </a:moveTo>
                  <a:lnTo>
                    <a:pt x="14" y="6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5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8" y="20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11" y="23"/>
                  </a:lnTo>
                  <a:lnTo>
                    <a:pt x="6" y="28"/>
                  </a:lnTo>
                  <a:lnTo>
                    <a:pt x="4" y="3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6" y="37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53" y="34"/>
                  </a:lnTo>
                  <a:lnTo>
                    <a:pt x="57" y="28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5" y="27"/>
                  </a:lnTo>
                  <a:lnTo>
                    <a:pt x="46" y="0"/>
                  </a:lnTo>
                  <a:lnTo>
                    <a:pt x="20" y="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02" name="Freeform 731"/>
            <p:cNvSpPr>
              <a:spLocks/>
            </p:cNvSpPr>
            <p:nvPr/>
          </p:nvSpPr>
          <p:spPr bwMode="auto">
            <a:xfrm>
              <a:off x="3308421" y="3268825"/>
              <a:ext cx="137608" cy="74630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0" y="22"/>
                </a:cxn>
                <a:cxn ang="0">
                  <a:pos x="6" y="27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1" y="32"/>
                </a:cxn>
                <a:cxn ang="0">
                  <a:pos x="11" y="32"/>
                </a:cxn>
                <a:cxn ang="0">
                  <a:pos x="17" y="30"/>
                </a:cxn>
                <a:cxn ang="0">
                  <a:pos x="17" y="3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2" y="41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33" y="42"/>
                </a:cxn>
                <a:cxn ang="0">
                  <a:pos x="33" y="42"/>
                </a:cxn>
                <a:cxn ang="0">
                  <a:pos x="37" y="38"/>
                </a:cxn>
                <a:cxn ang="0">
                  <a:pos x="39" y="36"/>
                </a:cxn>
                <a:cxn ang="0">
                  <a:pos x="39" y="36"/>
                </a:cxn>
                <a:cxn ang="0">
                  <a:pos x="36" y="32"/>
                </a:cxn>
                <a:cxn ang="0">
                  <a:pos x="42" y="32"/>
                </a:cxn>
                <a:cxn ang="0">
                  <a:pos x="45" y="28"/>
                </a:cxn>
                <a:cxn ang="0">
                  <a:pos x="48" y="32"/>
                </a:cxn>
                <a:cxn ang="0">
                  <a:pos x="55" y="27"/>
                </a:cxn>
                <a:cxn ang="0">
                  <a:pos x="59" y="22"/>
                </a:cxn>
                <a:cxn ang="0">
                  <a:pos x="62" y="18"/>
                </a:cxn>
                <a:cxn ang="0">
                  <a:pos x="69" y="21"/>
                </a:cxn>
                <a:cxn ang="0">
                  <a:pos x="81" y="18"/>
                </a:cxn>
                <a:cxn ang="0">
                  <a:pos x="83" y="14"/>
                </a:cxn>
                <a:cxn ang="0">
                  <a:pos x="83" y="14"/>
                </a:cxn>
                <a:cxn ang="0">
                  <a:pos x="70" y="7"/>
                </a:cxn>
                <a:cxn ang="0">
                  <a:pos x="64" y="4"/>
                </a:cxn>
                <a:cxn ang="0">
                  <a:pos x="55" y="2"/>
                </a:cxn>
                <a:cxn ang="0">
                  <a:pos x="48" y="2"/>
                </a:cxn>
                <a:cxn ang="0">
                  <a:pos x="48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2" y="4"/>
                </a:cxn>
                <a:cxn ang="0">
                  <a:pos x="37" y="4"/>
                </a:cxn>
                <a:cxn ang="0">
                  <a:pos x="22" y="4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3" y="14"/>
                </a:cxn>
                <a:cxn ang="0">
                  <a:pos x="2" y="18"/>
                </a:cxn>
                <a:cxn ang="0">
                  <a:pos x="2" y="22"/>
                </a:cxn>
              </a:cxnLst>
              <a:rect l="0" t="0" r="r" b="b"/>
              <a:pathLst>
                <a:path w="83" h="42">
                  <a:moveTo>
                    <a:pt x="2" y="22"/>
                  </a:moveTo>
                  <a:lnTo>
                    <a:pt x="0" y="22"/>
                  </a:lnTo>
                  <a:lnTo>
                    <a:pt x="6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41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7" y="38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6" y="32"/>
                  </a:lnTo>
                  <a:lnTo>
                    <a:pt x="42" y="32"/>
                  </a:lnTo>
                  <a:lnTo>
                    <a:pt x="45" y="28"/>
                  </a:lnTo>
                  <a:lnTo>
                    <a:pt x="48" y="32"/>
                  </a:lnTo>
                  <a:lnTo>
                    <a:pt x="55" y="27"/>
                  </a:lnTo>
                  <a:lnTo>
                    <a:pt x="59" y="22"/>
                  </a:lnTo>
                  <a:lnTo>
                    <a:pt x="62" y="18"/>
                  </a:lnTo>
                  <a:lnTo>
                    <a:pt x="69" y="21"/>
                  </a:lnTo>
                  <a:lnTo>
                    <a:pt x="81" y="18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70" y="7"/>
                  </a:lnTo>
                  <a:lnTo>
                    <a:pt x="64" y="4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2" y="4"/>
                  </a:lnTo>
                  <a:lnTo>
                    <a:pt x="37" y="4"/>
                  </a:lnTo>
                  <a:lnTo>
                    <a:pt x="22" y="4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03" name="Freeform 732"/>
            <p:cNvSpPr>
              <a:spLocks/>
            </p:cNvSpPr>
            <p:nvPr/>
          </p:nvSpPr>
          <p:spPr bwMode="auto">
            <a:xfrm>
              <a:off x="3287779" y="3308523"/>
              <a:ext cx="60204" cy="34933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23" y="19"/>
                </a:cxn>
                <a:cxn ang="0">
                  <a:pos x="23" y="19"/>
                </a:cxn>
                <a:cxn ang="0">
                  <a:pos x="31" y="20"/>
                </a:cxn>
                <a:cxn ang="0">
                  <a:pos x="34" y="20"/>
                </a:cxn>
                <a:cxn ang="0">
                  <a:pos x="34" y="20"/>
                </a:cxn>
                <a:cxn ang="0">
                  <a:pos x="34" y="19"/>
                </a:cxn>
                <a:cxn ang="0">
                  <a:pos x="34" y="19"/>
                </a:cxn>
                <a:cxn ang="0">
                  <a:pos x="36" y="14"/>
                </a:cxn>
                <a:cxn ang="0">
                  <a:pos x="36" y="14"/>
                </a:cxn>
                <a:cxn ang="0">
                  <a:pos x="34" y="11"/>
                </a:cxn>
                <a:cxn ang="0">
                  <a:pos x="34" y="11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29" y="8"/>
                </a:cxn>
                <a:cxn ang="0">
                  <a:pos x="29" y="8"/>
                </a:cxn>
                <a:cxn ang="0">
                  <a:pos x="23" y="10"/>
                </a:cxn>
                <a:cxn ang="0">
                  <a:pos x="23" y="10"/>
                </a:cxn>
                <a:cxn ang="0">
                  <a:pos x="22" y="8"/>
                </a:cxn>
                <a:cxn ang="0">
                  <a:pos x="22" y="6"/>
                </a:cxn>
                <a:cxn ang="0">
                  <a:pos x="18" y="5"/>
                </a:cxn>
              </a:cxnLst>
              <a:rect l="0" t="0" r="r" b="b"/>
              <a:pathLst>
                <a:path w="36" h="20">
                  <a:moveTo>
                    <a:pt x="18" y="5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04" name="Freeform 733"/>
            <p:cNvSpPr>
              <a:spLocks/>
            </p:cNvSpPr>
            <p:nvPr/>
          </p:nvSpPr>
          <p:spPr bwMode="auto">
            <a:xfrm>
              <a:off x="3344543" y="3300583"/>
              <a:ext cx="106646" cy="101624"/>
            </a:xfrm>
            <a:custGeom>
              <a:avLst/>
              <a:gdLst/>
              <a:ahLst/>
              <a:cxnLst>
                <a:cxn ang="0">
                  <a:pos x="33" y="9"/>
                </a:cxn>
                <a:cxn ang="0">
                  <a:pos x="23" y="10"/>
                </a:cxn>
                <a:cxn ang="0">
                  <a:pos x="14" y="14"/>
                </a:cxn>
                <a:cxn ang="0">
                  <a:pos x="17" y="18"/>
                </a:cxn>
                <a:cxn ang="0">
                  <a:pos x="15" y="20"/>
                </a:cxn>
                <a:cxn ang="0">
                  <a:pos x="2" y="24"/>
                </a:cxn>
                <a:cxn ang="0">
                  <a:pos x="6" y="31"/>
                </a:cxn>
                <a:cxn ang="0">
                  <a:pos x="6" y="32"/>
                </a:cxn>
                <a:cxn ang="0">
                  <a:pos x="12" y="35"/>
                </a:cxn>
                <a:cxn ang="0">
                  <a:pos x="14" y="37"/>
                </a:cxn>
                <a:cxn ang="0">
                  <a:pos x="19" y="45"/>
                </a:cxn>
                <a:cxn ang="0">
                  <a:pos x="23" y="49"/>
                </a:cxn>
                <a:cxn ang="0">
                  <a:pos x="28" y="51"/>
                </a:cxn>
                <a:cxn ang="0">
                  <a:pos x="34" y="52"/>
                </a:cxn>
                <a:cxn ang="0">
                  <a:pos x="34" y="52"/>
                </a:cxn>
                <a:cxn ang="0">
                  <a:pos x="36" y="54"/>
                </a:cxn>
                <a:cxn ang="0">
                  <a:pos x="37" y="54"/>
                </a:cxn>
                <a:cxn ang="0">
                  <a:pos x="40" y="52"/>
                </a:cxn>
                <a:cxn ang="0">
                  <a:pos x="40" y="51"/>
                </a:cxn>
                <a:cxn ang="0">
                  <a:pos x="42" y="51"/>
                </a:cxn>
                <a:cxn ang="0">
                  <a:pos x="45" y="52"/>
                </a:cxn>
                <a:cxn ang="0">
                  <a:pos x="47" y="55"/>
                </a:cxn>
                <a:cxn ang="0">
                  <a:pos x="51" y="55"/>
                </a:cxn>
                <a:cxn ang="0">
                  <a:pos x="54" y="57"/>
                </a:cxn>
                <a:cxn ang="0">
                  <a:pos x="57" y="57"/>
                </a:cxn>
                <a:cxn ang="0">
                  <a:pos x="57" y="38"/>
                </a:cxn>
                <a:cxn ang="0">
                  <a:pos x="57" y="37"/>
                </a:cxn>
                <a:cxn ang="0">
                  <a:pos x="59" y="26"/>
                </a:cxn>
                <a:cxn ang="0">
                  <a:pos x="59" y="23"/>
                </a:cxn>
                <a:cxn ang="0">
                  <a:pos x="59" y="23"/>
                </a:cxn>
                <a:cxn ang="0">
                  <a:pos x="57" y="23"/>
                </a:cxn>
                <a:cxn ang="0">
                  <a:pos x="57" y="20"/>
                </a:cxn>
                <a:cxn ang="0">
                  <a:pos x="59" y="17"/>
                </a:cxn>
                <a:cxn ang="0">
                  <a:pos x="59" y="14"/>
                </a:cxn>
                <a:cxn ang="0">
                  <a:pos x="61" y="10"/>
                </a:cxn>
                <a:cxn ang="0">
                  <a:pos x="64" y="6"/>
                </a:cxn>
                <a:cxn ang="0">
                  <a:pos x="61" y="1"/>
                </a:cxn>
                <a:cxn ang="0">
                  <a:pos x="59" y="0"/>
                </a:cxn>
                <a:cxn ang="0">
                  <a:pos x="40" y="0"/>
                </a:cxn>
              </a:cxnLst>
              <a:rect l="0" t="0" r="r" b="b"/>
              <a:pathLst>
                <a:path w="64" h="57">
                  <a:moveTo>
                    <a:pt x="37" y="4"/>
                  </a:moveTo>
                  <a:lnTo>
                    <a:pt x="33" y="9"/>
                  </a:lnTo>
                  <a:lnTo>
                    <a:pt x="26" y="14"/>
                  </a:lnTo>
                  <a:lnTo>
                    <a:pt x="23" y="10"/>
                  </a:lnTo>
                  <a:lnTo>
                    <a:pt x="20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1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9" y="34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23" y="49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54" y="5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7"/>
                  </a:lnTo>
                  <a:lnTo>
                    <a:pt x="57" y="37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05" name="Freeform 734"/>
            <p:cNvSpPr>
              <a:spLocks/>
            </p:cNvSpPr>
            <p:nvPr/>
          </p:nvSpPr>
          <p:spPr bwMode="auto">
            <a:xfrm>
              <a:off x="3442588" y="3294231"/>
              <a:ext cx="3440" cy="635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06" name="Freeform 735"/>
            <p:cNvSpPr>
              <a:spLocks/>
            </p:cNvSpPr>
            <p:nvPr/>
          </p:nvSpPr>
          <p:spPr bwMode="auto">
            <a:xfrm>
              <a:off x="3882933" y="4707437"/>
              <a:ext cx="17201" cy="47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07" name="Freeform 736"/>
            <p:cNvSpPr>
              <a:spLocks/>
            </p:cNvSpPr>
            <p:nvPr/>
          </p:nvSpPr>
          <p:spPr bwMode="auto">
            <a:xfrm>
              <a:off x="3638679" y="4737607"/>
              <a:ext cx="32682" cy="58751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6"/>
                </a:cxn>
                <a:cxn ang="0">
                  <a:pos x="14" y="10"/>
                </a:cxn>
                <a:cxn ang="0">
                  <a:pos x="16" y="6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5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3" y="14"/>
                </a:cxn>
                <a:cxn ang="0">
                  <a:pos x="6" y="16"/>
                </a:cxn>
                <a:cxn ang="0">
                  <a:pos x="5" y="19"/>
                </a:cxn>
                <a:cxn ang="0">
                  <a:pos x="3" y="20"/>
                </a:cxn>
                <a:cxn ang="0">
                  <a:pos x="9" y="25"/>
                </a:cxn>
                <a:cxn ang="0">
                  <a:pos x="9" y="22"/>
                </a:cxn>
                <a:cxn ang="0">
                  <a:pos x="9" y="19"/>
                </a:cxn>
                <a:cxn ang="0">
                  <a:pos x="11" y="16"/>
                </a:cxn>
                <a:cxn ang="0">
                  <a:pos x="11" y="20"/>
                </a:cxn>
                <a:cxn ang="0">
                  <a:pos x="9" y="25"/>
                </a:cxn>
                <a:cxn ang="0">
                  <a:pos x="9" y="28"/>
                </a:cxn>
                <a:cxn ang="0">
                  <a:pos x="11" y="30"/>
                </a:cxn>
                <a:cxn ang="0">
                  <a:pos x="11" y="30"/>
                </a:cxn>
                <a:cxn ang="0">
                  <a:pos x="12" y="33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19" y="20"/>
                </a:cxn>
                <a:cxn ang="0">
                  <a:pos x="17" y="19"/>
                </a:cxn>
                <a:cxn ang="0">
                  <a:pos x="17" y="16"/>
                </a:cxn>
              </a:cxnLst>
              <a:rect l="0" t="0" r="r" b="b"/>
              <a:pathLst>
                <a:path w="20" h="33">
                  <a:moveTo>
                    <a:pt x="17" y="16"/>
                  </a:move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3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20"/>
                  </a:lnTo>
                  <a:lnTo>
                    <a:pt x="5" y="24"/>
                  </a:lnTo>
                  <a:lnTo>
                    <a:pt x="9" y="25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08" name="Freeform 737"/>
            <p:cNvSpPr>
              <a:spLocks/>
            </p:cNvSpPr>
            <p:nvPr/>
          </p:nvSpPr>
          <p:spPr bwMode="auto">
            <a:xfrm>
              <a:off x="3654161" y="4786831"/>
              <a:ext cx="3440" cy="476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09" name="Freeform 738"/>
            <p:cNvSpPr>
              <a:spLocks/>
            </p:cNvSpPr>
            <p:nvPr/>
          </p:nvSpPr>
          <p:spPr bwMode="auto">
            <a:xfrm>
              <a:off x="3659320" y="4796358"/>
              <a:ext cx="3440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10" name="Freeform 739"/>
            <p:cNvSpPr>
              <a:spLocks/>
            </p:cNvSpPr>
            <p:nvPr/>
          </p:nvSpPr>
          <p:spPr bwMode="auto">
            <a:xfrm>
              <a:off x="3657601" y="4791595"/>
              <a:ext cx="1720" cy="476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11" name="Freeform 740"/>
            <p:cNvSpPr>
              <a:spLocks/>
            </p:cNvSpPr>
            <p:nvPr/>
          </p:nvSpPr>
          <p:spPr bwMode="auto">
            <a:xfrm>
              <a:off x="3693722" y="4937679"/>
              <a:ext cx="5161" cy="317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12" name="Freeform 741"/>
            <p:cNvSpPr>
              <a:spLocks/>
            </p:cNvSpPr>
            <p:nvPr/>
          </p:nvSpPr>
          <p:spPr bwMode="auto">
            <a:xfrm>
              <a:off x="3662761" y="4931328"/>
              <a:ext cx="98046" cy="47636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19" y="5"/>
                </a:cxn>
                <a:cxn ang="0">
                  <a:pos x="15" y="8"/>
                </a:cxn>
                <a:cxn ang="0">
                  <a:pos x="11" y="11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5" y="17"/>
                </a:cxn>
                <a:cxn ang="0">
                  <a:pos x="5" y="19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11" y="19"/>
                </a:cxn>
                <a:cxn ang="0">
                  <a:pos x="12" y="17"/>
                </a:cxn>
                <a:cxn ang="0">
                  <a:pos x="15" y="14"/>
                </a:cxn>
                <a:cxn ang="0">
                  <a:pos x="19" y="12"/>
                </a:cxn>
                <a:cxn ang="0">
                  <a:pos x="20" y="12"/>
                </a:cxn>
                <a:cxn ang="0">
                  <a:pos x="22" y="12"/>
                </a:cxn>
                <a:cxn ang="0">
                  <a:pos x="28" y="14"/>
                </a:cxn>
                <a:cxn ang="0">
                  <a:pos x="25" y="17"/>
                </a:cxn>
                <a:cxn ang="0">
                  <a:pos x="17" y="19"/>
                </a:cxn>
                <a:cxn ang="0">
                  <a:pos x="15" y="19"/>
                </a:cxn>
                <a:cxn ang="0">
                  <a:pos x="14" y="19"/>
                </a:cxn>
                <a:cxn ang="0">
                  <a:pos x="12" y="20"/>
                </a:cxn>
                <a:cxn ang="0">
                  <a:pos x="11" y="22"/>
                </a:cxn>
                <a:cxn ang="0">
                  <a:pos x="9" y="22"/>
                </a:cxn>
                <a:cxn ang="0">
                  <a:pos x="5" y="23"/>
                </a:cxn>
                <a:cxn ang="0">
                  <a:pos x="2" y="26"/>
                </a:cxn>
                <a:cxn ang="0">
                  <a:pos x="14" y="23"/>
                </a:cxn>
                <a:cxn ang="0">
                  <a:pos x="17" y="23"/>
                </a:cxn>
                <a:cxn ang="0">
                  <a:pos x="20" y="22"/>
                </a:cxn>
                <a:cxn ang="0">
                  <a:pos x="23" y="20"/>
                </a:cxn>
                <a:cxn ang="0">
                  <a:pos x="25" y="20"/>
                </a:cxn>
                <a:cxn ang="0">
                  <a:pos x="25" y="20"/>
                </a:cxn>
                <a:cxn ang="0">
                  <a:pos x="25" y="20"/>
                </a:cxn>
                <a:cxn ang="0">
                  <a:pos x="23" y="23"/>
                </a:cxn>
                <a:cxn ang="0">
                  <a:pos x="23" y="25"/>
                </a:cxn>
                <a:cxn ang="0">
                  <a:pos x="23" y="25"/>
                </a:cxn>
                <a:cxn ang="0">
                  <a:pos x="25" y="26"/>
                </a:cxn>
                <a:cxn ang="0">
                  <a:pos x="25" y="26"/>
                </a:cxn>
                <a:cxn ang="0">
                  <a:pos x="26" y="26"/>
                </a:cxn>
                <a:cxn ang="0">
                  <a:pos x="29" y="25"/>
                </a:cxn>
                <a:cxn ang="0">
                  <a:pos x="31" y="23"/>
                </a:cxn>
                <a:cxn ang="0">
                  <a:pos x="31" y="22"/>
                </a:cxn>
                <a:cxn ang="0">
                  <a:pos x="33" y="22"/>
                </a:cxn>
                <a:cxn ang="0">
                  <a:pos x="33" y="20"/>
                </a:cxn>
                <a:cxn ang="0">
                  <a:pos x="37" y="17"/>
                </a:cxn>
                <a:cxn ang="0">
                  <a:pos x="39" y="17"/>
                </a:cxn>
                <a:cxn ang="0">
                  <a:pos x="42" y="17"/>
                </a:cxn>
                <a:cxn ang="0">
                  <a:pos x="42" y="15"/>
                </a:cxn>
                <a:cxn ang="0">
                  <a:pos x="45" y="15"/>
                </a:cxn>
                <a:cxn ang="0">
                  <a:pos x="47" y="14"/>
                </a:cxn>
                <a:cxn ang="0">
                  <a:pos x="51" y="14"/>
                </a:cxn>
                <a:cxn ang="0">
                  <a:pos x="54" y="14"/>
                </a:cxn>
                <a:cxn ang="0">
                  <a:pos x="57" y="14"/>
                </a:cxn>
                <a:cxn ang="0">
                  <a:pos x="59" y="8"/>
                </a:cxn>
                <a:cxn ang="0">
                  <a:pos x="54" y="5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34" y="6"/>
                </a:cxn>
                <a:cxn ang="0">
                  <a:pos x="28" y="5"/>
                </a:cxn>
                <a:cxn ang="0">
                  <a:pos x="23" y="3"/>
                </a:cxn>
                <a:cxn ang="0">
                  <a:pos x="23" y="0"/>
                </a:cxn>
                <a:cxn ang="0">
                  <a:pos x="22" y="3"/>
                </a:cxn>
              </a:cxnLst>
              <a:rect l="0" t="0" r="r" b="b"/>
              <a:pathLst>
                <a:path w="59" h="26">
                  <a:moveTo>
                    <a:pt x="22" y="3"/>
                  </a:moveTo>
                  <a:lnTo>
                    <a:pt x="22" y="3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5" y="23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6" y="19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9" y="17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7" y="14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13" name="Freeform 742"/>
            <p:cNvSpPr>
              <a:spLocks/>
            </p:cNvSpPr>
            <p:nvPr/>
          </p:nvSpPr>
          <p:spPr bwMode="auto">
            <a:xfrm>
              <a:off x="3649000" y="4931328"/>
              <a:ext cx="25802" cy="26993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5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5"/>
                </a:cxn>
                <a:cxn ang="0">
                  <a:pos x="8" y="15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11" y="11"/>
                </a:cxn>
                <a:cxn ang="0">
                  <a:pos x="13" y="9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6" h="15">
                  <a:moveTo>
                    <a:pt x="14" y="3"/>
                  </a:moveTo>
                  <a:lnTo>
                    <a:pt x="11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14" name="Freeform 743"/>
            <p:cNvSpPr>
              <a:spLocks/>
            </p:cNvSpPr>
            <p:nvPr/>
          </p:nvSpPr>
          <p:spPr bwMode="auto">
            <a:xfrm>
              <a:off x="3669641" y="4945618"/>
              <a:ext cx="1721" cy="3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15" name="Freeform 744"/>
            <p:cNvSpPr>
              <a:spLocks/>
            </p:cNvSpPr>
            <p:nvPr/>
          </p:nvSpPr>
          <p:spPr bwMode="auto">
            <a:xfrm>
              <a:off x="3669641" y="4942442"/>
              <a:ext cx="5161" cy="31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16" name="Freeform 745"/>
            <p:cNvSpPr>
              <a:spLocks/>
            </p:cNvSpPr>
            <p:nvPr/>
          </p:nvSpPr>
          <p:spPr bwMode="auto">
            <a:xfrm>
              <a:off x="3645560" y="4902746"/>
              <a:ext cx="12041" cy="1270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17" name="Freeform 746"/>
            <p:cNvSpPr>
              <a:spLocks/>
            </p:cNvSpPr>
            <p:nvPr/>
          </p:nvSpPr>
          <p:spPr bwMode="auto">
            <a:xfrm>
              <a:off x="3635239" y="4902746"/>
              <a:ext cx="18922" cy="20642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lnTo>
                    <a:pt x="10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8" y="7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18" name="Freeform 747"/>
            <p:cNvSpPr>
              <a:spLocks/>
            </p:cNvSpPr>
            <p:nvPr/>
          </p:nvSpPr>
          <p:spPr bwMode="auto">
            <a:xfrm>
              <a:off x="3662761" y="4978964"/>
              <a:ext cx="1721" cy="31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19" name="Freeform 748"/>
            <p:cNvSpPr>
              <a:spLocks/>
            </p:cNvSpPr>
            <p:nvPr/>
          </p:nvSpPr>
          <p:spPr bwMode="auto">
            <a:xfrm>
              <a:off x="4380042" y="2119206"/>
              <a:ext cx="18921" cy="1429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6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7" y="5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0" y="3"/>
                </a:cxn>
              </a:cxnLst>
              <a:rect l="0" t="0" r="r" b="b"/>
              <a:pathLst>
                <a:path w="11" h="8">
                  <a:moveTo>
                    <a:pt x="0" y="3"/>
                  </a:moveTo>
                  <a:lnTo>
                    <a:pt x="1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3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20" name="Freeform 749"/>
            <p:cNvSpPr>
              <a:spLocks/>
            </p:cNvSpPr>
            <p:nvPr/>
          </p:nvSpPr>
          <p:spPr bwMode="auto">
            <a:xfrm>
              <a:off x="3251658" y="1623790"/>
              <a:ext cx="701800" cy="185782"/>
            </a:xfrm>
            <a:custGeom>
              <a:avLst/>
              <a:gdLst/>
              <a:ahLst/>
              <a:cxnLst>
                <a:cxn ang="0">
                  <a:pos x="394" y="5"/>
                </a:cxn>
                <a:cxn ang="0">
                  <a:pos x="373" y="3"/>
                </a:cxn>
                <a:cxn ang="0">
                  <a:pos x="348" y="5"/>
                </a:cxn>
                <a:cxn ang="0">
                  <a:pos x="351" y="3"/>
                </a:cxn>
                <a:cxn ang="0">
                  <a:pos x="323" y="3"/>
                </a:cxn>
                <a:cxn ang="0">
                  <a:pos x="301" y="0"/>
                </a:cxn>
                <a:cxn ang="0">
                  <a:pos x="286" y="3"/>
                </a:cxn>
                <a:cxn ang="0">
                  <a:pos x="270" y="0"/>
                </a:cxn>
                <a:cxn ang="0">
                  <a:pos x="208" y="0"/>
                </a:cxn>
                <a:cxn ang="0">
                  <a:pos x="203" y="3"/>
                </a:cxn>
                <a:cxn ang="0">
                  <a:pos x="190" y="5"/>
                </a:cxn>
                <a:cxn ang="0">
                  <a:pos x="155" y="3"/>
                </a:cxn>
                <a:cxn ang="0">
                  <a:pos x="162" y="17"/>
                </a:cxn>
                <a:cxn ang="0">
                  <a:pos x="162" y="17"/>
                </a:cxn>
                <a:cxn ang="0">
                  <a:pos x="124" y="14"/>
                </a:cxn>
                <a:cxn ang="0">
                  <a:pos x="98" y="17"/>
                </a:cxn>
                <a:cxn ang="0">
                  <a:pos x="26" y="17"/>
                </a:cxn>
                <a:cxn ang="0">
                  <a:pos x="5" y="19"/>
                </a:cxn>
                <a:cxn ang="0">
                  <a:pos x="40" y="30"/>
                </a:cxn>
                <a:cxn ang="0">
                  <a:pos x="85" y="27"/>
                </a:cxn>
                <a:cxn ang="0">
                  <a:pos x="124" y="27"/>
                </a:cxn>
                <a:cxn ang="0">
                  <a:pos x="103" y="30"/>
                </a:cxn>
                <a:cxn ang="0">
                  <a:pos x="141" y="34"/>
                </a:cxn>
                <a:cxn ang="0">
                  <a:pos x="169" y="28"/>
                </a:cxn>
                <a:cxn ang="0">
                  <a:pos x="211" y="24"/>
                </a:cxn>
                <a:cxn ang="0">
                  <a:pos x="188" y="36"/>
                </a:cxn>
                <a:cxn ang="0">
                  <a:pos x="141" y="47"/>
                </a:cxn>
                <a:cxn ang="0">
                  <a:pos x="130" y="45"/>
                </a:cxn>
                <a:cxn ang="0">
                  <a:pos x="87" y="39"/>
                </a:cxn>
                <a:cxn ang="0">
                  <a:pos x="109" y="56"/>
                </a:cxn>
                <a:cxn ang="0">
                  <a:pos x="121" y="61"/>
                </a:cxn>
                <a:cxn ang="0">
                  <a:pos x="76" y="61"/>
                </a:cxn>
                <a:cxn ang="0">
                  <a:pos x="101" y="66"/>
                </a:cxn>
                <a:cxn ang="0">
                  <a:pos x="110" y="79"/>
                </a:cxn>
                <a:cxn ang="0">
                  <a:pos x="99" y="81"/>
                </a:cxn>
                <a:cxn ang="0">
                  <a:pos x="78" y="76"/>
                </a:cxn>
                <a:cxn ang="0">
                  <a:pos x="68" y="72"/>
                </a:cxn>
                <a:cxn ang="0">
                  <a:pos x="42" y="83"/>
                </a:cxn>
                <a:cxn ang="0">
                  <a:pos x="47" y="93"/>
                </a:cxn>
                <a:cxn ang="0">
                  <a:pos x="93" y="95"/>
                </a:cxn>
                <a:cxn ang="0">
                  <a:pos x="129" y="89"/>
                </a:cxn>
                <a:cxn ang="0">
                  <a:pos x="155" y="98"/>
                </a:cxn>
                <a:cxn ang="0">
                  <a:pos x="169" y="103"/>
                </a:cxn>
                <a:cxn ang="0">
                  <a:pos x="186" y="90"/>
                </a:cxn>
                <a:cxn ang="0">
                  <a:pos x="162" y="83"/>
                </a:cxn>
                <a:cxn ang="0">
                  <a:pos x="140" y="84"/>
                </a:cxn>
                <a:cxn ang="0">
                  <a:pos x="179" y="81"/>
                </a:cxn>
                <a:cxn ang="0">
                  <a:pos x="216" y="69"/>
                </a:cxn>
                <a:cxn ang="0">
                  <a:pos x="202" y="52"/>
                </a:cxn>
                <a:cxn ang="0">
                  <a:pos x="253" y="52"/>
                </a:cxn>
                <a:cxn ang="0">
                  <a:pos x="286" y="47"/>
                </a:cxn>
                <a:cxn ang="0">
                  <a:pos x="317" y="36"/>
                </a:cxn>
                <a:cxn ang="0">
                  <a:pos x="360" y="27"/>
                </a:cxn>
                <a:cxn ang="0">
                  <a:pos x="385" y="20"/>
                </a:cxn>
              </a:cxnLst>
              <a:rect l="0" t="0" r="r" b="b"/>
              <a:pathLst>
                <a:path w="422" h="104">
                  <a:moveTo>
                    <a:pt x="413" y="10"/>
                  </a:moveTo>
                  <a:lnTo>
                    <a:pt x="402" y="1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94" y="5"/>
                  </a:lnTo>
                  <a:lnTo>
                    <a:pt x="394" y="5"/>
                  </a:lnTo>
                  <a:lnTo>
                    <a:pt x="391" y="5"/>
                  </a:lnTo>
                  <a:lnTo>
                    <a:pt x="387" y="7"/>
                  </a:lnTo>
                  <a:lnTo>
                    <a:pt x="387" y="7"/>
                  </a:lnTo>
                  <a:lnTo>
                    <a:pt x="376" y="5"/>
                  </a:lnTo>
                  <a:lnTo>
                    <a:pt x="376" y="5"/>
                  </a:lnTo>
                  <a:lnTo>
                    <a:pt x="373" y="3"/>
                  </a:lnTo>
                  <a:lnTo>
                    <a:pt x="373" y="3"/>
                  </a:lnTo>
                  <a:lnTo>
                    <a:pt x="365" y="5"/>
                  </a:lnTo>
                  <a:lnTo>
                    <a:pt x="365" y="5"/>
                  </a:lnTo>
                  <a:lnTo>
                    <a:pt x="360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3" y="7"/>
                  </a:lnTo>
                  <a:lnTo>
                    <a:pt x="343" y="7"/>
                  </a:lnTo>
                  <a:lnTo>
                    <a:pt x="339" y="8"/>
                  </a:lnTo>
                  <a:lnTo>
                    <a:pt x="339" y="8"/>
                  </a:lnTo>
                  <a:lnTo>
                    <a:pt x="326" y="7"/>
                  </a:lnTo>
                  <a:lnTo>
                    <a:pt x="351" y="3"/>
                  </a:lnTo>
                  <a:lnTo>
                    <a:pt x="351" y="3"/>
                  </a:lnTo>
                  <a:lnTo>
                    <a:pt x="340" y="3"/>
                  </a:lnTo>
                  <a:lnTo>
                    <a:pt x="340" y="3"/>
                  </a:lnTo>
                  <a:lnTo>
                    <a:pt x="331" y="3"/>
                  </a:lnTo>
                  <a:lnTo>
                    <a:pt x="323" y="3"/>
                  </a:lnTo>
                  <a:lnTo>
                    <a:pt x="323" y="3"/>
                  </a:lnTo>
                  <a:lnTo>
                    <a:pt x="311" y="3"/>
                  </a:lnTo>
                  <a:lnTo>
                    <a:pt x="311" y="3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95" y="3"/>
                  </a:lnTo>
                  <a:lnTo>
                    <a:pt x="295" y="3"/>
                  </a:lnTo>
                  <a:lnTo>
                    <a:pt x="289" y="5"/>
                  </a:lnTo>
                  <a:lnTo>
                    <a:pt x="289" y="5"/>
                  </a:lnTo>
                  <a:lnTo>
                    <a:pt x="286" y="3"/>
                  </a:lnTo>
                  <a:lnTo>
                    <a:pt x="286" y="3"/>
                  </a:lnTo>
                  <a:lnTo>
                    <a:pt x="281" y="3"/>
                  </a:lnTo>
                  <a:lnTo>
                    <a:pt x="281" y="3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2" y="2"/>
                  </a:lnTo>
                  <a:lnTo>
                    <a:pt x="262" y="7"/>
                  </a:lnTo>
                  <a:lnTo>
                    <a:pt x="244" y="3"/>
                  </a:lnTo>
                  <a:lnTo>
                    <a:pt x="239" y="2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90" y="5"/>
                  </a:lnTo>
                  <a:lnTo>
                    <a:pt x="183" y="3"/>
                  </a:lnTo>
                  <a:lnTo>
                    <a:pt x="176" y="3"/>
                  </a:lnTo>
                  <a:lnTo>
                    <a:pt x="174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55" y="3"/>
                  </a:lnTo>
                  <a:lnTo>
                    <a:pt x="152" y="7"/>
                  </a:lnTo>
                  <a:lnTo>
                    <a:pt x="126" y="10"/>
                  </a:lnTo>
                  <a:lnTo>
                    <a:pt x="135" y="13"/>
                  </a:lnTo>
                  <a:lnTo>
                    <a:pt x="138" y="13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3" y="17"/>
                  </a:lnTo>
                  <a:lnTo>
                    <a:pt x="171" y="19"/>
                  </a:lnTo>
                  <a:lnTo>
                    <a:pt x="163" y="17"/>
                  </a:lnTo>
                  <a:lnTo>
                    <a:pt x="163" y="17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2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103" y="11"/>
                  </a:lnTo>
                  <a:lnTo>
                    <a:pt x="96" y="10"/>
                  </a:lnTo>
                  <a:lnTo>
                    <a:pt x="93" y="11"/>
                  </a:lnTo>
                  <a:lnTo>
                    <a:pt x="98" y="17"/>
                  </a:lnTo>
                  <a:lnTo>
                    <a:pt x="79" y="16"/>
                  </a:lnTo>
                  <a:lnTo>
                    <a:pt x="64" y="14"/>
                  </a:lnTo>
                  <a:lnTo>
                    <a:pt x="54" y="14"/>
                  </a:lnTo>
                  <a:lnTo>
                    <a:pt x="34" y="20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4" y="24"/>
                  </a:lnTo>
                  <a:lnTo>
                    <a:pt x="31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53" y="30"/>
                  </a:lnTo>
                  <a:lnTo>
                    <a:pt x="67" y="30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5" y="25"/>
                  </a:lnTo>
                  <a:lnTo>
                    <a:pt x="124" y="27"/>
                  </a:lnTo>
                  <a:lnTo>
                    <a:pt x="124" y="27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90" y="28"/>
                  </a:lnTo>
                  <a:lnTo>
                    <a:pt x="76" y="34"/>
                  </a:lnTo>
                  <a:lnTo>
                    <a:pt x="81" y="36"/>
                  </a:lnTo>
                  <a:lnTo>
                    <a:pt x="118" y="36"/>
                  </a:lnTo>
                  <a:lnTo>
                    <a:pt x="134" y="33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54" y="33"/>
                  </a:lnTo>
                  <a:lnTo>
                    <a:pt x="163" y="33"/>
                  </a:lnTo>
                  <a:lnTo>
                    <a:pt x="168" y="31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79" y="30"/>
                  </a:lnTo>
                  <a:lnTo>
                    <a:pt x="179" y="30"/>
                  </a:lnTo>
                  <a:lnTo>
                    <a:pt x="183" y="28"/>
                  </a:lnTo>
                  <a:lnTo>
                    <a:pt x="205" y="24"/>
                  </a:lnTo>
                  <a:lnTo>
                    <a:pt x="211" y="24"/>
                  </a:lnTo>
                  <a:lnTo>
                    <a:pt x="211" y="24"/>
                  </a:lnTo>
                  <a:lnTo>
                    <a:pt x="211" y="30"/>
                  </a:lnTo>
                  <a:lnTo>
                    <a:pt x="210" y="33"/>
                  </a:lnTo>
                  <a:lnTo>
                    <a:pt x="202" y="33"/>
                  </a:lnTo>
                  <a:lnTo>
                    <a:pt x="202" y="33"/>
                  </a:lnTo>
                  <a:lnTo>
                    <a:pt x="193" y="31"/>
                  </a:lnTo>
                  <a:lnTo>
                    <a:pt x="188" y="36"/>
                  </a:lnTo>
                  <a:lnTo>
                    <a:pt x="183" y="33"/>
                  </a:lnTo>
                  <a:lnTo>
                    <a:pt x="169" y="36"/>
                  </a:lnTo>
                  <a:lnTo>
                    <a:pt x="123" y="39"/>
                  </a:lnTo>
                  <a:lnTo>
                    <a:pt x="124" y="41"/>
                  </a:lnTo>
                  <a:lnTo>
                    <a:pt x="129" y="44"/>
                  </a:lnTo>
                  <a:lnTo>
                    <a:pt x="141" y="47"/>
                  </a:lnTo>
                  <a:lnTo>
                    <a:pt x="141" y="47"/>
                  </a:lnTo>
                  <a:lnTo>
                    <a:pt x="154" y="48"/>
                  </a:lnTo>
                  <a:lnTo>
                    <a:pt x="154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30" y="45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0" y="39"/>
                  </a:lnTo>
                  <a:lnTo>
                    <a:pt x="87" y="39"/>
                  </a:lnTo>
                  <a:lnTo>
                    <a:pt x="71" y="38"/>
                  </a:lnTo>
                  <a:lnTo>
                    <a:pt x="70" y="44"/>
                  </a:lnTo>
                  <a:lnTo>
                    <a:pt x="76" y="47"/>
                  </a:lnTo>
                  <a:lnTo>
                    <a:pt x="93" y="48"/>
                  </a:lnTo>
                  <a:lnTo>
                    <a:pt x="99" y="55"/>
                  </a:lnTo>
                  <a:lnTo>
                    <a:pt x="109" y="56"/>
                  </a:lnTo>
                  <a:lnTo>
                    <a:pt x="130" y="59"/>
                  </a:lnTo>
                  <a:lnTo>
                    <a:pt x="138" y="58"/>
                  </a:lnTo>
                  <a:lnTo>
                    <a:pt x="130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1" y="61"/>
                  </a:lnTo>
                  <a:lnTo>
                    <a:pt x="121" y="61"/>
                  </a:lnTo>
                  <a:lnTo>
                    <a:pt x="113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81" y="69"/>
                  </a:lnTo>
                  <a:lnTo>
                    <a:pt x="87" y="72"/>
                  </a:lnTo>
                  <a:lnTo>
                    <a:pt x="101" y="64"/>
                  </a:lnTo>
                  <a:lnTo>
                    <a:pt x="101" y="66"/>
                  </a:lnTo>
                  <a:lnTo>
                    <a:pt x="101" y="66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06" y="73"/>
                  </a:lnTo>
                  <a:lnTo>
                    <a:pt x="106" y="73"/>
                  </a:lnTo>
                  <a:lnTo>
                    <a:pt x="110" y="79"/>
                  </a:lnTo>
                  <a:lnTo>
                    <a:pt x="120" y="75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10" y="81"/>
                  </a:lnTo>
                  <a:lnTo>
                    <a:pt x="99" y="81"/>
                  </a:lnTo>
                  <a:lnTo>
                    <a:pt x="99" y="81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5" y="73"/>
                  </a:lnTo>
                  <a:lnTo>
                    <a:pt x="75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50" y="72"/>
                  </a:lnTo>
                  <a:lnTo>
                    <a:pt x="42" y="83"/>
                  </a:lnTo>
                  <a:lnTo>
                    <a:pt x="37" y="86"/>
                  </a:lnTo>
                  <a:lnTo>
                    <a:pt x="31" y="89"/>
                  </a:lnTo>
                  <a:lnTo>
                    <a:pt x="25" y="87"/>
                  </a:lnTo>
                  <a:lnTo>
                    <a:pt x="22" y="89"/>
                  </a:lnTo>
                  <a:lnTo>
                    <a:pt x="37" y="93"/>
                  </a:lnTo>
                  <a:lnTo>
                    <a:pt x="47" y="93"/>
                  </a:lnTo>
                  <a:lnTo>
                    <a:pt x="59" y="97"/>
                  </a:lnTo>
                  <a:lnTo>
                    <a:pt x="61" y="90"/>
                  </a:lnTo>
                  <a:lnTo>
                    <a:pt x="64" y="93"/>
                  </a:lnTo>
                  <a:lnTo>
                    <a:pt x="73" y="90"/>
                  </a:lnTo>
                  <a:lnTo>
                    <a:pt x="85" y="95"/>
                  </a:lnTo>
                  <a:lnTo>
                    <a:pt x="93" y="95"/>
                  </a:lnTo>
                  <a:lnTo>
                    <a:pt x="109" y="93"/>
                  </a:lnTo>
                  <a:lnTo>
                    <a:pt x="117" y="93"/>
                  </a:lnTo>
                  <a:lnTo>
                    <a:pt x="118" y="93"/>
                  </a:lnTo>
                  <a:lnTo>
                    <a:pt x="120" y="90"/>
                  </a:lnTo>
                  <a:lnTo>
                    <a:pt x="124" y="92"/>
                  </a:lnTo>
                  <a:lnTo>
                    <a:pt x="129" y="89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43" y="92"/>
                  </a:lnTo>
                  <a:lnTo>
                    <a:pt x="149" y="92"/>
                  </a:lnTo>
                  <a:lnTo>
                    <a:pt x="149" y="98"/>
                  </a:lnTo>
                  <a:lnTo>
                    <a:pt x="155" y="98"/>
                  </a:lnTo>
                  <a:lnTo>
                    <a:pt x="155" y="98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2" y="95"/>
                  </a:lnTo>
                  <a:lnTo>
                    <a:pt x="172" y="98"/>
                  </a:lnTo>
                  <a:lnTo>
                    <a:pt x="169" y="103"/>
                  </a:lnTo>
                  <a:lnTo>
                    <a:pt x="176" y="104"/>
                  </a:lnTo>
                  <a:lnTo>
                    <a:pt x="176" y="100"/>
                  </a:lnTo>
                  <a:lnTo>
                    <a:pt x="180" y="95"/>
                  </a:lnTo>
                  <a:lnTo>
                    <a:pt x="190" y="93"/>
                  </a:lnTo>
                  <a:lnTo>
                    <a:pt x="186" y="90"/>
                  </a:lnTo>
                  <a:lnTo>
                    <a:pt x="186" y="90"/>
                  </a:lnTo>
                  <a:lnTo>
                    <a:pt x="180" y="86"/>
                  </a:lnTo>
                  <a:lnTo>
                    <a:pt x="180" y="86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4" y="84"/>
                  </a:lnTo>
                  <a:lnTo>
                    <a:pt x="162" y="83"/>
                  </a:lnTo>
                  <a:lnTo>
                    <a:pt x="162" y="83"/>
                  </a:lnTo>
                  <a:lnTo>
                    <a:pt x="157" y="83"/>
                  </a:lnTo>
                  <a:lnTo>
                    <a:pt x="151" y="83"/>
                  </a:lnTo>
                  <a:lnTo>
                    <a:pt x="151" y="83"/>
                  </a:lnTo>
                  <a:lnTo>
                    <a:pt x="146" y="83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35" y="83"/>
                  </a:lnTo>
                  <a:lnTo>
                    <a:pt x="137" y="75"/>
                  </a:lnTo>
                  <a:lnTo>
                    <a:pt x="141" y="78"/>
                  </a:lnTo>
                  <a:lnTo>
                    <a:pt x="151" y="79"/>
                  </a:lnTo>
                  <a:lnTo>
                    <a:pt x="179" y="81"/>
                  </a:lnTo>
                  <a:lnTo>
                    <a:pt x="191" y="78"/>
                  </a:lnTo>
                  <a:lnTo>
                    <a:pt x="193" y="75"/>
                  </a:lnTo>
                  <a:lnTo>
                    <a:pt x="190" y="73"/>
                  </a:lnTo>
                  <a:lnTo>
                    <a:pt x="190" y="70"/>
                  </a:lnTo>
                  <a:lnTo>
                    <a:pt x="217" y="72"/>
                  </a:lnTo>
                  <a:lnTo>
                    <a:pt x="216" y="69"/>
                  </a:lnTo>
                  <a:lnTo>
                    <a:pt x="211" y="61"/>
                  </a:lnTo>
                  <a:lnTo>
                    <a:pt x="207" y="58"/>
                  </a:lnTo>
                  <a:lnTo>
                    <a:pt x="199" y="58"/>
                  </a:lnTo>
                  <a:lnTo>
                    <a:pt x="183" y="56"/>
                  </a:lnTo>
                  <a:lnTo>
                    <a:pt x="190" y="53"/>
                  </a:lnTo>
                  <a:lnTo>
                    <a:pt x="202" y="52"/>
                  </a:lnTo>
                  <a:lnTo>
                    <a:pt x="219" y="52"/>
                  </a:lnTo>
                  <a:lnTo>
                    <a:pt x="219" y="52"/>
                  </a:lnTo>
                  <a:lnTo>
                    <a:pt x="228" y="53"/>
                  </a:lnTo>
                  <a:lnTo>
                    <a:pt x="228" y="53"/>
                  </a:lnTo>
                  <a:lnTo>
                    <a:pt x="245" y="52"/>
                  </a:lnTo>
                  <a:lnTo>
                    <a:pt x="253" y="52"/>
                  </a:lnTo>
                  <a:lnTo>
                    <a:pt x="253" y="50"/>
                  </a:lnTo>
                  <a:lnTo>
                    <a:pt x="238" y="47"/>
                  </a:lnTo>
                  <a:lnTo>
                    <a:pt x="255" y="47"/>
                  </a:lnTo>
                  <a:lnTo>
                    <a:pt x="264" y="50"/>
                  </a:lnTo>
                  <a:lnTo>
                    <a:pt x="278" y="47"/>
                  </a:lnTo>
                  <a:lnTo>
                    <a:pt x="286" y="47"/>
                  </a:lnTo>
                  <a:lnTo>
                    <a:pt x="287" y="36"/>
                  </a:lnTo>
                  <a:lnTo>
                    <a:pt x="292" y="36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29" y="33"/>
                  </a:lnTo>
                  <a:lnTo>
                    <a:pt x="339" y="33"/>
                  </a:lnTo>
                  <a:lnTo>
                    <a:pt x="339" y="33"/>
                  </a:lnTo>
                  <a:lnTo>
                    <a:pt x="351" y="28"/>
                  </a:lnTo>
                  <a:lnTo>
                    <a:pt x="351" y="28"/>
                  </a:lnTo>
                  <a:lnTo>
                    <a:pt x="360" y="27"/>
                  </a:lnTo>
                  <a:lnTo>
                    <a:pt x="368" y="27"/>
                  </a:lnTo>
                  <a:lnTo>
                    <a:pt x="368" y="27"/>
                  </a:lnTo>
                  <a:lnTo>
                    <a:pt x="377" y="25"/>
                  </a:lnTo>
                  <a:lnTo>
                    <a:pt x="379" y="20"/>
                  </a:lnTo>
                  <a:lnTo>
                    <a:pt x="385" y="20"/>
                  </a:lnTo>
                  <a:lnTo>
                    <a:pt x="385" y="20"/>
                  </a:lnTo>
                  <a:lnTo>
                    <a:pt x="394" y="22"/>
                  </a:lnTo>
                  <a:lnTo>
                    <a:pt x="410" y="17"/>
                  </a:lnTo>
                  <a:lnTo>
                    <a:pt x="422" y="13"/>
                  </a:lnTo>
                  <a:lnTo>
                    <a:pt x="413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21" name="Freeform 750"/>
            <p:cNvSpPr>
              <a:spLocks/>
            </p:cNvSpPr>
            <p:nvPr/>
          </p:nvSpPr>
          <p:spPr bwMode="auto">
            <a:xfrm>
              <a:off x="3645560" y="1707948"/>
              <a:ext cx="29242" cy="476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15" y="3"/>
                </a:cxn>
              </a:cxnLst>
              <a:rect l="0" t="0" r="r" b="b"/>
              <a:pathLst>
                <a:path w="17" h="3">
                  <a:moveTo>
                    <a:pt x="15" y="3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22" name="Freeform 751"/>
            <p:cNvSpPr>
              <a:spLocks/>
            </p:cNvSpPr>
            <p:nvPr/>
          </p:nvSpPr>
          <p:spPr bwMode="auto">
            <a:xfrm>
              <a:off x="3480430" y="1646020"/>
              <a:ext cx="39563" cy="79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4" y="4"/>
                </a:cxn>
                <a:cxn ang="0">
                  <a:pos x="0" y="0"/>
                </a:cxn>
              </a:cxnLst>
              <a:rect l="0" t="0" r="r" b="b"/>
              <a:pathLst>
                <a:path w="24" h="4">
                  <a:moveTo>
                    <a:pt x="0" y="0"/>
                  </a:moveTo>
                  <a:lnTo>
                    <a:pt x="0" y="3"/>
                  </a:lnTo>
                  <a:lnTo>
                    <a:pt x="2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23" name="Freeform 752"/>
            <p:cNvSpPr>
              <a:spLocks/>
            </p:cNvSpPr>
            <p:nvPr/>
          </p:nvSpPr>
          <p:spPr bwMode="auto">
            <a:xfrm>
              <a:off x="3289500" y="1854032"/>
              <a:ext cx="665677" cy="293756"/>
            </a:xfrm>
            <a:custGeom>
              <a:avLst/>
              <a:gdLst/>
              <a:ahLst/>
              <a:cxnLst>
                <a:cxn ang="0">
                  <a:pos x="253" y="51"/>
                </a:cxn>
                <a:cxn ang="0">
                  <a:pos x="250" y="31"/>
                </a:cxn>
                <a:cxn ang="0">
                  <a:pos x="230" y="39"/>
                </a:cxn>
                <a:cxn ang="0">
                  <a:pos x="171" y="27"/>
                </a:cxn>
                <a:cxn ang="0">
                  <a:pos x="143" y="22"/>
                </a:cxn>
                <a:cxn ang="0">
                  <a:pos x="134" y="11"/>
                </a:cxn>
                <a:cxn ang="0">
                  <a:pos x="101" y="2"/>
                </a:cxn>
                <a:cxn ang="0">
                  <a:pos x="67" y="9"/>
                </a:cxn>
                <a:cxn ang="0">
                  <a:pos x="64" y="28"/>
                </a:cxn>
                <a:cxn ang="0">
                  <a:pos x="55" y="39"/>
                </a:cxn>
                <a:cxn ang="0">
                  <a:pos x="48" y="13"/>
                </a:cxn>
                <a:cxn ang="0">
                  <a:pos x="62" y="0"/>
                </a:cxn>
                <a:cxn ang="0">
                  <a:pos x="19" y="6"/>
                </a:cxn>
                <a:cxn ang="0">
                  <a:pos x="0" y="27"/>
                </a:cxn>
                <a:cxn ang="0">
                  <a:pos x="14" y="44"/>
                </a:cxn>
                <a:cxn ang="0">
                  <a:pos x="41" y="50"/>
                </a:cxn>
                <a:cxn ang="0">
                  <a:pos x="62" y="53"/>
                </a:cxn>
                <a:cxn ang="0">
                  <a:pos x="100" y="47"/>
                </a:cxn>
                <a:cxn ang="0">
                  <a:pos x="126" y="56"/>
                </a:cxn>
                <a:cxn ang="0">
                  <a:pos x="146" y="58"/>
                </a:cxn>
                <a:cxn ang="0">
                  <a:pos x="151" y="48"/>
                </a:cxn>
                <a:cxn ang="0">
                  <a:pos x="167" y="48"/>
                </a:cxn>
                <a:cxn ang="0">
                  <a:pos x="174" y="56"/>
                </a:cxn>
                <a:cxn ang="0">
                  <a:pos x="184" y="64"/>
                </a:cxn>
                <a:cxn ang="0">
                  <a:pos x="193" y="64"/>
                </a:cxn>
                <a:cxn ang="0">
                  <a:pos x="185" y="70"/>
                </a:cxn>
                <a:cxn ang="0">
                  <a:pos x="198" y="67"/>
                </a:cxn>
                <a:cxn ang="0">
                  <a:pos x="205" y="75"/>
                </a:cxn>
                <a:cxn ang="0">
                  <a:pos x="199" y="90"/>
                </a:cxn>
                <a:cxn ang="0">
                  <a:pos x="219" y="81"/>
                </a:cxn>
                <a:cxn ang="0">
                  <a:pos x="224" y="81"/>
                </a:cxn>
                <a:cxn ang="0">
                  <a:pos x="221" y="72"/>
                </a:cxn>
                <a:cxn ang="0">
                  <a:pos x="226" y="76"/>
                </a:cxn>
                <a:cxn ang="0">
                  <a:pos x="241" y="84"/>
                </a:cxn>
                <a:cxn ang="0">
                  <a:pos x="258" y="98"/>
                </a:cxn>
                <a:cxn ang="0">
                  <a:pos x="275" y="100"/>
                </a:cxn>
                <a:cxn ang="0">
                  <a:pos x="266" y="104"/>
                </a:cxn>
                <a:cxn ang="0">
                  <a:pos x="255" y="98"/>
                </a:cxn>
                <a:cxn ang="0">
                  <a:pos x="222" y="101"/>
                </a:cxn>
                <a:cxn ang="0">
                  <a:pos x="205" y="118"/>
                </a:cxn>
                <a:cxn ang="0">
                  <a:pos x="224" y="131"/>
                </a:cxn>
                <a:cxn ang="0">
                  <a:pos x="235" y="132"/>
                </a:cxn>
                <a:cxn ang="0">
                  <a:pos x="247" y="140"/>
                </a:cxn>
                <a:cxn ang="0">
                  <a:pos x="260" y="149"/>
                </a:cxn>
                <a:cxn ang="0">
                  <a:pos x="274" y="154"/>
                </a:cxn>
                <a:cxn ang="0">
                  <a:pos x="311" y="162"/>
                </a:cxn>
                <a:cxn ang="0">
                  <a:pos x="345" y="151"/>
                </a:cxn>
                <a:cxn ang="0">
                  <a:pos x="330" y="124"/>
                </a:cxn>
                <a:cxn ang="0">
                  <a:pos x="314" y="100"/>
                </a:cxn>
                <a:cxn ang="0">
                  <a:pos x="334" y="107"/>
                </a:cxn>
                <a:cxn ang="0">
                  <a:pos x="365" y="123"/>
                </a:cxn>
                <a:cxn ang="0">
                  <a:pos x="393" y="104"/>
                </a:cxn>
                <a:cxn ang="0">
                  <a:pos x="371" y="93"/>
                </a:cxn>
                <a:cxn ang="0">
                  <a:pos x="333" y="76"/>
                </a:cxn>
                <a:cxn ang="0">
                  <a:pos x="317" y="76"/>
                </a:cxn>
                <a:cxn ang="0">
                  <a:pos x="297" y="68"/>
                </a:cxn>
                <a:cxn ang="0">
                  <a:pos x="303" y="64"/>
                </a:cxn>
                <a:cxn ang="0">
                  <a:pos x="322" y="67"/>
                </a:cxn>
                <a:cxn ang="0">
                  <a:pos x="295" y="58"/>
                </a:cxn>
                <a:cxn ang="0">
                  <a:pos x="277" y="41"/>
                </a:cxn>
              </a:cxnLst>
              <a:rect l="0" t="0" r="r" b="b"/>
              <a:pathLst>
                <a:path w="401" h="165">
                  <a:moveTo>
                    <a:pt x="277" y="41"/>
                  </a:moveTo>
                  <a:lnTo>
                    <a:pt x="271" y="42"/>
                  </a:lnTo>
                  <a:lnTo>
                    <a:pt x="271" y="42"/>
                  </a:lnTo>
                  <a:lnTo>
                    <a:pt x="264" y="42"/>
                  </a:lnTo>
                  <a:lnTo>
                    <a:pt x="264" y="42"/>
                  </a:lnTo>
                  <a:lnTo>
                    <a:pt x="261" y="47"/>
                  </a:lnTo>
                  <a:lnTo>
                    <a:pt x="261" y="47"/>
                  </a:lnTo>
                  <a:lnTo>
                    <a:pt x="257" y="51"/>
                  </a:lnTo>
                  <a:lnTo>
                    <a:pt x="257" y="51"/>
                  </a:lnTo>
                  <a:lnTo>
                    <a:pt x="253" y="51"/>
                  </a:lnTo>
                  <a:lnTo>
                    <a:pt x="253" y="51"/>
                  </a:lnTo>
                  <a:lnTo>
                    <a:pt x="247" y="48"/>
                  </a:lnTo>
                  <a:lnTo>
                    <a:pt x="247" y="48"/>
                  </a:lnTo>
                  <a:lnTo>
                    <a:pt x="243" y="45"/>
                  </a:lnTo>
                  <a:lnTo>
                    <a:pt x="243" y="45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6" y="41"/>
                  </a:lnTo>
                  <a:lnTo>
                    <a:pt x="246" y="41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31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39" y="31"/>
                  </a:lnTo>
                  <a:lnTo>
                    <a:pt x="239" y="31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5" y="34"/>
                  </a:lnTo>
                  <a:lnTo>
                    <a:pt x="235" y="34"/>
                  </a:lnTo>
                  <a:lnTo>
                    <a:pt x="233" y="36"/>
                  </a:lnTo>
                  <a:lnTo>
                    <a:pt x="233" y="36"/>
                  </a:lnTo>
                  <a:lnTo>
                    <a:pt x="230" y="39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5" y="31"/>
                  </a:lnTo>
                  <a:lnTo>
                    <a:pt x="215" y="31"/>
                  </a:lnTo>
                  <a:lnTo>
                    <a:pt x="207" y="34"/>
                  </a:lnTo>
                  <a:lnTo>
                    <a:pt x="210" y="28"/>
                  </a:lnTo>
                  <a:lnTo>
                    <a:pt x="208" y="20"/>
                  </a:lnTo>
                  <a:lnTo>
                    <a:pt x="202" y="20"/>
                  </a:lnTo>
                  <a:lnTo>
                    <a:pt x="180" y="14"/>
                  </a:lnTo>
                  <a:lnTo>
                    <a:pt x="171" y="27"/>
                  </a:lnTo>
                  <a:lnTo>
                    <a:pt x="171" y="27"/>
                  </a:lnTo>
                  <a:lnTo>
                    <a:pt x="163" y="25"/>
                  </a:lnTo>
                  <a:lnTo>
                    <a:pt x="163" y="25"/>
                  </a:lnTo>
                  <a:lnTo>
                    <a:pt x="159" y="23"/>
                  </a:lnTo>
                  <a:lnTo>
                    <a:pt x="159" y="23"/>
                  </a:lnTo>
                  <a:lnTo>
                    <a:pt x="154" y="22"/>
                  </a:lnTo>
                  <a:lnTo>
                    <a:pt x="153" y="25"/>
                  </a:lnTo>
                  <a:lnTo>
                    <a:pt x="153" y="25"/>
                  </a:lnTo>
                  <a:lnTo>
                    <a:pt x="149" y="25"/>
                  </a:lnTo>
                  <a:lnTo>
                    <a:pt x="149" y="25"/>
                  </a:lnTo>
                  <a:lnTo>
                    <a:pt x="148" y="19"/>
                  </a:lnTo>
                  <a:lnTo>
                    <a:pt x="143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29" y="25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35" y="17"/>
                  </a:lnTo>
                  <a:lnTo>
                    <a:pt x="137" y="16"/>
                  </a:lnTo>
                  <a:lnTo>
                    <a:pt x="137" y="16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4" y="9"/>
                  </a:lnTo>
                  <a:lnTo>
                    <a:pt x="134" y="9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0" y="3"/>
                  </a:lnTo>
                  <a:lnTo>
                    <a:pt x="120" y="3"/>
                  </a:lnTo>
                  <a:lnTo>
                    <a:pt x="109" y="2"/>
                  </a:lnTo>
                  <a:lnTo>
                    <a:pt x="101" y="2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89" y="5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59" y="16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8" y="25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3" y="34"/>
                  </a:lnTo>
                  <a:lnTo>
                    <a:pt x="7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58" y="37"/>
                  </a:lnTo>
                  <a:lnTo>
                    <a:pt x="55" y="39"/>
                  </a:lnTo>
                  <a:lnTo>
                    <a:pt x="55" y="39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47" y="37"/>
                  </a:lnTo>
                  <a:lnTo>
                    <a:pt x="50" y="30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8" y="19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50" y="48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6" y="51"/>
                  </a:lnTo>
                  <a:lnTo>
                    <a:pt x="70" y="51"/>
                  </a:lnTo>
                  <a:lnTo>
                    <a:pt x="70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90" y="53"/>
                  </a:lnTo>
                  <a:lnTo>
                    <a:pt x="90" y="53"/>
                  </a:lnTo>
                  <a:lnTo>
                    <a:pt x="100" y="51"/>
                  </a:lnTo>
                  <a:lnTo>
                    <a:pt x="100" y="47"/>
                  </a:lnTo>
                  <a:lnTo>
                    <a:pt x="109" y="55"/>
                  </a:lnTo>
                  <a:lnTo>
                    <a:pt x="114" y="53"/>
                  </a:lnTo>
                  <a:lnTo>
                    <a:pt x="114" y="53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1" y="53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8" y="56"/>
                  </a:lnTo>
                  <a:lnTo>
                    <a:pt x="128" y="56"/>
                  </a:lnTo>
                  <a:lnTo>
                    <a:pt x="135" y="56"/>
                  </a:lnTo>
                  <a:lnTo>
                    <a:pt x="135" y="56"/>
                  </a:lnTo>
                  <a:lnTo>
                    <a:pt x="137" y="59"/>
                  </a:lnTo>
                  <a:lnTo>
                    <a:pt x="140" y="59"/>
                  </a:lnTo>
                  <a:lnTo>
                    <a:pt x="140" y="59"/>
                  </a:lnTo>
                  <a:lnTo>
                    <a:pt x="143" y="58"/>
                  </a:lnTo>
                  <a:lnTo>
                    <a:pt x="143" y="58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8" y="56"/>
                  </a:lnTo>
                  <a:lnTo>
                    <a:pt x="149" y="55"/>
                  </a:lnTo>
                  <a:lnTo>
                    <a:pt x="149" y="55"/>
                  </a:lnTo>
                  <a:lnTo>
                    <a:pt x="153" y="55"/>
                  </a:lnTo>
                  <a:lnTo>
                    <a:pt x="153" y="55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7" y="53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6" y="45"/>
                  </a:lnTo>
                  <a:lnTo>
                    <a:pt x="159" y="45"/>
                  </a:lnTo>
                  <a:lnTo>
                    <a:pt x="159" y="45"/>
                  </a:lnTo>
                  <a:lnTo>
                    <a:pt x="162" y="47"/>
                  </a:lnTo>
                  <a:lnTo>
                    <a:pt x="162" y="47"/>
                  </a:lnTo>
                  <a:lnTo>
                    <a:pt x="165" y="47"/>
                  </a:lnTo>
                  <a:lnTo>
                    <a:pt x="165" y="47"/>
                  </a:lnTo>
                  <a:lnTo>
                    <a:pt x="167" y="48"/>
                  </a:lnTo>
                  <a:lnTo>
                    <a:pt x="167" y="48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3" y="55"/>
                  </a:lnTo>
                  <a:lnTo>
                    <a:pt x="173" y="55"/>
                  </a:lnTo>
                  <a:lnTo>
                    <a:pt x="173" y="56"/>
                  </a:lnTo>
                  <a:lnTo>
                    <a:pt x="173" y="56"/>
                  </a:lnTo>
                  <a:lnTo>
                    <a:pt x="173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9" y="55"/>
                  </a:lnTo>
                  <a:lnTo>
                    <a:pt x="179" y="55"/>
                  </a:lnTo>
                  <a:lnTo>
                    <a:pt x="176" y="58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79" y="64"/>
                  </a:lnTo>
                  <a:lnTo>
                    <a:pt x="179" y="64"/>
                  </a:lnTo>
                  <a:lnTo>
                    <a:pt x="184" y="64"/>
                  </a:lnTo>
                  <a:lnTo>
                    <a:pt x="185" y="62"/>
                  </a:lnTo>
                  <a:lnTo>
                    <a:pt x="185" y="62"/>
                  </a:lnTo>
                  <a:lnTo>
                    <a:pt x="188" y="61"/>
                  </a:lnTo>
                  <a:lnTo>
                    <a:pt x="188" y="61"/>
                  </a:lnTo>
                  <a:lnTo>
                    <a:pt x="190" y="61"/>
                  </a:lnTo>
                  <a:lnTo>
                    <a:pt x="190" y="61"/>
                  </a:lnTo>
                  <a:lnTo>
                    <a:pt x="191" y="61"/>
                  </a:lnTo>
                  <a:lnTo>
                    <a:pt x="191" y="61"/>
                  </a:lnTo>
                  <a:lnTo>
                    <a:pt x="193" y="62"/>
                  </a:lnTo>
                  <a:lnTo>
                    <a:pt x="193" y="62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0" y="65"/>
                  </a:lnTo>
                  <a:lnTo>
                    <a:pt x="190" y="65"/>
                  </a:lnTo>
                  <a:lnTo>
                    <a:pt x="187" y="65"/>
                  </a:lnTo>
                  <a:lnTo>
                    <a:pt x="187" y="65"/>
                  </a:lnTo>
                  <a:lnTo>
                    <a:pt x="185" y="67"/>
                  </a:lnTo>
                  <a:lnTo>
                    <a:pt x="185" y="68"/>
                  </a:lnTo>
                  <a:lnTo>
                    <a:pt x="185" y="68"/>
                  </a:lnTo>
                  <a:lnTo>
                    <a:pt x="185" y="70"/>
                  </a:lnTo>
                  <a:lnTo>
                    <a:pt x="185" y="70"/>
                  </a:lnTo>
                  <a:lnTo>
                    <a:pt x="187" y="72"/>
                  </a:lnTo>
                  <a:lnTo>
                    <a:pt x="187" y="72"/>
                  </a:lnTo>
                  <a:lnTo>
                    <a:pt x="188" y="72"/>
                  </a:lnTo>
                  <a:lnTo>
                    <a:pt x="188" y="72"/>
                  </a:lnTo>
                  <a:lnTo>
                    <a:pt x="193" y="70"/>
                  </a:lnTo>
                  <a:lnTo>
                    <a:pt x="193" y="70"/>
                  </a:lnTo>
                  <a:lnTo>
                    <a:pt x="196" y="67"/>
                  </a:lnTo>
                  <a:lnTo>
                    <a:pt x="196" y="67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201" y="67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202" y="68"/>
                  </a:lnTo>
                  <a:lnTo>
                    <a:pt x="202" y="70"/>
                  </a:lnTo>
                  <a:lnTo>
                    <a:pt x="202" y="70"/>
                  </a:lnTo>
                  <a:lnTo>
                    <a:pt x="202" y="72"/>
                  </a:lnTo>
                  <a:lnTo>
                    <a:pt x="202" y="72"/>
                  </a:lnTo>
                  <a:lnTo>
                    <a:pt x="205" y="75"/>
                  </a:lnTo>
                  <a:lnTo>
                    <a:pt x="205" y="75"/>
                  </a:lnTo>
                  <a:lnTo>
                    <a:pt x="208" y="76"/>
                  </a:lnTo>
                  <a:lnTo>
                    <a:pt x="205" y="79"/>
                  </a:lnTo>
                  <a:lnTo>
                    <a:pt x="205" y="79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199" y="87"/>
                  </a:lnTo>
                  <a:lnTo>
                    <a:pt x="199" y="87"/>
                  </a:lnTo>
                  <a:lnTo>
                    <a:pt x="199" y="90"/>
                  </a:lnTo>
                  <a:lnTo>
                    <a:pt x="199" y="90"/>
                  </a:lnTo>
                  <a:lnTo>
                    <a:pt x="199" y="90"/>
                  </a:lnTo>
                  <a:lnTo>
                    <a:pt x="199" y="90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205" y="87"/>
                  </a:lnTo>
                  <a:lnTo>
                    <a:pt x="207" y="82"/>
                  </a:lnTo>
                  <a:lnTo>
                    <a:pt x="210" y="79"/>
                  </a:lnTo>
                  <a:lnTo>
                    <a:pt x="210" y="79"/>
                  </a:lnTo>
                  <a:lnTo>
                    <a:pt x="216" y="81"/>
                  </a:lnTo>
                  <a:lnTo>
                    <a:pt x="216" y="81"/>
                  </a:lnTo>
                  <a:lnTo>
                    <a:pt x="219" y="81"/>
                  </a:lnTo>
                  <a:lnTo>
                    <a:pt x="219" y="81"/>
                  </a:lnTo>
                  <a:lnTo>
                    <a:pt x="224" y="81"/>
                  </a:lnTo>
                  <a:lnTo>
                    <a:pt x="224" y="81"/>
                  </a:lnTo>
                  <a:lnTo>
                    <a:pt x="230" y="82"/>
                  </a:lnTo>
                  <a:lnTo>
                    <a:pt x="230" y="82"/>
                  </a:lnTo>
                  <a:lnTo>
                    <a:pt x="232" y="81"/>
                  </a:lnTo>
                  <a:lnTo>
                    <a:pt x="232" y="81"/>
                  </a:lnTo>
                  <a:lnTo>
                    <a:pt x="232" y="79"/>
                  </a:lnTo>
                  <a:lnTo>
                    <a:pt x="229" y="81"/>
                  </a:lnTo>
                  <a:lnTo>
                    <a:pt x="229" y="81"/>
                  </a:lnTo>
                  <a:lnTo>
                    <a:pt x="224" y="81"/>
                  </a:lnTo>
                  <a:lnTo>
                    <a:pt x="224" y="81"/>
                  </a:lnTo>
                  <a:lnTo>
                    <a:pt x="215" y="79"/>
                  </a:lnTo>
                  <a:lnTo>
                    <a:pt x="210" y="78"/>
                  </a:lnTo>
                  <a:lnTo>
                    <a:pt x="210" y="73"/>
                  </a:lnTo>
                  <a:lnTo>
                    <a:pt x="210" y="73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6" y="72"/>
                  </a:lnTo>
                  <a:lnTo>
                    <a:pt x="219" y="72"/>
                  </a:lnTo>
                  <a:lnTo>
                    <a:pt x="219" y="72"/>
                  </a:lnTo>
                  <a:lnTo>
                    <a:pt x="221" y="72"/>
                  </a:lnTo>
                  <a:lnTo>
                    <a:pt x="222" y="72"/>
                  </a:lnTo>
                  <a:lnTo>
                    <a:pt x="222" y="72"/>
                  </a:lnTo>
                  <a:lnTo>
                    <a:pt x="222" y="72"/>
                  </a:lnTo>
                  <a:lnTo>
                    <a:pt x="224" y="73"/>
                  </a:lnTo>
                  <a:lnTo>
                    <a:pt x="224" y="73"/>
                  </a:lnTo>
                  <a:lnTo>
                    <a:pt x="224" y="75"/>
                  </a:lnTo>
                  <a:lnTo>
                    <a:pt x="224" y="76"/>
                  </a:lnTo>
                  <a:lnTo>
                    <a:pt x="224" y="76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7" y="78"/>
                  </a:lnTo>
                  <a:lnTo>
                    <a:pt x="232" y="76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5" y="78"/>
                  </a:lnTo>
                  <a:lnTo>
                    <a:pt x="235" y="78"/>
                  </a:lnTo>
                  <a:lnTo>
                    <a:pt x="238" y="78"/>
                  </a:lnTo>
                  <a:lnTo>
                    <a:pt x="239" y="81"/>
                  </a:lnTo>
                  <a:lnTo>
                    <a:pt x="239" y="81"/>
                  </a:lnTo>
                  <a:lnTo>
                    <a:pt x="241" y="84"/>
                  </a:lnTo>
                  <a:lnTo>
                    <a:pt x="241" y="84"/>
                  </a:lnTo>
                  <a:lnTo>
                    <a:pt x="246" y="89"/>
                  </a:lnTo>
                  <a:lnTo>
                    <a:pt x="246" y="92"/>
                  </a:lnTo>
                  <a:lnTo>
                    <a:pt x="239" y="95"/>
                  </a:lnTo>
                  <a:lnTo>
                    <a:pt x="246" y="96"/>
                  </a:lnTo>
                  <a:lnTo>
                    <a:pt x="246" y="96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55" y="98"/>
                  </a:lnTo>
                  <a:lnTo>
                    <a:pt x="255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63" y="95"/>
                  </a:lnTo>
                  <a:lnTo>
                    <a:pt x="263" y="95"/>
                  </a:lnTo>
                  <a:lnTo>
                    <a:pt x="266" y="93"/>
                  </a:lnTo>
                  <a:lnTo>
                    <a:pt x="266" y="95"/>
                  </a:lnTo>
                  <a:lnTo>
                    <a:pt x="266" y="95"/>
                  </a:lnTo>
                  <a:lnTo>
                    <a:pt x="267" y="96"/>
                  </a:lnTo>
                  <a:lnTo>
                    <a:pt x="267" y="96"/>
                  </a:lnTo>
                  <a:lnTo>
                    <a:pt x="271" y="98"/>
                  </a:lnTo>
                  <a:lnTo>
                    <a:pt x="271" y="98"/>
                  </a:lnTo>
                  <a:lnTo>
                    <a:pt x="275" y="100"/>
                  </a:lnTo>
                  <a:lnTo>
                    <a:pt x="275" y="100"/>
                  </a:lnTo>
                  <a:lnTo>
                    <a:pt x="280" y="100"/>
                  </a:lnTo>
                  <a:lnTo>
                    <a:pt x="285" y="100"/>
                  </a:lnTo>
                  <a:lnTo>
                    <a:pt x="285" y="100"/>
                  </a:lnTo>
                  <a:lnTo>
                    <a:pt x="280" y="101"/>
                  </a:lnTo>
                  <a:lnTo>
                    <a:pt x="280" y="101"/>
                  </a:lnTo>
                  <a:lnTo>
                    <a:pt x="272" y="103"/>
                  </a:lnTo>
                  <a:lnTo>
                    <a:pt x="272" y="103"/>
                  </a:lnTo>
                  <a:lnTo>
                    <a:pt x="269" y="103"/>
                  </a:lnTo>
                  <a:lnTo>
                    <a:pt x="269" y="103"/>
                  </a:lnTo>
                  <a:lnTo>
                    <a:pt x="266" y="104"/>
                  </a:lnTo>
                  <a:lnTo>
                    <a:pt x="261" y="107"/>
                  </a:lnTo>
                  <a:lnTo>
                    <a:pt x="261" y="107"/>
                  </a:lnTo>
                  <a:lnTo>
                    <a:pt x="260" y="103"/>
                  </a:lnTo>
                  <a:lnTo>
                    <a:pt x="260" y="103"/>
                  </a:lnTo>
                  <a:lnTo>
                    <a:pt x="260" y="101"/>
                  </a:lnTo>
                  <a:lnTo>
                    <a:pt x="258" y="101"/>
                  </a:lnTo>
                  <a:lnTo>
                    <a:pt x="258" y="101"/>
                  </a:lnTo>
                  <a:lnTo>
                    <a:pt x="257" y="100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5" y="98"/>
                  </a:lnTo>
                  <a:lnTo>
                    <a:pt x="255" y="98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6" y="96"/>
                  </a:lnTo>
                  <a:lnTo>
                    <a:pt x="239" y="95"/>
                  </a:lnTo>
                  <a:lnTo>
                    <a:pt x="238" y="96"/>
                  </a:lnTo>
                  <a:lnTo>
                    <a:pt x="238" y="96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22" y="101"/>
                  </a:lnTo>
                  <a:lnTo>
                    <a:pt x="222" y="101"/>
                  </a:lnTo>
                  <a:lnTo>
                    <a:pt x="216" y="104"/>
                  </a:lnTo>
                  <a:lnTo>
                    <a:pt x="216" y="104"/>
                  </a:lnTo>
                  <a:lnTo>
                    <a:pt x="216" y="104"/>
                  </a:lnTo>
                  <a:lnTo>
                    <a:pt x="216" y="104"/>
                  </a:lnTo>
                  <a:lnTo>
                    <a:pt x="216" y="106"/>
                  </a:lnTo>
                  <a:lnTo>
                    <a:pt x="216" y="106"/>
                  </a:lnTo>
                  <a:lnTo>
                    <a:pt x="222" y="110"/>
                  </a:lnTo>
                  <a:lnTo>
                    <a:pt x="227" y="113"/>
                  </a:lnTo>
                  <a:lnTo>
                    <a:pt x="205" y="117"/>
                  </a:lnTo>
                  <a:lnTo>
                    <a:pt x="205" y="117"/>
                  </a:lnTo>
                  <a:lnTo>
                    <a:pt x="205" y="118"/>
                  </a:lnTo>
                  <a:lnTo>
                    <a:pt x="205" y="118"/>
                  </a:lnTo>
                  <a:lnTo>
                    <a:pt x="205" y="121"/>
                  </a:lnTo>
                  <a:lnTo>
                    <a:pt x="205" y="126"/>
                  </a:lnTo>
                  <a:lnTo>
                    <a:pt x="207" y="129"/>
                  </a:lnTo>
                  <a:lnTo>
                    <a:pt x="207" y="129"/>
                  </a:lnTo>
                  <a:lnTo>
                    <a:pt x="208" y="131"/>
                  </a:lnTo>
                  <a:lnTo>
                    <a:pt x="213" y="131"/>
                  </a:lnTo>
                  <a:lnTo>
                    <a:pt x="218" y="131"/>
                  </a:lnTo>
                  <a:lnTo>
                    <a:pt x="218" y="131"/>
                  </a:lnTo>
                  <a:lnTo>
                    <a:pt x="221" y="131"/>
                  </a:lnTo>
                  <a:lnTo>
                    <a:pt x="224" y="131"/>
                  </a:lnTo>
                  <a:lnTo>
                    <a:pt x="224" y="131"/>
                  </a:lnTo>
                  <a:lnTo>
                    <a:pt x="227" y="129"/>
                  </a:lnTo>
                  <a:lnTo>
                    <a:pt x="227" y="129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32" y="131"/>
                  </a:lnTo>
                  <a:lnTo>
                    <a:pt x="232" y="131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5" y="132"/>
                  </a:lnTo>
                  <a:lnTo>
                    <a:pt x="235" y="132"/>
                  </a:lnTo>
                  <a:lnTo>
                    <a:pt x="239" y="134"/>
                  </a:lnTo>
                  <a:lnTo>
                    <a:pt x="239" y="134"/>
                  </a:lnTo>
                  <a:lnTo>
                    <a:pt x="243" y="135"/>
                  </a:lnTo>
                  <a:lnTo>
                    <a:pt x="243" y="135"/>
                  </a:lnTo>
                  <a:lnTo>
                    <a:pt x="246" y="135"/>
                  </a:lnTo>
                  <a:lnTo>
                    <a:pt x="246" y="135"/>
                  </a:lnTo>
                  <a:lnTo>
                    <a:pt x="249" y="137"/>
                  </a:lnTo>
                  <a:lnTo>
                    <a:pt x="249" y="137"/>
                  </a:lnTo>
                  <a:lnTo>
                    <a:pt x="249" y="138"/>
                  </a:lnTo>
                  <a:lnTo>
                    <a:pt x="249" y="138"/>
                  </a:lnTo>
                  <a:lnTo>
                    <a:pt x="247" y="140"/>
                  </a:lnTo>
                  <a:lnTo>
                    <a:pt x="247" y="140"/>
                  </a:lnTo>
                  <a:lnTo>
                    <a:pt x="250" y="140"/>
                  </a:lnTo>
                  <a:lnTo>
                    <a:pt x="250" y="140"/>
                  </a:lnTo>
                  <a:lnTo>
                    <a:pt x="253" y="141"/>
                  </a:lnTo>
                  <a:lnTo>
                    <a:pt x="253" y="141"/>
                  </a:lnTo>
                  <a:lnTo>
                    <a:pt x="250" y="143"/>
                  </a:lnTo>
                  <a:lnTo>
                    <a:pt x="250" y="143"/>
                  </a:lnTo>
                  <a:lnTo>
                    <a:pt x="257" y="148"/>
                  </a:lnTo>
                  <a:lnTo>
                    <a:pt x="257" y="148"/>
                  </a:lnTo>
                  <a:lnTo>
                    <a:pt x="260" y="149"/>
                  </a:lnTo>
                  <a:lnTo>
                    <a:pt x="260" y="149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6" y="154"/>
                  </a:lnTo>
                  <a:lnTo>
                    <a:pt x="266" y="154"/>
                  </a:lnTo>
                  <a:lnTo>
                    <a:pt x="267" y="155"/>
                  </a:lnTo>
                  <a:lnTo>
                    <a:pt x="267" y="155"/>
                  </a:lnTo>
                  <a:lnTo>
                    <a:pt x="269" y="155"/>
                  </a:lnTo>
                  <a:lnTo>
                    <a:pt x="269" y="155"/>
                  </a:lnTo>
                  <a:lnTo>
                    <a:pt x="271" y="155"/>
                  </a:lnTo>
                  <a:lnTo>
                    <a:pt x="271" y="155"/>
                  </a:lnTo>
                  <a:lnTo>
                    <a:pt x="274" y="154"/>
                  </a:lnTo>
                  <a:lnTo>
                    <a:pt x="274" y="154"/>
                  </a:lnTo>
                  <a:lnTo>
                    <a:pt x="275" y="152"/>
                  </a:lnTo>
                  <a:lnTo>
                    <a:pt x="278" y="152"/>
                  </a:lnTo>
                  <a:lnTo>
                    <a:pt x="278" y="152"/>
                  </a:lnTo>
                  <a:lnTo>
                    <a:pt x="283" y="152"/>
                  </a:lnTo>
                  <a:lnTo>
                    <a:pt x="283" y="152"/>
                  </a:lnTo>
                  <a:lnTo>
                    <a:pt x="289" y="154"/>
                  </a:lnTo>
                  <a:lnTo>
                    <a:pt x="295" y="159"/>
                  </a:lnTo>
                  <a:lnTo>
                    <a:pt x="295" y="159"/>
                  </a:lnTo>
                  <a:lnTo>
                    <a:pt x="303" y="162"/>
                  </a:lnTo>
                  <a:lnTo>
                    <a:pt x="311" y="162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8" y="165"/>
                  </a:lnTo>
                  <a:lnTo>
                    <a:pt x="328" y="165"/>
                  </a:lnTo>
                  <a:lnTo>
                    <a:pt x="337" y="16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5" y="151"/>
                  </a:lnTo>
                  <a:lnTo>
                    <a:pt x="345" y="151"/>
                  </a:lnTo>
                  <a:lnTo>
                    <a:pt x="345" y="151"/>
                  </a:lnTo>
                  <a:lnTo>
                    <a:pt x="345" y="151"/>
                  </a:lnTo>
                  <a:lnTo>
                    <a:pt x="350" y="149"/>
                  </a:lnTo>
                  <a:lnTo>
                    <a:pt x="350" y="149"/>
                  </a:lnTo>
                  <a:lnTo>
                    <a:pt x="353" y="145"/>
                  </a:lnTo>
                  <a:lnTo>
                    <a:pt x="351" y="135"/>
                  </a:lnTo>
                  <a:lnTo>
                    <a:pt x="344" y="132"/>
                  </a:lnTo>
                  <a:lnTo>
                    <a:pt x="342" y="126"/>
                  </a:lnTo>
                  <a:lnTo>
                    <a:pt x="342" y="126"/>
                  </a:lnTo>
                  <a:lnTo>
                    <a:pt x="337" y="124"/>
                  </a:lnTo>
                  <a:lnTo>
                    <a:pt x="334" y="124"/>
                  </a:lnTo>
                  <a:lnTo>
                    <a:pt x="334" y="124"/>
                  </a:lnTo>
                  <a:lnTo>
                    <a:pt x="330" y="124"/>
                  </a:lnTo>
                  <a:lnTo>
                    <a:pt x="330" y="124"/>
                  </a:lnTo>
                  <a:lnTo>
                    <a:pt x="326" y="123"/>
                  </a:lnTo>
                  <a:lnTo>
                    <a:pt x="326" y="123"/>
                  </a:lnTo>
                  <a:lnTo>
                    <a:pt x="323" y="121"/>
                  </a:lnTo>
                  <a:lnTo>
                    <a:pt x="323" y="121"/>
                  </a:lnTo>
                  <a:lnTo>
                    <a:pt x="322" y="124"/>
                  </a:lnTo>
                  <a:lnTo>
                    <a:pt x="308" y="110"/>
                  </a:lnTo>
                  <a:lnTo>
                    <a:pt x="298" y="104"/>
                  </a:lnTo>
                  <a:lnTo>
                    <a:pt x="306" y="101"/>
                  </a:lnTo>
                  <a:lnTo>
                    <a:pt x="306" y="101"/>
                  </a:lnTo>
                  <a:lnTo>
                    <a:pt x="314" y="100"/>
                  </a:lnTo>
                  <a:lnTo>
                    <a:pt x="319" y="100"/>
                  </a:lnTo>
                  <a:lnTo>
                    <a:pt x="319" y="100"/>
                  </a:lnTo>
                  <a:lnTo>
                    <a:pt x="325" y="101"/>
                  </a:lnTo>
                  <a:lnTo>
                    <a:pt x="325" y="101"/>
                  </a:lnTo>
                  <a:lnTo>
                    <a:pt x="328" y="103"/>
                  </a:lnTo>
                  <a:lnTo>
                    <a:pt x="328" y="103"/>
                  </a:lnTo>
                  <a:lnTo>
                    <a:pt x="330" y="104"/>
                  </a:lnTo>
                  <a:lnTo>
                    <a:pt x="333" y="106"/>
                  </a:lnTo>
                  <a:lnTo>
                    <a:pt x="333" y="106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39" y="104"/>
                  </a:lnTo>
                  <a:lnTo>
                    <a:pt x="339" y="109"/>
                  </a:lnTo>
                  <a:lnTo>
                    <a:pt x="339" y="109"/>
                  </a:lnTo>
                  <a:lnTo>
                    <a:pt x="345" y="107"/>
                  </a:lnTo>
                  <a:lnTo>
                    <a:pt x="345" y="107"/>
                  </a:lnTo>
                  <a:lnTo>
                    <a:pt x="351" y="104"/>
                  </a:lnTo>
                  <a:lnTo>
                    <a:pt x="356" y="103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5" y="123"/>
                  </a:lnTo>
                  <a:lnTo>
                    <a:pt x="365" y="123"/>
                  </a:lnTo>
                  <a:lnTo>
                    <a:pt x="368" y="123"/>
                  </a:lnTo>
                  <a:lnTo>
                    <a:pt x="373" y="107"/>
                  </a:lnTo>
                  <a:lnTo>
                    <a:pt x="373" y="107"/>
                  </a:lnTo>
                  <a:lnTo>
                    <a:pt x="387" y="109"/>
                  </a:lnTo>
                  <a:lnTo>
                    <a:pt x="387" y="109"/>
                  </a:lnTo>
                  <a:lnTo>
                    <a:pt x="389" y="107"/>
                  </a:lnTo>
                  <a:lnTo>
                    <a:pt x="387" y="104"/>
                  </a:lnTo>
                  <a:lnTo>
                    <a:pt x="384" y="103"/>
                  </a:lnTo>
                  <a:lnTo>
                    <a:pt x="384" y="103"/>
                  </a:lnTo>
                  <a:lnTo>
                    <a:pt x="393" y="104"/>
                  </a:lnTo>
                  <a:lnTo>
                    <a:pt x="393" y="104"/>
                  </a:lnTo>
                  <a:lnTo>
                    <a:pt x="398" y="103"/>
                  </a:lnTo>
                  <a:lnTo>
                    <a:pt x="390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398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79" y="95"/>
                  </a:lnTo>
                  <a:lnTo>
                    <a:pt x="379" y="95"/>
                  </a:lnTo>
                  <a:lnTo>
                    <a:pt x="376" y="93"/>
                  </a:lnTo>
                  <a:lnTo>
                    <a:pt x="371" y="93"/>
                  </a:lnTo>
                  <a:lnTo>
                    <a:pt x="375" y="89"/>
                  </a:lnTo>
                  <a:lnTo>
                    <a:pt x="371" y="89"/>
                  </a:lnTo>
                  <a:lnTo>
                    <a:pt x="365" y="90"/>
                  </a:lnTo>
                  <a:lnTo>
                    <a:pt x="362" y="87"/>
                  </a:lnTo>
                  <a:lnTo>
                    <a:pt x="361" y="84"/>
                  </a:lnTo>
                  <a:lnTo>
                    <a:pt x="354" y="81"/>
                  </a:lnTo>
                  <a:lnTo>
                    <a:pt x="345" y="79"/>
                  </a:lnTo>
                  <a:lnTo>
                    <a:pt x="339" y="79"/>
                  </a:lnTo>
                  <a:lnTo>
                    <a:pt x="334" y="79"/>
                  </a:lnTo>
                  <a:lnTo>
                    <a:pt x="334" y="79"/>
                  </a:lnTo>
                  <a:lnTo>
                    <a:pt x="333" y="76"/>
                  </a:lnTo>
                  <a:lnTo>
                    <a:pt x="331" y="76"/>
                  </a:lnTo>
                  <a:lnTo>
                    <a:pt x="331" y="76"/>
                  </a:lnTo>
                  <a:lnTo>
                    <a:pt x="330" y="81"/>
                  </a:lnTo>
                  <a:lnTo>
                    <a:pt x="330" y="81"/>
                  </a:lnTo>
                  <a:lnTo>
                    <a:pt x="326" y="76"/>
                  </a:lnTo>
                  <a:lnTo>
                    <a:pt x="326" y="76"/>
                  </a:lnTo>
                  <a:lnTo>
                    <a:pt x="325" y="78"/>
                  </a:lnTo>
                  <a:lnTo>
                    <a:pt x="325" y="78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17" y="76"/>
                  </a:lnTo>
                  <a:lnTo>
                    <a:pt x="317" y="76"/>
                  </a:lnTo>
                  <a:lnTo>
                    <a:pt x="314" y="73"/>
                  </a:lnTo>
                  <a:lnTo>
                    <a:pt x="312" y="72"/>
                  </a:lnTo>
                  <a:lnTo>
                    <a:pt x="312" y="72"/>
                  </a:lnTo>
                  <a:lnTo>
                    <a:pt x="308" y="72"/>
                  </a:lnTo>
                  <a:lnTo>
                    <a:pt x="308" y="72"/>
                  </a:lnTo>
                  <a:lnTo>
                    <a:pt x="303" y="70"/>
                  </a:lnTo>
                  <a:lnTo>
                    <a:pt x="303" y="70"/>
                  </a:lnTo>
                  <a:lnTo>
                    <a:pt x="302" y="70"/>
                  </a:lnTo>
                  <a:lnTo>
                    <a:pt x="302" y="70"/>
                  </a:lnTo>
                  <a:lnTo>
                    <a:pt x="297" y="68"/>
                  </a:lnTo>
                  <a:lnTo>
                    <a:pt x="297" y="68"/>
                  </a:lnTo>
                  <a:lnTo>
                    <a:pt x="292" y="67"/>
                  </a:lnTo>
                  <a:lnTo>
                    <a:pt x="292" y="67"/>
                  </a:lnTo>
                  <a:lnTo>
                    <a:pt x="289" y="67"/>
                  </a:lnTo>
                  <a:lnTo>
                    <a:pt x="289" y="64"/>
                  </a:lnTo>
                  <a:lnTo>
                    <a:pt x="289" y="64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8" y="64"/>
                  </a:lnTo>
                  <a:lnTo>
                    <a:pt x="298" y="64"/>
                  </a:lnTo>
                  <a:lnTo>
                    <a:pt x="303" y="64"/>
                  </a:lnTo>
                  <a:lnTo>
                    <a:pt x="303" y="64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9" y="67"/>
                  </a:lnTo>
                  <a:lnTo>
                    <a:pt x="322" y="67"/>
                  </a:lnTo>
                  <a:lnTo>
                    <a:pt x="322" y="67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323" y="61"/>
                  </a:lnTo>
                  <a:lnTo>
                    <a:pt x="323" y="61"/>
                  </a:lnTo>
                  <a:lnTo>
                    <a:pt x="317" y="59"/>
                  </a:lnTo>
                  <a:lnTo>
                    <a:pt x="311" y="59"/>
                  </a:lnTo>
                  <a:lnTo>
                    <a:pt x="311" y="59"/>
                  </a:lnTo>
                  <a:lnTo>
                    <a:pt x="306" y="58"/>
                  </a:lnTo>
                  <a:lnTo>
                    <a:pt x="306" y="58"/>
                  </a:lnTo>
                  <a:lnTo>
                    <a:pt x="300" y="58"/>
                  </a:lnTo>
                  <a:lnTo>
                    <a:pt x="295" y="58"/>
                  </a:lnTo>
                  <a:lnTo>
                    <a:pt x="295" y="58"/>
                  </a:lnTo>
                  <a:lnTo>
                    <a:pt x="291" y="58"/>
                  </a:lnTo>
                  <a:lnTo>
                    <a:pt x="291" y="58"/>
                  </a:lnTo>
                  <a:lnTo>
                    <a:pt x="288" y="58"/>
                  </a:lnTo>
                  <a:lnTo>
                    <a:pt x="289" y="56"/>
                  </a:lnTo>
                  <a:lnTo>
                    <a:pt x="292" y="53"/>
                  </a:lnTo>
                  <a:lnTo>
                    <a:pt x="292" y="53"/>
                  </a:lnTo>
                  <a:lnTo>
                    <a:pt x="291" y="48"/>
                  </a:lnTo>
                  <a:lnTo>
                    <a:pt x="291" y="48"/>
                  </a:lnTo>
                  <a:lnTo>
                    <a:pt x="288" y="47"/>
                  </a:lnTo>
                  <a:lnTo>
                    <a:pt x="277" y="4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24" name="Freeform 753"/>
            <p:cNvSpPr>
              <a:spLocks/>
            </p:cNvSpPr>
            <p:nvPr/>
          </p:nvSpPr>
          <p:spPr bwMode="auto">
            <a:xfrm>
              <a:off x="3810689" y="1969946"/>
              <a:ext cx="1721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25" name="Freeform 754"/>
            <p:cNvSpPr>
              <a:spLocks/>
            </p:cNvSpPr>
            <p:nvPr/>
          </p:nvSpPr>
          <p:spPr bwMode="auto">
            <a:xfrm>
              <a:off x="3755646" y="2031874"/>
              <a:ext cx="8601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26" name="Freeform 755"/>
            <p:cNvSpPr>
              <a:spLocks/>
            </p:cNvSpPr>
            <p:nvPr/>
          </p:nvSpPr>
          <p:spPr bwMode="auto">
            <a:xfrm>
              <a:off x="3502792" y="1854032"/>
              <a:ext cx="99766" cy="28582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14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42" y="14"/>
                </a:cxn>
                <a:cxn ang="0">
                  <a:pos x="42" y="14"/>
                </a:cxn>
                <a:cxn ang="0">
                  <a:pos x="48" y="13"/>
                </a:cxn>
                <a:cxn ang="0">
                  <a:pos x="48" y="13"/>
                </a:cxn>
                <a:cxn ang="0">
                  <a:pos x="51" y="13"/>
                </a:cxn>
                <a:cxn ang="0">
                  <a:pos x="51" y="13"/>
                </a:cxn>
                <a:cxn ang="0">
                  <a:pos x="55" y="13"/>
                </a:cxn>
                <a:cxn ang="0">
                  <a:pos x="55" y="13"/>
                </a:cxn>
                <a:cxn ang="0">
                  <a:pos x="59" y="13"/>
                </a:cxn>
                <a:cxn ang="0">
                  <a:pos x="48" y="3"/>
                </a:cxn>
                <a:cxn ang="0">
                  <a:pos x="30" y="3"/>
                </a:cxn>
                <a:cxn ang="0">
                  <a:pos x="17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9" y="16"/>
                </a:cxn>
                <a:cxn ang="0">
                  <a:pos x="24" y="14"/>
                </a:cxn>
              </a:cxnLst>
              <a:rect l="0" t="0" r="r" b="b"/>
              <a:pathLst>
                <a:path w="59" h="16">
                  <a:moveTo>
                    <a:pt x="24" y="14"/>
                  </a:moveTo>
                  <a:lnTo>
                    <a:pt x="24" y="14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9" y="13"/>
                  </a:lnTo>
                  <a:lnTo>
                    <a:pt x="48" y="3"/>
                  </a:lnTo>
                  <a:lnTo>
                    <a:pt x="30" y="3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9" y="16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27" name="Freeform 756"/>
            <p:cNvSpPr>
              <a:spLocks/>
            </p:cNvSpPr>
            <p:nvPr/>
          </p:nvSpPr>
          <p:spPr bwMode="auto">
            <a:xfrm>
              <a:off x="3217256" y="1782577"/>
              <a:ext cx="302737" cy="57163"/>
            </a:xfrm>
            <a:custGeom>
              <a:avLst/>
              <a:gdLst/>
              <a:ahLst/>
              <a:cxnLst>
                <a:cxn ang="0">
                  <a:pos x="174" y="15"/>
                </a:cxn>
                <a:cxn ang="0">
                  <a:pos x="169" y="14"/>
                </a:cxn>
                <a:cxn ang="0">
                  <a:pos x="154" y="12"/>
                </a:cxn>
                <a:cxn ang="0">
                  <a:pos x="144" y="14"/>
                </a:cxn>
                <a:cxn ang="0">
                  <a:pos x="138" y="12"/>
                </a:cxn>
                <a:cxn ang="0">
                  <a:pos x="132" y="12"/>
                </a:cxn>
                <a:cxn ang="0">
                  <a:pos x="127" y="12"/>
                </a:cxn>
                <a:cxn ang="0">
                  <a:pos x="121" y="15"/>
                </a:cxn>
                <a:cxn ang="0">
                  <a:pos x="102" y="18"/>
                </a:cxn>
                <a:cxn ang="0">
                  <a:pos x="84" y="17"/>
                </a:cxn>
                <a:cxn ang="0">
                  <a:pos x="71" y="15"/>
                </a:cxn>
                <a:cxn ang="0">
                  <a:pos x="60" y="15"/>
                </a:cxn>
                <a:cxn ang="0">
                  <a:pos x="57" y="9"/>
                </a:cxn>
                <a:cxn ang="0">
                  <a:pos x="54" y="6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25" y="1"/>
                </a:cxn>
                <a:cxn ang="0">
                  <a:pos x="3" y="0"/>
                </a:cxn>
                <a:cxn ang="0">
                  <a:pos x="14" y="14"/>
                </a:cxn>
                <a:cxn ang="0">
                  <a:pos x="22" y="28"/>
                </a:cxn>
                <a:cxn ang="0">
                  <a:pos x="29" y="28"/>
                </a:cxn>
                <a:cxn ang="0">
                  <a:pos x="46" y="31"/>
                </a:cxn>
                <a:cxn ang="0">
                  <a:pos x="67" y="29"/>
                </a:cxn>
                <a:cxn ang="0">
                  <a:pos x="95" y="31"/>
                </a:cxn>
                <a:cxn ang="0">
                  <a:pos x="110" y="29"/>
                </a:cxn>
                <a:cxn ang="0">
                  <a:pos x="109" y="28"/>
                </a:cxn>
                <a:cxn ang="0">
                  <a:pos x="118" y="28"/>
                </a:cxn>
                <a:cxn ang="0">
                  <a:pos x="127" y="29"/>
                </a:cxn>
                <a:cxn ang="0">
                  <a:pos x="132" y="26"/>
                </a:cxn>
                <a:cxn ang="0">
                  <a:pos x="140" y="29"/>
                </a:cxn>
                <a:cxn ang="0">
                  <a:pos x="144" y="31"/>
                </a:cxn>
                <a:cxn ang="0">
                  <a:pos x="152" y="31"/>
                </a:cxn>
                <a:cxn ang="0">
                  <a:pos x="157" y="31"/>
                </a:cxn>
                <a:cxn ang="0">
                  <a:pos x="160" y="31"/>
                </a:cxn>
                <a:cxn ang="0">
                  <a:pos x="177" y="29"/>
                </a:cxn>
                <a:cxn ang="0">
                  <a:pos x="178" y="15"/>
                </a:cxn>
              </a:cxnLst>
              <a:rect l="0" t="0" r="r" b="b"/>
              <a:pathLst>
                <a:path w="182" h="32">
                  <a:moveTo>
                    <a:pt x="174" y="15"/>
                  </a:moveTo>
                  <a:lnTo>
                    <a:pt x="174" y="15"/>
                  </a:lnTo>
                  <a:lnTo>
                    <a:pt x="169" y="14"/>
                  </a:lnTo>
                  <a:lnTo>
                    <a:pt x="169" y="14"/>
                  </a:lnTo>
                  <a:lnTo>
                    <a:pt x="164" y="14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1" y="15"/>
                  </a:lnTo>
                  <a:lnTo>
                    <a:pt x="104" y="15"/>
                  </a:lnTo>
                  <a:lnTo>
                    <a:pt x="102" y="18"/>
                  </a:lnTo>
                  <a:lnTo>
                    <a:pt x="88" y="18"/>
                  </a:lnTo>
                  <a:lnTo>
                    <a:pt x="84" y="17"/>
                  </a:lnTo>
                  <a:lnTo>
                    <a:pt x="79" y="17"/>
                  </a:lnTo>
                  <a:lnTo>
                    <a:pt x="71" y="15"/>
                  </a:lnTo>
                  <a:lnTo>
                    <a:pt x="67" y="18"/>
                  </a:lnTo>
                  <a:lnTo>
                    <a:pt x="60" y="15"/>
                  </a:lnTo>
                  <a:lnTo>
                    <a:pt x="59" y="17"/>
                  </a:lnTo>
                  <a:lnTo>
                    <a:pt x="57" y="9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8" y="1"/>
                  </a:lnTo>
                  <a:lnTo>
                    <a:pt x="3" y="0"/>
                  </a:lnTo>
                  <a:lnTo>
                    <a:pt x="0" y="4"/>
                  </a:lnTo>
                  <a:lnTo>
                    <a:pt x="14" y="14"/>
                  </a:lnTo>
                  <a:lnTo>
                    <a:pt x="19" y="20"/>
                  </a:lnTo>
                  <a:lnTo>
                    <a:pt x="22" y="28"/>
                  </a:lnTo>
                  <a:lnTo>
                    <a:pt x="25" y="29"/>
                  </a:lnTo>
                  <a:lnTo>
                    <a:pt x="29" y="28"/>
                  </a:lnTo>
                  <a:lnTo>
                    <a:pt x="39" y="29"/>
                  </a:lnTo>
                  <a:lnTo>
                    <a:pt x="46" y="31"/>
                  </a:lnTo>
                  <a:lnTo>
                    <a:pt x="67" y="26"/>
                  </a:lnTo>
                  <a:lnTo>
                    <a:pt x="67" y="29"/>
                  </a:lnTo>
                  <a:lnTo>
                    <a:pt x="91" y="31"/>
                  </a:lnTo>
                  <a:lnTo>
                    <a:pt x="95" y="31"/>
                  </a:lnTo>
                  <a:lnTo>
                    <a:pt x="110" y="29"/>
                  </a:lnTo>
                  <a:lnTo>
                    <a:pt x="110" y="29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18" y="28"/>
                  </a:lnTo>
                  <a:lnTo>
                    <a:pt x="121" y="31"/>
                  </a:lnTo>
                  <a:lnTo>
                    <a:pt x="127" y="29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7" y="32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60" y="31"/>
                  </a:lnTo>
                  <a:lnTo>
                    <a:pt x="166" y="31"/>
                  </a:lnTo>
                  <a:lnTo>
                    <a:pt x="177" y="29"/>
                  </a:lnTo>
                  <a:lnTo>
                    <a:pt x="182" y="25"/>
                  </a:lnTo>
                  <a:lnTo>
                    <a:pt x="178" y="15"/>
                  </a:lnTo>
                  <a:lnTo>
                    <a:pt x="174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28" name="Freeform 757"/>
            <p:cNvSpPr>
              <a:spLocks/>
            </p:cNvSpPr>
            <p:nvPr/>
          </p:nvSpPr>
          <p:spPr bwMode="auto">
            <a:xfrm>
              <a:off x="3544074" y="1952480"/>
              <a:ext cx="24081" cy="17466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7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4" y="1"/>
                </a:cxn>
                <a:cxn ang="0">
                  <a:pos x="0" y="4"/>
                </a:cxn>
                <a:cxn ang="0">
                  <a:pos x="7" y="6"/>
                </a:cxn>
              </a:cxnLst>
              <a:rect l="0" t="0" r="r" b="b"/>
              <a:pathLst>
                <a:path w="15" h="10">
                  <a:moveTo>
                    <a:pt x="7" y="6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0" y="4"/>
                  </a:lnTo>
                  <a:lnTo>
                    <a:pt x="7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29" name="Freeform 758"/>
            <p:cNvSpPr>
              <a:spLocks/>
            </p:cNvSpPr>
            <p:nvPr/>
          </p:nvSpPr>
          <p:spPr bwMode="auto">
            <a:xfrm>
              <a:off x="3568156" y="2058867"/>
              <a:ext cx="61923" cy="30170"/>
            </a:xfrm>
            <a:custGeom>
              <a:avLst/>
              <a:gdLst/>
              <a:ahLst/>
              <a:cxnLst>
                <a:cxn ang="0">
                  <a:pos x="22" y="17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30" y="16"/>
                </a:cxn>
                <a:cxn ang="0">
                  <a:pos x="30" y="16"/>
                </a:cxn>
                <a:cxn ang="0">
                  <a:pos x="37" y="14"/>
                </a:cxn>
                <a:cxn ang="0">
                  <a:pos x="36" y="8"/>
                </a:cxn>
                <a:cxn ang="0">
                  <a:pos x="30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2" y="17"/>
                </a:cxn>
              </a:cxnLst>
              <a:rect l="0" t="0" r="r" b="b"/>
              <a:pathLst>
                <a:path w="37" h="17">
                  <a:moveTo>
                    <a:pt x="22" y="17"/>
                  </a:moveTo>
                  <a:lnTo>
                    <a:pt x="26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7" y="14"/>
                  </a:lnTo>
                  <a:lnTo>
                    <a:pt x="36" y="8"/>
                  </a:lnTo>
                  <a:lnTo>
                    <a:pt x="3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30" name="Freeform 759"/>
            <p:cNvSpPr>
              <a:spLocks/>
            </p:cNvSpPr>
            <p:nvPr/>
          </p:nvSpPr>
          <p:spPr bwMode="auto">
            <a:xfrm>
              <a:off x="3576756" y="2100152"/>
              <a:ext cx="25802" cy="1270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5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5" y="3"/>
                </a:cxn>
              </a:cxnLst>
              <a:rect l="0" t="0" r="r" b="b"/>
              <a:pathLst>
                <a:path w="15" h="7">
                  <a:moveTo>
                    <a:pt x="15" y="3"/>
                  </a:moveTo>
                  <a:lnTo>
                    <a:pt x="15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31" name="Freeform 760"/>
            <p:cNvSpPr>
              <a:spLocks/>
            </p:cNvSpPr>
            <p:nvPr/>
          </p:nvSpPr>
          <p:spPr bwMode="auto">
            <a:xfrm>
              <a:off x="3645560" y="2123970"/>
              <a:ext cx="13761" cy="6351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lnTo>
                    <a:pt x="7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32" name="Freeform 761"/>
            <p:cNvSpPr>
              <a:spLocks/>
            </p:cNvSpPr>
            <p:nvPr/>
          </p:nvSpPr>
          <p:spPr bwMode="auto">
            <a:xfrm>
              <a:off x="3356583" y="2047752"/>
              <a:ext cx="142769" cy="69866"/>
            </a:xfrm>
            <a:custGeom>
              <a:avLst/>
              <a:gdLst/>
              <a:ahLst/>
              <a:cxnLst>
                <a:cxn ang="0">
                  <a:pos x="82" y="32"/>
                </a:cxn>
                <a:cxn ang="0">
                  <a:pos x="74" y="20"/>
                </a:cxn>
                <a:cxn ang="0">
                  <a:pos x="70" y="18"/>
                </a:cxn>
                <a:cxn ang="0">
                  <a:pos x="65" y="17"/>
                </a:cxn>
                <a:cxn ang="0">
                  <a:pos x="60" y="15"/>
                </a:cxn>
                <a:cxn ang="0">
                  <a:pos x="57" y="12"/>
                </a:cxn>
                <a:cxn ang="0">
                  <a:pos x="51" y="11"/>
                </a:cxn>
                <a:cxn ang="0">
                  <a:pos x="45" y="8"/>
                </a:cxn>
                <a:cxn ang="0">
                  <a:pos x="40" y="8"/>
                </a:cxn>
                <a:cxn ang="0">
                  <a:pos x="37" y="8"/>
                </a:cxn>
                <a:cxn ang="0">
                  <a:pos x="35" y="8"/>
                </a:cxn>
                <a:cxn ang="0">
                  <a:pos x="31" y="9"/>
                </a:cxn>
                <a:cxn ang="0">
                  <a:pos x="29" y="9"/>
                </a:cxn>
                <a:cxn ang="0">
                  <a:pos x="20" y="0"/>
                </a:cxn>
                <a:cxn ang="0">
                  <a:pos x="15" y="4"/>
                </a:cxn>
                <a:cxn ang="0">
                  <a:pos x="14" y="11"/>
                </a:cxn>
                <a:cxn ang="0">
                  <a:pos x="12" y="22"/>
                </a:cxn>
                <a:cxn ang="0">
                  <a:pos x="14" y="23"/>
                </a:cxn>
                <a:cxn ang="0">
                  <a:pos x="12" y="26"/>
                </a:cxn>
                <a:cxn ang="0">
                  <a:pos x="11" y="32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3" y="32"/>
                </a:cxn>
                <a:cxn ang="0">
                  <a:pos x="26" y="39"/>
                </a:cxn>
                <a:cxn ang="0">
                  <a:pos x="37" y="32"/>
                </a:cxn>
                <a:cxn ang="0">
                  <a:pos x="42" y="29"/>
                </a:cxn>
                <a:cxn ang="0">
                  <a:pos x="57" y="23"/>
                </a:cxn>
                <a:cxn ang="0">
                  <a:pos x="57" y="26"/>
                </a:cxn>
                <a:cxn ang="0">
                  <a:pos x="57" y="28"/>
                </a:cxn>
                <a:cxn ang="0">
                  <a:pos x="62" y="29"/>
                </a:cxn>
                <a:cxn ang="0">
                  <a:pos x="68" y="32"/>
                </a:cxn>
                <a:cxn ang="0">
                  <a:pos x="71" y="32"/>
                </a:cxn>
                <a:cxn ang="0">
                  <a:pos x="82" y="32"/>
                </a:cxn>
              </a:cxnLst>
              <a:rect l="0" t="0" r="r" b="b"/>
              <a:pathLst>
                <a:path w="85" h="39">
                  <a:moveTo>
                    <a:pt x="82" y="32"/>
                  </a:moveTo>
                  <a:lnTo>
                    <a:pt x="82" y="32"/>
                  </a:lnTo>
                  <a:lnTo>
                    <a:pt x="85" y="3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8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0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1" y="15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6"/>
                  </a:lnTo>
                  <a:lnTo>
                    <a:pt x="0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6" y="39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8" y="29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3" y="34"/>
                  </a:lnTo>
                  <a:lnTo>
                    <a:pt x="82" y="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33" name="Freeform 762"/>
            <p:cNvSpPr>
              <a:spLocks/>
            </p:cNvSpPr>
            <p:nvPr/>
          </p:nvSpPr>
          <p:spPr bwMode="auto">
            <a:xfrm>
              <a:off x="3466670" y="2117619"/>
              <a:ext cx="13761" cy="1111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" y="6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lnTo>
                    <a:pt x="8" y="6"/>
                  </a:lnTo>
                  <a:lnTo>
                    <a:pt x="8" y="6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34" name="Freeform 763"/>
            <p:cNvSpPr>
              <a:spLocks/>
            </p:cNvSpPr>
            <p:nvPr/>
          </p:nvSpPr>
          <p:spPr bwMode="auto">
            <a:xfrm>
              <a:off x="3562995" y="2092213"/>
              <a:ext cx="17201" cy="7939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9" h="4">
                  <a:moveTo>
                    <a:pt x="8" y="1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35" name="Freeform 764"/>
            <p:cNvSpPr>
              <a:spLocks/>
            </p:cNvSpPr>
            <p:nvPr/>
          </p:nvSpPr>
          <p:spPr bwMode="auto">
            <a:xfrm>
              <a:off x="3550955" y="2104916"/>
              <a:ext cx="29241" cy="1270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7" h="7">
                  <a:moveTo>
                    <a:pt x="16" y="2"/>
                  </a:moveTo>
                  <a:lnTo>
                    <a:pt x="16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36" name="Freeform 765"/>
            <p:cNvSpPr>
              <a:spLocks/>
            </p:cNvSpPr>
            <p:nvPr/>
          </p:nvSpPr>
          <p:spPr bwMode="auto">
            <a:xfrm>
              <a:off x="3521713" y="2130322"/>
              <a:ext cx="13761" cy="28582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3" y="8"/>
                </a:cxn>
                <a:cxn ang="0">
                  <a:pos x="0" y="14"/>
                </a:cxn>
                <a:cxn ang="0">
                  <a:pos x="5" y="16"/>
                </a:cxn>
                <a:cxn ang="0">
                  <a:pos x="6" y="13"/>
                </a:cxn>
              </a:cxnLst>
              <a:rect l="0" t="0" r="r" b="b"/>
              <a:pathLst>
                <a:path w="8" h="16">
                  <a:moveTo>
                    <a:pt x="6" y="13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3" y="8"/>
                  </a:lnTo>
                  <a:lnTo>
                    <a:pt x="0" y="14"/>
                  </a:lnTo>
                  <a:lnTo>
                    <a:pt x="5" y="16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37" name="Freeform 766"/>
            <p:cNvSpPr>
              <a:spLocks/>
            </p:cNvSpPr>
            <p:nvPr/>
          </p:nvSpPr>
          <p:spPr bwMode="auto">
            <a:xfrm>
              <a:off x="3518272" y="2274817"/>
              <a:ext cx="17201" cy="158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9"/>
                </a:cxn>
                <a:cxn ang="0">
                  <a:pos x="5" y="9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3" y="3"/>
                </a:cxn>
                <a:cxn ang="0">
                  <a:pos x="0" y="8"/>
                </a:cxn>
              </a:cxnLst>
              <a:rect l="0" t="0" r="r" b="b"/>
              <a:pathLst>
                <a:path w="11" h="9">
                  <a:moveTo>
                    <a:pt x="0" y="8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3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38" name="Freeform 767"/>
            <p:cNvSpPr>
              <a:spLocks/>
            </p:cNvSpPr>
            <p:nvPr/>
          </p:nvSpPr>
          <p:spPr bwMode="auto">
            <a:xfrm>
              <a:off x="3535473" y="2274817"/>
              <a:ext cx="20641" cy="23819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3" y="13"/>
                </a:cxn>
                <a:cxn ang="0">
                  <a:pos x="3" y="8"/>
                </a:cxn>
                <a:cxn ang="0">
                  <a:pos x="8" y="8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6" y="5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5"/>
                </a:cxn>
              </a:cxnLst>
              <a:rect l="0" t="0" r="r" b="b"/>
              <a:pathLst>
                <a:path w="12" h="13">
                  <a:moveTo>
                    <a:pt x="1" y="5"/>
                  </a:moveTo>
                  <a:lnTo>
                    <a:pt x="0" y="9"/>
                  </a:lnTo>
                  <a:lnTo>
                    <a:pt x="3" y="13"/>
                  </a:lnTo>
                  <a:lnTo>
                    <a:pt x="3" y="8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9" y="2"/>
                  </a:lnTo>
                  <a:lnTo>
                    <a:pt x="6" y="5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39" name="Freeform 768"/>
            <p:cNvSpPr>
              <a:spLocks/>
            </p:cNvSpPr>
            <p:nvPr/>
          </p:nvSpPr>
          <p:spPr bwMode="auto">
            <a:xfrm>
              <a:off x="3867453" y="2128733"/>
              <a:ext cx="13761" cy="11116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9" y="3"/>
                </a:cxn>
                <a:cxn ang="0">
                  <a:pos x="9" y="1"/>
                </a:cxn>
              </a:cxnLst>
              <a:rect l="0" t="0" r="r" b="b"/>
              <a:pathLst>
                <a:path w="9" h="6">
                  <a:moveTo>
                    <a:pt x="9" y="1"/>
                  </a:move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9" y="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40" name="Freeform 769"/>
            <p:cNvSpPr>
              <a:spLocks/>
            </p:cNvSpPr>
            <p:nvPr/>
          </p:nvSpPr>
          <p:spPr bwMode="auto">
            <a:xfrm>
              <a:off x="3864012" y="2149376"/>
              <a:ext cx="13761" cy="1429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6" y="0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lnTo>
                    <a:pt x="6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3"/>
                  </a:lnTo>
                  <a:lnTo>
                    <a:pt x="9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41" name="Freeform 770"/>
            <p:cNvSpPr>
              <a:spLocks/>
            </p:cNvSpPr>
            <p:nvPr/>
          </p:nvSpPr>
          <p:spPr bwMode="auto">
            <a:xfrm>
              <a:off x="3793488" y="2174782"/>
              <a:ext cx="10321" cy="1429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42" name="Freeform 771"/>
            <p:cNvSpPr>
              <a:spLocks/>
            </p:cNvSpPr>
            <p:nvPr/>
          </p:nvSpPr>
          <p:spPr bwMode="auto">
            <a:xfrm>
              <a:off x="3896694" y="2441545"/>
              <a:ext cx="41282" cy="19054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25" y="11"/>
                </a:cxn>
                <a:cxn ang="0">
                  <a:pos x="25" y="11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25" h="11">
                  <a:moveTo>
                    <a:pt x="8" y="10"/>
                  </a:moveTo>
                  <a:lnTo>
                    <a:pt x="13" y="11"/>
                  </a:lnTo>
                  <a:lnTo>
                    <a:pt x="13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43" name="Freeform 772"/>
            <p:cNvSpPr>
              <a:spLocks/>
            </p:cNvSpPr>
            <p:nvPr/>
          </p:nvSpPr>
          <p:spPr bwMode="auto">
            <a:xfrm>
              <a:off x="3886373" y="2508235"/>
              <a:ext cx="5161" cy="1905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44" name="Freeform 773"/>
            <p:cNvSpPr>
              <a:spLocks/>
            </p:cNvSpPr>
            <p:nvPr/>
          </p:nvSpPr>
          <p:spPr bwMode="auto">
            <a:xfrm>
              <a:off x="3941416" y="2490768"/>
              <a:ext cx="12041" cy="111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7" y="0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lnTo>
                    <a:pt x="1" y="6"/>
                  </a:lnTo>
                  <a:lnTo>
                    <a:pt x="4" y="5"/>
                  </a:lnTo>
                  <a:lnTo>
                    <a:pt x="7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45" name="Freeform 774"/>
            <p:cNvSpPr>
              <a:spLocks/>
            </p:cNvSpPr>
            <p:nvPr/>
          </p:nvSpPr>
          <p:spPr bwMode="auto">
            <a:xfrm>
              <a:off x="3993019" y="2400260"/>
              <a:ext cx="154809" cy="120678"/>
            </a:xfrm>
            <a:custGeom>
              <a:avLst/>
              <a:gdLst/>
              <a:ahLst/>
              <a:cxnLst>
                <a:cxn ang="0">
                  <a:pos x="3" y="48"/>
                </a:cxn>
                <a:cxn ang="0">
                  <a:pos x="0" y="53"/>
                </a:cxn>
                <a:cxn ang="0">
                  <a:pos x="7" y="54"/>
                </a:cxn>
                <a:cxn ang="0">
                  <a:pos x="29" y="54"/>
                </a:cxn>
                <a:cxn ang="0">
                  <a:pos x="37" y="56"/>
                </a:cxn>
                <a:cxn ang="0">
                  <a:pos x="45" y="54"/>
                </a:cxn>
                <a:cxn ang="0">
                  <a:pos x="49" y="50"/>
                </a:cxn>
                <a:cxn ang="0">
                  <a:pos x="53" y="57"/>
                </a:cxn>
                <a:cxn ang="0">
                  <a:pos x="57" y="64"/>
                </a:cxn>
                <a:cxn ang="0">
                  <a:pos x="60" y="64"/>
                </a:cxn>
                <a:cxn ang="0">
                  <a:pos x="68" y="57"/>
                </a:cxn>
                <a:cxn ang="0">
                  <a:pos x="71" y="51"/>
                </a:cxn>
                <a:cxn ang="0">
                  <a:pos x="73" y="53"/>
                </a:cxn>
                <a:cxn ang="0">
                  <a:pos x="79" y="65"/>
                </a:cxn>
                <a:cxn ang="0">
                  <a:pos x="80" y="68"/>
                </a:cxn>
                <a:cxn ang="0">
                  <a:pos x="90" y="68"/>
                </a:cxn>
                <a:cxn ang="0">
                  <a:pos x="93" y="50"/>
                </a:cxn>
                <a:cxn ang="0">
                  <a:pos x="90" y="47"/>
                </a:cxn>
                <a:cxn ang="0">
                  <a:pos x="84" y="53"/>
                </a:cxn>
                <a:cxn ang="0">
                  <a:pos x="79" y="53"/>
                </a:cxn>
                <a:cxn ang="0">
                  <a:pos x="76" y="48"/>
                </a:cxn>
                <a:cxn ang="0">
                  <a:pos x="80" y="47"/>
                </a:cxn>
                <a:cxn ang="0">
                  <a:pos x="77" y="45"/>
                </a:cxn>
                <a:cxn ang="0">
                  <a:pos x="73" y="42"/>
                </a:cxn>
                <a:cxn ang="0">
                  <a:pos x="76" y="36"/>
                </a:cxn>
                <a:cxn ang="0">
                  <a:pos x="82" y="31"/>
                </a:cxn>
                <a:cxn ang="0">
                  <a:pos x="77" y="29"/>
                </a:cxn>
                <a:cxn ang="0">
                  <a:pos x="74" y="23"/>
                </a:cxn>
                <a:cxn ang="0">
                  <a:pos x="71" y="29"/>
                </a:cxn>
                <a:cxn ang="0">
                  <a:pos x="68" y="26"/>
                </a:cxn>
                <a:cxn ang="0">
                  <a:pos x="63" y="28"/>
                </a:cxn>
                <a:cxn ang="0">
                  <a:pos x="57" y="34"/>
                </a:cxn>
                <a:cxn ang="0">
                  <a:pos x="54" y="33"/>
                </a:cxn>
                <a:cxn ang="0">
                  <a:pos x="54" y="33"/>
                </a:cxn>
                <a:cxn ang="0">
                  <a:pos x="51" y="25"/>
                </a:cxn>
                <a:cxn ang="0">
                  <a:pos x="51" y="25"/>
                </a:cxn>
                <a:cxn ang="0">
                  <a:pos x="49" y="20"/>
                </a:cxn>
                <a:cxn ang="0">
                  <a:pos x="37" y="25"/>
                </a:cxn>
                <a:cxn ang="0">
                  <a:pos x="37" y="25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45" y="14"/>
                </a:cxn>
                <a:cxn ang="0">
                  <a:pos x="56" y="3"/>
                </a:cxn>
                <a:cxn ang="0">
                  <a:pos x="53" y="0"/>
                </a:cxn>
                <a:cxn ang="0">
                  <a:pos x="45" y="2"/>
                </a:cxn>
                <a:cxn ang="0">
                  <a:pos x="37" y="3"/>
                </a:cxn>
                <a:cxn ang="0">
                  <a:pos x="37" y="6"/>
                </a:cxn>
                <a:cxn ang="0">
                  <a:pos x="23" y="23"/>
                </a:cxn>
                <a:cxn ang="0">
                  <a:pos x="17" y="39"/>
                </a:cxn>
                <a:cxn ang="0">
                  <a:pos x="12" y="45"/>
                </a:cxn>
                <a:cxn ang="0">
                  <a:pos x="3" y="48"/>
                </a:cxn>
              </a:cxnLst>
              <a:rect l="0" t="0" r="r" b="b"/>
              <a:pathLst>
                <a:path w="93" h="68">
                  <a:moveTo>
                    <a:pt x="3" y="48"/>
                  </a:moveTo>
                  <a:lnTo>
                    <a:pt x="0" y="53"/>
                  </a:lnTo>
                  <a:lnTo>
                    <a:pt x="7" y="54"/>
                  </a:lnTo>
                  <a:lnTo>
                    <a:pt x="29" y="54"/>
                  </a:lnTo>
                  <a:lnTo>
                    <a:pt x="37" y="56"/>
                  </a:lnTo>
                  <a:lnTo>
                    <a:pt x="45" y="54"/>
                  </a:lnTo>
                  <a:lnTo>
                    <a:pt x="49" y="50"/>
                  </a:lnTo>
                  <a:lnTo>
                    <a:pt x="53" y="57"/>
                  </a:lnTo>
                  <a:lnTo>
                    <a:pt x="57" y="64"/>
                  </a:lnTo>
                  <a:lnTo>
                    <a:pt x="60" y="64"/>
                  </a:lnTo>
                  <a:lnTo>
                    <a:pt x="68" y="57"/>
                  </a:lnTo>
                  <a:lnTo>
                    <a:pt x="71" y="51"/>
                  </a:lnTo>
                  <a:lnTo>
                    <a:pt x="73" y="53"/>
                  </a:lnTo>
                  <a:lnTo>
                    <a:pt x="79" y="65"/>
                  </a:lnTo>
                  <a:lnTo>
                    <a:pt x="80" y="68"/>
                  </a:lnTo>
                  <a:lnTo>
                    <a:pt x="90" y="68"/>
                  </a:lnTo>
                  <a:lnTo>
                    <a:pt x="93" y="50"/>
                  </a:lnTo>
                  <a:lnTo>
                    <a:pt x="90" y="47"/>
                  </a:lnTo>
                  <a:lnTo>
                    <a:pt x="84" y="53"/>
                  </a:lnTo>
                  <a:lnTo>
                    <a:pt x="79" y="53"/>
                  </a:lnTo>
                  <a:lnTo>
                    <a:pt x="76" y="48"/>
                  </a:lnTo>
                  <a:lnTo>
                    <a:pt x="80" y="47"/>
                  </a:lnTo>
                  <a:lnTo>
                    <a:pt x="77" y="45"/>
                  </a:lnTo>
                  <a:lnTo>
                    <a:pt x="73" y="42"/>
                  </a:lnTo>
                  <a:lnTo>
                    <a:pt x="76" y="36"/>
                  </a:lnTo>
                  <a:lnTo>
                    <a:pt x="82" y="31"/>
                  </a:lnTo>
                  <a:lnTo>
                    <a:pt x="77" y="29"/>
                  </a:lnTo>
                  <a:lnTo>
                    <a:pt x="74" y="23"/>
                  </a:lnTo>
                  <a:lnTo>
                    <a:pt x="71" y="29"/>
                  </a:lnTo>
                  <a:lnTo>
                    <a:pt x="68" y="26"/>
                  </a:lnTo>
                  <a:lnTo>
                    <a:pt x="63" y="28"/>
                  </a:lnTo>
                  <a:lnTo>
                    <a:pt x="57" y="34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9" y="20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5" y="14"/>
                  </a:lnTo>
                  <a:lnTo>
                    <a:pt x="56" y="3"/>
                  </a:lnTo>
                  <a:lnTo>
                    <a:pt x="53" y="0"/>
                  </a:lnTo>
                  <a:lnTo>
                    <a:pt x="45" y="2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23" y="23"/>
                  </a:lnTo>
                  <a:lnTo>
                    <a:pt x="17" y="39"/>
                  </a:lnTo>
                  <a:lnTo>
                    <a:pt x="12" y="45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46" name="Freeform 775"/>
            <p:cNvSpPr>
              <a:spLocks/>
            </p:cNvSpPr>
            <p:nvPr/>
          </p:nvSpPr>
          <p:spPr bwMode="auto">
            <a:xfrm>
              <a:off x="3948297" y="2509823"/>
              <a:ext cx="24081" cy="34933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0"/>
                </a:cxn>
                <a:cxn ang="0">
                  <a:pos x="5" y="8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2" y="19"/>
                </a:cxn>
                <a:cxn ang="0">
                  <a:pos x="5" y="19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4" h="19">
                  <a:moveTo>
                    <a:pt x="14" y="3"/>
                  </a:moveTo>
                  <a:lnTo>
                    <a:pt x="11" y="0"/>
                  </a:lnTo>
                  <a:lnTo>
                    <a:pt x="5" y="8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47" name="Freeform 776"/>
            <p:cNvSpPr>
              <a:spLocks/>
            </p:cNvSpPr>
            <p:nvPr/>
          </p:nvSpPr>
          <p:spPr bwMode="auto">
            <a:xfrm>
              <a:off x="3870893" y="2546344"/>
              <a:ext cx="30962" cy="47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lnTo>
                    <a:pt x="0" y="3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48" name="Freeform 777"/>
            <p:cNvSpPr>
              <a:spLocks/>
            </p:cNvSpPr>
            <p:nvPr/>
          </p:nvSpPr>
          <p:spPr bwMode="auto">
            <a:xfrm>
              <a:off x="3838210" y="2533641"/>
              <a:ext cx="149649" cy="6192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2" y="17"/>
                </a:cxn>
                <a:cxn ang="0">
                  <a:pos x="4" y="20"/>
                </a:cxn>
                <a:cxn ang="0">
                  <a:pos x="0" y="24"/>
                </a:cxn>
                <a:cxn ang="0">
                  <a:pos x="9" y="35"/>
                </a:cxn>
                <a:cxn ang="0">
                  <a:pos x="17" y="34"/>
                </a:cxn>
                <a:cxn ang="0">
                  <a:pos x="24" y="26"/>
                </a:cxn>
                <a:cxn ang="0">
                  <a:pos x="27" y="21"/>
                </a:cxn>
                <a:cxn ang="0">
                  <a:pos x="31" y="20"/>
                </a:cxn>
                <a:cxn ang="0">
                  <a:pos x="35" y="23"/>
                </a:cxn>
                <a:cxn ang="0">
                  <a:pos x="38" y="20"/>
                </a:cxn>
                <a:cxn ang="0">
                  <a:pos x="46" y="20"/>
                </a:cxn>
                <a:cxn ang="0">
                  <a:pos x="52" y="17"/>
                </a:cxn>
                <a:cxn ang="0">
                  <a:pos x="60" y="15"/>
                </a:cxn>
                <a:cxn ang="0">
                  <a:pos x="85" y="6"/>
                </a:cxn>
                <a:cxn ang="0">
                  <a:pos x="90" y="1"/>
                </a:cxn>
                <a:cxn ang="0">
                  <a:pos x="66" y="9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46" y="7"/>
                </a:cxn>
                <a:cxn ang="0">
                  <a:pos x="31" y="3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18" y="6"/>
                </a:cxn>
                <a:cxn ang="0">
                  <a:pos x="18" y="9"/>
                </a:cxn>
                <a:cxn ang="0">
                  <a:pos x="20" y="9"/>
                </a:cxn>
                <a:cxn ang="0">
                  <a:pos x="26" y="9"/>
                </a:cxn>
                <a:cxn ang="0">
                  <a:pos x="34" y="7"/>
                </a:cxn>
                <a:cxn ang="0">
                  <a:pos x="38" y="9"/>
                </a:cxn>
                <a:cxn ang="0">
                  <a:pos x="20" y="10"/>
                </a:cxn>
              </a:cxnLst>
              <a:rect l="0" t="0" r="r" b="b"/>
              <a:pathLst>
                <a:path w="90" h="35">
                  <a:moveTo>
                    <a:pt x="20" y="10"/>
                  </a:moveTo>
                  <a:lnTo>
                    <a:pt x="12" y="17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26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5" y="23"/>
                  </a:lnTo>
                  <a:lnTo>
                    <a:pt x="38" y="20"/>
                  </a:lnTo>
                  <a:lnTo>
                    <a:pt x="46" y="20"/>
                  </a:lnTo>
                  <a:lnTo>
                    <a:pt x="52" y="17"/>
                  </a:lnTo>
                  <a:lnTo>
                    <a:pt x="60" y="15"/>
                  </a:lnTo>
                  <a:lnTo>
                    <a:pt x="85" y="6"/>
                  </a:lnTo>
                  <a:lnTo>
                    <a:pt x="90" y="1"/>
                  </a:lnTo>
                  <a:lnTo>
                    <a:pt x="66" y="9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46" y="7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6" y="9"/>
                  </a:lnTo>
                  <a:lnTo>
                    <a:pt x="34" y="7"/>
                  </a:lnTo>
                  <a:lnTo>
                    <a:pt x="38" y="9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49" name="Freeform 778"/>
            <p:cNvSpPr>
              <a:spLocks/>
            </p:cNvSpPr>
            <p:nvPr/>
          </p:nvSpPr>
          <p:spPr bwMode="auto">
            <a:xfrm>
              <a:off x="3731564" y="2644792"/>
              <a:ext cx="10321" cy="6351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" y="4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50" name="Freeform 779"/>
            <p:cNvSpPr>
              <a:spLocks/>
            </p:cNvSpPr>
            <p:nvPr/>
          </p:nvSpPr>
          <p:spPr bwMode="auto">
            <a:xfrm>
              <a:off x="3747046" y="2644792"/>
              <a:ext cx="10321" cy="1270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7"/>
                  </a:lnTo>
                  <a:lnTo>
                    <a:pt x="3" y="7"/>
                  </a:lnTo>
                  <a:lnTo>
                    <a:pt x="6" y="4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51" name="Freeform 780"/>
            <p:cNvSpPr>
              <a:spLocks/>
            </p:cNvSpPr>
            <p:nvPr/>
          </p:nvSpPr>
          <p:spPr bwMode="auto">
            <a:xfrm>
              <a:off x="3974099" y="2579689"/>
              <a:ext cx="15480" cy="111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8" y="5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1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8" y="5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52" name="Freeform 781"/>
            <p:cNvSpPr>
              <a:spLocks/>
            </p:cNvSpPr>
            <p:nvPr/>
          </p:nvSpPr>
          <p:spPr bwMode="auto">
            <a:xfrm>
              <a:off x="3526873" y="2384381"/>
              <a:ext cx="13761" cy="9527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8" y="4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lnTo>
                    <a:pt x="8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3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53" name="Freeform 782"/>
            <p:cNvSpPr>
              <a:spLocks/>
            </p:cNvSpPr>
            <p:nvPr/>
          </p:nvSpPr>
          <p:spPr bwMode="auto">
            <a:xfrm>
              <a:off x="3490751" y="2358975"/>
              <a:ext cx="15481" cy="15879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10" y="9"/>
                </a:cxn>
                <a:cxn ang="0">
                  <a:pos x="8" y="4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5" y="6"/>
                </a:cxn>
              </a:cxnLst>
              <a:rect l="0" t="0" r="r" b="b"/>
              <a:pathLst>
                <a:path w="10" h="9">
                  <a:moveTo>
                    <a:pt x="5" y="6"/>
                  </a:moveTo>
                  <a:lnTo>
                    <a:pt x="10" y="9"/>
                  </a:lnTo>
                  <a:lnTo>
                    <a:pt x="8" y="4"/>
                  </a:lnTo>
                  <a:lnTo>
                    <a:pt x="2" y="0"/>
                  </a:lnTo>
                  <a:lnTo>
                    <a:pt x="0" y="1"/>
                  </a:lnTo>
                  <a:lnTo>
                    <a:pt x="5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54" name="Freeform 783"/>
            <p:cNvSpPr>
              <a:spLocks/>
            </p:cNvSpPr>
            <p:nvPr/>
          </p:nvSpPr>
          <p:spPr bwMode="auto">
            <a:xfrm>
              <a:off x="3604277" y="2762295"/>
              <a:ext cx="24081" cy="5398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9" y="13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8" y="21"/>
                </a:cxn>
                <a:cxn ang="0">
                  <a:pos x="4" y="22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1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" y="30"/>
                </a:cxn>
                <a:cxn ang="0">
                  <a:pos x="1" y="30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9" y="24"/>
                </a:cxn>
                <a:cxn ang="0">
                  <a:pos x="12" y="21"/>
                </a:cxn>
                <a:cxn ang="0">
                  <a:pos x="12" y="21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4" y="17"/>
                </a:cxn>
                <a:cxn ang="0">
                  <a:pos x="14" y="17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4" h="30">
                  <a:moveTo>
                    <a:pt x="9" y="3"/>
                  </a:moveTo>
                  <a:lnTo>
                    <a:pt x="9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7"/>
                  </a:lnTo>
                  <a:lnTo>
                    <a:pt x="6" y="7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21"/>
                  </a:lnTo>
                  <a:lnTo>
                    <a:pt x="4" y="22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9" y="24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55" name="Rectangle 784"/>
            <p:cNvSpPr>
              <a:spLocks noChangeArrowheads="1"/>
            </p:cNvSpPr>
            <p:nvPr/>
          </p:nvSpPr>
          <p:spPr bwMode="auto">
            <a:xfrm>
              <a:off x="3605998" y="2805167"/>
              <a:ext cx="1720" cy="15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56" name="Freeform 785"/>
            <p:cNvSpPr>
              <a:spLocks/>
            </p:cNvSpPr>
            <p:nvPr/>
          </p:nvSpPr>
          <p:spPr bwMode="auto">
            <a:xfrm>
              <a:off x="3566435" y="2832161"/>
              <a:ext cx="5161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57" name="Freeform 786"/>
            <p:cNvSpPr>
              <a:spLocks/>
            </p:cNvSpPr>
            <p:nvPr/>
          </p:nvSpPr>
          <p:spPr bwMode="auto">
            <a:xfrm>
              <a:off x="3466670" y="3056050"/>
              <a:ext cx="10321" cy="95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1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58" name="Freeform 787"/>
            <p:cNvSpPr>
              <a:spLocks/>
            </p:cNvSpPr>
            <p:nvPr/>
          </p:nvSpPr>
          <p:spPr bwMode="auto">
            <a:xfrm>
              <a:off x="3562995" y="3000475"/>
              <a:ext cx="29242" cy="1746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1" y="5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7" h="9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1" y="5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59" name="Freeform 788"/>
            <p:cNvSpPr>
              <a:spLocks/>
            </p:cNvSpPr>
            <p:nvPr/>
          </p:nvSpPr>
          <p:spPr bwMode="auto">
            <a:xfrm>
              <a:off x="3544074" y="3003651"/>
              <a:ext cx="15480" cy="793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0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6" y="0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60" name="Freeform 789"/>
            <p:cNvSpPr>
              <a:spLocks/>
            </p:cNvSpPr>
            <p:nvPr/>
          </p:nvSpPr>
          <p:spPr bwMode="auto">
            <a:xfrm>
              <a:off x="3592237" y="3033820"/>
              <a:ext cx="24081" cy="1746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5" y="7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4" y="8"/>
                </a:cxn>
                <a:cxn ang="0">
                  <a:pos x="11" y="5"/>
                </a:cxn>
                <a:cxn ang="0">
                  <a:pos x="8" y="4"/>
                </a:cxn>
                <a:cxn ang="0">
                  <a:pos x="5" y="0"/>
                </a:cxn>
                <a:cxn ang="0">
                  <a:pos x="2" y="0"/>
                </a:cxn>
              </a:cxnLst>
              <a:rect l="0" t="0" r="r" b="b"/>
              <a:pathLst>
                <a:path w="14" h="10">
                  <a:moveTo>
                    <a:pt x="2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7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4" y="8"/>
                  </a:lnTo>
                  <a:lnTo>
                    <a:pt x="11" y="5"/>
                  </a:lnTo>
                  <a:lnTo>
                    <a:pt x="8" y="4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61" name="Freeform 790"/>
            <p:cNvSpPr>
              <a:spLocks/>
            </p:cNvSpPr>
            <p:nvPr/>
          </p:nvSpPr>
          <p:spPr bwMode="auto">
            <a:xfrm>
              <a:off x="3573316" y="3046523"/>
              <a:ext cx="10321" cy="635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5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2" y="4"/>
                  </a:lnTo>
                  <a:lnTo>
                    <a:pt x="5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62" name="Freeform 791"/>
            <p:cNvSpPr>
              <a:spLocks/>
            </p:cNvSpPr>
            <p:nvPr/>
          </p:nvSpPr>
          <p:spPr bwMode="auto">
            <a:xfrm>
              <a:off x="3559555" y="3046523"/>
              <a:ext cx="17201" cy="1587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1" y="6"/>
                </a:cxn>
                <a:cxn ang="0">
                  <a:pos x="8" y="4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1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63" name="Freeform 792"/>
            <p:cNvSpPr>
              <a:spLocks/>
            </p:cNvSpPr>
            <p:nvPr/>
          </p:nvSpPr>
          <p:spPr bwMode="auto">
            <a:xfrm>
              <a:off x="3619759" y="3056050"/>
              <a:ext cx="13761" cy="20643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9" y="9"/>
                </a:cxn>
                <a:cxn ang="0">
                  <a:pos x="4" y="1"/>
                </a:cxn>
              </a:cxnLst>
              <a:rect l="0" t="0" r="r" b="b"/>
              <a:pathLst>
                <a:path w="9" h="11">
                  <a:moveTo>
                    <a:pt x="4" y="1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64" name="Freeform 793"/>
            <p:cNvSpPr>
              <a:spLocks/>
            </p:cNvSpPr>
            <p:nvPr/>
          </p:nvSpPr>
          <p:spPr bwMode="auto">
            <a:xfrm>
              <a:off x="4080745" y="2416139"/>
              <a:ext cx="6880" cy="793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3" y="3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65" name="Freeform 794"/>
            <p:cNvSpPr>
              <a:spLocks/>
            </p:cNvSpPr>
            <p:nvPr/>
          </p:nvSpPr>
          <p:spPr bwMode="auto">
            <a:xfrm>
              <a:off x="4058383" y="2505059"/>
              <a:ext cx="12041" cy="1905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8"/>
                </a:cxn>
                <a:cxn ang="0">
                  <a:pos x="5" y="11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6" h="11">
                  <a:moveTo>
                    <a:pt x="0" y="3"/>
                  </a:moveTo>
                  <a:lnTo>
                    <a:pt x="3" y="8"/>
                  </a:lnTo>
                  <a:lnTo>
                    <a:pt x="5" y="11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66" name="Freeform 795"/>
            <p:cNvSpPr>
              <a:spLocks/>
            </p:cNvSpPr>
            <p:nvPr/>
          </p:nvSpPr>
          <p:spPr bwMode="auto">
            <a:xfrm>
              <a:off x="4195991" y="3603867"/>
              <a:ext cx="10321" cy="1429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3" y="0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8"/>
                  </a:lnTo>
                  <a:lnTo>
                    <a:pt x="7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67" name="Freeform 796"/>
            <p:cNvSpPr>
              <a:spLocks/>
            </p:cNvSpPr>
            <p:nvPr/>
          </p:nvSpPr>
          <p:spPr bwMode="auto">
            <a:xfrm>
              <a:off x="3876053" y="3200547"/>
              <a:ext cx="6880" cy="7939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68" name="Freeform 797"/>
            <p:cNvSpPr>
              <a:spLocks/>
            </p:cNvSpPr>
            <p:nvPr/>
          </p:nvSpPr>
          <p:spPr bwMode="auto">
            <a:xfrm>
              <a:off x="3905295" y="3216426"/>
              <a:ext cx="5160" cy="63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69" name="Freeform 798"/>
            <p:cNvSpPr>
              <a:spLocks/>
            </p:cNvSpPr>
            <p:nvPr/>
          </p:nvSpPr>
          <p:spPr bwMode="auto">
            <a:xfrm>
              <a:off x="3862292" y="3208486"/>
              <a:ext cx="15481" cy="12703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0" h="7">
                  <a:moveTo>
                    <a:pt x="9" y="2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70" name="Freeform 799"/>
            <p:cNvSpPr>
              <a:spLocks/>
            </p:cNvSpPr>
            <p:nvPr/>
          </p:nvSpPr>
          <p:spPr bwMode="auto">
            <a:xfrm>
              <a:off x="3912175" y="3222778"/>
              <a:ext cx="10321" cy="47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71" name="Freeform 800"/>
            <p:cNvSpPr>
              <a:spLocks/>
            </p:cNvSpPr>
            <p:nvPr/>
          </p:nvSpPr>
          <p:spPr bwMode="auto">
            <a:xfrm>
              <a:off x="3910455" y="3233892"/>
              <a:ext cx="6880" cy="79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72" name="Freeform 801"/>
            <p:cNvSpPr>
              <a:spLocks/>
            </p:cNvSpPr>
            <p:nvPr/>
          </p:nvSpPr>
          <p:spPr bwMode="auto">
            <a:xfrm>
              <a:off x="3932816" y="3227541"/>
              <a:ext cx="8600" cy="63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73" name="Freeform 802"/>
            <p:cNvSpPr>
              <a:spLocks/>
            </p:cNvSpPr>
            <p:nvPr/>
          </p:nvSpPr>
          <p:spPr bwMode="auto">
            <a:xfrm>
              <a:off x="3936257" y="3241832"/>
              <a:ext cx="5160" cy="635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74" name="Freeform 803"/>
            <p:cNvSpPr>
              <a:spLocks/>
            </p:cNvSpPr>
            <p:nvPr/>
          </p:nvSpPr>
          <p:spPr bwMode="auto">
            <a:xfrm>
              <a:off x="3707483" y="3178317"/>
              <a:ext cx="80845" cy="52399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6"/>
                </a:cxn>
                <a:cxn ang="0">
                  <a:pos x="3" y="11"/>
                </a:cxn>
                <a:cxn ang="0">
                  <a:pos x="3" y="13"/>
                </a:cxn>
                <a:cxn ang="0">
                  <a:pos x="5" y="16"/>
                </a:cxn>
                <a:cxn ang="0">
                  <a:pos x="1" y="2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6" y="30"/>
                </a:cxn>
                <a:cxn ang="0">
                  <a:pos x="9" y="28"/>
                </a:cxn>
                <a:cxn ang="0">
                  <a:pos x="11" y="25"/>
                </a:cxn>
                <a:cxn ang="0">
                  <a:pos x="12" y="22"/>
                </a:cxn>
                <a:cxn ang="0">
                  <a:pos x="15" y="22"/>
                </a:cxn>
                <a:cxn ang="0">
                  <a:pos x="15" y="22"/>
                </a:cxn>
                <a:cxn ang="0">
                  <a:pos x="17" y="24"/>
                </a:cxn>
                <a:cxn ang="0">
                  <a:pos x="22" y="22"/>
                </a:cxn>
                <a:cxn ang="0">
                  <a:pos x="22" y="22"/>
                </a:cxn>
                <a:cxn ang="0">
                  <a:pos x="26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33" y="20"/>
                </a:cxn>
                <a:cxn ang="0">
                  <a:pos x="33" y="20"/>
                </a:cxn>
                <a:cxn ang="0">
                  <a:pos x="34" y="22"/>
                </a:cxn>
                <a:cxn ang="0">
                  <a:pos x="34" y="22"/>
                </a:cxn>
                <a:cxn ang="0">
                  <a:pos x="36" y="22"/>
                </a:cxn>
                <a:cxn ang="0">
                  <a:pos x="39" y="22"/>
                </a:cxn>
                <a:cxn ang="0">
                  <a:pos x="39" y="22"/>
                </a:cxn>
                <a:cxn ang="0">
                  <a:pos x="42" y="22"/>
                </a:cxn>
                <a:cxn ang="0">
                  <a:pos x="42" y="22"/>
                </a:cxn>
                <a:cxn ang="0">
                  <a:pos x="45" y="25"/>
                </a:cxn>
                <a:cxn ang="0">
                  <a:pos x="48" y="20"/>
                </a:cxn>
                <a:cxn ang="0">
                  <a:pos x="46" y="16"/>
                </a:cxn>
                <a:cxn ang="0">
                  <a:pos x="42" y="13"/>
                </a:cxn>
                <a:cxn ang="0">
                  <a:pos x="42" y="13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3" y="11"/>
                </a:cxn>
                <a:cxn ang="0">
                  <a:pos x="36" y="10"/>
                </a:cxn>
                <a:cxn ang="0">
                  <a:pos x="26" y="6"/>
                </a:cxn>
                <a:cxn ang="0">
                  <a:pos x="26" y="3"/>
                </a:cxn>
                <a:cxn ang="0">
                  <a:pos x="22" y="2"/>
                </a:cxn>
              </a:cxnLst>
              <a:rect l="0" t="0" r="r" b="b"/>
              <a:pathLst>
                <a:path w="48" h="30">
                  <a:moveTo>
                    <a:pt x="22" y="2"/>
                  </a:moveTo>
                  <a:lnTo>
                    <a:pt x="20" y="3"/>
                  </a:lnTo>
                  <a:lnTo>
                    <a:pt x="1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1" y="2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9" y="28"/>
                  </a:lnTo>
                  <a:lnTo>
                    <a:pt x="11" y="25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8" y="20"/>
                  </a:lnTo>
                  <a:lnTo>
                    <a:pt x="46" y="16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1"/>
                  </a:lnTo>
                  <a:lnTo>
                    <a:pt x="36" y="10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75" name="Freeform 804"/>
            <p:cNvSpPr>
              <a:spLocks/>
            </p:cNvSpPr>
            <p:nvPr/>
          </p:nvSpPr>
          <p:spPr bwMode="auto">
            <a:xfrm>
              <a:off x="3645560" y="3178317"/>
              <a:ext cx="70525" cy="47636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9" y="27"/>
                </a:cxn>
                <a:cxn ang="0">
                  <a:pos x="12" y="24"/>
                </a:cxn>
                <a:cxn ang="0">
                  <a:pos x="20" y="24"/>
                </a:cxn>
                <a:cxn ang="0">
                  <a:pos x="20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32" y="22"/>
                </a:cxn>
                <a:cxn ang="0">
                  <a:pos x="32" y="22"/>
                </a:cxn>
                <a:cxn ang="0">
                  <a:pos x="37" y="24"/>
                </a:cxn>
                <a:cxn ang="0">
                  <a:pos x="37" y="24"/>
                </a:cxn>
                <a:cxn ang="0">
                  <a:pos x="37" y="27"/>
                </a:cxn>
                <a:cxn ang="0">
                  <a:pos x="38" y="20"/>
                </a:cxn>
                <a:cxn ang="0">
                  <a:pos x="42" y="16"/>
                </a:cxn>
                <a:cxn ang="0">
                  <a:pos x="40" y="13"/>
                </a:cxn>
                <a:cxn ang="0">
                  <a:pos x="40" y="11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2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3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23" y="5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3" y="11"/>
                </a:cxn>
                <a:cxn ang="0">
                  <a:pos x="23" y="13"/>
                </a:cxn>
                <a:cxn ang="0">
                  <a:pos x="23" y="13"/>
                </a:cxn>
                <a:cxn ang="0">
                  <a:pos x="26" y="13"/>
                </a:cxn>
                <a:cxn ang="0">
                  <a:pos x="26" y="13"/>
                </a:cxn>
                <a:cxn ang="0">
                  <a:pos x="28" y="13"/>
                </a:cxn>
                <a:cxn ang="0">
                  <a:pos x="28" y="13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31" y="16"/>
                </a:cxn>
                <a:cxn ang="0">
                  <a:pos x="31" y="16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4" y="20"/>
                </a:cxn>
                <a:cxn ang="0">
                  <a:pos x="24" y="20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14" y="19"/>
                </a:cxn>
                <a:cxn ang="0">
                  <a:pos x="3" y="17"/>
                </a:cxn>
                <a:cxn ang="0">
                  <a:pos x="0" y="20"/>
                </a:cxn>
                <a:cxn ang="0">
                  <a:pos x="3" y="24"/>
                </a:cxn>
                <a:cxn ang="0">
                  <a:pos x="7" y="25"/>
                </a:cxn>
              </a:cxnLst>
              <a:rect l="0" t="0" r="r" b="b"/>
              <a:pathLst>
                <a:path w="42" h="27">
                  <a:moveTo>
                    <a:pt x="7" y="25"/>
                  </a:moveTo>
                  <a:lnTo>
                    <a:pt x="9" y="27"/>
                  </a:lnTo>
                  <a:lnTo>
                    <a:pt x="12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7"/>
                  </a:lnTo>
                  <a:lnTo>
                    <a:pt x="38" y="20"/>
                  </a:lnTo>
                  <a:lnTo>
                    <a:pt x="42" y="16"/>
                  </a:lnTo>
                  <a:lnTo>
                    <a:pt x="40" y="1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9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3" y="24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76" name="Rectangle 805"/>
            <p:cNvSpPr>
              <a:spLocks noChangeArrowheads="1"/>
            </p:cNvSpPr>
            <p:nvPr/>
          </p:nvSpPr>
          <p:spPr bwMode="auto">
            <a:xfrm>
              <a:off x="3712644" y="3178317"/>
              <a:ext cx="1720" cy="1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77" name="Freeform 806"/>
            <p:cNvSpPr>
              <a:spLocks/>
            </p:cNvSpPr>
            <p:nvPr/>
          </p:nvSpPr>
          <p:spPr bwMode="auto">
            <a:xfrm>
              <a:off x="3712644" y="3230716"/>
              <a:ext cx="6880" cy="63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78" name="Freeform 807"/>
            <p:cNvSpPr>
              <a:spLocks/>
            </p:cNvSpPr>
            <p:nvPr/>
          </p:nvSpPr>
          <p:spPr bwMode="auto">
            <a:xfrm>
              <a:off x="3712644" y="3227541"/>
              <a:ext cx="6880" cy="31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79" name="Freeform 809"/>
            <p:cNvSpPr>
              <a:spLocks/>
            </p:cNvSpPr>
            <p:nvPr/>
          </p:nvSpPr>
          <p:spPr bwMode="auto">
            <a:xfrm>
              <a:off x="3793488" y="3216426"/>
              <a:ext cx="8601" cy="95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lnTo>
                    <a:pt x="2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80" name="Freeform 810"/>
            <p:cNvSpPr>
              <a:spLocks/>
            </p:cNvSpPr>
            <p:nvPr/>
          </p:nvSpPr>
          <p:spPr bwMode="auto">
            <a:xfrm>
              <a:off x="3808969" y="3208486"/>
              <a:ext cx="43002" cy="19054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18" y="3"/>
                </a:cxn>
                <a:cxn ang="0">
                  <a:pos x="16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7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4" y="11"/>
                </a:cxn>
                <a:cxn ang="0">
                  <a:pos x="16" y="11"/>
                </a:cxn>
                <a:cxn ang="0">
                  <a:pos x="16" y="11"/>
                </a:cxn>
                <a:cxn ang="0">
                  <a:pos x="18" y="11"/>
                </a:cxn>
                <a:cxn ang="0">
                  <a:pos x="18" y="11"/>
                </a:cxn>
                <a:cxn ang="0">
                  <a:pos x="24" y="10"/>
                </a:cxn>
                <a:cxn ang="0">
                  <a:pos x="25" y="10"/>
                </a:cxn>
                <a:cxn ang="0">
                  <a:pos x="25" y="10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27" y="7"/>
                </a:cxn>
                <a:cxn ang="0">
                  <a:pos x="27" y="5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18" y="3"/>
                </a:cxn>
                <a:cxn ang="0">
                  <a:pos x="18" y="3"/>
                </a:cxn>
              </a:cxnLst>
              <a:rect l="0" t="0" r="r" b="b"/>
              <a:pathLst>
                <a:path w="27" h="11">
                  <a:moveTo>
                    <a:pt x="18" y="3"/>
                  </a:moveTo>
                  <a:lnTo>
                    <a:pt x="18" y="3"/>
                  </a:lnTo>
                  <a:lnTo>
                    <a:pt x="16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81" name="Freeform 811"/>
            <p:cNvSpPr>
              <a:spLocks/>
            </p:cNvSpPr>
            <p:nvPr/>
          </p:nvSpPr>
          <p:spPr bwMode="auto">
            <a:xfrm>
              <a:off x="3867453" y="3225953"/>
              <a:ext cx="8600" cy="793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82" name="Freeform 812"/>
            <p:cNvSpPr>
              <a:spLocks/>
            </p:cNvSpPr>
            <p:nvPr/>
          </p:nvSpPr>
          <p:spPr bwMode="auto">
            <a:xfrm>
              <a:off x="3767687" y="3357746"/>
              <a:ext cx="12040" cy="14291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7" y="8"/>
                </a:cxn>
                <a:cxn ang="0">
                  <a:pos x="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" y="8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7" y="8"/>
                  </a:lnTo>
                  <a:lnTo>
                    <a:pt x="6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83" name="Freeform 813"/>
            <p:cNvSpPr>
              <a:spLocks/>
            </p:cNvSpPr>
            <p:nvPr/>
          </p:nvSpPr>
          <p:spPr bwMode="auto">
            <a:xfrm>
              <a:off x="3784888" y="3357746"/>
              <a:ext cx="12040" cy="14291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7" y="6"/>
                </a:cxn>
              </a:cxnLst>
              <a:rect l="0" t="0" r="r" b="b"/>
              <a:pathLst>
                <a:path w="7" h="8">
                  <a:moveTo>
                    <a:pt x="7" y="6"/>
                  </a:moveTo>
                  <a:lnTo>
                    <a:pt x="4" y="3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8"/>
                  </a:lnTo>
                  <a:lnTo>
                    <a:pt x="5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84" name="Freeform 814"/>
            <p:cNvSpPr>
              <a:spLocks/>
            </p:cNvSpPr>
            <p:nvPr/>
          </p:nvSpPr>
          <p:spPr bwMode="auto">
            <a:xfrm>
              <a:off x="3870893" y="3372037"/>
              <a:ext cx="15480" cy="63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1" y="0"/>
                </a:cxn>
              </a:cxnLst>
              <a:rect l="0" t="0" r="r" b="b"/>
              <a:pathLst>
                <a:path w="9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85" name="Freeform 815"/>
            <p:cNvSpPr>
              <a:spLocks/>
            </p:cNvSpPr>
            <p:nvPr/>
          </p:nvSpPr>
          <p:spPr bwMode="auto">
            <a:xfrm>
              <a:off x="3838210" y="3368862"/>
              <a:ext cx="5161" cy="952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86" name="Freeform 816"/>
            <p:cNvSpPr>
              <a:spLocks/>
            </p:cNvSpPr>
            <p:nvPr/>
          </p:nvSpPr>
          <p:spPr bwMode="auto">
            <a:xfrm>
              <a:off x="3826170" y="3372037"/>
              <a:ext cx="5160" cy="635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4" y="3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87" name="Freeform 817"/>
            <p:cNvSpPr>
              <a:spLocks/>
            </p:cNvSpPr>
            <p:nvPr/>
          </p:nvSpPr>
          <p:spPr bwMode="auto">
            <a:xfrm>
              <a:off x="3850252" y="3392679"/>
              <a:ext cx="13761" cy="6351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5" y="4"/>
                </a:cxn>
                <a:cxn ang="0">
                  <a:pos x="8" y="3"/>
                </a:cxn>
              </a:cxnLst>
              <a:rect l="0" t="0" r="r" b="b"/>
              <a:pathLst>
                <a:path w="8" h="4">
                  <a:moveTo>
                    <a:pt x="8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88" name="Freeform 818"/>
            <p:cNvSpPr>
              <a:spLocks/>
            </p:cNvSpPr>
            <p:nvPr/>
          </p:nvSpPr>
          <p:spPr bwMode="auto">
            <a:xfrm>
              <a:off x="3937976" y="3256122"/>
              <a:ext cx="13761" cy="15879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3" y="7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8" y="3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lnTo>
                    <a:pt x="8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89" name="Freeform 819"/>
            <p:cNvSpPr>
              <a:spLocks/>
            </p:cNvSpPr>
            <p:nvPr/>
          </p:nvSpPr>
          <p:spPr bwMode="auto">
            <a:xfrm>
              <a:off x="3943137" y="3278353"/>
              <a:ext cx="10321" cy="794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90" name="Freeform 820"/>
            <p:cNvSpPr>
              <a:spLocks/>
            </p:cNvSpPr>
            <p:nvPr/>
          </p:nvSpPr>
          <p:spPr bwMode="auto">
            <a:xfrm>
              <a:off x="3948297" y="3294231"/>
              <a:ext cx="12041" cy="12703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7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8" y="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8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91" name="Freeform 821"/>
            <p:cNvSpPr>
              <a:spLocks/>
            </p:cNvSpPr>
            <p:nvPr/>
          </p:nvSpPr>
          <p:spPr bwMode="auto">
            <a:xfrm>
              <a:off x="3953458" y="3316461"/>
              <a:ext cx="6880" cy="14291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5" y="1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92" name="Freeform 822"/>
            <p:cNvSpPr>
              <a:spLocks/>
            </p:cNvSpPr>
            <p:nvPr/>
          </p:nvSpPr>
          <p:spPr bwMode="auto">
            <a:xfrm>
              <a:off x="3984419" y="3333929"/>
              <a:ext cx="13761" cy="1270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93" name="Freeform 823"/>
            <p:cNvSpPr>
              <a:spLocks/>
            </p:cNvSpPr>
            <p:nvPr/>
          </p:nvSpPr>
          <p:spPr bwMode="auto">
            <a:xfrm>
              <a:off x="3929376" y="3251359"/>
              <a:ext cx="1720" cy="476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94" name="Freeform 824"/>
            <p:cNvSpPr>
              <a:spLocks/>
            </p:cNvSpPr>
            <p:nvPr/>
          </p:nvSpPr>
          <p:spPr bwMode="auto">
            <a:xfrm>
              <a:off x="3941416" y="3360922"/>
              <a:ext cx="6880" cy="79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95" name="Freeform 825"/>
            <p:cNvSpPr>
              <a:spLocks/>
            </p:cNvSpPr>
            <p:nvPr/>
          </p:nvSpPr>
          <p:spPr bwMode="auto">
            <a:xfrm>
              <a:off x="3941416" y="3399031"/>
              <a:ext cx="18922" cy="1905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1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9" y="5"/>
                </a:cxn>
                <a:cxn ang="0">
                  <a:pos x="12" y="4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3" y="5"/>
                </a:cxn>
                <a:cxn ang="0">
                  <a:pos x="3" y="8"/>
                </a:cxn>
                <a:cxn ang="0">
                  <a:pos x="0" y="10"/>
                </a:cxn>
              </a:cxnLst>
              <a:rect l="0" t="0" r="r" b="b"/>
              <a:pathLst>
                <a:path w="12" h="11">
                  <a:moveTo>
                    <a:pt x="0" y="1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5"/>
                  </a:lnTo>
                  <a:lnTo>
                    <a:pt x="12" y="4"/>
                  </a:lnTo>
                  <a:lnTo>
                    <a:pt x="9" y="0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3" y="5"/>
                  </a:lnTo>
                  <a:lnTo>
                    <a:pt x="3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96" name="Freeform 826"/>
            <p:cNvSpPr>
              <a:spLocks/>
            </p:cNvSpPr>
            <p:nvPr/>
          </p:nvSpPr>
          <p:spPr bwMode="auto">
            <a:xfrm>
              <a:off x="3951737" y="3338692"/>
              <a:ext cx="3440" cy="794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" y="5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97" name="Freeform 827"/>
            <p:cNvSpPr>
              <a:spLocks/>
            </p:cNvSpPr>
            <p:nvPr/>
          </p:nvSpPr>
          <p:spPr bwMode="auto">
            <a:xfrm>
              <a:off x="3946577" y="3352983"/>
              <a:ext cx="5160" cy="79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98" name="Freeform 828"/>
            <p:cNvSpPr>
              <a:spLocks/>
            </p:cNvSpPr>
            <p:nvPr/>
          </p:nvSpPr>
          <p:spPr bwMode="auto">
            <a:xfrm>
              <a:off x="3967218" y="3383152"/>
              <a:ext cx="5160" cy="95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99" name="Freeform 829"/>
            <p:cNvSpPr>
              <a:spLocks/>
            </p:cNvSpPr>
            <p:nvPr/>
          </p:nvSpPr>
          <p:spPr bwMode="auto">
            <a:xfrm>
              <a:off x="3659320" y="3095748"/>
              <a:ext cx="10321" cy="793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5" y="4"/>
                </a:cxn>
                <a:cxn ang="0">
                  <a:pos x="7" y="3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5" y="4"/>
                  </a:lnTo>
                  <a:lnTo>
                    <a:pt x="7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00" name="Freeform 830"/>
            <p:cNvSpPr>
              <a:spLocks/>
            </p:cNvSpPr>
            <p:nvPr/>
          </p:nvSpPr>
          <p:spPr bwMode="auto">
            <a:xfrm>
              <a:off x="3674802" y="3108451"/>
              <a:ext cx="18921" cy="12703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11" y="7"/>
                </a:cxn>
                <a:cxn ang="0">
                  <a:pos x="9" y="4"/>
                </a:cxn>
                <a:cxn ang="0">
                  <a:pos x="7" y="2"/>
                </a:cxn>
              </a:cxnLst>
              <a:rect l="0" t="0" r="r" b="b"/>
              <a:pathLst>
                <a:path w="11" h="7">
                  <a:moveTo>
                    <a:pt x="7" y="2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11" y="7"/>
                  </a:lnTo>
                  <a:lnTo>
                    <a:pt x="9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01" name="Freeform 831"/>
            <p:cNvSpPr>
              <a:spLocks/>
            </p:cNvSpPr>
            <p:nvPr/>
          </p:nvSpPr>
          <p:spPr bwMode="auto">
            <a:xfrm>
              <a:off x="3662761" y="3133857"/>
              <a:ext cx="24081" cy="190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2" y="7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12" y="7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02" name="Freeform 832"/>
            <p:cNvSpPr>
              <a:spLocks/>
            </p:cNvSpPr>
            <p:nvPr/>
          </p:nvSpPr>
          <p:spPr bwMode="auto">
            <a:xfrm>
              <a:off x="3695443" y="3125917"/>
              <a:ext cx="27522" cy="11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16" y="4"/>
                </a:cxn>
                <a:cxn ang="0">
                  <a:pos x="14" y="3"/>
                </a:cxn>
                <a:cxn ang="0">
                  <a:pos x="11" y="0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03" name="Freeform 833"/>
            <p:cNvSpPr>
              <a:spLocks/>
            </p:cNvSpPr>
            <p:nvPr/>
          </p:nvSpPr>
          <p:spPr bwMode="auto">
            <a:xfrm>
              <a:off x="3643840" y="3070342"/>
              <a:ext cx="10321" cy="7939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04" name="Freeform 834"/>
            <p:cNvSpPr>
              <a:spLocks/>
            </p:cNvSpPr>
            <p:nvPr/>
          </p:nvSpPr>
          <p:spPr bwMode="auto">
            <a:xfrm>
              <a:off x="3635239" y="3078281"/>
              <a:ext cx="8601" cy="79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05" name="Freeform 835"/>
            <p:cNvSpPr>
              <a:spLocks/>
            </p:cNvSpPr>
            <p:nvPr/>
          </p:nvSpPr>
          <p:spPr bwMode="auto">
            <a:xfrm>
              <a:off x="3628359" y="3078281"/>
              <a:ext cx="15481" cy="28582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4" y="8"/>
                </a:cxn>
                <a:cxn ang="0">
                  <a:pos x="3" y="5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3"/>
                </a:cxn>
                <a:cxn ang="0">
                  <a:pos x="9" y="13"/>
                </a:cxn>
              </a:cxnLst>
              <a:rect l="0" t="0" r="r" b="b"/>
              <a:pathLst>
                <a:path w="9" h="16">
                  <a:moveTo>
                    <a:pt x="9" y="13"/>
                  </a:moveTo>
                  <a:lnTo>
                    <a:pt x="4" y="8"/>
                  </a:lnTo>
                  <a:lnTo>
                    <a:pt x="3" y="5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06" name="Freeform 836"/>
            <p:cNvSpPr>
              <a:spLocks/>
            </p:cNvSpPr>
            <p:nvPr/>
          </p:nvSpPr>
          <p:spPr bwMode="auto">
            <a:xfrm>
              <a:off x="3645560" y="3100511"/>
              <a:ext cx="20641" cy="1429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4" y="8"/>
                </a:cxn>
                <a:cxn ang="0">
                  <a:pos x="9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9" y="3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12" h="8">
                  <a:moveTo>
                    <a:pt x="0" y="3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4" y="8"/>
                  </a:lnTo>
                  <a:lnTo>
                    <a:pt x="9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07" name="Freeform 837"/>
            <p:cNvSpPr>
              <a:spLocks/>
            </p:cNvSpPr>
            <p:nvPr/>
          </p:nvSpPr>
          <p:spPr bwMode="auto">
            <a:xfrm>
              <a:off x="3609438" y="3078281"/>
              <a:ext cx="15480" cy="1429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5" y="7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9" h="8">
                  <a:moveTo>
                    <a:pt x="0" y="3"/>
                  </a:moveTo>
                  <a:lnTo>
                    <a:pt x="1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08" name="Freeform 838"/>
            <p:cNvSpPr>
              <a:spLocks/>
            </p:cNvSpPr>
            <p:nvPr/>
          </p:nvSpPr>
          <p:spPr bwMode="auto">
            <a:xfrm>
              <a:off x="3406467" y="3092572"/>
              <a:ext cx="247694" cy="88921"/>
            </a:xfrm>
            <a:custGeom>
              <a:avLst/>
              <a:gdLst/>
              <a:ahLst/>
              <a:cxnLst>
                <a:cxn ang="0">
                  <a:pos x="118" y="30"/>
                </a:cxn>
                <a:cxn ang="0">
                  <a:pos x="114" y="28"/>
                </a:cxn>
                <a:cxn ang="0">
                  <a:pos x="107" y="23"/>
                </a:cxn>
                <a:cxn ang="0">
                  <a:pos x="89" y="9"/>
                </a:cxn>
                <a:cxn ang="0">
                  <a:pos x="84" y="9"/>
                </a:cxn>
                <a:cxn ang="0">
                  <a:pos x="81" y="11"/>
                </a:cxn>
                <a:cxn ang="0">
                  <a:pos x="79" y="13"/>
                </a:cxn>
                <a:cxn ang="0">
                  <a:pos x="75" y="8"/>
                </a:cxn>
                <a:cxn ang="0">
                  <a:pos x="73" y="8"/>
                </a:cxn>
                <a:cxn ang="0">
                  <a:pos x="61" y="5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33" y="2"/>
                </a:cxn>
                <a:cxn ang="0">
                  <a:pos x="22" y="3"/>
                </a:cxn>
                <a:cxn ang="0">
                  <a:pos x="11" y="8"/>
                </a:cxn>
                <a:cxn ang="0">
                  <a:pos x="8" y="14"/>
                </a:cxn>
                <a:cxn ang="0">
                  <a:pos x="3" y="20"/>
                </a:cxn>
                <a:cxn ang="0">
                  <a:pos x="33" y="9"/>
                </a:cxn>
                <a:cxn ang="0">
                  <a:pos x="41" y="9"/>
                </a:cxn>
                <a:cxn ang="0">
                  <a:pos x="50" y="11"/>
                </a:cxn>
                <a:cxn ang="0">
                  <a:pos x="58" y="16"/>
                </a:cxn>
                <a:cxn ang="0">
                  <a:pos x="67" y="20"/>
                </a:cxn>
                <a:cxn ang="0">
                  <a:pos x="70" y="23"/>
                </a:cxn>
                <a:cxn ang="0">
                  <a:pos x="78" y="25"/>
                </a:cxn>
                <a:cxn ang="0">
                  <a:pos x="86" y="23"/>
                </a:cxn>
                <a:cxn ang="0">
                  <a:pos x="89" y="26"/>
                </a:cxn>
                <a:cxn ang="0">
                  <a:pos x="97" y="36"/>
                </a:cxn>
                <a:cxn ang="0">
                  <a:pos x="106" y="37"/>
                </a:cxn>
                <a:cxn ang="0">
                  <a:pos x="109" y="37"/>
                </a:cxn>
                <a:cxn ang="0">
                  <a:pos x="106" y="42"/>
                </a:cxn>
                <a:cxn ang="0">
                  <a:pos x="101" y="48"/>
                </a:cxn>
                <a:cxn ang="0">
                  <a:pos x="107" y="48"/>
                </a:cxn>
                <a:cxn ang="0">
                  <a:pos x="118" y="47"/>
                </a:cxn>
                <a:cxn ang="0">
                  <a:pos x="124" y="48"/>
                </a:cxn>
                <a:cxn ang="0">
                  <a:pos x="131" y="50"/>
                </a:cxn>
                <a:cxn ang="0">
                  <a:pos x="132" y="50"/>
                </a:cxn>
                <a:cxn ang="0">
                  <a:pos x="143" y="47"/>
                </a:cxn>
                <a:cxn ang="0">
                  <a:pos x="148" y="45"/>
                </a:cxn>
                <a:cxn ang="0">
                  <a:pos x="149" y="45"/>
                </a:cxn>
                <a:cxn ang="0">
                  <a:pos x="146" y="39"/>
                </a:cxn>
                <a:cxn ang="0">
                  <a:pos x="142" y="37"/>
                </a:cxn>
                <a:cxn ang="0">
                  <a:pos x="129" y="36"/>
                </a:cxn>
                <a:cxn ang="0">
                  <a:pos x="121" y="30"/>
                </a:cxn>
              </a:cxnLst>
              <a:rect l="0" t="0" r="r" b="b"/>
              <a:pathLst>
                <a:path w="149" h="50">
                  <a:moveTo>
                    <a:pt x="121" y="30"/>
                  </a:moveTo>
                  <a:lnTo>
                    <a:pt x="121" y="30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0" y="26"/>
                  </a:lnTo>
                  <a:lnTo>
                    <a:pt x="107" y="23"/>
                  </a:lnTo>
                  <a:lnTo>
                    <a:pt x="107" y="23"/>
                  </a:lnTo>
                  <a:lnTo>
                    <a:pt x="100" y="16"/>
                  </a:lnTo>
                  <a:lnTo>
                    <a:pt x="92" y="11"/>
                  </a:lnTo>
                  <a:lnTo>
                    <a:pt x="89" y="9"/>
                  </a:lnTo>
                  <a:lnTo>
                    <a:pt x="86" y="11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1" y="8"/>
                  </a:lnTo>
                  <a:lnTo>
                    <a:pt x="81" y="9"/>
                  </a:lnTo>
                  <a:lnTo>
                    <a:pt x="81" y="11"/>
                  </a:lnTo>
                  <a:lnTo>
                    <a:pt x="81" y="11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56" y="3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11" y="20"/>
                  </a:lnTo>
                  <a:lnTo>
                    <a:pt x="25" y="13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50" y="11"/>
                  </a:lnTo>
                  <a:lnTo>
                    <a:pt x="50" y="13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3" y="23"/>
                  </a:lnTo>
                  <a:lnTo>
                    <a:pt x="78" y="25"/>
                  </a:lnTo>
                  <a:lnTo>
                    <a:pt x="78" y="25"/>
                  </a:lnTo>
                  <a:lnTo>
                    <a:pt x="83" y="25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9" y="25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9" y="39"/>
                  </a:lnTo>
                  <a:lnTo>
                    <a:pt x="106" y="42"/>
                  </a:lnTo>
                  <a:lnTo>
                    <a:pt x="101" y="45"/>
                  </a:lnTo>
                  <a:lnTo>
                    <a:pt x="101" y="48"/>
                  </a:lnTo>
                  <a:lnTo>
                    <a:pt x="101" y="48"/>
                  </a:lnTo>
                  <a:lnTo>
                    <a:pt x="104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15" y="48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21" y="47"/>
                  </a:lnTo>
                  <a:lnTo>
                    <a:pt x="124" y="48"/>
                  </a:lnTo>
                  <a:lnTo>
                    <a:pt x="124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31" y="50"/>
                  </a:lnTo>
                  <a:lnTo>
                    <a:pt x="131" y="50"/>
                  </a:lnTo>
                  <a:lnTo>
                    <a:pt x="132" y="50"/>
                  </a:lnTo>
                  <a:lnTo>
                    <a:pt x="132" y="50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43" y="47"/>
                  </a:lnTo>
                  <a:lnTo>
                    <a:pt x="143" y="47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8" y="40"/>
                  </a:lnTo>
                  <a:lnTo>
                    <a:pt x="146" y="39"/>
                  </a:lnTo>
                  <a:lnTo>
                    <a:pt x="146" y="39"/>
                  </a:lnTo>
                  <a:lnTo>
                    <a:pt x="142" y="37"/>
                  </a:lnTo>
                  <a:lnTo>
                    <a:pt x="142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29" y="36"/>
                  </a:lnTo>
                  <a:lnTo>
                    <a:pt x="129" y="31"/>
                  </a:lnTo>
                  <a:lnTo>
                    <a:pt x="129" y="31"/>
                  </a:lnTo>
                  <a:lnTo>
                    <a:pt x="121" y="30"/>
                  </a:lnTo>
                  <a:lnTo>
                    <a:pt x="121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09" name="Freeform 839"/>
            <p:cNvSpPr>
              <a:spLocks/>
            </p:cNvSpPr>
            <p:nvPr/>
          </p:nvSpPr>
          <p:spPr bwMode="auto">
            <a:xfrm>
              <a:off x="3559555" y="3208486"/>
              <a:ext cx="46443" cy="28582"/>
            </a:xfrm>
            <a:custGeom>
              <a:avLst/>
              <a:gdLst/>
              <a:ahLst/>
              <a:cxnLst>
                <a:cxn ang="0">
                  <a:pos x="23" y="10"/>
                </a:cxn>
                <a:cxn ang="0">
                  <a:pos x="25" y="13"/>
                </a:cxn>
                <a:cxn ang="0">
                  <a:pos x="29" y="11"/>
                </a:cxn>
                <a:cxn ang="0">
                  <a:pos x="29" y="8"/>
                </a:cxn>
                <a:cxn ang="0">
                  <a:pos x="26" y="7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3" y="2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6" y="8"/>
                </a:cxn>
                <a:cxn ang="0">
                  <a:pos x="9" y="13"/>
                </a:cxn>
                <a:cxn ang="0">
                  <a:pos x="12" y="13"/>
                </a:cxn>
                <a:cxn ang="0">
                  <a:pos x="15" y="16"/>
                </a:cxn>
                <a:cxn ang="0">
                  <a:pos x="18" y="14"/>
                </a:cxn>
                <a:cxn ang="0">
                  <a:pos x="20" y="11"/>
                </a:cxn>
                <a:cxn ang="0">
                  <a:pos x="23" y="10"/>
                </a:cxn>
              </a:cxnLst>
              <a:rect l="0" t="0" r="r" b="b"/>
              <a:pathLst>
                <a:path w="29" h="16">
                  <a:moveTo>
                    <a:pt x="23" y="10"/>
                  </a:moveTo>
                  <a:lnTo>
                    <a:pt x="25" y="13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6" y="7"/>
                  </a:lnTo>
                  <a:lnTo>
                    <a:pt x="12" y="2"/>
                  </a:lnTo>
                  <a:lnTo>
                    <a:pt x="8" y="0"/>
                  </a:lnTo>
                  <a:lnTo>
                    <a:pt x="6" y="3"/>
                  </a:lnTo>
                  <a:lnTo>
                    <a:pt x="3" y="2"/>
                  </a:lnTo>
                  <a:lnTo>
                    <a:pt x="0" y="3"/>
                  </a:lnTo>
                  <a:lnTo>
                    <a:pt x="3" y="10"/>
                  </a:lnTo>
                  <a:lnTo>
                    <a:pt x="6" y="8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5" y="16"/>
                  </a:lnTo>
                  <a:lnTo>
                    <a:pt x="18" y="14"/>
                  </a:lnTo>
                  <a:lnTo>
                    <a:pt x="20" y="11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10" name="Freeform 840"/>
            <p:cNvSpPr>
              <a:spLocks/>
            </p:cNvSpPr>
            <p:nvPr/>
          </p:nvSpPr>
          <p:spPr bwMode="auto">
            <a:xfrm>
              <a:off x="3674802" y="3200547"/>
              <a:ext cx="10321" cy="63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11" name="Freeform 841"/>
            <p:cNvSpPr>
              <a:spLocks/>
            </p:cNvSpPr>
            <p:nvPr/>
          </p:nvSpPr>
          <p:spPr bwMode="auto">
            <a:xfrm>
              <a:off x="3566435" y="3067166"/>
              <a:ext cx="15481" cy="95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lnTo>
                    <a:pt x="1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12" name="Freeform 842"/>
            <p:cNvSpPr>
              <a:spLocks/>
            </p:cNvSpPr>
            <p:nvPr/>
          </p:nvSpPr>
          <p:spPr bwMode="auto">
            <a:xfrm>
              <a:off x="3532033" y="3146560"/>
              <a:ext cx="22362" cy="111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2" y="0"/>
                </a:cxn>
              </a:cxnLst>
              <a:rect l="0" t="0" r="r" b="b"/>
              <a:pathLst>
                <a:path w="13" h="7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13" name="Freeform 843"/>
            <p:cNvSpPr>
              <a:spLocks/>
            </p:cNvSpPr>
            <p:nvPr/>
          </p:nvSpPr>
          <p:spPr bwMode="auto">
            <a:xfrm>
              <a:off x="3554395" y="3156087"/>
              <a:ext cx="8600" cy="7939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3" y="1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14" name="Freeform 844"/>
            <p:cNvSpPr>
              <a:spLocks/>
            </p:cNvSpPr>
            <p:nvPr/>
          </p:nvSpPr>
          <p:spPr bwMode="auto">
            <a:xfrm>
              <a:off x="3485591" y="3186256"/>
              <a:ext cx="13761" cy="9527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8" y="3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8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15" name="Freeform 845"/>
            <p:cNvSpPr>
              <a:spLocks/>
            </p:cNvSpPr>
            <p:nvPr/>
          </p:nvSpPr>
          <p:spPr bwMode="auto">
            <a:xfrm>
              <a:off x="3518272" y="3178317"/>
              <a:ext cx="8601" cy="476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6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16" name="Freeform 846"/>
            <p:cNvSpPr>
              <a:spLocks/>
            </p:cNvSpPr>
            <p:nvPr/>
          </p:nvSpPr>
          <p:spPr bwMode="auto">
            <a:xfrm>
              <a:off x="3485591" y="3333929"/>
              <a:ext cx="8600" cy="793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5" y="0"/>
                </a:cxn>
                <a:cxn ang="0">
                  <a:pos x="2" y="0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17" name="Freeform 847"/>
            <p:cNvSpPr>
              <a:spLocks/>
            </p:cNvSpPr>
            <p:nvPr/>
          </p:nvSpPr>
          <p:spPr bwMode="auto">
            <a:xfrm>
              <a:off x="3456349" y="3311698"/>
              <a:ext cx="5161" cy="476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18" name="Freeform 848"/>
            <p:cNvSpPr>
              <a:spLocks/>
            </p:cNvSpPr>
            <p:nvPr/>
          </p:nvSpPr>
          <p:spPr bwMode="auto">
            <a:xfrm>
              <a:off x="3478711" y="3352983"/>
              <a:ext cx="6880" cy="476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4" y="2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19" name="Freeform 849"/>
            <p:cNvSpPr>
              <a:spLocks/>
            </p:cNvSpPr>
            <p:nvPr/>
          </p:nvSpPr>
          <p:spPr bwMode="auto">
            <a:xfrm>
              <a:off x="3540634" y="3453018"/>
              <a:ext cx="10321" cy="1429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6"/>
                </a:cxn>
                <a:cxn ang="0">
                  <a:pos x="5" y="8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8">
                  <a:moveTo>
                    <a:pt x="0" y="1"/>
                  </a:moveTo>
                  <a:lnTo>
                    <a:pt x="0" y="6"/>
                  </a:lnTo>
                  <a:lnTo>
                    <a:pt x="5" y="8"/>
                  </a:lnTo>
                  <a:lnTo>
                    <a:pt x="6" y="5"/>
                  </a:lnTo>
                  <a:lnTo>
                    <a:pt x="6" y="5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20" name="Freeform 850"/>
            <p:cNvSpPr>
              <a:spLocks/>
            </p:cNvSpPr>
            <p:nvPr/>
          </p:nvSpPr>
          <p:spPr bwMode="auto">
            <a:xfrm>
              <a:off x="3475271" y="3472073"/>
              <a:ext cx="13761" cy="20643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9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9" h="11">
                  <a:moveTo>
                    <a:pt x="4" y="1"/>
                  </a:moveTo>
                  <a:lnTo>
                    <a:pt x="4" y="1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9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21" name="Freeform 851"/>
            <p:cNvSpPr>
              <a:spLocks/>
            </p:cNvSpPr>
            <p:nvPr/>
          </p:nvSpPr>
          <p:spPr bwMode="auto">
            <a:xfrm>
              <a:off x="3163932" y="1668250"/>
              <a:ext cx="240814" cy="80982"/>
            </a:xfrm>
            <a:custGeom>
              <a:avLst/>
              <a:gdLst/>
              <a:ahLst/>
              <a:cxnLst>
                <a:cxn ang="0">
                  <a:pos x="104" y="14"/>
                </a:cxn>
                <a:cxn ang="0">
                  <a:pos x="89" y="13"/>
                </a:cxn>
                <a:cxn ang="0">
                  <a:pos x="79" y="13"/>
                </a:cxn>
                <a:cxn ang="0">
                  <a:pos x="76" y="13"/>
                </a:cxn>
                <a:cxn ang="0">
                  <a:pos x="72" y="11"/>
                </a:cxn>
                <a:cxn ang="0">
                  <a:pos x="50" y="2"/>
                </a:cxn>
                <a:cxn ang="0">
                  <a:pos x="31" y="2"/>
                </a:cxn>
                <a:cxn ang="0">
                  <a:pos x="27" y="3"/>
                </a:cxn>
                <a:cxn ang="0">
                  <a:pos x="17" y="9"/>
                </a:cxn>
                <a:cxn ang="0">
                  <a:pos x="19" y="17"/>
                </a:cxn>
                <a:cxn ang="0">
                  <a:pos x="19" y="22"/>
                </a:cxn>
                <a:cxn ang="0">
                  <a:pos x="0" y="28"/>
                </a:cxn>
                <a:cxn ang="0">
                  <a:pos x="6" y="30"/>
                </a:cxn>
                <a:cxn ang="0">
                  <a:pos x="11" y="28"/>
                </a:cxn>
                <a:cxn ang="0">
                  <a:pos x="28" y="28"/>
                </a:cxn>
                <a:cxn ang="0">
                  <a:pos x="39" y="27"/>
                </a:cxn>
                <a:cxn ang="0">
                  <a:pos x="50" y="30"/>
                </a:cxn>
                <a:cxn ang="0">
                  <a:pos x="53" y="28"/>
                </a:cxn>
                <a:cxn ang="0">
                  <a:pos x="58" y="28"/>
                </a:cxn>
                <a:cxn ang="0">
                  <a:pos x="62" y="30"/>
                </a:cxn>
                <a:cxn ang="0">
                  <a:pos x="67" y="30"/>
                </a:cxn>
                <a:cxn ang="0">
                  <a:pos x="62" y="31"/>
                </a:cxn>
                <a:cxn ang="0">
                  <a:pos x="48" y="31"/>
                </a:cxn>
                <a:cxn ang="0">
                  <a:pos x="41" y="31"/>
                </a:cxn>
                <a:cxn ang="0">
                  <a:pos x="36" y="31"/>
                </a:cxn>
                <a:cxn ang="0">
                  <a:pos x="31" y="31"/>
                </a:cxn>
                <a:cxn ang="0">
                  <a:pos x="30" y="31"/>
                </a:cxn>
                <a:cxn ang="0">
                  <a:pos x="20" y="33"/>
                </a:cxn>
                <a:cxn ang="0">
                  <a:pos x="24" y="34"/>
                </a:cxn>
                <a:cxn ang="0">
                  <a:pos x="22" y="34"/>
                </a:cxn>
                <a:cxn ang="0">
                  <a:pos x="38" y="42"/>
                </a:cxn>
                <a:cxn ang="0">
                  <a:pos x="47" y="45"/>
                </a:cxn>
                <a:cxn ang="0">
                  <a:pos x="56" y="45"/>
                </a:cxn>
                <a:cxn ang="0">
                  <a:pos x="81" y="41"/>
                </a:cxn>
                <a:cxn ang="0">
                  <a:pos x="81" y="39"/>
                </a:cxn>
                <a:cxn ang="0">
                  <a:pos x="87" y="42"/>
                </a:cxn>
                <a:cxn ang="0">
                  <a:pos x="87" y="44"/>
                </a:cxn>
                <a:cxn ang="0">
                  <a:pos x="92" y="45"/>
                </a:cxn>
                <a:cxn ang="0">
                  <a:pos x="100" y="44"/>
                </a:cxn>
                <a:cxn ang="0">
                  <a:pos x="101" y="44"/>
                </a:cxn>
                <a:cxn ang="0">
                  <a:pos x="103" y="42"/>
                </a:cxn>
                <a:cxn ang="0">
                  <a:pos x="115" y="37"/>
                </a:cxn>
                <a:cxn ang="0">
                  <a:pos x="121" y="36"/>
                </a:cxn>
                <a:cxn ang="0">
                  <a:pos x="128" y="34"/>
                </a:cxn>
                <a:cxn ang="0">
                  <a:pos x="129" y="34"/>
                </a:cxn>
                <a:cxn ang="0">
                  <a:pos x="140" y="33"/>
                </a:cxn>
                <a:cxn ang="0">
                  <a:pos x="129" y="27"/>
                </a:cxn>
                <a:cxn ang="0">
                  <a:pos x="123" y="25"/>
                </a:cxn>
                <a:cxn ang="0">
                  <a:pos x="117" y="25"/>
                </a:cxn>
                <a:cxn ang="0">
                  <a:pos x="111" y="13"/>
                </a:cxn>
                <a:cxn ang="0">
                  <a:pos x="104" y="14"/>
                </a:cxn>
              </a:cxnLst>
              <a:rect l="0" t="0" r="r" b="b"/>
              <a:pathLst>
                <a:path w="145" h="45">
                  <a:moveTo>
                    <a:pt x="104" y="14"/>
                  </a:moveTo>
                  <a:lnTo>
                    <a:pt x="104" y="14"/>
                  </a:lnTo>
                  <a:lnTo>
                    <a:pt x="98" y="17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6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62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19" y="2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22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1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55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36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4" y="31"/>
                  </a:lnTo>
                  <a:lnTo>
                    <a:pt x="20" y="33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2" y="44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56" y="45"/>
                  </a:lnTo>
                  <a:lnTo>
                    <a:pt x="79" y="45"/>
                  </a:lnTo>
                  <a:lnTo>
                    <a:pt x="81" y="41"/>
                  </a:lnTo>
                  <a:lnTo>
                    <a:pt x="78" y="37"/>
                  </a:lnTo>
                  <a:lnTo>
                    <a:pt x="81" y="39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0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1" y="44"/>
                  </a:lnTo>
                  <a:lnTo>
                    <a:pt x="101" y="44"/>
                  </a:lnTo>
                  <a:lnTo>
                    <a:pt x="103" y="42"/>
                  </a:lnTo>
                  <a:lnTo>
                    <a:pt x="103" y="42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9" y="34"/>
                  </a:lnTo>
                  <a:lnTo>
                    <a:pt x="129" y="34"/>
                  </a:lnTo>
                  <a:lnTo>
                    <a:pt x="140" y="33"/>
                  </a:lnTo>
                  <a:lnTo>
                    <a:pt x="145" y="28"/>
                  </a:lnTo>
                  <a:lnTo>
                    <a:pt x="129" y="27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17" y="25"/>
                  </a:lnTo>
                  <a:lnTo>
                    <a:pt x="117" y="25"/>
                  </a:lnTo>
                  <a:lnTo>
                    <a:pt x="112" y="25"/>
                  </a:lnTo>
                  <a:lnTo>
                    <a:pt x="111" y="13"/>
                  </a:lnTo>
                  <a:lnTo>
                    <a:pt x="111" y="13"/>
                  </a:lnTo>
                  <a:lnTo>
                    <a:pt x="104" y="14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22" name="Freeform 852"/>
            <p:cNvSpPr>
              <a:spLocks/>
            </p:cNvSpPr>
            <p:nvPr/>
          </p:nvSpPr>
          <p:spPr bwMode="auto">
            <a:xfrm>
              <a:off x="3200055" y="1728590"/>
              <a:ext cx="344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23" name="Freeform 853"/>
            <p:cNvSpPr>
              <a:spLocks/>
            </p:cNvSpPr>
            <p:nvPr/>
          </p:nvSpPr>
          <p:spPr bwMode="auto">
            <a:xfrm>
              <a:off x="3292940" y="1734941"/>
              <a:ext cx="5160" cy="6351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24" name="Freeform 854"/>
            <p:cNvSpPr>
              <a:spLocks/>
            </p:cNvSpPr>
            <p:nvPr/>
          </p:nvSpPr>
          <p:spPr bwMode="auto">
            <a:xfrm>
              <a:off x="3155333" y="1757171"/>
              <a:ext cx="58483" cy="7940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34" y="4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9" y="3"/>
                </a:cxn>
                <a:cxn ang="0">
                  <a:pos x="20" y="3"/>
                </a:cxn>
              </a:cxnLst>
              <a:rect l="0" t="0" r="r" b="b"/>
              <a:pathLst>
                <a:path w="35" h="4">
                  <a:moveTo>
                    <a:pt x="20" y="3"/>
                  </a:moveTo>
                  <a:lnTo>
                    <a:pt x="20" y="3"/>
                  </a:lnTo>
                  <a:lnTo>
                    <a:pt x="34" y="4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9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25" name="Freeform 855"/>
            <p:cNvSpPr>
              <a:spLocks/>
            </p:cNvSpPr>
            <p:nvPr/>
          </p:nvSpPr>
          <p:spPr bwMode="auto">
            <a:xfrm>
              <a:off x="3134691" y="1771463"/>
              <a:ext cx="77404" cy="25406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34" y="3"/>
                </a:cxn>
                <a:cxn ang="0">
                  <a:pos x="34" y="3"/>
                </a:cxn>
                <a:cxn ang="0">
                  <a:pos x="25" y="3"/>
                </a:cxn>
                <a:cxn ang="0">
                  <a:pos x="16" y="0"/>
                </a:cxn>
                <a:cxn ang="0">
                  <a:pos x="0" y="6"/>
                </a:cxn>
                <a:cxn ang="0">
                  <a:pos x="17" y="9"/>
                </a:cxn>
                <a:cxn ang="0">
                  <a:pos x="23" y="14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44" y="10"/>
                </a:cxn>
                <a:cxn ang="0">
                  <a:pos x="44" y="10"/>
                </a:cxn>
                <a:cxn ang="0">
                  <a:pos x="47" y="9"/>
                </a:cxn>
                <a:cxn ang="0">
                  <a:pos x="44" y="3"/>
                </a:cxn>
              </a:cxnLst>
              <a:rect l="0" t="0" r="r" b="b"/>
              <a:pathLst>
                <a:path w="47" h="14">
                  <a:moveTo>
                    <a:pt x="44" y="3"/>
                  </a:moveTo>
                  <a:lnTo>
                    <a:pt x="4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5" y="3"/>
                  </a:lnTo>
                  <a:lnTo>
                    <a:pt x="16" y="0"/>
                  </a:lnTo>
                  <a:lnTo>
                    <a:pt x="0" y="6"/>
                  </a:lnTo>
                  <a:lnTo>
                    <a:pt x="17" y="9"/>
                  </a:lnTo>
                  <a:lnTo>
                    <a:pt x="23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7" y="9"/>
                  </a:lnTo>
                  <a:lnTo>
                    <a:pt x="44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26" name="Freeform 856"/>
            <p:cNvSpPr>
              <a:spLocks/>
            </p:cNvSpPr>
            <p:nvPr/>
          </p:nvSpPr>
          <p:spPr bwMode="auto">
            <a:xfrm>
              <a:off x="3272299" y="1757171"/>
              <a:ext cx="20641" cy="2064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4"/>
                </a:cxn>
                <a:cxn ang="0">
                  <a:pos x="10" y="9"/>
                </a:cxn>
                <a:cxn ang="0">
                  <a:pos x="13" y="11"/>
                </a:cxn>
                <a:cxn ang="0">
                  <a:pos x="13" y="8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13" h="11">
                  <a:moveTo>
                    <a:pt x="0" y="3"/>
                  </a:moveTo>
                  <a:lnTo>
                    <a:pt x="4" y="4"/>
                  </a:lnTo>
                  <a:lnTo>
                    <a:pt x="10" y="9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27" name="Freeform 857"/>
            <p:cNvSpPr>
              <a:spLocks/>
            </p:cNvSpPr>
            <p:nvPr/>
          </p:nvSpPr>
          <p:spPr bwMode="auto">
            <a:xfrm>
              <a:off x="3163932" y="1846092"/>
              <a:ext cx="120407" cy="52400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6" y="1"/>
                </a:cxn>
                <a:cxn ang="0">
                  <a:pos x="56" y="1"/>
                </a:cxn>
                <a:cxn ang="0">
                  <a:pos x="52" y="1"/>
                </a:cxn>
                <a:cxn ang="0">
                  <a:pos x="52" y="1"/>
                </a:cxn>
                <a:cxn ang="0">
                  <a:pos x="48" y="3"/>
                </a:cxn>
                <a:cxn ang="0">
                  <a:pos x="48" y="3"/>
                </a:cxn>
                <a:cxn ang="0">
                  <a:pos x="39" y="3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11" y="1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0" y="20"/>
                </a:cxn>
                <a:cxn ang="0">
                  <a:pos x="6" y="29"/>
                </a:cxn>
                <a:cxn ang="0">
                  <a:pos x="20" y="27"/>
                </a:cxn>
                <a:cxn ang="0">
                  <a:pos x="19" y="18"/>
                </a:cxn>
                <a:cxn ang="0">
                  <a:pos x="24" y="18"/>
                </a:cxn>
                <a:cxn ang="0">
                  <a:pos x="41" y="20"/>
                </a:cxn>
                <a:cxn ang="0">
                  <a:pos x="47" y="20"/>
                </a:cxn>
                <a:cxn ang="0">
                  <a:pos x="64" y="10"/>
                </a:cxn>
                <a:cxn ang="0">
                  <a:pos x="73" y="4"/>
                </a:cxn>
                <a:cxn ang="0">
                  <a:pos x="72" y="1"/>
                </a:cxn>
              </a:cxnLst>
              <a:rect l="0" t="0" r="r" b="b"/>
              <a:pathLst>
                <a:path w="73" h="29">
                  <a:moveTo>
                    <a:pt x="72" y="1"/>
                  </a:moveTo>
                  <a:lnTo>
                    <a:pt x="72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39" y="3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0" y="20"/>
                  </a:lnTo>
                  <a:lnTo>
                    <a:pt x="6" y="29"/>
                  </a:lnTo>
                  <a:lnTo>
                    <a:pt x="20" y="27"/>
                  </a:lnTo>
                  <a:lnTo>
                    <a:pt x="19" y="18"/>
                  </a:lnTo>
                  <a:lnTo>
                    <a:pt x="24" y="18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64" y="10"/>
                  </a:lnTo>
                  <a:lnTo>
                    <a:pt x="73" y="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28" name="Freeform 858"/>
            <p:cNvSpPr>
              <a:spLocks/>
            </p:cNvSpPr>
            <p:nvPr/>
          </p:nvSpPr>
          <p:spPr bwMode="auto">
            <a:xfrm>
              <a:off x="3179414" y="1807983"/>
              <a:ext cx="37842" cy="14291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3" y="8"/>
                </a:cxn>
                <a:cxn ang="0">
                  <a:pos x="23" y="8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7" y="8"/>
                </a:cxn>
                <a:cxn ang="0">
                  <a:pos x="17" y="8"/>
                </a:cxn>
              </a:cxnLst>
              <a:rect l="0" t="0" r="r" b="b"/>
              <a:pathLst>
                <a:path w="23" h="8">
                  <a:moveTo>
                    <a:pt x="17" y="8"/>
                  </a:moveTo>
                  <a:lnTo>
                    <a:pt x="21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4" y="1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7" y="8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29" name="Freeform 859"/>
            <p:cNvSpPr>
              <a:spLocks/>
            </p:cNvSpPr>
            <p:nvPr/>
          </p:nvSpPr>
          <p:spPr bwMode="auto">
            <a:xfrm>
              <a:off x="3065887" y="1696832"/>
              <a:ext cx="22361" cy="158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3" y="9"/>
                </a:cxn>
                <a:cxn ang="0">
                  <a:pos x="13" y="9"/>
                </a:cxn>
                <a:cxn ang="0">
                  <a:pos x="14" y="9"/>
                </a:cxn>
                <a:cxn ang="0">
                  <a:pos x="14" y="6"/>
                </a:cxn>
                <a:cxn ang="0">
                  <a:pos x="6" y="1"/>
                </a:cxn>
                <a:cxn ang="0">
                  <a:pos x="3" y="0"/>
                </a:cxn>
              </a:cxnLst>
              <a:rect l="0" t="0" r="r" b="b"/>
              <a:pathLst>
                <a:path w="14" h="9">
                  <a:moveTo>
                    <a:pt x="3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6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30" name="Freeform 860"/>
            <p:cNvSpPr>
              <a:spLocks/>
            </p:cNvSpPr>
            <p:nvPr/>
          </p:nvSpPr>
          <p:spPr bwMode="auto">
            <a:xfrm>
              <a:off x="2954081" y="1717475"/>
              <a:ext cx="123847" cy="36521"/>
            </a:xfrm>
            <a:custGeom>
              <a:avLst/>
              <a:gdLst/>
              <a:ahLst/>
              <a:cxnLst>
                <a:cxn ang="0">
                  <a:pos x="70" y="11"/>
                </a:cxn>
                <a:cxn ang="0">
                  <a:pos x="70" y="11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52" y="6"/>
                </a:cxn>
                <a:cxn ang="0">
                  <a:pos x="52" y="6"/>
                </a:cxn>
                <a:cxn ang="0">
                  <a:pos x="41" y="3"/>
                </a:cxn>
                <a:cxn ang="0">
                  <a:pos x="41" y="3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7" y="16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25" y="14"/>
                </a:cxn>
                <a:cxn ang="0">
                  <a:pos x="28" y="13"/>
                </a:cxn>
                <a:cxn ang="0">
                  <a:pos x="28" y="13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3" y="16"/>
                </a:cxn>
                <a:cxn ang="0">
                  <a:pos x="33" y="16"/>
                </a:cxn>
                <a:cxn ang="0">
                  <a:pos x="39" y="16"/>
                </a:cxn>
                <a:cxn ang="0">
                  <a:pos x="44" y="16"/>
                </a:cxn>
                <a:cxn ang="0">
                  <a:pos x="44" y="16"/>
                </a:cxn>
                <a:cxn ang="0">
                  <a:pos x="44" y="16"/>
                </a:cxn>
                <a:cxn ang="0">
                  <a:pos x="44" y="16"/>
                </a:cxn>
                <a:cxn ang="0">
                  <a:pos x="52" y="16"/>
                </a:cxn>
                <a:cxn ang="0">
                  <a:pos x="55" y="19"/>
                </a:cxn>
                <a:cxn ang="0">
                  <a:pos x="55" y="19"/>
                </a:cxn>
                <a:cxn ang="0">
                  <a:pos x="61" y="20"/>
                </a:cxn>
                <a:cxn ang="0">
                  <a:pos x="61" y="20"/>
                </a:cxn>
                <a:cxn ang="0">
                  <a:pos x="70" y="20"/>
                </a:cxn>
                <a:cxn ang="0">
                  <a:pos x="75" y="20"/>
                </a:cxn>
                <a:cxn ang="0">
                  <a:pos x="75" y="20"/>
                </a:cxn>
                <a:cxn ang="0">
                  <a:pos x="73" y="16"/>
                </a:cxn>
                <a:cxn ang="0">
                  <a:pos x="73" y="16"/>
                </a:cxn>
                <a:cxn ang="0">
                  <a:pos x="73" y="13"/>
                </a:cxn>
                <a:cxn ang="0">
                  <a:pos x="73" y="13"/>
                </a:cxn>
                <a:cxn ang="0">
                  <a:pos x="70" y="11"/>
                </a:cxn>
                <a:cxn ang="0">
                  <a:pos x="70" y="11"/>
                </a:cxn>
              </a:cxnLst>
              <a:rect l="0" t="0" r="r" b="b"/>
              <a:pathLst>
                <a:path w="75" h="20">
                  <a:moveTo>
                    <a:pt x="70" y="11"/>
                  </a:moveTo>
                  <a:lnTo>
                    <a:pt x="70" y="11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5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9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52" y="16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70" y="20"/>
                  </a:lnTo>
                  <a:lnTo>
                    <a:pt x="75" y="20"/>
                  </a:lnTo>
                  <a:lnTo>
                    <a:pt x="75" y="20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70" y="11"/>
                  </a:lnTo>
                  <a:lnTo>
                    <a:pt x="70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31" name="Freeform 861"/>
            <p:cNvSpPr>
              <a:spLocks/>
            </p:cNvSpPr>
            <p:nvPr/>
          </p:nvSpPr>
          <p:spPr bwMode="auto">
            <a:xfrm>
              <a:off x="2990203" y="1779401"/>
              <a:ext cx="129007" cy="47636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31" y="0"/>
                </a:cxn>
                <a:cxn ang="0">
                  <a:pos x="30" y="2"/>
                </a:cxn>
                <a:cxn ang="0">
                  <a:pos x="30" y="3"/>
                </a:cxn>
                <a:cxn ang="0">
                  <a:pos x="27" y="5"/>
                </a:cxn>
                <a:cxn ang="0">
                  <a:pos x="20" y="3"/>
                </a:cxn>
                <a:cxn ang="0">
                  <a:pos x="16" y="5"/>
                </a:cxn>
                <a:cxn ang="0">
                  <a:pos x="16" y="11"/>
                </a:cxn>
                <a:cxn ang="0">
                  <a:pos x="0" y="16"/>
                </a:cxn>
                <a:cxn ang="0">
                  <a:pos x="6" y="19"/>
                </a:cxn>
                <a:cxn ang="0">
                  <a:pos x="11" y="19"/>
                </a:cxn>
                <a:cxn ang="0">
                  <a:pos x="16" y="19"/>
                </a:cxn>
                <a:cxn ang="0">
                  <a:pos x="22" y="19"/>
                </a:cxn>
                <a:cxn ang="0">
                  <a:pos x="27" y="19"/>
                </a:cxn>
                <a:cxn ang="0">
                  <a:pos x="30" y="19"/>
                </a:cxn>
                <a:cxn ang="0">
                  <a:pos x="34" y="17"/>
                </a:cxn>
                <a:cxn ang="0">
                  <a:pos x="39" y="16"/>
                </a:cxn>
                <a:cxn ang="0">
                  <a:pos x="48" y="16"/>
                </a:cxn>
                <a:cxn ang="0">
                  <a:pos x="36" y="22"/>
                </a:cxn>
                <a:cxn ang="0">
                  <a:pos x="42" y="27"/>
                </a:cxn>
                <a:cxn ang="0">
                  <a:pos x="47" y="27"/>
                </a:cxn>
                <a:cxn ang="0">
                  <a:pos x="51" y="27"/>
                </a:cxn>
                <a:cxn ang="0">
                  <a:pos x="59" y="27"/>
                </a:cxn>
                <a:cxn ang="0">
                  <a:pos x="75" y="24"/>
                </a:cxn>
                <a:cxn ang="0">
                  <a:pos x="78" y="19"/>
                </a:cxn>
                <a:cxn ang="0">
                  <a:pos x="78" y="16"/>
                </a:cxn>
                <a:cxn ang="0">
                  <a:pos x="76" y="6"/>
                </a:cxn>
                <a:cxn ang="0">
                  <a:pos x="67" y="3"/>
                </a:cxn>
                <a:cxn ang="0">
                  <a:pos x="61" y="2"/>
                </a:cxn>
                <a:cxn ang="0">
                  <a:pos x="56" y="3"/>
                </a:cxn>
                <a:cxn ang="0">
                  <a:pos x="48" y="3"/>
                </a:cxn>
                <a:cxn ang="0">
                  <a:pos x="45" y="3"/>
                </a:cxn>
              </a:cxnLst>
              <a:rect l="0" t="0" r="r" b="b"/>
              <a:pathLst>
                <a:path w="78" h="27">
                  <a:moveTo>
                    <a:pt x="45" y="3"/>
                  </a:moveTo>
                  <a:lnTo>
                    <a:pt x="42" y="2"/>
                  </a:lnTo>
                  <a:lnTo>
                    <a:pt x="42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7" y="5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6" y="11"/>
                  </a:lnTo>
                  <a:lnTo>
                    <a:pt x="10" y="14"/>
                  </a:lnTo>
                  <a:lnTo>
                    <a:pt x="0" y="16"/>
                  </a:lnTo>
                  <a:lnTo>
                    <a:pt x="13" y="16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6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48" y="16"/>
                  </a:lnTo>
                  <a:lnTo>
                    <a:pt x="38" y="19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7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5" y="25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6"/>
                  </a:lnTo>
                  <a:lnTo>
                    <a:pt x="76" y="11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32" name="Freeform 862"/>
            <p:cNvSpPr>
              <a:spLocks/>
            </p:cNvSpPr>
            <p:nvPr/>
          </p:nvSpPr>
          <p:spPr bwMode="auto">
            <a:xfrm>
              <a:off x="3110610" y="1728590"/>
              <a:ext cx="70523" cy="28582"/>
            </a:xfrm>
            <a:custGeom>
              <a:avLst/>
              <a:gdLst/>
              <a:ahLst/>
              <a:cxnLst>
                <a:cxn ang="0">
                  <a:pos x="30" y="5"/>
                </a:cxn>
                <a:cxn ang="0">
                  <a:pos x="30" y="5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0" y="16"/>
                </a:cxn>
                <a:cxn ang="0">
                  <a:pos x="27" y="14"/>
                </a:cxn>
                <a:cxn ang="0">
                  <a:pos x="27" y="14"/>
                </a:cxn>
                <a:cxn ang="0">
                  <a:pos x="33" y="13"/>
                </a:cxn>
                <a:cxn ang="0">
                  <a:pos x="33" y="13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41" y="13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6" y="7"/>
                </a:cxn>
                <a:cxn ang="0">
                  <a:pos x="30" y="5"/>
                </a:cxn>
              </a:cxnLst>
              <a:rect l="0" t="0" r="r" b="b"/>
              <a:pathLst>
                <a:path w="42" h="16">
                  <a:moveTo>
                    <a:pt x="30" y="5"/>
                  </a:moveTo>
                  <a:lnTo>
                    <a:pt x="30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41" y="13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6" y="7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33" name="Freeform 863"/>
            <p:cNvSpPr>
              <a:spLocks/>
            </p:cNvSpPr>
            <p:nvPr/>
          </p:nvSpPr>
          <p:spPr bwMode="auto">
            <a:xfrm>
              <a:off x="2931720" y="1752408"/>
              <a:ext cx="20641" cy="254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10" y="12"/>
                </a:cxn>
                <a:cxn ang="0">
                  <a:pos x="12" y="14"/>
                </a:cxn>
                <a:cxn ang="0">
                  <a:pos x="12" y="9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12" h="14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34" name="Freeform 864"/>
            <p:cNvSpPr>
              <a:spLocks/>
            </p:cNvSpPr>
            <p:nvPr/>
          </p:nvSpPr>
          <p:spPr bwMode="auto">
            <a:xfrm>
              <a:off x="2962682" y="1782577"/>
              <a:ext cx="32681" cy="158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7" y="8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0" h="9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9"/>
                  </a:lnTo>
                  <a:lnTo>
                    <a:pt x="6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7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35" name="Freeform 865"/>
            <p:cNvSpPr>
              <a:spLocks/>
            </p:cNvSpPr>
            <p:nvPr/>
          </p:nvSpPr>
          <p:spPr bwMode="auto">
            <a:xfrm>
              <a:off x="3005684" y="1752408"/>
              <a:ext cx="36123" cy="1111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6"/>
                </a:cxn>
                <a:cxn ang="0">
                  <a:pos x="9" y="6"/>
                </a:cxn>
                <a:cxn ang="0">
                  <a:pos x="20" y="4"/>
                </a:cxn>
                <a:cxn ang="0">
                  <a:pos x="21" y="4"/>
                </a:cxn>
                <a:cxn ang="0">
                  <a:pos x="17" y="0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21" h="6">
                  <a:moveTo>
                    <a:pt x="4" y="6"/>
                  </a:moveTo>
                  <a:lnTo>
                    <a:pt x="4" y="6"/>
                  </a:lnTo>
                  <a:lnTo>
                    <a:pt x="9" y="6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6" y="3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36" name="Freeform 866"/>
            <p:cNvSpPr>
              <a:spLocks/>
            </p:cNvSpPr>
            <p:nvPr/>
          </p:nvSpPr>
          <p:spPr bwMode="auto">
            <a:xfrm>
              <a:off x="2964401" y="1809571"/>
              <a:ext cx="18922" cy="1746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6" y="7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11" h="10">
                  <a:moveTo>
                    <a:pt x="6" y="2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37" name="Freeform 867"/>
            <p:cNvSpPr>
              <a:spLocks/>
            </p:cNvSpPr>
            <p:nvPr/>
          </p:nvSpPr>
          <p:spPr bwMode="auto">
            <a:xfrm>
              <a:off x="3000524" y="1846092"/>
              <a:ext cx="139327" cy="71455"/>
            </a:xfrm>
            <a:custGeom>
              <a:avLst/>
              <a:gdLst/>
              <a:ahLst/>
              <a:cxnLst>
                <a:cxn ang="0">
                  <a:pos x="19" y="18"/>
                </a:cxn>
                <a:cxn ang="0">
                  <a:pos x="7" y="15"/>
                </a:cxn>
                <a:cxn ang="0">
                  <a:pos x="0" y="18"/>
                </a:cxn>
                <a:cxn ang="0">
                  <a:pos x="8" y="23"/>
                </a:cxn>
                <a:cxn ang="0">
                  <a:pos x="8" y="23"/>
                </a:cxn>
                <a:cxn ang="0">
                  <a:pos x="16" y="26"/>
                </a:cxn>
                <a:cxn ang="0">
                  <a:pos x="27" y="26"/>
                </a:cxn>
                <a:cxn ang="0">
                  <a:pos x="27" y="26"/>
                </a:cxn>
                <a:cxn ang="0">
                  <a:pos x="41" y="32"/>
                </a:cxn>
                <a:cxn ang="0">
                  <a:pos x="47" y="35"/>
                </a:cxn>
                <a:cxn ang="0">
                  <a:pos x="47" y="35"/>
                </a:cxn>
                <a:cxn ang="0">
                  <a:pos x="50" y="37"/>
                </a:cxn>
                <a:cxn ang="0">
                  <a:pos x="53" y="38"/>
                </a:cxn>
                <a:cxn ang="0">
                  <a:pos x="53" y="38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64" y="35"/>
                </a:cxn>
                <a:cxn ang="0">
                  <a:pos x="61" y="32"/>
                </a:cxn>
                <a:cxn ang="0">
                  <a:pos x="69" y="34"/>
                </a:cxn>
                <a:cxn ang="0">
                  <a:pos x="77" y="35"/>
                </a:cxn>
                <a:cxn ang="0">
                  <a:pos x="84" y="31"/>
                </a:cxn>
                <a:cxn ang="0">
                  <a:pos x="75" y="15"/>
                </a:cxn>
                <a:cxn ang="0">
                  <a:pos x="66" y="17"/>
                </a:cxn>
                <a:cxn ang="0">
                  <a:pos x="59" y="15"/>
                </a:cxn>
                <a:cxn ang="0">
                  <a:pos x="59" y="15"/>
                </a:cxn>
                <a:cxn ang="0">
                  <a:pos x="72" y="9"/>
                </a:cxn>
                <a:cxn ang="0">
                  <a:pos x="72" y="9"/>
                </a:cxn>
                <a:cxn ang="0">
                  <a:pos x="78" y="7"/>
                </a:cxn>
                <a:cxn ang="0">
                  <a:pos x="69" y="1"/>
                </a:cxn>
                <a:cxn ang="0">
                  <a:pos x="69" y="1"/>
                </a:cxn>
                <a:cxn ang="0">
                  <a:pos x="66" y="0"/>
                </a:cxn>
                <a:cxn ang="0">
                  <a:pos x="64" y="1"/>
                </a:cxn>
                <a:cxn ang="0">
                  <a:pos x="64" y="1"/>
                </a:cxn>
                <a:cxn ang="0">
                  <a:pos x="59" y="3"/>
                </a:cxn>
                <a:cxn ang="0">
                  <a:pos x="59" y="3"/>
                </a:cxn>
                <a:cxn ang="0">
                  <a:pos x="53" y="3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6" y="7"/>
                </a:cxn>
                <a:cxn ang="0">
                  <a:pos x="36" y="9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30" y="17"/>
                </a:cxn>
                <a:cxn ang="0">
                  <a:pos x="25" y="20"/>
                </a:cxn>
                <a:cxn ang="0">
                  <a:pos x="19" y="18"/>
                </a:cxn>
              </a:cxnLst>
              <a:rect l="0" t="0" r="r" b="b"/>
              <a:pathLst>
                <a:path w="84" h="40">
                  <a:moveTo>
                    <a:pt x="19" y="18"/>
                  </a:moveTo>
                  <a:lnTo>
                    <a:pt x="7" y="15"/>
                  </a:lnTo>
                  <a:lnTo>
                    <a:pt x="0" y="18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6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41" y="32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50" y="37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4" y="35"/>
                  </a:lnTo>
                  <a:lnTo>
                    <a:pt x="61" y="32"/>
                  </a:lnTo>
                  <a:lnTo>
                    <a:pt x="69" y="34"/>
                  </a:lnTo>
                  <a:lnTo>
                    <a:pt x="77" y="35"/>
                  </a:lnTo>
                  <a:lnTo>
                    <a:pt x="84" y="31"/>
                  </a:lnTo>
                  <a:lnTo>
                    <a:pt x="75" y="15"/>
                  </a:lnTo>
                  <a:lnTo>
                    <a:pt x="66" y="17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8" y="7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3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0" y="17"/>
                  </a:lnTo>
                  <a:lnTo>
                    <a:pt x="25" y="20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38" name="Freeform 868"/>
            <p:cNvSpPr>
              <a:spLocks/>
            </p:cNvSpPr>
            <p:nvPr/>
          </p:nvSpPr>
          <p:spPr bwMode="auto">
            <a:xfrm>
              <a:off x="2732189" y="1782577"/>
              <a:ext cx="204691" cy="57163"/>
            </a:xfrm>
            <a:custGeom>
              <a:avLst/>
              <a:gdLst/>
              <a:ahLst/>
              <a:cxnLst>
                <a:cxn ang="0">
                  <a:pos x="102" y="26"/>
                </a:cxn>
                <a:cxn ang="0">
                  <a:pos x="102" y="26"/>
                </a:cxn>
                <a:cxn ang="0">
                  <a:pos x="110" y="25"/>
                </a:cxn>
                <a:cxn ang="0">
                  <a:pos x="110" y="25"/>
                </a:cxn>
                <a:cxn ang="0">
                  <a:pos x="120" y="20"/>
                </a:cxn>
                <a:cxn ang="0">
                  <a:pos x="123" y="15"/>
                </a:cxn>
                <a:cxn ang="0">
                  <a:pos x="123" y="15"/>
                </a:cxn>
                <a:cxn ang="0">
                  <a:pos x="115" y="14"/>
                </a:cxn>
                <a:cxn ang="0">
                  <a:pos x="104" y="14"/>
                </a:cxn>
                <a:cxn ang="0">
                  <a:pos x="95" y="15"/>
                </a:cxn>
                <a:cxn ang="0">
                  <a:pos x="84" y="12"/>
                </a:cxn>
                <a:cxn ang="0">
                  <a:pos x="81" y="6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76" y="9"/>
                </a:cxn>
                <a:cxn ang="0">
                  <a:pos x="76" y="17"/>
                </a:cxn>
                <a:cxn ang="0">
                  <a:pos x="76" y="17"/>
                </a:cxn>
                <a:cxn ang="0">
                  <a:pos x="70" y="17"/>
                </a:cxn>
                <a:cxn ang="0">
                  <a:pos x="70" y="17"/>
                </a:cxn>
                <a:cxn ang="0">
                  <a:pos x="59" y="17"/>
                </a:cxn>
                <a:cxn ang="0">
                  <a:pos x="59" y="17"/>
                </a:cxn>
                <a:cxn ang="0">
                  <a:pos x="54" y="15"/>
                </a:cxn>
                <a:cxn ang="0">
                  <a:pos x="51" y="15"/>
                </a:cxn>
                <a:cxn ang="0">
                  <a:pos x="51" y="15"/>
                </a:cxn>
                <a:cxn ang="0">
                  <a:pos x="47" y="20"/>
                </a:cxn>
                <a:cxn ang="0">
                  <a:pos x="47" y="20"/>
                </a:cxn>
                <a:cxn ang="0">
                  <a:pos x="40" y="23"/>
                </a:cxn>
                <a:cxn ang="0">
                  <a:pos x="40" y="23"/>
                </a:cxn>
                <a:cxn ang="0">
                  <a:pos x="36" y="23"/>
                </a:cxn>
                <a:cxn ang="0">
                  <a:pos x="36" y="23"/>
                </a:cxn>
                <a:cxn ang="0">
                  <a:pos x="29" y="25"/>
                </a:cxn>
                <a:cxn ang="0">
                  <a:pos x="29" y="25"/>
                </a:cxn>
                <a:cxn ang="0">
                  <a:pos x="29" y="25"/>
                </a:cxn>
                <a:cxn ang="0">
                  <a:pos x="14" y="25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6" y="31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14" y="32"/>
                </a:cxn>
                <a:cxn ang="0">
                  <a:pos x="17" y="32"/>
                </a:cxn>
                <a:cxn ang="0">
                  <a:pos x="17" y="32"/>
                </a:cxn>
                <a:cxn ang="0">
                  <a:pos x="22" y="32"/>
                </a:cxn>
                <a:cxn ang="0">
                  <a:pos x="26" y="31"/>
                </a:cxn>
                <a:cxn ang="0">
                  <a:pos x="26" y="31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37" y="31"/>
                </a:cxn>
                <a:cxn ang="0">
                  <a:pos x="37" y="31"/>
                </a:cxn>
                <a:cxn ang="0">
                  <a:pos x="45" y="31"/>
                </a:cxn>
                <a:cxn ang="0">
                  <a:pos x="45" y="31"/>
                </a:cxn>
                <a:cxn ang="0">
                  <a:pos x="54" y="28"/>
                </a:cxn>
                <a:cxn ang="0">
                  <a:pos x="54" y="28"/>
                </a:cxn>
                <a:cxn ang="0">
                  <a:pos x="62" y="26"/>
                </a:cxn>
                <a:cxn ang="0">
                  <a:pos x="62" y="26"/>
                </a:cxn>
                <a:cxn ang="0">
                  <a:pos x="81" y="25"/>
                </a:cxn>
                <a:cxn ang="0">
                  <a:pos x="81" y="25"/>
                </a:cxn>
                <a:cxn ang="0">
                  <a:pos x="96" y="25"/>
                </a:cxn>
                <a:cxn ang="0">
                  <a:pos x="96" y="25"/>
                </a:cxn>
                <a:cxn ang="0">
                  <a:pos x="99" y="26"/>
                </a:cxn>
                <a:cxn ang="0">
                  <a:pos x="99" y="26"/>
                </a:cxn>
                <a:cxn ang="0">
                  <a:pos x="102" y="26"/>
                </a:cxn>
                <a:cxn ang="0">
                  <a:pos x="102" y="26"/>
                </a:cxn>
              </a:cxnLst>
              <a:rect l="0" t="0" r="r" b="b"/>
              <a:pathLst>
                <a:path w="123" h="32">
                  <a:moveTo>
                    <a:pt x="102" y="26"/>
                  </a:moveTo>
                  <a:lnTo>
                    <a:pt x="102" y="26"/>
                  </a:lnTo>
                  <a:lnTo>
                    <a:pt x="110" y="25"/>
                  </a:lnTo>
                  <a:lnTo>
                    <a:pt x="110" y="25"/>
                  </a:lnTo>
                  <a:lnTo>
                    <a:pt x="120" y="20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15" y="14"/>
                  </a:lnTo>
                  <a:lnTo>
                    <a:pt x="104" y="14"/>
                  </a:lnTo>
                  <a:lnTo>
                    <a:pt x="95" y="15"/>
                  </a:lnTo>
                  <a:lnTo>
                    <a:pt x="84" y="12"/>
                  </a:lnTo>
                  <a:lnTo>
                    <a:pt x="81" y="6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9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4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14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6" y="31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22" y="32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102" y="26"/>
                  </a:lnTo>
                  <a:lnTo>
                    <a:pt x="102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39" name="Freeform 869"/>
            <p:cNvSpPr>
              <a:spLocks/>
            </p:cNvSpPr>
            <p:nvPr/>
          </p:nvSpPr>
          <p:spPr bwMode="auto">
            <a:xfrm>
              <a:off x="2656504" y="1787341"/>
              <a:ext cx="144488" cy="39696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48" y="1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2" y="1"/>
                </a:cxn>
                <a:cxn ang="0">
                  <a:pos x="42" y="1"/>
                </a:cxn>
                <a:cxn ang="0">
                  <a:pos x="40" y="5"/>
                </a:cxn>
                <a:cxn ang="0">
                  <a:pos x="29" y="1"/>
                </a:cxn>
                <a:cxn ang="0">
                  <a:pos x="29" y="1"/>
                </a:cxn>
                <a:cxn ang="0">
                  <a:pos x="23" y="3"/>
                </a:cxn>
                <a:cxn ang="0">
                  <a:pos x="23" y="3"/>
                </a:cxn>
                <a:cxn ang="0">
                  <a:pos x="23" y="3"/>
                </a:cxn>
                <a:cxn ang="0">
                  <a:pos x="23" y="3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2" y="11"/>
                </a:cxn>
                <a:cxn ang="0">
                  <a:pos x="12" y="11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12" y="19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15" y="19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26" y="22"/>
                </a:cxn>
                <a:cxn ang="0">
                  <a:pos x="31" y="19"/>
                </a:cxn>
                <a:cxn ang="0">
                  <a:pos x="36" y="20"/>
                </a:cxn>
                <a:cxn ang="0">
                  <a:pos x="36" y="2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47" y="17"/>
                </a:cxn>
                <a:cxn ang="0">
                  <a:pos x="47" y="17"/>
                </a:cxn>
                <a:cxn ang="0">
                  <a:pos x="50" y="15"/>
                </a:cxn>
                <a:cxn ang="0">
                  <a:pos x="50" y="15"/>
                </a:cxn>
                <a:cxn ang="0">
                  <a:pos x="59" y="17"/>
                </a:cxn>
                <a:cxn ang="0">
                  <a:pos x="54" y="19"/>
                </a:cxn>
                <a:cxn ang="0">
                  <a:pos x="59" y="19"/>
                </a:cxn>
                <a:cxn ang="0">
                  <a:pos x="74" y="19"/>
                </a:cxn>
                <a:cxn ang="0">
                  <a:pos x="84" y="17"/>
                </a:cxn>
                <a:cxn ang="0">
                  <a:pos x="87" y="14"/>
                </a:cxn>
                <a:cxn ang="0">
                  <a:pos x="87" y="14"/>
                </a:cxn>
                <a:cxn ang="0">
                  <a:pos x="82" y="9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3" y="5"/>
                </a:cxn>
                <a:cxn ang="0">
                  <a:pos x="62" y="5"/>
                </a:cxn>
                <a:cxn ang="0">
                  <a:pos x="62" y="5"/>
                </a:cxn>
                <a:cxn ang="0">
                  <a:pos x="57" y="5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48" y="1"/>
                </a:cxn>
                <a:cxn ang="0">
                  <a:pos x="48" y="1"/>
                </a:cxn>
              </a:cxnLst>
              <a:rect l="0" t="0" r="r" b="b"/>
              <a:pathLst>
                <a:path w="87" h="22">
                  <a:moveTo>
                    <a:pt x="48" y="1"/>
                  </a:moveTo>
                  <a:lnTo>
                    <a:pt x="48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0" y="5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6" y="22"/>
                  </a:lnTo>
                  <a:lnTo>
                    <a:pt x="31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9" y="17"/>
                  </a:lnTo>
                  <a:lnTo>
                    <a:pt x="54" y="19"/>
                  </a:lnTo>
                  <a:lnTo>
                    <a:pt x="59" y="19"/>
                  </a:lnTo>
                  <a:lnTo>
                    <a:pt x="74" y="19"/>
                  </a:lnTo>
                  <a:lnTo>
                    <a:pt x="84" y="17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2" y="9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3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57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40" name="Freeform 870"/>
            <p:cNvSpPr>
              <a:spLocks/>
            </p:cNvSpPr>
            <p:nvPr/>
          </p:nvSpPr>
          <p:spPr bwMode="auto">
            <a:xfrm>
              <a:off x="2756270" y="1822274"/>
              <a:ext cx="24081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41" name="Freeform 871"/>
            <p:cNvSpPr>
              <a:spLocks/>
            </p:cNvSpPr>
            <p:nvPr/>
          </p:nvSpPr>
          <p:spPr bwMode="auto">
            <a:xfrm>
              <a:off x="2630702" y="1857208"/>
              <a:ext cx="414544" cy="131793"/>
            </a:xfrm>
            <a:custGeom>
              <a:avLst/>
              <a:gdLst/>
              <a:ahLst/>
              <a:cxnLst>
                <a:cxn ang="0">
                  <a:pos x="160" y="6"/>
                </a:cxn>
                <a:cxn ang="0">
                  <a:pos x="154" y="0"/>
                </a:cxn>
                <a:cxn ang="0">
                  <a:pos x="151" y="17"/>
                </a:cxn>
                <a:cxn ang="0">
                  <a:pos x="160" y="26"/>
                </a:cxn>
                <a:cxn ang="0">
                  <a:pos x="149" y="28"/>
                </a:cxn>
                <a:cxn ang="0">
                  <a:pos x="149" y="25"/>
                </a:cxn>
                <a:cxn ang="0">
                  <a:pos x="145" y="18"/>
                </a:cxn>
                <a:cxn ang="0">
                  <a:pos x="112" y="15"/>
                </a:cxn>
                <a:cxn ang="0">
                  <a:pos x="100" y="18"/>
                </a:cxn>
                <a:cxn ang="0">
                  <a:pos x="94" y="11"/>
                </a:cxn>
                <a:cxn ang="0">
                  <a:pos x="80" y="11"/>
                </a:cxn>
                <a:cxn ang="0">
                  <a:pos x="61" y="15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21" y="11"/>
                </a:cxn>
                <a:cxn ang="0">
                  <a:pos x="0" y="26"/>
                </a:cxn>
                <a:cxn ang="0">
                  <a:pos x="19" y="31"/>
                </a:cxn>
                <a:cxn ang="0">
                  <a:pos x="16" y="32"/>
                </a:cxn>
                <a:cxn ang="0">
                  <a:pos x="19" y="42"/>
                </a:cxn>
                <a:cxn ang="0">
                  <a:pos x="27" y="43"/>
                </a:cxn>
                <a:cxn ang="0">
                  <a:pos x="28" y="43"/>
                </a:cxn>
                <a:cxn ang="0">
                  <a:pos x="42" y="43"/>
                </a:cxn>
                <a:cxn ang="0">
                  <a:pos x="50" y="42"/>
                </a:cxn>
                <a:cxn ang="0">
                  <a:pos x="66" y="42"/>
                </a:cxn>
                <a:cxn ang="0">
                  <a:pos x="98" y="45"/>
                </a:cxn>
                <a:cxn ang="0">
                  <a:pos x="94" y="48"/>
                </a:cxn>
                <a:cxn ang="0">
                  <a:pos x="80" y="48"/>
                </a:cxn>
                <a:cxn ang="0">
                  <a:pos x="64" y="46"/>
                </a:cxn>
                <a:cxn ang="0">
                  <a:pos x="31" y="48"/>
                </a:cxn>
                <a:cxn ang="0">
                  <a:pos x="28" y="56"/>
                </a:cxn>
                <a:cxn ang="0">
                  <a:pos x="44" y="60"/>
                </a:cxn>
                <a:cxn ang="0">
                  <a:pos x="66" y="62"/>
                </a:cxn>
                <a:cxn ang="0">
                  <a:pos x="76" y="73"/>
                </a:cxn>
                <a:cxn ang="0">
                  <a:pos x="86" y="73"/>
                </a:cxn>
                <a:cxn ang="0">
                  <a:pos x="100" y="74"/>
                </a:cxn>
                <a:cxn ang="0">
                  <a:pos x="104" y="73"/>
                </a:cxn>
                <a:cxn ang="0">
                  <a:pos x="139" y="65"/>
                </a:cxn>
                <a:cxn ang="0">
                  <a:pos x="163" y="62"/>
                </a:cxn>
                <a:cxn ang="0">
                  <a:pos x="173" y="62"/>
                </a:cxn>
                <a:cxn ang="0">
                  <a:pos x="179" y="63"/>
                </a:cxn>
                <a:cxn ang="0">
                  <a:pos x="185" y="65"/>
                </a:cxn>
                <a:cxn ang="0">
                  <a:pos x="222" y="68"/>
                </a:cxn>
                <a:cxn ang="0">
                  <a:pos x="241" y="56"/>
                </a:cxn>
                <a:cxn ang="0">
                  <a:pos x="243" y="57"/>
                </a:cxn>
                <a:cxn ang="0">
                  <a:pos x="250" y="49"/>
                </a:cxn>
                <a:cxn ang="0">
                  <a:pos x="241" y="48"/>
                </a:cxn>
                <a:cxn ang="0">
                  <a:pos x="227" y="42"/>
                </a:cxn>
                <a:cxn ang="0">
                  <a:pos x="219" y="39"/>
                </a:cxn>
                <a:cxn ang="0">
                  <a:pos x="204" y="40"/>
                </a:cxn>
                <a:cxn ang="0">
                  <a:pos x="179" y="7"/>
                </a:cxn>
              </a:cxnLst>
              <a:rect l="0" t="0" r="r" b="b"/>
              <a:pathLst>
                <a:path w="250" h="74">
                  <a:moveTo>
                    <a:pt x="179" y="7"/>
                  </a:moveTo>
                  <a:lnTo>
                    <a:pt x="170" y="6"/>
                  </a:lnTo>
                  <a:lnTo>
                    <a:pt x="160" y="6"/>
                  </a:lnTo>
                  <a:lnTo>
                    <a:pt x="160" y="6"/>
                  </a:lnTo>
                  <a:lnTo>
                    <a:pt x="154" y="4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8" y="6"/>
                  </a:lnTo>
                  <a:lnTo>
                    <a:pt x="151" y="17"/>
                  </a:lnTo>
                  <a:lnTo>
                    <a:pt x="154" y="21"/>
                  </a:lnTo>
                  <a:lnTo>
                    <a:pt x="160" y="26"/>
                  </a:lnTo>
                  <a:lnTo>
                    <a:pt x="160" y="26"/>
                  </a:lnTo>
                  <a:lnTo>
                    <a:pt x="153" y="29"/>
                  </a:lnTo>
                  <a:lnTo>
                    <a:pt x="153" y="29"/>
                  </a:lnTo>
                  <a:lnTo>
                    <a:pt x="149" y="28"/>
                  </a:lnTo>
                  <a:lnTo>
                    <a:pt x="149" y="28"/>
                  </a:lnTo>
                  <a:lnTo>
                    <a:pt x="149" y="25"/>
                  </a:lnTo>
                  <a:lnTo>
                    <a:pt x="149" y="25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5" y="18"/>
                  </a:lnTo>
                  <a:lnTo>
                    <a:pt x="139" y="17"/>
                  </a:lnTo>
                  <a:lnTo>
                    <a:pt x="112" y="15"/>
                  </a:lnTo>
                  <a:lnTo>
                    <a:pt x="112" y="15"/>
                  </a:lnTo>
                  <a:lnTo>
                    <a:pt x="108" y="17"/>
                  </a:lnTo>
                  <a:lnTo>
                    <a:pt x="100" y="21"/>
                  </a:lnTo>
                  <a:lnTo>
                    <a:pt x="100" y="18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86" y="11"/>
                  </a:lnTo>
                  <a:lnTo>
                    <a:pt x="80" y="11"/>
                  </a:lnTo>
                  <a:lnTo>
                    <a:pt x="75" y="12"/>
                  </a:lnTo>
                  <a:lnTo>
                    <a:pt x="69" y="15"/>
                  </a:lnTo>
                  <a:lnTo>
                    <a:pt x="61" y="15"/>
                  </a:lnTo>
                  <a:lnTo>
                    <a:pt x="58" y="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4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6" y="15"/>
                  </a:lnTo>
                  <a:lnTo>
                    <a:pt x="8" y="21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16" y="28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19" y="42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6" y="42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0" y="48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1" y="48"/>
                  </a:lnTo>
                  <a:lnTo>
                    <a:pt x="24" y="48"/>
                  </a:lnTo>
                  <a:lnTo>
                    <a:pt x="22" y="51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6" y="59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52" y="62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72" y="63"/>
                  </a:lnTo>
                  <a:lnTo>
                    <a:pt x="76" y="73"/>
                  </a:lnTo>
                  <a:lnTo>
                    <a:pt x="76" y="73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3" y="74"/>
                  </a:lnTo>
                  <a:lnTo>
                    <a:pt x="104" y="73"/>
                  </a:lnTo>
                  <a:lnTo>
                    <a:pt x="112" y="71"/>
                  </a:lnTo>
                  <a:lnTo>
                    <a:pt x="131" y="70"/>
                  </a:lnTo>
                  <a:lnTo>
                    <a:pt x="139" y="65"/>
                  </a:lnTo>
                  <a:lnTo>
                    <a:pt x="146" y="65"/>
                  </a:lnTo>
                  <a:lnTo>
                    <a:pt x="154" y="65"/>
                  </a:lnTo>
                  <a:lnTo>
                    <a:pt x="163" y="62"/>
                  </a:lnTo>
                  <a:lnTo>
                    <a:pt x="170" y="57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9" y="63"/>
                  </a:lnTo>
                  <a:lnTo>
                    <a:pt x="179" y="63"/>
                  </a:lnTo>
                  <a:lnTo>
                    <a:pt x="179" y="63"/>
                  </a:lnTo>
                  <a:lnTo>
                    <a:pt x="179" y="63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7" y="65"/>
                  </a:lnTo>
                  <a:lnTo>
                    <a:pt x="198" y="68"/>
                  </a:lnTo>
                  <a:lnTo>
                    <a:pt x="222" y="68"/>
                  </a:lnTo>
                  <a:lnTo>
                    <a:pt x="235" y="59"/>
                  </a:lnTo>
                  <a:lnTo>
                    <a:pt x="235" y="59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43" y="57"/>
                  </a:lnTo>
                  <a:lnTo>
                    <a:pt x="246" y="59"/>
                  </a:lnTo>
                  <a:lnTo>
                    <a:pt x="247" y="54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235" y="45"/>
                  </a:lnTo>
                  <a:lnTo>
                    <a:pt x="235" y="45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19" y="39"/>
                  </a:lnTo>
                  <a:lnTo>
                    <a:pt x="219" y="39"/>
                  </a:lnTo>
                  <a:lnTo>
                    <a:pt x="213" y="42"/>
                  </a:lnTo>
                  <a:lnTo>
                    <a:pt x="213" y="42"/>
                  </a:lnTo>
                  <a:lnTo>
                    <a:pt x="204" y="40"/>
                  </a:lnTo>
                  <a:lnTo>
                    <a:pt x="191" y="20"/>
                  </a:lnTo>
                  <a:lnTo>
                    <a:pt x="185" y="12"/>
                  </a:lnTo>
                  <a:lnTo>
                    <a:pt x="179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42" name="Freeform 872"/>
            <p:cNvSpPr>
              <a:spLocks/>
            </p:cNvSpPr>
            <p:nvPr/>
          </p:nvSpPr>
          <p:spPr bwMode="auto">
            <a:xfrm>
              <a:off x="2900758" y="1857208"/>
              <a:ext cx="56763" cy="158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9" y="6"/>
                </a:cxn>
                <a:cxn ang="0">
                  <a:pos x="22" y="9"/>
                </a:cxn>
                <a:cxn ang="0">
                  <a:pos x="27" y="9"/>
                </a:cxn>
                <a:cxn ang="0">
                  <a:pos x="33" y="3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8" y="0"/>
                </a:cxn>
              </a:cxnLst>
              <a:rect l="0" t="0" r="r" b="b"/>
              <a:pathLst>
                <a:path w="33" h="9">
                  <a:moveTo>
                    <a:pt x="8" y="0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43" name="Freeform 873"/>
            <p:cNvSpPr>
              <a:spLocks/>
            </p:cNvSpPr>
            <p:nvPr/>
          </p:nvSpPr>
          <p:spPr bwMode="auto">
            <a:xfrm>
              <a:off x="3022885" y="1962007"/>
              <a:ext cx="8601" cy="7939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5" y="4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44" name="Freeform 874"/>
            <p:cNvSpPr>
              <a:spLocks/>
            </p:cNvSpPr>
            <p:nvPr/>
          </p:nvSpPr>
          <p:spPr bwMode="auto">
            <a:xfrm>
              <a:off x="3132971" y="1865147"/>
              <a:ext cx="5161" cy="14291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3" y="7"/>
                </a:cxn>
              </a:cxnLst>
              <a:rect l="0" t="0" r="r" b="b"/>
              <a:pathLst>
                <a:path w="3" h="8">
                  <a:moveTo>
                    <a:pt x="3" y="7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45" name="Freeform 875"/>
            <p:cNvSpPr>
              <a:spLocks/>
            </p:cNvSpPr>
            <p:nvPr/>
          </p:nvSpPr>
          <p:spPr bwMode="auto">
            <a:xfrm>
              <a:off x="3048687" y="1928661"/>
              <a:ext cx="12040" cy="14291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6" y="8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5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46" name="Freeform 876"/>
            <p:cNvSpPr>
              <a:spLocks/>
            </p:cNvSpPr>
            <p:nvPr/>
          </p:nvSpPr>
          <p:spPr bwMode="auto">
            <a:xfrm>
              <a:off x="3053846" y="1968359"/>
              <a:ext cx="10321" cy="111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4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47" name="Freeform 877"/>
            <p:cNvSpPr>
              <a:spLocks/>
            </p:cNvSpPr>
            <p:nvPr/>
          </p:nvSpPr>
          <p:spPr bwMode="auto">
            <a:xfrm>
              <a:off x="3055567" y="1984237"/>
              <a:ext cx="10321" cy="7939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48" name="Freeform 878"/>
            <p:cNvSpPr>
              <a:spLocks/>
            </p:cNvSpPr>
            <p:nvPr/>
          </p:nvSpPr>
          <p:spPr bwMode="auto">
            <a:xfrm>
              <a:off x="3012564" y="1974710"/>
              <a:ext cx="13761" cy="12703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49" name="Freeform 879"/>
            <p:cNvSpPr>
              <a:spLocks/>
            </p:cNvSpPr>
            <p:nvPr/>
          </p:nvSpPr>
          <p:spPr bwMode="auto">
            <a:xfrm>
              <a:off x="3358304" y="1989001"/>
              <a:ext cx="17201" cy="14291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10" y="2"/>
                </a:cxn>
              </a:cxnLst>
              <a:rect l="0" t="0" r="r" b="b"/>
              <a:pathLst>
                <a:path w="10" h="8">
                  <a:moveTo>
                    <a:pt x="10" y="2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50" name="Freeform 880"/>
            <p:cNvSpPr>
              <a:spLocks/>
            </p:cNvSpPr>
            <p:nvPr/>
          </p:nvSpPr>
          <p:spPr bwMode="auto">
            <a:xfrm>
              <a:off x="2756270" y="1728590"/>
              <a:ext cx="89445" cy="20643"/>
            </a:xfrm>
            <a:custGeom>
              <a:avLst/>
              <a:gdLst/>
              <a:ahLst/>
              <a:cxnLst>
                <a:cxn ang="0">
                  <a:pos x="27" y="8"/>
                </a:cxn>
                <a:cxn ang="0">
                  <a:pos x="27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3" y="10"/>
                </a:cxn>
                <a:cxn ang="0">
                  <a:pos x="33" y="10"/>
                </a:cxn>
                <a:cxn ang="0">
                  <a:pos x="36" y="10"/>
                </a:cxn>
                <a:cxn ang="0">
                  <a:pos x="41" y="10"/>
                </a:cxn>
                <a:cxn ang="0">
                  <a:pos x="41" y="10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7" y="11"/>
                </a:cxn>
                <a:cxn ang="0">
                  <a:pos x="47" y="11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53" y="11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47" y="3"/>
                </a:cxn>
                <a:cxn ang="0">
                  <a:pos x="47" y="3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27" y="3"/>
                </a:cxn>
                <a:cxn ang="0">
                  <a:pos x="27" y="3"/>
                </a:cxn>
                <a:cxn ang="0">
                  <a:pos x="24" y="3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7" y="8"/>
                </a:cxn>
                <a:cxn ang="0">
                  <a:pos x="27" y="8"/>
                </a:cxn>
              </a:cxnLst>
              <a:rect l="0" t="0" r="r" b="b"/>
              <a:pathLst>
                <a:path w="53" h="11">
                  <a:moveTo>
                    <a:pt x="27" y="8"/>
                  </a:moveTo>
                  <a:lnTo>
                    <a:pt x="27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3" y="11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7" y="8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51" name="Freeform 881"/>
            <p:cNvSpPr>
              <a:spLocks/>
            </p:cNvSpPr>
            <p:nvPr/>
          </p:nvSpPr>
          <p:spPr bwMode="auto">
            <a:xfrm>
              <a:off x="2536098" y="1763523"/>
              <a:ext cx="161689" cy="39697"/>
            </a:xfrm>
            <a:custGeom>
              <a:avLst/>
              <a:gdLst/>
              <a:ahLst/>
              <a:cxnLst>
                <a:cxn ang="0">
                  <a:pos x="67" y="1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6"/>
                </a:cxn>
                <a:cxn ang="0">
                  <a:pos x="51" y="5"/>
                </a:cxn>
                <a:cxn ang="0">
                  <a:pos x="47" y="6"/>
                </a:cxn>
                <a:cxn ang="0">
                  <a:pos x="40" y="9"/>
                </a:cxn>
                <a:cxn ang="0">
                  <a:pos x="40" y="9"/>
                </a:cxn>
                <a:cxn ang="0">
                  <a:pos x="37" y="8"/>
                </a:cxn>
                <a:cxn ang="0">
                  <a:pos x="37" y="9"/>
                </a:cxn>
                <a:cxn ang="0">
                  <a:pos x="37" y="11"/>
                </a:cxn>
                <a:cxn ang="0">
                  <a:pos x="37" y="11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4" y="12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3" y="15"/>
                </a:cxn>
                <a:cxn ang="0">
                  <a:pos x="0" y="20"/>
                </a:cxn>
                <a:cxn ang="0">
                  <a:pos x="5" y="23"/>
                </a:cxn>
                <a:cxn ang="0">
                  <a:pos x="11" y="22"/>
                </a:cxn>
                <a:cxn ang="0">
                  <a:pos x="17" y="23"/>
                </a:cxn>
                <a:cxn ang="0">
                  <a:pos x="23" y="22"/>
                </a:cxn>
                <a:cxn ang="0">
                  <a:pos x="31" y="19"/>
                </a:cxn>
                <a:cxn ang="0">
                  <a:pos x="34" y="20"/>
                </a:cxn>
                <a:cxn ang="0">
                  <a:pos x="40" y="2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57" y="12"/>
                </a:cxn>
                <a:cxn ang="0">
                  <a:pos x="57" y="12"/>
                </a:cxn>
                <a:cxn ang="0">
                  <a:pos x="65" y="9"/>
                </a:cxn>
                <a:cxn ang="0">
                  <a:pos x="71" y="11"/>
                </a:cxn>
                <a:cxn ang="0">
                  <a:pos x="78" y="19"/>
                </a:cxn>
                <a:cxn ang="0">
                  <a:pos x="82" y="14"/>
                </a:cxn>
                <a:cxn ang="0">
                  <a:pos x="82" y="14"/>
                </a:cxn>
                <a:cxn ang="0">
                  <a:pos x="88" y="14"/>
                </a:cxn>
                <a:cxn ang="0">
                  <a:pos x="88" y="14"/>
                </a:cxn>
                <a:cxn ang="0">
                  <a:pos x="95" y="12"/>
                </a:cxn>
                <a:cxn ang="0">
                  <a:pos x="95" y="12"/>
                </a:cxn>
                <a:cxn ang="0">
                  <a:pos x="98" y="11"/>
                </a:cxn>
                <a:cxn ang="0">
                  <a:pos x="95" y="1"/>
                </a:cxn>
                <a:cxn ang="0">
                  <a:pos x="90" y="0"/>
                </a:cxn>
                <a:cxn ang="0">
                  <a:pos x="87" y="3"/>
                </a:cxn>
                <a:cxn ang="0">
                  <a:pos x="67" y="1"/>
                </a:cxn>
              </a:cxnLst>
              <a:rect l="0" t="0" r="r" b="b"/>
              <a:pathLst>
                <a:path w="98" h="23">
                  <a:moveTo>
                    <a:pt x="67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6"/>
                  </a:lnTo>
                  <a:lnTo>
                    <a:pt x="51" y="5"/>
                  </a:lnTo>
                  <a:lnTo>
                    <a:pt x="47" y="6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7" y="8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5" y="23"/>
                  </a:lnTo>
                  <a:lnTo>
                    <a:pt x="11" y="22"/>
                  </a:lnTo>
                  <a:lnTo>
                    <a:pt x="17" y="23"/>
                  </a:lnTo>
                  <a:lnTo>
                    <a:pt x="23" y="22"/>
                  </a:lnTo>
                  <a:lnTo>
                    <a:pt x="31" y="19"/>
                  </a:lnTo>
                  <a:lnTo>
                    <a:pt x="34" y="20"/>
                  </a:lnTo>
                  <a:lnTo>
                    <a:pt x="40" y="2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65" y="9"/>
                  </a:lnTo>
                  <a:lnTo>
                    <a:pt x="71" y="11"/>
                  </a:lnTo>
                  <a:lnTo>
                    <a:pt x="78" y="19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8" y="11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7" y="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52" name="Freeform 882"/>
            <p:cNvSpPr>
              <a:spLocks/>
            </p:cNvSpPr>
            <p:nvPr/>
          </p:nvSpPr>
          <p:spPr bwMode="auto">
            <a:xfrm>
              <a:off x="2721868" y="1773050"/>
              <a:ext cx="30962" cy="111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6"/>
                </a:cxn>
                <a:cxn ang="0">
                  <a:pos x="4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3"/>
                </a:cxn>
              </a:cxnLst>
              <a:rect l="0" t="0" r="r" b="b"/>
              <a:pathLst>
                <a:path w="18" h="6">
                  <a:moveTo>
                    <a:pt x="0" y="3"/>
                  </a:moveTo>
                  <a:lnTo>
                    <a:pt x="1" y="6"/>
                  </a:lnTo>
                  <a:lnTo>
                    <a:pt x="4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53" name="Freeform 883"/>
            <p:cNvSpPr>
              <a:spLocks/>
            </p:cNvSpPr>
            <p:nvPr/>
          </p:nvSpPr>
          <p:spPr bwMode="auto">
            <a:xfrm>
              <a:off x="2721868" y="1749232"/>
              <a:ext cx="29241" cy="1429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6" y="6"/>
                </a:cxn>
                <a:cxn ang="0">
                  <a:pos x="11" y="8"/>
                </a:cxn>
                <a:cxn ang="0">
                  <a:pos x="15" y="5"/>
                </a:cxn>
                <a:cxn ang="0">
                  <a:pos x="17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7" h="8">
                  <a:moveTo>
                    <a:pt x="0" y="2"/>
                  </a:moveTo>
                  <a:lnTo>
                    <a:pt x="1" y="3"/>
                  </a:lnTo>
                  <a:lnTo>
                    <a:pt x="6" y="6"/>
                  </a:lnTo>
                  <a:lnTo>
                    <a:pt x="11" y="8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54" name="Freeform 884"/>
            <p:cNvSpPr>
              <a:spLocks/>
            </p:cNvSpPr>
            <p:nvPr/>
          </p:nvSpPr>
          <p:spPr bwMode="auto">
            <a:xfrm>
              <a:off x="2469013" y="1838153"/>
              <a:ext cx="240814" cy="85745"/>
            </a:xfrm>
            <a:custGeom>
              <a:avLst/>
              <a:gdLst/>
              <a:ahLst/>
              <a:cxnLst>
                <a:cxn ang="0">
                  <a:pos x="144" y="14"/>
                </a:cxn>
                <a:cxn ang="0">
                  <a:pos x="139" y="11"/>
                </a:cxn>
                <a:cxn ang="0">
                  <a:pos x="128" y="8"/>
                </a:cxn>
                <a:cxn ang="0">
                  <a:pos x="111" y="3"/>
                </a:cxn>
                <a:cxn ang="0">
                  <a:pos x="105" y="5"/>
                </a:cxn>
                <a:cxn ang="0">
                  <a:pos x="105" y="5"/>
                </a:cxn>
                <a:cxn ang="0">
                  <a:pos x="94" y="6"/>
                </a:cxn>
                <a:cxn ang="0">
                  <a:pos x="94" y="6"/>
                </a:cxn>
                <a:cxn ang="0">
                  <a:pos x="85" y="6"/>
                </a:cxn>
                <a:cxn ang="0">
                  <a:pos x="80" y="5"/>
                </a:cxn>
                <a:cxn ang="0">
                  <a:pos x="68" y="1"/>
                </a:cxn>
                <a:cxn ang="0">
                  <a:pos x="48" y="0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8" y="9"/>
                </a:cxn>
                <a:cxn ang="0">
                  <a:pos x="29" y="12"/>
                </a:cxn>
                <a:cxn ang="0">
                  <a:pos x="29" y="12"/>
                </a:cxn>
                <a:cxn ang="0">
                  <a:pos x="23" y="15"/>
                </a:cxn>
                <a:cxn ang="0">
                  <a:pos x="23" y="15"/>
                </a:cxn>
                <a:cxn ang="0">
                  <a:pos x="20" y="22"/>
                </a:cxn>
                <a:cxn ang="0">
                  <a:pos x="17" y="23"/>
                </a:cxn>
                <a:cxn ang="0">
                  <a:pos x="12" y="22"/>
                </a:cxn>
                <a:cxn ang="0">
                  <a:pos x="12" y="25"/>
                </a:cxn>
                <a:cxn ang="0">
                  <a:pos x="9" y="28"/>
                </a:cxn>
                <a:cxn ang="0">
                  <a:pos x="0" y="34"/>
                </a:cxn>
                <a:cxn ang="0">
                  <a:pos x="14" y="34"/>
                </a:cxn>
                <a:cxn ang="0">
                  <a:pos x="20" y="37"/>
                </a:cxn>
                <a:cxn ang="0">
                  <a:pos x="20" y="37"/>
                </a:cxn>
                <a:cxn ang="0">
                  <a:pos x="23" y="39"/>
                </a:cxn>
                <a:cxn ang="0">
                  <a:pos x="26" y="40"/>
                </a:cxn>
                <a:cxn ang="0">
                  <a:pos x="26" y="40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1" y="45"/>
                </a:cxn>
                <a:cxn ang="0">
                  <a:pos x="31" y="45"/>
                </a:cxn>
                <a:cxn ang="0">
                  <a:pos x="32" y="46"/>
                </a:cxn>
                <a:cxn ang="0">
                  <a:pos x="32" y="46"/>
                </a:cxn>
                <a:cxn ang="0">
                  <a:pos x="35" y="48"/>
                </a:cxn>
                <a:cxn ang="0">
                  <a:pos x="35" y="48"/>
                </a:cxn>
                <a:cxn ang="0">
                  <a:pos x="49" y="46"/>
                </a:cxn>
                <a:cxn ang="0">
                  <a:pos x="49" y="46"/>
                </a:cxn>
                <a:cxn ang="0">
                  <a:pos x="59" y="45"/>
                </a:cxn>
                <a:cxn ang="0">
                  <a:pos x="59" y="45"/>
                </a:cxn>
                <a:cxn ang="0">
                  <a:pos x="69" y="42"/>
                </a:cxn>
                <a:cxn ang="0">
                  <a:pos x="76" y="40"/>
                </a:cxn>
                <a:cxn ang="0">
                  <a:pos x="77" y="29"/>
                </a:cxn>
                <a:cxn ang="0">
                  <a:pos x="99" y="25"/>
                </a:cxn>
                <a:cxn ang="0">
                  <a:pos x="99" y="25"/>
                </a:cxn>
                <a:cxn ang="0">
                  <a:pos x="105" y="22"/>
                </a:cxn>
                <a:cxn ang="0">
                  <a:pos x="105" y="22"/>
                </a:cxn>
                <a:cxn ang="0">
                  <a:pos x="119" y="18"/>
                </a:cxn>
                <a:cxn ang="0">
                  <a:pos x="127" y="15"/>
                </a:cxn>
                <a:cxn ang="0">
                  <a:pos x="144" y="14"/>
                </a:cxn>
              </a:cxnLst>
              <a:rect l="0" t="0" r="r" b="b"/>
              <a:pathLst>
                <a:path w="144" h="48">
                  <a:moveTo>
                    <a:pt x="144" y="14"/>
                  </a:moveTo>
                  <a:lnTo>
                    <a:pt x="139" y="11"/>
                  </a:lnTo>
                  <a:lnTo>
                    <a:pt x="128" y="8"/>
                  </a:lnTo>
                  <a:lnTo>
                    <a:pt x="111" y="3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85" y="6"/>
                  </a:lnTo>
                  <a:lnTo>
                    <a:pt x="80" y="5"/>
                  </a:lnTo>
                  <a:lnTo>
                    <a:pt x="68" y="1"/>
                  </a:lnTo>
                  <a:lnTo>
                    <a:pt x="48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0" y="22"/>
                  </a:lnTo>
                  <a:lnTo>
                    <a:pt x="17" y="23"/>
                  </a:lnTo>
                  <a:lnTo>
                    <a:pt x="12" y="22"/>
                  </a:lnTo>
                  <a:lnTo>
                    <a:pt x="12" y="25"/>
                  </a:lnTo>
                  <a:lnTo>
                    <a:pt x="9" y="28"/>
                  </a:lnTo>
                  <a:lnTo>
                    <a:pt x="0" y="34"/>
                  </a:lnTo>
                  <a:lnTo>
                    <a:pt x="14" y="34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3" y="39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69" y="42"/>
                  </a:lnTo>
                  <a:lnTo>
                    <a:pt x="76" y="40"/>
                  </a:lnTo>
                  <a:lnTo>
                    <a:pt x="77" y="29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19" y="18"/>
                  </a:lnTo>
                  <a:lnTo>
                    <a:pt x="127" y="15"/>
                  </a:lnTo>
                  <a:lnTo>
                    <a:pt x="144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55" name="Freeform 885"/>
            <p:cNvSpPr>
              <a:spLocks/>
            </p:cNvSpPr>
            <p:nvPr/>
          </p:nvSpPr>
          <p:spPr bwMode="auto">
            <a:xfrm>
              <a:off x="2634143" y="1796869"/>
              <a:ext cx="24081" cy="20642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5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9" y="4"/>
                </a:cxn>
                <a:cxn ang="0">
                  <a:pos x="15" y="3"/>
                </a:cxn>
              </a:cxnLst>
              <a:rect l="0" t="0" r="r" b="b"/>
              <a:pathLst>
                <a:path w="15" h="12">
                  <a:moveTo>
                    <a:pt x="15" y="3"/>
                  </a:moveTo>
                  <a:lnTo>
                    <a:pt x="15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5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9" y="4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56" name="Freeform 886"/>
            <p:cNvSpPr>
              <a:spLocks/>
            </p:cNvSpPr>
            <p:nvPr/>
          </p:nvSpPr>
          <p:spPr bwMode="auto">
            <a:xfrm>
              <a:off x="2346887" y="1939777"/>
              <a:ext cx="36121" cy="17466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7" y="8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21" h="10">
                  <a:moveTo>
                    <a:pt x="9" y="2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57" name="Freeform 887"/>
            <p:cNvSpPr>
              <a:spLocks/>
            </p:cNvSpPr>
            <p:nvPr/>
          </p:nvSpPr>
          <p:spPr bwMode="auto">
            <a:xfrm>
              <a:off x="2849155" y="1993765"/>
              <a:ext cx="10321" cy="635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58" name="Freeform 888"/>
            <p:cNvSpPr>
              <a:spLocks/>
            </p:cNvSpPr>
            <p:nvPr/>
          </p:nvSpPr>
          <p:spPr bwMode="auto">
            <a:xfrm>
              <a:off x="2498255" y="2441545"/>
              <a:ext cx="6880" cy="7939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59" name="Freeform 889"/>
            <p:cNvSpPr>
              <a:spLocks/>
            </p:cNvSpPr>
            <p:nvPr/>
          </p:nvSpPr>
          <p:spPr bwMode="auto">
            <a:xfrm>
              <a:off x="2432892" y="2420902"/>
              <a:ext cx="61923" cy="42873"/>
            </a:xfrm>
            <a:custGeom>
              <a:avLst/>
              <a:gdLst/>
              <a:ahLst/>
              <a:cxnLst>
                <a:cxn ang="0">
                  <a:pos x="36" y="21"/>
                </a:cxn>
                <a:cxn ang="0">
                  <a:pos x="37" y="19"/>
                </a:cxn>
                <a:cxn ang="0">
                  <a:pos x="34" y="13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12" y="13"/>
                </a:cxn>
                <a:cxn ang="0">
                  <a:pos x="15" y="14"/>
                </a:cxn>
                <a:cxn ang="0">
                  <a:pos x="15" y="19"/>
                </a:cxn>
                <a:cxn ang="0">
                  <a:pos x="26" y="19"/>
                </a:cxn>
                <a:cxn ang="0">
                  <a:pos x="26" y="24"/>
                </a:cxn>
                <a:cxn ang="0">
                  <a:pos x="28" y="24"/>
                </a:cxn>
                <a:cxn ang="0">
                  <a:pos x="36" y="21"/>
                </a:cxn>
              </a:cxnLst>
              <a:rect l="0" t="0" r="r" b="b"/>
              <a:pathLst>
                <a:path w="37" h="24">
                  <a:moveTo>
                    <a:pt x="36" y="21"/>
                  </a:moveTo>
                  <a:lnTo>
                    <a:pt x="37" y="19"/>
                  </a:lnTo>
                  <a:lnTo>
                    <a:pt x="34" y="13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6" y="2"/>
                  </a:lnTo>
                  <a:lnTo>
                    <a:pt x="0" y="0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12" y="13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26" y="19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60" name="Freeform 890"/>
            <p:cNvSpPr>
              <a:spLocks/>
            </p:cNvSpPr>
            <p:nvPr/>
          </p:nvSpPr>
          <p:spPr bwMode="auto">
            <a:xfrm>
              <a:off x="2487935" y="2451072"/>
              <a:ext cx="32681" cy="2540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2" y="13"/>
                </a:cxn>
                <a:cxn ang="0">
                  <a:pos x="9" y="13"/>
                </a:cxn>
                <a:cxn ang="0">
                  <a:pos x="17" y="14"/>
                </a:cxn>
                <a:cxn ang="0">
                  <a:pos x="19" y="13"/>
                </a:cxn>
                <a:cxn ang="0">
                  <a:pos x="16" y="8"/>
                </a:cxn>
                <a:cxn ang="0">
                  <a:pos x="14" y="4"/>
                </a:cxn>
                <a:cxn ang="0">
                  <a:pos x="11" y="0"/>
                </a:cxn>
                <a:cxn ang="0">
                  <a:pos x="8" y="2"/>
                </a:cxn>
              </a:cxnLst>
              <a:rect l="0" t="0" r="r" b="b"/>
              <a:pathLst>
                <a:path w="19" h="14">
                  <a:moveTo>
                    <a:pt x="8" y="2"/>
                  </a:moveTo>
                  <a:lnTo>
                    <a:pt x="5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2" y="13"/>
                  </a:lnTo>
                  <a:lnTo>
                    <a:pt x="9" y="13"/>
                  </a:lnTo>
                  <a:lnTo>
                    <a:pt x="17" y="14"/>
                  </a:lnTo>
                  <a:lnTo>
                    <a:pt x="19" y="13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61" name="Freeform 891"/>
            <p:cNvSpPr>
              <a:spLocks/>
            </p:cNvSpPr>
            <p:nvPr/>
          </p:nvSpPr>
          <p:spPr bwMode="auto">
            <a:xfrm>
              <a:off x="2591141" y="2825810"/>
              <a:ext cx="27522" cy="952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5">
                  <a:moveTo>
                    <a:pt x="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62" name="Freeform 892"/>
            <p:cNvSpPr>
              <a:spLocks/>
            </p:cNvSpPr>
            <p:nvPr/>
          </p:nvSpPr>
          <p:spPr bwMode="auto">
            <a:xfrm>
              <a:off x="2613501" y="2846451"/>
              <a:ext cx="6880" cy="794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1" y="0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63" name="Freeform 893"/>
            <p:cNvSpPr>
              <a:spLocks/>
            </p:cNvSpPr>
            <p:nvPr/>
          </p:nvSpPr>
          <p:spPr bwMode="auto">
            <a:xfrm>
              <a:off x="2630702" y="2836924"/>
              <a:ext cx="13761" cy="9527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5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8" y="5"/>
                  </a:lnTo>
                  <a:lnTo>
                    <a:pt x="5" y="0"/>
                  </a:lnTo>
                  <a:lnTo>
                    <a:pt x="0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64" name="Freeform 894"/>
            <p:cNvSpPr>
              <a:spLocks/>
            </p:cNvSpPr>
            <p:nvPr/>
          </p:nvSpPr>
          <p:spPr bwMode="auto">
            <a:xfrm>
              <a:off x="2634143" y="2851215"/>
              <a:ext cx="10321" cy="11115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5" y="6"/>
                </a:cxn>
              </a:cxnLst>
              <a:rect l="0" t="0" r="r" b="b"/>
              <a:pathLst>
                <a:path w="6" h="6">
                  <a:moveTo>
                    <a:pt x="5" y="6"/>
                  </a:moveTo>
                  <a:lnTo>
                    <a:pt x="6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5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65" name="Freeform 895"/>
            <p:cNvSpPr>
              <a:spLocks/>
            </p:cNvSpPr>
            <p:nvPr/>
          </p:nvSpPr>
          <p:spPr bwMode="auto">
            <a:xfrm>
              <a:off x="2706387" y="2967130"/>
              <a:ext cx="10321" cy="111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4" y="6"/>
                </a:cxn>
                <a:cxn ang="0">
                  <a:pos x="7" y="5"/>
                </a:cxn>
                <a:cxn ang="0">
                  <a:pos x="7" y="0"/>
                </a:cxn>
                <a:cxn ang="0">
                  <a:pos x="2" y="0"/>
                </a:cxn>
              </a:cxnLst>
              <a:rect l="0" t="0" r="r" b="b"/>
              <a:pathLst>
                <a:path w="7" h="6">
                  <a:moveTo>
                    <a:pt x="2" y="0"/>
                  </a:moveTo>
                  <a:lnTo>
                    <a:pt x="0" y="5"/>
                  </a:lnTo>
                  <a:lnTo>
                    <a:pt x="4" y="6"/>
                  </a:lnTo>
                  <a:lnTo>
                    <a:pt x="7" y="5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66" name="Freeform 896"/>
            <p:cNvSpPr>
              <a:spLocks/>
            </p:cNvSpPr>
            <p:nvPr/>
          </p:nvSpPr>
          <p:spPr bwMode="auto">
            <a:xfrm>
              <a:off x="2639303" y="2941724"/>
              <a:ext cx="8600" cy="14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2" y="3"/>
                  </a:lnTo>
                  <a:lnTo>
                    <a:pt x="2" y="8"/>
                  </a:lnTo>
                  <a:lnTo>
                    <a:pt x="5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67" name="Freeform 897"/>
            <p:cNvSpPr>
              <a:spLocks/>
            </p:cNvSpPr>
            <p:nvPr/>
          </p:nvSpPr>
          <p:spPr bwMode="auto">
            <a:xfrm>
              <a:off x="2290123" y="1947716"/>
              <a:ext cx="56764" cy="2223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27" y="2"/>
                </a:cxn>
                <a:cxn ang="0">
                  <a:pos x="27" y="2"/>
                </a:cxn>
                <a:cxn ang="0">
                  <a:pos x="22" y="2"/>
                </a:cxn>
                <a:cxn ang="0">
                  <a:pos x="14" y="2"/>
                </a:cxn>
                <a:cxn ang="0">
                  <a:pos x="10" y="3"/>
                </a:cxn>
                <a:cxn ang="0">
                  <a:pos x="0" y="11"/>
                </a:cxn>
              </a:cxnLst>
              <a:rect l="0" t="0" r="r" b="b"/>
              <a:pathLst>
                <a:path w="35" h="12">
                  <a:moveTo>
                    <a:pt x="0" y="11"/>
                  </a:moveTo>
                  <a:lnTo>
                    <a:pt x="2" y="11"/>
                  </a:lnTo>
                  <a:lnTo>
                    <a:pt x="2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2" y="2"/>
                  </a:lnTo>
                  <a:lnTo>
                    <a:pt x="14" y="2"/>
                  </a:lnTo>
                  <a:lnTo>
                    <a:pt x="10" y="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68" name="Freeform 898"/>
            <p:cNvSpPr>
              <a:spLocks/>
            </p:cNvSpPr>
            <p:nvPr/>
          </p:nvSpPr>
          <p:spPr bwMode="auto">
            <a:xfrm>
              <a:off x="1849778" y="2225594"/>
              <a:ext cx="18922" cy="3176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7" y="2"/>
                </a:cxn>
              </a:cxnLst>
              <a:rect l="0" t="0" r="r" b="b"/>
              <a:pathLst>
                <a:path w="10" h="2">
                  <a:moveTo>
                    <a:pt x="7" y="2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69" name="Freeform 899"/>
            <p:cNvSpPr>
              <a:spLocks/>
            </p:cNvSpPr>
            <p:nvPr/>
          </p:nvSpPr>
          <p:spPr bwMode="auto">
            <a:xfrm>
              <a:off x="1806777" y="2230357"/>
              <a:ext cx="65364" cy="34933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6" y="0"/>
                </a:cxn>
                <a:cxn ang="0">
                  <a:pos x="20" y="7"/>
                </a:cxn>
                <a:cxn ang="0">
                  <a:pos x="17" y="5"/>
                </a:cxn>
                <a:cxn ang="0">
                  <a:pos x="5" y="11"/>
                </a:cxn>
                <a:cxn ang="0">
                  <a:pos x="0" y="16"/>
                </a:cxn>
                <a:cxn ang="0">
                  <a:pos x="11" y="16"/>
                </a:cxn>
                <a:cxn ang="0">
                  <a:pos x="23" y="20"/>
                </a:cxn>
                <a:cxn ang="0">
                  <a:pos x="26" y="16"/>
                </a:cxn>
                <a:cxn ang="0">
                  <a:pos x="33" y="14"/>
                </a:cxn>
                <a:cxn ang="0">
                  <a:pos x="33" y="11"/>
                </a:cxn>
                <a:cxn ang="0">
                  <a:pos x="28" y="8"/>
                </a:cxn>
                <a:cxn ang="0">
                  <a:pos x="39" y="2"/>
                </a:cxn>
              </a:cxnLst>
              <a:rect l="0" t="0" r="r" b="b"/>
              <a:pathLst>
                <a:path w="39" h="20">
                  <a:moveTo>
                    <a:pt x="39" y="2"/>
                  </a:moveTo>
                  <a:lnTo>
                    <a:pt x="36" y="0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5" y="11"/>
                  </a:lnTo>
                  <a:lnTo>
                    <a:pt x="0" y="16"/>
                  </a:lnTo>
                  <a:lnTo>
                    <a:pt x="11" y="16"/>
                  </a:lnTo>
                  <a:lnTo>
                    <a:pt x="23" y="20"/>
                  </a:lnTo>
                  <a:lnTo>
                    <a:pt x="26" y="16"/>
                  </a:lnTo>
                  <a:lnTo>
                    <a:pt x="33" y="14"/>
                  </a:lnTo>
                  <a:lnTo>
                    <a:pt x="33" y="11"/>
                  </a:lnTo>
                  <a:lnTo>
                    <a:pt x="28" y="8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70" name="Freeform 900"/>
            <p:cNvSpPr>
              <a:spLocks/>
            </p:cNvSpPr>
            <p:nvPr/>
          </p:nvSpPr>
          <p:spPr bwMode="auto">
            <a:xfrm>
              <a:off x="1811936" y="2273230"/>
              <a:ext cx="18922" cy="1111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11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9" y="4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lnTo>
                    <a:pt x="11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71" name="Freeform 901"/>
            <p:cNvSpPr>
              <a:spLocks/>
            </p:cNvSpPr>
            <p:nvPr/>
          </p:nvSpPr>
          <p:spPr bwMode="auto">
            <a:xfrm>
              <a:off x="1971906" y="2184309"/>
              <a:ext cx="17201" cy="158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5" y="6"/>
                </a:cxn>
                <a:cxn ang="0">
                  <a:pos x="8" y="5"/>
                </a:cxn>
                <a:cxn ang="0">
                  <a:pos x="11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5" y="3"/>
                </a:cxn>
              </a:cxnLst>
              <a:rect l="0" t="0" r="r" b="b"/>
              <a:pathLst>
                <a:path w="11" h="9">
                  <a:moveTo>
                    <a:pt x="5" y="3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5" y="6"/>
                  </a:lnTo>
                  <a:lnTo>
                    <a:pt x="8" y="5"/>
                  </a:lnTo>
                  <a:lnTo>
                    <a:pt x="11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72" name="Freeform 902"/>
            <p:cNvSpPr>
              <a:spLocks/>
            </p:cNvSpPr>
            <p:nvPr/>
          </p:nvSpPr>
          <p:spPr bwMode="auto">
            <a:xfrm>
              <a:off x="2226480" y="2235121"/>
              <a:ext cx="5160" cy="952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73" name="Freeform 903"/>
            <p:cNvSpPr>
              <a:spLocks/>
            </p:cNvSpPr>
            <p:nvPr/>
          </p:nvSpPr>
          <p:spPr bwMode="auto">
            <a:xfrm>
              <a:off x="2257442" y="2254176"/>
              <a:ext cx="12040" cy="36521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6" y="9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6" y="21"/>
                </a:cxn>
                <a:cxn ang="0">
                  <a:pos x="8" y="17"/>
                </a:cxn>
                <a:cxn ang="0">
                  <a:pos x="8" y="17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9"/>
                </a:cxn>
                <a:cxn ang="0">
                  <a:pos x="6" y="9"/>
                </a:cxn>
              </a:cxnLst>
              <a:rect l="0" t="0" r="r" b="b"/>
              <a:pathLst>
                <a:path w="8" h="21">
                  <a:moveTo>
                    <a:pt x="6" y="9"/>
                  </a:moveTo>
                  <a:lnTo>
                    <a:pt x="6" y="9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74" name="Freeform 904"/>
            <p:cNvSpPr>
              <a:spLocks/>
            </p:cNvSpPr>
            <p:nvPr/>
          </p:nvSpPr>
          <p:spPr bwMode="auto">
            <a:xfrm>
              <a:off x="2240241" y="2255763"/>
              <a:ext cx="5160" cy="1429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3" y="8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75" name="Freeform 905"/>
            <p:cNvSpPr>
              <a:spLocks/>
            </p:cNvSpPr>
            <p:nvPr/>
          </p:nvSpPr>
          <p:spPr bwMode="auto">
            <a:xfrm>
              <a:off x="2278083" y="2265290"/>
              <a:ext cx="15480" cy="1429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7" y="8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3" y="0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8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76" name="Freeform 906"/>
            <p:cNvSpPr>
              <a:spLocks/>
            </p:cNvSpPr>
            <p:nvPr/>
          </p:nvSpPr>
          <p:spPr bwMode="auto">
            <a:xfrm>
              <a:off x="2298724" y="2303399"/>
              <a:ext cx="17201" cy="2540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8" y="14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77" name="Freeform 907"/>
            <p:cNvSpPr>
              <a:spLocks/>
            </p:cNvSpPr>
            <p:nvPr/>
          </p:nvSpPr>
          <p:spPr bwMode="auto">
            <a:xfrm>
              <a:off x="2310764" y="2335157"/>
              <a:ext cx="29242" cy="2540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6" y="11"/>
                </a:cxn>
                <a:cxn ang="0">
                  <a:pos x="9" y="8"/>
                </a:cxn>
                <a:cxn ang="0">
                  <a:pos x="11" y="6"/>
                </a:cxn>
                <a:cxn ang="0">
                  <a:pos x="17" y="3"/>
                </a:cxn>
                <a:cxn ang="0">
                  <a:pos x="17" y="0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14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78" name="Freeform 908"/>
            <p:cNvSpPr>
              <a:spLocks/>
            </p:cNvSpPr>
            <p:nvPr/>
          </p:nvSpPr>
          <p:spPr bwMode="auto">
            <a:xfrm>
              <a:off x="9478409" y="1909607"/>
              <a:ext cx="65364" cy="1746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17" y="2"/>
                </a:cxn>
                <a:cxn ang="0">
                  <a:pos x="3" y="2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4" y="3"/>
                </a:cxn>
                <a:cxn ang="0">
                  <a:pos x="34" y="3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39" h="10">
                  <a:moveTo>
                    <a:pt x="25" y="0"/>
                  </a:moveTo>
                  <a:lnTo>
                    <a:pt x="25" y="0"/>
                  </a:lnTo>
                  <a:lnTo>
                    <a:pt x="17" y="2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79" name="Freeform 909"/>
            <p:cNvSpPr>
              <a:spLocks/>
            </p:cNvSpPr>
            <p:nvPr/>
          </p:nvSpPr>
          <p:spPr bwMode="auto">
            <a:xfrm>
              <a:off x="5985401" y="1753846"/>
              <a:ext cx="3735541" cy="897613"/>
            </a:xfrm>
            <a:custGeom>
              <a:avLst/>
              <a:gdLst>
                <a:gd name="T0" fmla="*/ 2147483647 w 2246"/>
                <a:gd name="T1" fmla="*/ 2147483647 h 503"/>
                <a:gd name="T2" fmla="*/ 2147483647 w 2246"/>
                <a:gd name="T3" fmla="*/ 2147483647 h 503"/>
                <a:gd name="T4" fmla="*/ 2147483647 w 2246"/>
                <a:gd name="T5" fmla="*/ 2147483647 h 503"/>
                <a:gd name="T6" fmla="*/ 2147483647 w 2246"/>
                <a:gd name="T7" fmla="*/ 2147483647 h 503"/>
                <a:gd name="T8" fmla="*/ 2147483647 w 2246"/>
                <a:gd name="T9" fmla="*/ 2147483647 h 503"/>
                <a:gd name="T10" fmla="*/ 2147483647 w 2246"/>
                <a:gd name="T11" fmla="*/ 2147483647 h 503"/>
                <a:gd name="T12" fmla="*/ 2147483647 w 2246"/>
                <a:gd name="T13" fmla="*/ 2147483647 h 503"/>
                <a:gd name="T14" fmla="*/ 2147483647 w 2246"/>
                <a:gd name="T15" fmla="*/ 2147483647 h 503"/>
                <a:gd name="T16" fmla="*/ 2147483647 w 2246"/>
                <a:gd name="T17" fmla="*/ 2147483647 h 503"/>
                <a:gd name="T18" fmla="*/ 2147483647 w 2246"/>
                <a:gd name="T19" fmla="*/ 2147483647 h 503"/>
                <a:gd name="T20" fmla="*/ 2147483647 w 2246"/>
                <a:gd name="T21" fmla="*/ 2147483647 h 503"/>
                <a:gd name="T22" fmla="*/ 2147483647 w 2246"/>
                <a:gd name="T23" fmla="*/ 2147483647 h 503"/>
                <a:gd name="T24" fmla="*/ 2147483647 w 2246"/>
                <a:gd name="T25" fmla="*/ 2147483647 h 503"/>
                <a:gd name="T26" fmla="*/ 2147483647 w 2246"/>
                <a:gd name="T27" fmla="*/ 2147483647 h 503"/>
                <a:gd name="T28" fmla="*/ 2147483647 w 2246"/>
                <a:gd name="T29" fmla="*/ 2147483647 h 503"/>
                <a:gd name="T30" fmla="*/ 2147483647 w 2246"/>
                <a:gd name="T31" fmla="*/ 2147483647 h 503"/>
                <a:gd name="T32" fmla="*/ 2147483647 w 2246"/>
                <a:gd name="T33" fmla="*/ 2147483647 h 503"/>
                <a:gd name="T34" fmla="*/ 2147483647 w 2246"/>
                <a:gd name="T35" fmla="*/ 2147483647 h 503"/>
                <a:gd name="T36" fmla="*/ 2147483647 w 2246"/>
                <a:gd name="T37" fmla="*/ 2147483647 h 503"/>
                <a:gd name="T38" fmla="*/ 2147483647 w 2246"/>
                <a:gd name="T39" fmla="*/ 2147483647 h 503"/>
                <a:gd name="T40" fmla="*/ 2147483647 w 2246"/>
                <a:gd name="T41" fmla="*/ 2147483647 h 503"/>
                <a:gd name="T42" fmla="*/ 2147483647 w 2246"/>
                <a:gd name="T43" fmla="*/ 2147483647 h 503"/>
                <a:gd name="T44" fmla="*/ 2147483647 w 2246"/>
                <a:gd name="T45" fmla="*/ 2147483647 h 503"/>
                <a:gd name="T46" fmla="*/ 2147483647 w 2246"/>
                <a:gd name="T47" fmla="*/ 2147483647 h 503"/>
                <a:gd name="T48" fmla="*/ 2147483647 w 2246"/>
                <a:gd name="T49" fmla="*/ 2147483647 h 503"/>
                <a:gd name="T50" fmla="*/ 2147483647 w 2246"/>
                <a:gd name="T51" fmla="*/ 2147483647 h 503"/>
                <a:gd name="T52" fmla="*/ 2147483647 w 2246"/>
                <a:gd name="T53" fmla="*/ 2147483647 h 503"/>
                <a:gd name="T54" fmla="*/ 2147483647 w 2246"/>
                <a:gd name="T55" fmla="*/ 2147483647 h 503"/>
                <a:gd name="T56" fmla="*/ 2147483647 w 2246"/>
                <a:gd name="T57" fmla="*/ 2147483647 h 503"/>
                <a:gd name="T58" fmla="*/ 2147483647 w 2246"/>
                <a:gd name="T59" fmla="*/ 2147483647 h 503"/>
                <a:gd name="T60" fmla="*/ 2147483647 w 2246"/>
                <a:gd name="T61" fmla="*/ 2147483647 h 503"/>
                <a:gd name="T62" fmla="*/ 2147483647 w 2246"/>
                <a:gd name="T63" fmla="*/ 2147483647 h 503"/>
                <a:gd name="T64" fmla="*/ 2147483647 w 2246"/>
                <a:gd name="T65" fmla="*/ 2147483647 h 503"/>
                <a:gd name="T66" fmla="*/ 2147483647 w 2246"/>
                <a:gd name="T67" fmla="*/ 2147483647 h 503"/>
                <a:gd name="T68" fmla="*/ 2147483647 w 2246"/>
                <a:gd name="T69" fmla="*/ 2147483647 h 503"/>
                <a:gd name="T70" fmla="*/ 2147483647 w 2246"/>
                <a:gd name="T71" fmla="*/ 2147483647 h 503"/>
                <a:gd name="T72" fmla="*/ 2147483647 w 2246"/>
                <a:gd name="T73" fmla="*/ 2147483647 h 503"/>
                <a:gd name="T74" fmla="*/ 2147483647 w 2246"/>
                <a:gd name="T75" fmla="*/ 2147483647 h 503"/>
                <a:gd name="T76" fmla="*/ 2147483647 w 2246"/>
                <a:gd name="T77" fmla="*/ 2147483647 h 503"/>
                <a:gd name="T78" fmla="*/ 2147483647 w 2246"/>
                <a:gd name="T79" fmla="*/ 2147483647 h 503"/>
                <a:gd name="T80" fmla="*/ 2147483647 w 2246"/>
                <a:gd name="T81" fmla="*/ 2147483647 h 503"/>
                <a:gd name="T82" fmla="*/ 2147483647 w 2246"/>
                <a:gd name="T83" fmla="*/ 2147483647 h 503"/>
                <a:gd name="T84" fmla="*/ 2147483647 w 2246"/>
                <a:gd name="T85" fmla="*/ 2147483647 h 503"/>
                <a:gd name="T86" fmla="*/ 2147483647 w 2246"/>
                <a:gd name="T87" fmla="*/ 2147483647 h 503"/>
                <a:gd name="T88" fmla="*/ 2147483647 w 2246"/>
                <a:gd name="T89" fmla="*/ 2147483647 h 503"/>
                <a:gd name="T90" fmla="*/ 2147483647 w 2246"/>
                <a:gd name="T91" fmla="*/ 2147483647 h 503"/>
                <a:gd name="T92" fmla="*/ 2147483647 w 2246"/>
                <a:gd name="T93" fmla="*/ 2147483647 h 503"/>
                <a:gd name="T94" fmla="*/ 2147483647 w 2246"/>
                <a:gd name="T95" fmla="*/ 2147483647 h 503"/>
                <a:gd name="T96" fmla="*/ 2147483647 w 2246"/>
                <a:gd name="T97" fmla="*/ 2147483647 h 503"/>
                <a:gd name="T98" fmla="*/ 2147483647 w 2246"/>
                <a:gd name="T99" fmla="*/ 2147483647 h 503"/>
                <a:gd name="T100" fmla="*/ 2147483647 w 2246"/>
                <a:gd name="T101" fmla="*/ 2147483647 h 503"/>
                <a:gd name="T102" fmla="*/ 2147483647 w 2246"/>
                <a:gd name="T103" fmla="*/ 2147483647 h 503"/>
                <a:gd name="T104" fmla="*/ 2147483647 w 2246"/>
                <a:gd name="T105" fmla="*/ 2147483647 h 503"/>
                <a:gd name="T106" fmla="*/ 2147483647 w 2246"/>
                <a:gd name="T107" fmla="*/ 2147483647 h 503"/>
                <a:gd name="T108" fmla="*/ 2147483647 w 2246"/>
                <a:gd name="T109" fmla="*/ 2147483647 h 503"/>
                <a:gd name="T110" fmla="*/ 2147483647 w 2246"/>
                <a:gd name="T111" fmla="*/ 2147483647 h 503"/>
                <a:gd name="T112" fmla="*/ 2147483647 w 2246"/>
                <a:gd name="T113" fmla="*/ 2147483647 h 503"/>
                <a:gd name="T114" fmla="*/ 2147483647 w 2246"/>
                <a:gd name="T115" fmla="*/ 2147483647 h 503"/>
                <a:gd name="T116" fmla="*/ 2147483647 w 2246"/>
                <a:gd name="T117" fmla="*/ 2147483647 h 503"/>
                <a:gd name="T118" fmla="*/ 2147483647 w 2246"/>
                <a:gd name="T119" fmla="*/ 2147483647 h 503"/>
                <a:gd name="T120" fmla="*/ 2147483647 w 2246"/>
                <a:gd name="T121" fmla="*/ 2147483647 h 503"/>
                <a:gd name="T122" fmla="*/ 2147483647 w 2246"/>
                <a:gd name="T123" fmla="*/ 2147483647 h 5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46"/>
                <a:gd name="T187" fmla="*/ 0 h 503"/>
                <a:gd name="T188" fmla="*/ 2246 w 2246"/>
                <a:gd name="T189" fmla="*/ 503 h 5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46" h="503">
                  <a:moveTo>
                    <a:pt x="2232" y="159"/>
                  </a:moveTo>
                  <a:lnTo>
                    <a:pt x="2232" y="159"/>
                  </a:lnTo>
                  <a:lnTo>
                    <a:pt x="2227" y="157"/>
                  </a:lnTo>
                  <a:lnTo>
                    <a:pt x="2221" y="151"/>
                  </a:lnTo>
                  <a:lnTo>
                    <a:pt x="2218" y="151"/>
                  </a:lnTo>
                  <a:lnTo>
                    <a:pt x="2215" y="151"/>
                  </a:lnTo>
                  <a:lnTo>
                    <a:pt x="2212" y="151"/>
                  </a:lnTo>
                  <a:lnTo>
                    <a:pt x="2207" y="151"/>
                  </a:lnTo>
                  <a:lnTo>
                    <a:pt x="2201" y="149"/>
                  </a:lnTo>
                  <a:lnTo>
                    <a:pt x="2193" y="148"/>
                  </a:lnTo>
                  <a:lnTo>
                    <a:pt x="2191" y="148"/>
                  </a:lnTo>
                  <a:lnTo>
                    <a:pt x="2190" y="151"/>
                  </a:lnTo>
                  <a:lnTo>
                    <a:pt x="2179" y="159"/>
                  </a:lnTo>
                  <a:lnTo>
                    <a:pt x="2174" y="152"/>
                  </a:lnTo>
                  <a:lnTo>
                    <a:pt x="2170" y="146"/>
                  </a:lnTo>
                  <a:lnTo>
                    <a:pt x="2170" y="142"/>
                  </a:lnTo>
                  <a:lnTo>
                    <a:pt x="2162" y="138"/>
                  </a:lnTo>
                  <a:lnTo>
                    <a:pt x="2136" y="132"/>
                  </a:lnTo>
                  <a:lnTo>
                    <a:pt x="2128" y="131"/>
                  </a:lnTo>
                  <a:lnTo>
                    <a:pt x="2120" y="126"/>
                  </a:lnTo>
                  <a:lnTo>
                    <a:pt x="2097" y="120"/>
                  </a:lnTo>
                  <a:lnTo>
                    <a:pt x="2094" y="120"/>
                  </a:lnTo>
                  <a:lnTo>
                    <a:pt x="2089" y="118"/>
                  </a:lnTo>
                  <a:lnTo>
                    <a:pt x="2092" y="120"/>
                  </a:lnTo>
                  <a:lnTo>
                    <a:pt x="2092" y="118"/>
                  </a:lnTo>
                  <a:lnTo>
                    <a:pt x="2078" y="115"/>
                  </a:lnTo>
                  <a:lnTo>
                    <a:pt x="2052" y="111"/>
                  </a:lnTo>
                  <a:lnTo>
                    <a:pt x="2013" y="109"/>
                  </a:lnTo>
                  <a:lnTo>
                    <a:pt x="1982" y="107"/>
                  </a:lnTo>
                  <a:lnTo>
                    <a:pt x="1972" y="104"/>
                  </a:lnTo>
                  <a:lnTo>
                    <a:pt x="1972" y="112"/>
                  </a:lnTo>
                  <a:lnTo>
                    <a:pt x="1976" y="126"/>
                  </a:lnTo>
                  <a:lnTo>
                    <a:pt x="1955" y="123"/>
                  </a:lnTo>
                  <a:lnTo>
                    <a:pt x="1948" y="120"/>
                  </a:lnTo>
                  <a:lnTo>
                    <a:pt x="1940" y="115"/>
                  </a:lnTo>
                  <a:lnTo>
                    <a:pt x="1937" y="111"/>
                  </a:lnTo>
                  <a:lnTo>
                    <a:pt x="1921" y="115"/>
                  </a:lnTo>
                  <a:lnTo>
                    <a:pt x="1909" y="114"/>
                  </a:lnTo>
                  <a:lnTo>
                    <a:pt x="1892" y="114"/>
                  </a:lnTo>
                  <a:lnTo>
                    <a:pt x="1887" y="112"/>
                  </a:lnTo>
                  <a:lnTo>
                    <a:pt x="1868" y="112"/>
                  </a:lnTo>
                  <a:lnTo>
                    <a:pt x="1856" y="114"/>
                  </a:lnTo>
                  <a:lnTo>
                    <a:pt x="1850" y="118"/>
                  </a:lnTo>
                  <a:lnTo>
                    <a:pt x="1845" y="129"/>
                  </a:lnTo>
                  <a:lnTo>
                    <a:pt x="1845" y="115"/>
                  </a:lnTo>
                  <a:lnTo>
                    <a:pt x="1827" y="111"/>
                  </a:lnTo>
                  <a:lnTo>
                    <a:pt x="1831" y="106"/>
                  </a:lnTo>
                  <a:lnTo>
                    <a:pt x="1823" y="100"/>
                  </a:lnTo>
                  <a:lnTo>
                    <a:pt x="1811" y="95"/>
                  </a:lnTo>
                  <a:lnTo>
                    <a:pt x="1794" y="93"/>
                  </a:lnTo>
                  <a:lnTo>
                    <a:pt x="1774" y="93"/>
                  </a:lnTo>
                  <a:lnTo>
                    <a:pt x="1761" y="93"/>
                  </a:lnTo>
                  <a:lnTo>
                    <a:pt x="1746" y="98"/>
                  </a:lnTo>
                  <a:lnTo>
                    <a:pt x="1726" y="97"/>
                  </a:lnTo>
                  <a:lnTo>
                    <a:pt x="1715" y="93"/>
                  </a:lnTo>
                  <a:lnTo>
                    <a:pt x="1712" y="89"/>
                  </a:lnTo>
                  <a:lnTo>
                    <a:pt x="1705" y="90"/>
                  </a:lnTo>
                  <a:lnTo>
                    <a:pt x="1696" y="90"/>
                  </a:lnTo>
                  <a:lnTo>
                    <a:pt x="1699" y="89"/>
                  </a:lnTo>
                  <a:lnTo>
                    <a:pt x="1699" y="87"/>
                  </a:lnTo>
                  <a:lnTo>
                    <a:pt x="1696" y="87"/>
                  </a:lnTo>
                  <a:lnTo>
                    <a:pt x="1693" y="87"/>
                  </a:lnTo>
                  <a:lnTo>
                    <a:pt x="1687" y="86"/>
                  </a:lnTo>
                  <a:lnTo>
                    <a:pt x="1684" y="86"/>
                  </a:lnTo>
                  <a:lnTo>
                    <a:pt x="1684" y="84"/>
                  </a:lnTo>
                  <a:lnTo>
                    <a:pt x="1691" y="81"/>
                  </a:lnTo>
                  <a:lnTo>
                    <a:pt x="1684" y="78"/>
                  </a:lnTo>
                  <a:lnTo>
                    <a:pt x="1679" y="78"/>
                  </a:lnTo>
                  <a:lnTo>
                    <a:pt x="1674" y="76"/>
                  </a:lnTo>
                  <a:lnTo>
                    <a:pt x="1659" y="76"/>
                  </a:lnTo>
                  <a:lnTo>
                    <a:pt x="1650" y="76"/>
                  </a:lnTo>
                  <a:lnTo>
                    <a:pt x="1646" y="79"/>
                  </a:lnTo>
                  <a:lnTo>
                    <a:pt x="1645" y="81"/>
                  </a:lnTo>
                  <a:lnTo>
                    <a:pt x="1637" y="84"/>
                  </a:lnTo>
                  <a:lnTo>
                    <a:pt x="1623" y="84"/>
                  </a:lnTo>
                  <a:lnTo>
                    <a:pt x="1636" y="83"/>
                  </a:lnTo>
                  <a:lnTo>
                    <a:pt x="1645" y="79"/>
                  </a:lnTo>
                  <a:lnTo>
                    <a:pt x="1646" y="75"/>
                  </a:lnTo>
                  <a:lnTo>
                    <a:pt x="1631" y="75"/>
                  </a:lnTo>
                  <a:lnTo>
                    <a:pt x="1618" y="72"/>
                  </a:lnTo>
                  <a:lnTo>
                    <a:pt x="1598" y="72"/>
                  </a:lnTo>
                  <a:lnTo>
                    <a:pt x="1589" y="72"/>
                  </a:lnTo>
                  <a:lnTo>
                    <a:pt x="1580" y="72"/>
                  </a:lnTo>
                  <a:lnTo>
                    <a:pt x="1564" y="69"/>
                  </a:lnTo>
                  <a:lnTo>
                    <a:pt x="1558" y="69"/>
                  </a:lnTo>
                  <a:lnTo>
                    <a:pt x="1555" y="76"/>
                  </a:lnTo>
                  <a:lnTo>
                    <a:pt x="1550" y="76"/>
                  </a:lnTo>
                  <a:lnTo>
                    <a:pt x="1547" y="81"/>
                  </a:lnTo>
                  <a:lnTo>
                    <a:pt x="1553" y="89"/>
                  </a:lnTo>
                  <a:lnTo>
                    <a:pt x="1550" y="87"/>
                  </a:lnTo>
                  <a:lnTo>
                    <a:pt x="1532" y="87"/>
                  </a:lnTo>
                  <a:lnTo>
                    <a:pt x="1522" y="92"/>
                  </a:lnTo>
                  <a:lnTo>
                    <a:pt x="1516" y="89"/>
                  </a:lnTo>
                  <a:lnTo>
                    <a:pt x="1504" y="86"/>
                  </a:lnTo>
                  <a:lnTo>
                    <a:pt x="1494" y="84"/>
                  </a:lnTo>
                  <a:lnTo>
                    <a:pt x="1480" y="90"/>
                  </a:lnTo>
                  <a:lnTo>
                    <a:pt x="1468" y="87"/>
                  </a:lnTo>
                  <a:lnTo>
                    <a:pt x="1457" y="81"/>
                  </a:lnTo>
                  <a:lnTo>
                    <a:pt x="1452" y="83"/>
                  </a:lnTo>
                  <a:lnTo>
                    <a:pt x="1431" y="100"/>
                  </a:lnTo>
                  <a:lnTo>
                    <a:pt x="1418" y="95"/>
                  </a:lnTo>
                  <a:lnTo>
                    <a:pt x="1410" y="93"/>
                  </a:lnTo>
                  <a:lnTo>
                    <a:pt x="1410" y="86"/>
                  </a:lnTo>
                  <a:lnTo>
                    <a:pt x="1404" y="81"/>
                  </a:lnTo>
                  <a:lnTo>
                    <a:pt x="1401" y="83"/>
                  </a:lnTo>
                  <a:lnTo>
                    <a:pt x="1392" y="83"/>
                  </a:lnTo>
                  <a:lnTo>
                    <a:pt x="1386" y="78"/>
                  </a:lnTo>
                  <a:lnTo>
                    <a:pt x="1378" y="73"/>
                  </a:lnTo>
                  <a:lnTo>
                    <a:pt x="1373" y="78"/>
                  </a:lnTo>
                  <a:lnTo>
                    <a:pt x="1378" y="90"/>
                  </a:lnTo>
                  <a:lnTo>
                    <a:pt x="1370" y="81"/>
                  </a:lnTo>
                  <a:lnTo>
                    <a:pt x="1364" y="76"/>
                  </a:lnTo>
                  <a:lnTo>
                    <a:pt x="1348" y="75"/>
                  </a:lnTo>
                  <a:lnTo>
                    <a:pt x="1344" y="72"/>
                  </a:lnTo>
                  <a:lnTo>
                    <a:pt x="1339" y="72"/>
                  </a:lnTo>
                  <a:lnTo>
                    <a:pt x="1336" y="72"/>
                  </a:lnTo>
                  <a:lnTo>
                    <a:pt x="1330" y="72"/>
                  </a:lnTo>
                  <a:lnTo>
                    <a:pt x="1317" y="69"/>
                  </a:lnTo>
                  <a:lnTo>
                    <a:pt x="1305" y="67"/>
                  </a:lnTo>
                  <a:lnTo>
                    <a:pt x="1285" y="69"/>
                  </a:lnTo>
                  <a:lnTo>
                    <a:pt x="1269" y="67"/>
                  </a:lnTo>
                  <a:lnTo>
                    <a:pt x="1260" y="64"/>
                  </a:lnTo>
                  <a:lnTo>
                    <a:pt x="1257" y="59"/>
                  </a:lnTo>
                  <a:lnTo>
                    <a:pt x="1204" y="58"/>
                  </a:lnTo>
                  <a:lnTo>
                    <a:pt x="1191" y="59"/>
                  </a:lnTo>
                  <a:lnTo>
                    <a:pt x="1188" y="69"/>
                  </a:lnTo>
                  <a:lnTo>
                    <a:pt x="1185" y="58"/>
                  </a:lnTo>
                  <a:lnTo>
                    <a:pt x="1181" y="55"/>
                  </a:lnTo>
                  <a:lnTo>
                    <a:pt x="1182" y="45"/>
                  </a:lnTo>
                  <a:lnTo>
                    <a:pt x="1179" y="47"/>
                  </a:lnTo>
                  <a:lnTo>
                    <a:pt x="1177" y="48"/>
                  </a:lnTo>
                  <a:lnTo>
                    <a:pt x="1168" y="48"/>
                  </a:lnTo>
                  <a:lnTo>
                    <a:pt x="1160" y="48"/>
                  </a:lnTo>
                  <a:lnTo>
                    <a:pt x="1159" y="48"/>
                  </a:lnTo>
                  <a:lnTo>
                    <a:pt x="1162" y="50"/>
                  </a:lnTo>
                  <a:lnTo>
                    <a:pt x="1165" y="50"/>
                  </a:lnTo>
                  <a:lnTo>
                    <a:pt x="1171" y="53"/>
                  </a:lnTo>
                  <a:lnTo>
                    <a:pt x="1174" y="55"/>
                  </a:lnTo>
                  <a:lnTo>
                    <a:pt x="1176" y="56"/>
                  </a:lnTo>
                  <a:lnTo>
                    <a:pt x="1168" y="55"/>
                  </a:lnTo>
                  <a:lnTo>
                    <a:pt x="1160" y="55"/>
                  </a:lnTo>
                  <a:lnTo>
                    <a:pt x="1154" y="55"/>
                  </a:lnTo>
                  <a:lnTo>
                    <a:pt x="1150" y="55"/>
                  </a:lnTo>
                  <a:lnTo>
                    <a:pt x="1134" y="62"/>
                  </a:lnTo>
                  <a:lnTo>
                    <a:pt x="1103" y="64"/>
                  </a:lnTo>
                  <a:lnTo>
                    <a:pt x="1086" y="64"/>
                  </a:lnTo>
                  <a:lnTo>
                    <a:pt x="1094" y="64"/>
                  </a:lnTo>
                  <a:lnTo>
                    <a:pt x="1098" y="59"/>
                  </a:lnTo>
                  <a:lnTo>
                    <a:pt x="1117" y="58"/>
                  </a:lnTo>
                  <a:lnTo>
                    <a:pt x="1126" y="53"/>
                  </a:lnTo>
                  <a:lnTo>
                    <a:pt x="1139" y="52"/>
                  </a:lnTo>
                  <a:lnTo>
                    <a:pt x="1143" y="47"/>
                  </a:lnTo>
                  <a:lnTo>
                    <a:pt x="1157" y="47"/>
                  </a:lnTo>
                  <a:lnTo>
                    <a:pt x="1159" y="45"/>
                  </a:lnTo>
                  <a:lnTo>
                    <a:pt x="1185" y="38"/>
                  </a:lnTo>
                  <a:lnTo>
                    <a:pt x="1193" y="34"/>
                  </a:lnTo>
                  <a:lnTo>
                    <a:pt x="1190" y="31"/>
                  </a:lnTo>
                  <a:lnTo>
                    <a:pt x="1184" y="27"/>
                  </a:lnTo>
                  <a:lnTo>
                    <a:pt x="1181" y="27"/>
                  </a:lnTo>
                  <a:lnTo>
                    <a:pt x="1171" y="22"/>
                  </a:lnTo>
                  <a:lnTo>
                    <a:pt x="1165" y="22"/>
                  </a:lnTo>
                  <a:lnTo>
                    <a:pt x="1162" y="20"/>
                  </a:lnTo>
                  <a:lnTo>
                    <a:pt x="1153" y="16"/>
                  </a:lnTo>
                  <a:lnTo>
                    <a:pt x="1140" y="14"/>
                  </a:lnTo>
                  <a:lnTo>
                    <a:pt x="1125" y="14"/>
                  </a:lnTo>
                  <a:lnTo>
                    <a:pt x="1112" y="16"/>
                  </a:lnTo>
                  <a:lnTo>
                    <a:pt x="1111" y="19"/>
                  </a:lnTo>
                  <a:lnTo>
                    <a:pt x="1104" y="20"/>
                  </a:lnTo>
                  <a:lnTo>
                    <a:pt x="1098" y="19"/>
                  </a:lnTo>
                  <a:lnTo>
                    <a:pt x="1098" y="16"/>
                  </a:lnTo>
                  <a:lnTo>
                    <a:pt x="1104" y="14"/>
                  </a:lnTo>
                  <a:lnTo>
                    <a:pt x="1103" y="11"/>
                  </a:lnTo>
                  <a:lnTo>
                    <a:pt x="1109" y="6"/>
                  </a:lnTo>
                  <a:lnTo>
                    <a:pt x="1103" y="6"/>
                  </a:lnTo>
                  <a:lnTo>
                    <a:pt x="1098" y="11"/>
                  </a:lnTo>
                  <a:lnTo>
                    <a:pt x="1091" y="13"/>
                  </a:lnTo>
                  <a:lnTo>
                    <a:pt x="1078" y="13"/>
                  </a:lnTo>
                  <a:lnTo>
                    <a:pt x="1072" y="13"/>
                  </a:lnTo>
                  <a:lnTo>
                    <a:pt x="1064" y="13"/>
                  </a:lnTo>
                  <a:lnTo>
                    <a:pt x="1064" y="11"/>
                  </a:lnTo>
                  <a:lnTo>
                    <a:pt x="1069" y="10"/>
                  </a:lnTo>
                  <a:lnTo>
                    <a:pt x="1078" y="6"/>
                  </a:lnTo>
                  <a:lnTo>
                    <a:pt x="1092" y="8"/>
                  </a:lnTo>
                  <a:lnTo>
                    <a:pt x="1098" y="6"/>
                  </a:lnTo>
                  <a:lnTo>
                    <a:pt x="1098" y="5"/>
                  </a:lnTo>
                  <a:lnTo>
                    <a:pt x="1095" y="5"/>
                  </a:lnTo>
                  <a:lnTo>
                    <a:pt x="1080" y="3"/>
                  </a:lnTo>
                  <a:lnTo>
                    <a:pt x="1072" y="3"/>
                  </a:lnTo>
                  <a:lnTo>
                    <a:pt x="1067" y="2"/>
                  </a:lnTo>
                  <a:lnTo>
                    <a:pt x="1064" y="0"/>
                  </a:lnTo>
                  <a:lnTo>
                    <a:pt x="1063" y="0"/>
                  </a:lnTo>
                  <a:lnTo>
                    <a:pt x="1056" y="2"/>
                  </a:lnTo>
                  <a:lnTo>
                    <a:pt x="1050" y="3"/>
                  </a:lnTo>
                  <a:lnTo>
                    <a:pt x="1041" y="5"/>
                  </a:lnTo>
                  <a:lnTo>
                    <a:pt x="1033" y="6"/>
                  </a:lnTo>
                  <a:lnTo>
                    <a:pt x="1019" y="11"/>
                  </a:lnTo>
                  <a:lnTo>
                    <a:pt x="1014" y="17"/>
                  </a:lnTo>
                  <a:lnTo>
                    <a:pt x="1008" y="19"/>
                  </a:lnTo>
                  <a:lnTo>
                    <a:pt x="1004" y="19"/>
                  </a:lnTo>
                  <a:lnTo>
                    <a:pt x="999" y="19"/>
                  </a:lnTo>
                  <a:lnTo>
                    <a:pt x="994" y="17"/>
                  </a:lnTo>
                  <a:lnTo>
                    <a:pt x="986" y="17"/>
                  </a:lnTo>
                  <a:lnTo>
                    <a:pt x="988" y="19"/>
                  </a:lnTo>
                  <a:lnTo>
                    <a:pt x="990" y="20"/>
                  </a:lnTo>
                  <a:lnTo>
                    <a:pt x="996" y="24"/>
                  </a:lnTo>
                  <a:lnTo>
                    <a:pt x="1000" y="28"/>
                  </a:lnTo>
                  <a:lnTo>
                    <a:pt x="1004" y="36"/>
                  </a:lnTo>
                  <a:lnTo>
                    <a:pt x="997" y="38"/>
                  </a:lnTo>
                  <a:lnTo>
                    <a:pt x="990" y="34"/>
                  </a:lnTo>
                  <a:lnTo>
                    <a:pt x="988" y="28"/>
                  </a:lnTo>
                  <a:lnTo>
                    <a:pt x="990" y="25"/>
                  </a:lnTo>
                  <a:lnTo>
                    <a:pt x="986" y="20"/>
                  </a:lnTo>
                  <a:lnTo>
                    <a:pt x="985" y="22"/>
                  </a:lnTo>
                  <a:lnTo>
                    <a:pt x="966" y="28"/>
                  </a:lnTo>
                  <a:lnTo>
                    <a:pt x="955" y="28"/>
                  </a:lnTo>
                  <a:lnTo>
                    <a:pt x="948" y="27"/>
                  </a:lnTo>
                  <a:lnTo>
                    <a:pt x="923" y="24"/>
                  </a:lnTo>
                  <a:lnTo>
                    <a:pt x="910" y="24"/>
                  </a:lnTo>
                  <a:lnTo>
                    <a:pt x="904" y="30"/>
                  </a:lnTo>
                  <a:lnTo>
                    <a:pt x="870" y="31"/>
                  </a:lnTo>
                  <a:lnTo>
                    <a:pt x="854" y="33"/>
                  </a:lnTo>
                  <a:lnTo>
                    <a:pt x="848" y="33"/>
                  </a:lnTo>
                  <a:lnTo>
                    <a:pt x="842" y="38"/>
                  </a:lnTo>
                  <a:lnTo>
                    <a:pt x="833" y="36"/>
                  </a:lnTo>
                  <a:lnTo>
                    <a:pt x="823" y="36"/>
                  </a:lnTo>
                  <a:lnTo>
                    <a:pt x="825" y="39"/>
                  </a:lnTo>
                  <a:lnTo>
                    <a:pt x="830" y="39"/>
                  </a:lnTo>
                  <a:lnTo>
                    <a:pt x="823" y="45"/>
                  </a:lnTo>
                  <a:lnTo>
                    <a:pt x="814" y="45"/>
                  </a:lnTo>
                  <a:lnTo>
                    <a:pt x="800" y="42"/>
                  </a:lnTo>
                  <a:lnTo>
                    <a:pt x="803" y="45"/>
                  </a:lnTo>
                  <a:lnTo>
                    <a:pt x="806" y="52"/>
                  </a:lnTo>
                  <a:lnTo>
                    <a:pt x="806" y="53"/>
                  </a:lnTo>
                  <a:lnTo>
                    <a:pt x="805" y="55"/>
                  </a:lnTo>
                  <a:lnTo>
                    <a:pt x="813" y="56"/>
                  </a:lnTo>
                  <a:lnTo>
                    <a:pt x="820" y="55"/>
                  </a:lnTo>
                  <a:lnTo>
                    <a:pt x="819" y="61"/>
                  </a:lnTo>
                  <a:lnTo>
                    <a:pt x="820" y="67"/>
                  </a:lnTo>
                  <a:lnTo>
                    <a:pt x="817" y="69"/>
                  </a:lnTo>
                  <a:lnTo>
                    <a:pt x="806" y="61"/>
                  </a:lnTo>
                  <a:lnTo>
                    <a:pt x="805" y="55"/>
                  </a:lnTo>
                  <a:lnTo>
                    <a:pt x="803" y="55"/>
                  </a:lnTo>
                  <a:lnTo>
                    <a:pt x="792" y="58"/>
                  </a:lnTo>
                  <a:lnTo>
                    <a:pt x="757" y="58"/>
                  </a:lnTo>
                  <a:lnTo>
                    <a:pt x="740" y="59"/>
                  </a:lnTo>
                  <a:lnTo>
                    <a:pt x="732" y="61"/>
                  </a:lnTo>
                  <a:lnTo>
                    <a:pt x="733" y="67"/>
                  </a:lnTo>
                  <a:lnTo>
                    <a:pt x="736" y="75"/>
                  </a:lnTo>
                  <a:lnTo>
                    <a:pt x="743" y="76"/>
                  </a:lnTo>
                  <a:lnTo>
                    <a:pt x="750" y="76"/>
                  </a:lnTo>
                  <a:lnTo>
                    <a:pt x="757" y="81"/>
                  </a:lnTo>
                  <a:lnTo>
                    <a:pt x="760" y="79"/>
                  </a:lnTo>
                  <a:lnTo>
                    <a:pt x="771" y="83"/>
                  </a:lnTo>
                  <a:lnTo>
                    <a:pt x="775" y="87"/>
                  </a:lnTo>
                  <a:lnTo>
                    <a:pt x="772" y="90"/>
                  </a:lnTo>
                  <a:lnTo>
                    <a:pt x="769" y="95"/>
                  </a:lnTo>
                  <a:lnTo>
                    <a:pt x="769" y="107"/>
                  </a:lnTo>
                  <a:lnTo>
                    <a:pt x="763" y="106"/>
                  </a:lnTo>
                  <a:lnTo>
                    <a:pt x="757" y="101"/>
                  </a:lnTo>
                  <a:lnTo>
                    <a:pt x="757" y="98"/>
                  </a:lnTo>
                  <a:lnTo>
                    <a:pt x="763" y="92"/>
                  </a:lnTo>
                  <a:lnTo>
                    <a:pt x="768" y="89"/>
                  </a:lnTo>
                  <a:lnTo>
                    <a:pt x="771" y="87"/>
                  </a:lnTo>
                  <a:lnTo>
                    <a:pt x="768" y="86"/>
                  </a:lnTo>
                  <a:lnTo>
                    <a:pt x="755" y="87"/>
                  </a:lnTo>
                  <a:lnTo>
                    <a:pt x="750" y="87"/>
                  </a:lnTo>
                  <a:lnTo>
                    <a:pt x="746" y="86"/>
                  </a:lnTo>
                  <a:lnTo>
                    <a:pt x="730" y="78"/>
                  </a:lnTo>
                  <a:lnTo>
                    <a:pt x="724" y="76"/>
                  </a:lnTo>
                  <a:lnTo>
                    <a:pt x="715" y="75"/>
                  </a:lnTo>
                  <a:lnTo>
                    <a:pt x="709" y="73"/>
                  </a:lnTo>
                  <a:lnTo>
                    <a:pt x="699" y="81"/>
                  </a:lnTo>
                  <a:lnTo>
                    <a:pt x="691" y="81"/>
                  </a:lnTo>
                  <a:lnTo>
                    <a:pt x="681" y="81"/>
                  </a:lnTo>
                  <a:lnTo>
                    <a:pt x="677" y="81"/>
                  </a:lnTo>
                  <a:lnTo>
                    <a:pt x="670" y="83"/>
                  </a:lnTo>
                  <a:lnTo>
                    <a:pt x="670" y="84"/>
                  </a:lnTo>
                  <a:lnTo>
                    <a:pt x="676" y="89"/>
                  </a:lnTo>
                  <a:lnTo>
                    <a:pt x="687" y="89"/>
                  </a:lnTo>
                  <a:lnTo>
                    <a:pt x="698" y="90"/>
                  </a:lnTo>
                  <a:lnTo>
                    <a:pt x="704" y="95"/>
                  </a:lnTo>
                  <a:lnTo>
                    <a:pt x="696" y="92"/>
                  </a:lnTo>
                  <a:lnTo>
                    <a:pt x="682" y="90"/>
                  </a:lnTo>
                  <a:lnTo>
                    <a:pt x="676" y="90"/>
                  </a:lnTo>
                  <a:lnTo>
                    <a:pt x="670" y="90"/>
                  </a:lnTo>
                  <a:lnTo>
                    <a:pt x="665" y="89"/>
                  </a:lnTo>
                  <a:lnTo>
                    <a:pt x="665" y="84"/>
                  </a:lnTo>
                  <a:lnTo>
                    <a:pt x="664" y="79"/>
                  </a:lnTo>
                  <a:lnTo>
                    <a:pt x="662" y="75"/>
                  </a:lnTo>
                  <a:lnTo>
                    <a:pt x="660" y="73"/>
                  </a:lnTo>
                  <a:lnTo>
                    <a:pt x="657" y="72"/>
                  </a:lnTo>
                  <a:lnTo>
                    <a:pt x="654" y="79"/>
                  </a:lnTo>
                  <a:lnTo>
                    <a:pt x="643" y="81"/>
                  </a:lnTo>
                  <a:lnTo>
                    <a:pt x="634" y="84"/>
                  </a:lnTo>
                  <a:lnTo>
                    <a:pt x="629" y="90"/>
                  </a:lnTo>
                  <a:lnTo>
                    <a:pt x="645" y="100"/>
                  </a:lnTo>
                  <a:lnTo>
                    <a:pt x="640" y="120"/>
                  </a:lnTo>
                  <a:lnTo>
                    <a:pt x="648" y="121"/>
                  </a:lnTo>
                  <a:lnTo>
                    <a:pt x="664" y="118"/>
                  </a:lnTo>
                  <a:lnTo>
                    <a:pt x="676" y="117"/>
                  </a:lnTo>
                  <a:lnTo>
                    <a:pt x="687" y="120"/>
                  </a:lnTo>
                  <a:lnTo>
                    <a:pt x="691" y="121"/>
                  </a:lnTo>
                  <a:lnTo>
                    <a:pt x="693" y="129"/>
                  </a:lnTo>
                  <a:lnTo>
                    <a:pt x="691" y="137"/>
                  </a:lnTo>
                  <a:lnTo>
                    <a:pt x="701" y="140"/>
                  </a:lnTo>
                  <a:lnTo>
                    <a:pt x="710" y="142"/>
                  </a:lnTo>
                  <a:lnTo>
                    <a:pt x="701" y="142"/>
                  </a:lnTo>
                  <a:lnTo>
                    <a:pt x="690" y="140"/>
                  </a:lnTo>
                  <a:lnTo>
                    <a:pt x="688" y="140"/>
                  </a:lnTo>
                  <a:lnTo>
                    <a:pt x="687" y="138"/>
                  </a:lnTo>
                  <a:lnTo>
                    <a:pt x="685" y="135"/>
                  </a:lnTo>
                  <a:lnTo>
                    <a:pt x="688" y="129"/>
                  </a:lnTo>
                  <a:lnTo>
                    <a:pt x="681" y="123"/>
                  </a:lnTo>
                  <a:lnTo>
                    <a:pt x="674" y="120"/>
                  </a:lnTo>
                  <a:lnTo>
                    <a:pt x="664" y="121"/>
                  </a:lnTo>
                  <a:lnTo>
                    <a:pt x="650" y="124"/>
                  </a:lnTo>
                  <a:lnTo>
                    <a:pt x="651" y="142"/>
                  </a:lnTo>
                  <a:lnTo>
                    <a:pt x="643" y="148"/>
                  </a:lnTo>
                  <a:lnTo>
                    <a:pt x="631" y="151"/>
                  </a:lnTo>
                  <a:lnTo>
                    <a:pt x="628" y="151"/>
                  </a:lnTo>
                  <a:lnTo>
                    <a:pt x="626" y="152"/>
                  </a:lnTo>
                  <a:lnTo>
                    <a:pt x="623" y="156"/>
                  </a:lnTo>
                  <a:lnTo>
                    <a:pt x="620" y="160"/>
                  </a:lnTo>
                  <a:lnTo>
                    <a:pt x="609" y="159"/>
                  </a:lnTo>
                  <a:lnTo>
                    <a:pt x="604" y="159"/>
                  </a:lnTo>
                  <a:lnTo>
                    <a:pt x="601" y="159"/>
                  </a:lnTo>
                  <a:lnTo>
                    <a:pt x="584" y="159"/>
                  </a:lnTo>
                  <a:lnTo>
                    <a:pt x="575" y="156"/>
                  </a:lnTo>
                  <a:lnTo>
                    <a:pt x="578" y="154"/>
                  </a:lnTo>
                  <a:lnTo>
                    <a:pt x="604" y="157"/>
                  </a:lnTo>
                  <a:lnTo>
                    <a:pt x="606" y="152"/>
                  </a:lnTo>
                  <a:lnTo>
                    <a:pt x="609" y="149"/>
                  </a:lnTo>
                  <a:lnTo>
                    <a:pt x="614" y="148"/>
                  </a:lnTo>
                  <a:lnTo>
                    <a:pt x="618" y="145"/>
                  </a:lnTo>
                  <a:lnTo>
                    <a:pt x="623" y="142"/>
                  </a:lnTo>
                  <a:lnTo>
                    <a:pt x="629" y="142"/>
                  </a:lnTo>
                  <a:lnTo>
                    <a:pt x="631" y="137"/>
                  </a:lnTo>
                  <a:lnTo>
                    <a:pt x="623" y="120"/>
                  </a:lnTo>
                  <a:lnTo>
                    <a:pt x="622" y="111"/>
                  </a:lnTo>
                  <a:lnTo>
                    <a:pt x="625" y="97"/>
                  </a:lnTo>
                  <a:lnTo>
                    <a:pt x="617" y="92"/>
                  </a:lnTo>
                  <a:lnTo>
                    <a:pt x="612" y="87"/>
                  </a:lnTo>
                  <a:lnTo>
                    <a:pt x="625" y="78"/>
                  </a:lnTo>
                  <a:lnTo>
                    <a:pt x="628" y="75"/>
                  </a:lnTo>
                  <a:lnTo>
                    <a:pt x="623" y="69"/>
                  </a:lnTo>
                  <a:lnTo>
                    <a:pt x="618" y="69"/>
                  </a:lnTo>
                  <a:lnTo>
                    <a:pt x="614" y="69"/>
                  </a:lnTo>
                  <a:lnTo>
                    <a:pt x="595" y="69"/>
                  </a:lnTo>
                  <a:lnTo>
                    <a:pt x="587" y="69"/>
                  </a:lnTo>
                  <a:lnTo>
                    <a:pt x="586" y="69"/>
                  </a:lnTo>
                  <a:lnTo>
                    <a:pt x="581" y="65"/>
                  </a:lnTo>
                  <a:lnTo>
                    <a:pt x="575" y="70"/>
                  </a:lnTo>
                  <a:lnTo>
                    <a:pt x="564" y="87"/>
                  </a:lnTo>
                  <a:lnTo>
                    <a:pt x="549" y="89"/>
                  </a:lnTo>
                  <a:lnTo>
                    <a:pt x="541" y="93"/>
                  </a:lnTo>
                  <a:lnTo>
                    <a:pt x="542" y="114"/>
                  </a:lnTo>
                  <a:lnTo>
                    <a:pt x="558" y="114"/>
                  </a:lnTo>
                  <a:lnTo>
                    <a:pt x="561" y="117"/>
                  </a:lnTo>
                  <a:lnTo>
                    <a:pt x="566" y="123"/>
                  </a:lnTo>
                  <a:lnTo>
                    <a:pt x="577" y="121"/>
                  </a:lnTo>
                  <a:lnTo>
                    <a:pt x="577" y="124"/>
                  </a:lnTo>
                  <a:lnTo>
                    <a:pt x="570" y="131"/>
                  </a:lnTo>
                  <a:lnTo>
                    <a:pt x="567" y="132"/>
                  </a:lnTo>
                  <a:lnTo>
                    <a:pt x="564" y="132"/>
                  </a:lnTo>
                  <a:lnTo>
                    <a:pt x="556" y="129"/>
                  </a:lnTo>
                  <a:lnTo>
                    <a:pt x="544" y="123"/>
                  </a:lnTo>
                  <a:lnTo>
                    <a:pt x="535" y="121"/>
                  </a:lnTo>
                  <a:lnTo>
                    <a:pt x="524" y="120"/>
                  </a:lnTo>
                  <a:lnTo>
                    <a:pt x="511" y="115"/>
                  </a:lnTo>
                  <a:lnTo>
                    <a:pt x="505" y="114"/>
                  </a:lnTo>
                  <a:lnTo>
                    <a:pt x="500" y="112"/>
                  </a:lnTo>
                  <a:lnTo>
                    <a:pt x="490" y="111"/>
                  </a:lnTo>
                  <a:lnTo>
                    <a:pt x="480" y="112"/>
                  </a:lnTo>
                  <a:lnTo>
                    <a:pt x="462" y="109"/>
                  </a:lnTo>
                  <a:lnTo>
                    <a:pt x="452" y="112"/>
                  </a:lnTo>
                  <a:lnTo>
                    <a:pt x="454" y="117"/>
                  </a:lnTo>
                  <a:lnTo>
                    <a:pt x="460" y="121"/>
                  </a:lnTo>
                  <a:lnTo>
                    <a:pt x="460" y="124"/>
                  </a:lnTo>
                  <a:lnTo>
                    <a:pt x="449" y="126"/>
                  </a:lnTo>
                  <a:lnTo>
                    <a:pt x="445" y="131"/>
                  </a:lnTo>
                  <a:lnTo>
                    <a:pt x="438" y="123"/>
                  </a:lnTo>
                  <a:lnTo>
                    <a:pt x="440" y="120"/>
                  </a:lnTo>
                  <a:lnTo>
                    <a:pt x="434" y="117"/>
                  </a:lnTo>
                  <a:lnTo>
                    <a:pt x="432" y="123"/>
                  </a:lnTo>
                  <a:lnTo>
                    <a:pt x="423" y="124"/>
                  </a:lnTo>
                  <a:lnTo>
                    <a:pt x="412" y="128"/>
                  </a:lnTo>
                  <a:lnTo>
                    <a:pt x="387" y="126"/>
                  </a:lnTo>
                  <a:lnTo>
                    <a:pt x="378" y="132"/>
                  </a:lnTo>
                  <a:lnTo>
                    <a:pt x="370" y="132"/>
                  </a:lnTo>
                  <a:lnTo>
                    <a:pt x="367" y="134"/>
                  </a:lnTo>
                  <a:lnTo>
                    <a:pt x="361" y="132"/>
                  </a:lnTo>
                  <a:lnTo>
                    <a:pt x="365" y="131"/>
                  </a:lnTo>
                  <a:lnTo>
                    <a:pt x="364" y="126"/>
                  </a:lnTo>
                  <a:lnTo>
                    <a:pt x="372" y="123"/>
                  </a:lnTo>
                  <a:lnTo>
                    <a:pt x="372" y="121"/>
                  </a:lnTo>
                  <a:lnTo>
                    <a:pt x="358" y="124"/>
                  </a:lnTo>
                  <a:lnTo>
                    <a:pt x="345" y="129"/>
                  </a:lnTo>
                  <a:lnTo>
                    <a:pt x="334" y="128"/>
                  </a:lnTo>
                  <a:lnTo>
                    <a:pt x="322" y="131"/>
                  </a:lnTo>
                  <a:lnTo>
                    <a:pt x="302" y="137"/>
                  </a:lnTo>
                  <a:lnTo>
                    <a:pt x="294" y="137"/>
                  </a:lnTo>
                  <a:lnTo>
                    <a:pt x="289" y="140"/>
                  </a:lnTo>
                  <a:lnTo>
                    <a:pt x="282" y="142"/>
                  </a:lnTo>
                  <a:lnTo>
                    <a:pt x="280" y="151"/>
                  </a:lnTo>
                  <a:lnTo>
                    <a:pt x="272" y="149"/>
                  </a:lnTo>
                  <a:lnTo>
                    <a:pt x="261" y="151"/>
                  </a:lnTo>
                  <a:lnTo>
                    <a:pt x="249" y="148"/>
                  </a:lnTo>
                  <a:lnTo>
                    <a:pt x="243" y="145"/>
                  </a:lnTo>
                  <a:lnTo>
                    <a:pt x="247" y="140"/>
                  </a:lnTo>
                  <a:lnTo>
                    <a:pt x="268" y="140"/>
                  </a:lnTo>
                  <a:lnTo>
                    <a:pt x="264" y="135"/>
                  </a:lnTo>
                  <a:lnTo>
                    <a:pt x="258" y="129"/>
                  </a:lnTo>
                  <a:lnTo>
                    <a:pt x="250" y="128"/>
                  </a:lnTo>
                  <a:lnTo>
                    <a:pt x="236" y="129"/>
                  </a:lnTo>
                  <a:lnTo>
                    <a:pt x="235" y="129"/>
                  </a:lnTo>
                  <a:lnTo>
                    <a:pt x="232" y="128"/>
                  </a:lnTo>
                  <a:lnTo>
                    <a:pt x="219" y="124"/>
                  </a:lnTo>
                  <a:lnTo>
                    <a:pt x="224" y="131"/>
                  </a:lnTo>
                  <a:lnTo>
                    <a:pt x="230" y="135"/>
                  </a:lnTo>
                  <a:lnTo>
                    <a:pt x="227" y="142"/>
                  </a:lnTo>
                  <a:lnTo>
                    <a:pt x="227" y="151"/>
                  </a:lnTo>
                  <a:lnTo>
                    <a:pt x="233" y="166"/>
                  </a:lnTo>
                  <a:lnTo>
                    <a:pt x="227" y="163"/>
                  </a:lnTo>
                  <a:lnTo>
                    <a:pt x="223" y="159"/>
                  </a:lnTo>
                  <a:lnTo>
                    <a:pt x="218" y="157"/>
                  </a:lnTo>
                  <a:lnTo>
                    <a:pt x="209" y="154"/>
                  </a:lnTo>
                  <a:lnTo>
                    <a:pt x="205" y="152"/>
                  </a:lnTo>
                  <a:lnTo>
                    <a:pt x="202" y="157"/>
                  </a:lnTo>
                  <a:lnTo>
                    <a:pt x="193" y="162"/>
                  </a:lnTo>
                  <a:lnTo>
                    <a:pt x="188" y="163"/>
                  </a:lnTo>
                  <a:lnTo>
                    <a:pt x="184" y="165"/>
                  </a:lnTo>
                  <a:lnTo>
                    <a:pt x="179" y="165"/>
                  </a:lnTo>
                  <a:lnTo>
                    <a:pt x="174" y="166"/>
                  </a:lnTo>
                  <a:lnTo>
                    <a:pt x="171" y="169"/>
                  </a:lnTo>
                  <a:lnTo>
                    <a:pt x="176" y="176"/>
                  </a:lnTo>
                  <a:lnTo>
                    <a:pt x="179" y="182"/>
                  </a:lnTo>
                  <a:lnTo>
                    <a:pt x="173" y="182"/>
                  </a:lnTo>
                  <a:lnTo>
                    <a:pt x="160" y="183"/>
                  </a:lnTo>
                  <a:lnTo>
                    <a:pt x="153" y="179"/>
                  </a:lnTo>
                  <a:lnTo>
                    <a:pt x="129" y="173"/>
                  </a:lnTo>
                  <a:lnTo>
                    <a:pt x="132" y="177"/>
                  </a:lnTo>
                  <a:lnTo>
                    <a:pt x="139" y="183"/>
                  </a:lnTo>
                  <a:lnTo>
                    <a:pt x="146" y="188"/>
                  </a:lnTo>
                  <a:lnTo>
                    <a:pt x="143" y="191"/>
                  </a:lnTo>
                  <a:lnTo>
                    <a:pt x="137" y="194"/>
                  </a:lnTo>
                  <a:lnTo>
                    <a:pt x="126" y="193"/>
                  </a:lnTo>
                  <a:lnTo>
                    <a:pt x="123" y="191"/>
                  </a:lnTo>
                  <a:lnTo>
                    <a:pt x="120" y="190"/>
                  </a:lnTo>
                  <a:lnTo>
                    <a:pt x="115" y="187"/>
                  </a:lnTo>
                  <a:lnTo>
                    <a:pt x="103" y="185"/>
                  </a:lnTo>
                  <a:lnTo>
                    <a:pt x="101" y="179"/>
                  </a:lnTo>
                  <a:lnTo>
                    <a:pt x="105" y="176"/>
                  </a:lnTo>
                  <a:lnTo>
                    <a:pt x="105" y="166"/>
                  </a:lnTo>
                  <a:lnTo>
                    <a:pt x="101" y="163"/>
                  </a:lnTo>
                  <a:lnTo>
                    <a:pt x="94" y="162"/>
                  </a:lnTo>
                  <a:lnTo>
                    <a:pt x="91" y="162"/>
                  </a:lnTo>
                  <a:lnTo>
                    <a:pt x="84" y="157"/>
                  </a:lnTo>
                  <a:lnTo>
                    <a:pt x="78" y="154"/>
                  </a:lnTo>
                  <a:lnTo>
                    <a:pt x="64" y="148"/>
                  </a:lnTo>
                  <a:lnTo>
                    <a:pt x="72" y="149"/>
                  </a:lnTo>
                  <a:lnTo>
                    <a:pt x="86" y="156"/>
                  </a:lnTo>
                  <a:lnTo>
                    <a:pt x="94" y="157"/>
                  </a:lnTo>
                  <a:lnTo>
                    <a:pt x="105" y="159"/>
                  </a:lnTo>
                  <a:lnTo>
                    <a:pt x="111" y="157"/>
                  </a:lnTo>
                  <a:lnTo>
                    <a:pt x="142" y="163"/>
                  </a:lnTo>
                  <a:lnTo>
                    <a:pt x="167" y="162"/>
                  </a:lnTo>
                  <a:lnTo>
                    <a:pt x="176" y="159"/>
                  </a:lnTo>
                  <a:lnTo>
                    <a:pt x="193" y="149"/>
                  </a:lnTo>
                  <a:lnTo>
                    <a:pt x="193" y="145"/>
                  </a:lnTo>
                  <a:lnTo>
                    <a:pt x="187" y="140"/>
                  </a:lnTo>
                  <a:lnTo>
                    <a:pt x="174" y="137"/>
                  </a:lnTo>
                  <a:lnTo>
                    <a:pt x="160" y="132"/>
                  </a:lnTo>
                  <a:lnTo>
                    <a:pt x="153" y="132"/>
                  </a:lnTo>
                  <a:lnTo>
                    <a:pt x="139" y="126"/>
                  </a:lnTo>
                  <a:lnTo>
                    <a:pt x="131" y="121"/>
                  </a:lnTo>
                  <a:lnTo>
                    <a:pt x="117" y="120"/>
                  </a:lnTo>
                  <a:lnTo>
                    <a:pt x="111" y="118"/>
                  </a:lnTo>
                  <a:lnTo>
                    <a:pt x="106" y="118"/>
                  </a:lnTo>
                  <a:lnTo>
                    <a:pt x="101" y="118"/>
                  </a:lnTo>
                  <a:lnTo>
                    <a:pt x="97" y="118"/>
                  </a:lnTo>
                  <a:lnTo>
                    <a:pt x="86" y="118"/>
                  </a:lnTo>
                  <a:lnTo>
                    <a:pt x="83" y="117"/>
                  </a:lnTo>
                  <a:lnTo>
                    <a:pt x="78" y="115"/>
                  </a:lnTo>
                  <a:lnTo>
                    <a:pt x="72" y="114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7" y="112"/>
                  </a:lnTo>
                  <a:lnTo>
                    <a:pt x="80" y="112"/>
                  </a:lnTo>
                  <a:lnTo>
                    <a:pt x="81" y="111"/>
                  </a:lnTo>
                  <a:lnTo>
                    <a:pt x="72" y="111"/>
                  </a:lnTo>
                  <a:lnTo>
                    <a:pt x="64" y="109"/>
                  </a:lnTo>
                  <a:lnTo>
                    <a:pt x="56" y="112"/>
                  </a:lnTo>
                  <a:lnTo>
                    <a:pt x="50" y="112"/>
                  </a:lnTo>
                  <a:lnTo>
                    <a:pt x="49" y="111"/>
                  </a:lnTo>
                  <a:lnTo>
                    <a:pt x="47" y="115"/>
                  </a:lnTo>
                  <a:lnTo>
                    <a:pt x="41" y="115"/>
                  </a:lnTo>
                  <a:lnTo>
                    <a:pt x="32" y="115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1" y="120"/>
                  </a:lnTo>
                  <a:lnTo>
                    <a:pt x="14" y="124"/>
                  </a:lnTo>
                  <a:lnTo>
                    <a:pt x="18" y="132"/>
                  </a:lnTo>
                  <a:lnTo>
                    <a:pt x="25" y="135"/>
                  </a:lnTo>
                  <a:lnTo>
                    <a:pt x="32" y="137"/>
                  </a:lnTo>
                  <a:lnTo>
                    <a:pt x="36" y="140"/>
                  </a:lnTo>
                  <a:lnTo>
                    <a:pt x="32" y="145"/>
                  </a:lnTo>
                  <a:lnTo>
                    <a:pt x="22" y="148"/>
                  </a:lnTo>
                  <a:lnTo>
                    <a:pt x="25" y="154"/>
                  </a:lnTo>
                  <a:lnTo>
                    <a:pt x="32" y="159"/>
                  </a:lnTo>
                  <a:lnTo>
                    <a:pt x="38" y="166"/>
                  </a:lnTo>
                  <a:lnTo>
                    <a:pt x="30" y="173"/>
                  </a:lnTo>
                  <a:lnTo>
                    <a:pt x="33" y="179"/>
                  </a:lnTo>
                  <a:lnTo>
                    <a:pt x="38" y="180"/>
                  </a:lnTo>
                  <a:lnTo>
                    <a:pt x="36" y="183"/>
                  </a:lnTo>
                  <a:lnTo>
                    <a:pt x="42" y="187"/>
                  </a:lnTo>
                  <a:lnTo>
                    <a:pt x="42" y="191"/>
                  </a:lnTo>
                  <a:lnTo>
                    <a:pt x="35" y="194"/>
                  </a:lnTo>
                  <a:lnTo>
                    <a:pt x="42" y="197"/>
                  </a:lnTo>
                  <a:lnTo>
                    <a:pt x="50" y="197"/>
                  </a:lnTo>
                  <a:lnTo>
                    <a:pt x="56" y="204"/>
                  </a:lnTo>
                  <a:lnTo>
                    <a:pt x="55" y="210"/>
                  </a:lnTo>
                  <a:lnTo>
                    <a:pt x="53" y="211"/>
                  </a:lnTo>
                  <a:lnTo>
                    <a:pt x="47" y="213"/>
                  </a:lnTo>
                  <a:lnTo>
                    <a:pt x="38" y="219"/>
                  </a:lnTo>
                  <a:lnTo>
                    <a:pt x="32" y="225"/>
                  </a:lnTo>
                  <a:lnTo>
                    <a:pt x="30" y="227"/>
                  </a:lnTo>
                  <a:lnTo>
                    <a:pt x="22" y="230"/>
                  </a:lnTo>
                  <a:lnTo>
                    <a:pt x="13" y="233"/>
                  </a:lnTo>
                  <a:lnTo>
                    <a:pt x="8" y="239"/>
                  </a:lnTo>
                  <a:lnTo>
                    <a:pt x="14" y="241"/>
                  </a:lnTo>
                  <a:lnTo>
                    <a:pt x="21" y="244"/>
                  </a:lnTo>
                  <a:lnTo>
                    <a:pt x="10" y="250"/>
                  </a:lnTo>
                  <a:lnTo>
                    <a:pt x="10" y="255"/>
                  </a:lnTo>
                  <a:lnTo>
                    <a:pt x="2" y="260"/>
                  </a:lnTo>
                  <a:lnTo>
                    <a:pt x="0" y="263"/>
                  </a:lnTo>
                  <a:lnTo>
                    <a:pt x="2" y="275"/>
                  </a:lnTo>
                  <a:lnTo>
                    <a:pt x="0" y="278"/>
                  </a:lnTo>
                  <a:lnTo>
                    <a:pt x="5" y="281"/>
                  </a:lnTo>
                  <a:lnTo>
                    <a:pt x="5" y="286"/>
                  </a:lnTo>
                  <a:lnTo>
                    <a:pt x="5" y="289"/>
                  </a:lnTo>
                  <a:lnTo>
                    <a:pt x="10" y="294"/>
                  </a:lnTo>
                  <a:lnTo>
                    <a:pt x="13" y="300"/>
                  </a:lnTo>
                  <a:lnTo>
                    <a:pt x="18" y="300"/>
                  </a:lnTo>
                  <a:lnTo>
                    <a:pt x="27" y="303"/>
                  </a:lnTo>
                  <a:lnTo>
                    <a:pt x="32" y="305"/>
                  </a:lnTo>
                  <a:lnTo>
                    <a:pt x="38" y="303"/>
                  </a:lnTo>
                  <a:lnTo>
                    <a:pt x="42" y="303"/>
                  </a:lnTo>
                  <a:lnTo>
                    <a:pt x="49" y="308"/>
                  </a:lnTo>
                  <a:lnTo>
                    <a:pt x="50" y="312"/>
                  </a:lnTo>
                  <a:lnTo>
                    <a:pt x="47" y="317"/>
                  </a:lnTo>
                  <a:lnTo>
                    <a:pt x="50" y="322"/>
                  </a:lnTo>
                  <a:lnTo>
                    <a:pt x="55" y="325"/>
                  </a:lnTo>
                  <a:lnTo>
                    <a:pt x="58" y="326"/>
                  </a:lnTo>
                  <a:lnTo>
                    <a:pt x="63" y="328"/>
                  </a:lnTo>
                  <a:lnTo>
                    <a:pt x="63" y="331"/>
                  </a:lnTo>
                  <a:lnTo>
                    <a:pt x="73" y="334"/>
                  </a:lnTo>
                  <a:lnTo>
                    <a:pt x="73" y="337"/>
                  </a:lnTo>
                  <a:lnTo>
                    <a:pt x="67" y="340"/>
                  </a:lnTo>
                  <a:lnTo>
                    <a:pt x="61" y="342"/>
                  </a:lnTo>
                  <a:lnTo>
                    <a:pt x="58" y="340"/>
                  </a:lnTo>
                  <a:lnTo>
                    <a:pt x="55" y="342"/>
                  </a:lnTo>
                  <a:lnTo>
                    <a:pt x="55" y="345"/>
                  </a:lnTo>
                  <a:lnTo>
                    <a:pt x="59" y="348"/>
                  </a:lnTo>
                  <a:lnTo>
                    <a:pt x="59" y="353"/>
                  </a:lnTo>
                  <a:lnTo>
                    <a:pt x="63" y="354"/>
                  </a:lnTo>
                  <a:lnTo>
                    <a:pt x="67" y="354"/>
                  </a:lnTo>
                  <a:lnTo>
                    <a:pt x="70" y="351"/>
                  </a:lnTo>
                  <a:lnTo>
                    <a:pt x="77" y="350"/>
                  </a:lnTo>
                  <a:lnTo>
                    <a:pt x="78" y="353"/>
                  </a:lnTo>
                  <a:lnTo>
                    <a:pt x="83" y="350"/>
                  </a:lnTo>
                  <a:lnTo>
                    <a:pt x="89" y="351"/>
                  </a:lnTo>
                  <a:lnTo>
                    <a:pt x="92" y="354"/>
                  </a:lnTo>
                  <a:lnTo>
                    <a:pt x="95" y="357"/>
                  </a:lnTo>
                  <a:lnTo>
                    <a:pt x="92" y="362"/>
                  </a:lnTo>
                  <a:lnTo>
                    <a:pt x="95" y="367"/>
                  </a:lnTo>
                  <a:lnTo>
                    <a:pt x="109" y="368"/>
                  </a:lnTo>
                  <a:lnTo>
                    <a:pt x="111" y="374"/>
                  </a:lnTo>
                  <a:lnTo>
                    <a:pt x="112" y="379"/>
                  </a:lnTo>
                  <a:lnTo>
                    <a:pt x="122" y="378"/>
                  </a:lnTo>
                  <a:lnTo>
                    <a:pt x="129" y="381"/>
                  </a:lnTo>
                  <a:lnTo>
                    <a:pt x="137" y="378"/>
                  </a:lnTo>
                  <a:lnTo>
                    <a:pt x="142" y="379"/>
                  </a:lnTo>
                  <a:lnTo>
                    <a:pt x="145" y="382"/>
                  </a:lnTo>
                  <a:lnTo>
                    <a:pt x="162" y="384"/>
                  </a:lnTo>
                  <a:lnTo>
                    <a:pt x="168" y="387"/>
                  </a:lnTo>
                  <a:lnTo>
                    <a:pt x="171" y="390"/>
                  </a:lnTo>
                  <a:lnTo>
                    <a:pt x="176" y="388"/>
                  </a:lnTo>
                  <a:lnTo>
                    <a:pt x="179" y="393"/>
                  </a:lnTo>
                  <a:lnTo>
                    <a:pt x="174" y="396"/>
                  </a:lnTo>
                  <a:lnTo>
                    <a:pt x="170" y="398"/>
                  </a:lnTo>
                  <a:lnTo>
                    <a:pt x="171" y="401"/>
                  </a:lnTo>
                  <a:lnTo>
                    <a:pt x="174" y="407"/>
                  </a:lnTo>
                  <a:lnTo>
                    <a:pt x="173" y="412"/>
                  </a:lnTo>
                  <a:lnTo>
                    <a:pt x="165" y="413"/>
                  </a:lnTo>
                  <a:lnTo>
                    <a:pt x="159" y="413"/>
                  </a:lnTo>
                  <a:lnTo>
                    <a:pt x="150" y="415"/>
                  </a:lnTo>
                  <a:lnTo>
                    <a:pt x="146" y="421"/>
                  </a:lnTo>
                  <a:lnTo>
                    <a:pt x="146" y="423"/>
                  </a:lnTo>
                  <a:lnTo>
                    <a:pt x="164" y="421"/>
                  </a:lnTo>
                  <a:lnTo>
                    <a:pt x="159" y="424"/>
                  </a:lnTo>
                  <a:lnTo>
                    <a:pt x="154" y="426"/>
                  </a:lnTo>
                  <a:lnTo>
                    <a:pt x="153" y="429"/>
                  </a:lnTo>
                  <a:lnTo>
                    <a:pt x="146" y="427"/>
                  </a:lnTo>
                  <a:lnTo>
                    <a:pt x="145" y="429"/>
                  </a:lnTo>
                  <a:lnTo>
                    <a:pt x="142" y="430"/>
                  </a:lnTo>
                  <a:lnTo>
                    <a:pt x="148" y="433"/>
                  </a:lnTo>
                  <a:lnTo>
                    <a:pt x="150" y="435"/>
                  </a:lnTo>
                  <a:lnTo>
                    <a:pt x="146" y="438"/>
                  </a:lnTo>
                  <a:lnTo>
                    <a:pt x="142" y="441"/>
                  </a:lnTo>
                  <a:lnTo>
                    <a:pt x="142" y="446"/>
                  </a:lnTo>
                  <a:lnTo>
                    <a:pt x="139" y="446"/>
                  </a:lnTo>
                  <a:lnTo>
                    <a:pt x="134" y="446"/>
                  </a:lnTo>
                  <a:lnTo>
                    <a:pt x="129" y="444"/>
                  </a:lnTo>
                  <a:lnTo>
                    <a:pt x="125" y="444"/>
                  </a:lnTo>
                  <a:lnTo>
                    <a:pt x="123" y="450"/>
                  </a:lnTo>
                  <a:lnTo>
                    <a:pt x="128" y="450"/>
                  </a:lnTo>
                  <a:lnTo>
                    <a:pt x="136" y="450"/>
                  </a:lnTo>
                  <a:lnTo>
                    <a:pt x="142" y="457"/>
                  </a:lnTo>
                  <a:lnTo>
                    <a:pt x="148" y="458"/>
                  </a:lnTo>
                  <a:lnTo>
                    <a:pt x="150" y="461"/>
                  </a:lnTo>
                  <a:lnTo>
                    <a:pt x="156" y="461"/>
                  </a:lnTo>
                  <a:lnTo>
                    <a:pt x="171" y="472"/>
                  </a:lnTo>
                  <a:lnTo>
                    <a:pt x="181" y="471"/>
                  </a:lnTo>
                  <a:lnTo>
                    <a:pt x="188" y="472"/>
                  </a:lnTo>
                  <a:lnTo>
                    <a:pt x="198" y="477"/>
                  </a:lnTo>
                  <a:lnTo>
                    <a:pt x="212" y="475"/>
                  </a:lnTo>
                  <a:lnTo>
                    <a:pt x="218" y="480"/>
                  </a:lnTo>
                  <a:lnTo>
                    <a:pt x="227" y="485"/>
                  </a:lnTo>
                  <a:lnTo>
                    <a:pt x="243" y="483"/>
                  </a:lnTo>
                  <a:lnTo>
                    <a:pt x="249" y="480"/>
                  </a:lnTo>
                  <a:lnTo>
                    <a:pt x="254" y="486"/>
                  </a:lnTo>
                  <a:lnTo>
                    <a:pt x="252" y="489"/>
                  </a:lnTo>
                  <a:lnTo>
                    <a:pt x="260" y="494"/>
                  </a:lnTo>
                  <a:lnTo>
                    <a:pt x="266" y="494"/>
                  </a:lnTo>
                  <a:lnTo>
                    <a:pt x="268" y="496"/>
                  </a:lnTo>
                  <a:lnTo>
                    <a:pt x="272" y="500"/>
                  </a:lnTo>
                  <a:lnTo>
                    <a:pt x="274" y="502"/>
                  </a:lnTo>
                  <a:lnTo>
                    <a:pt x="275" y="503"/>
                  </a:lnTo>
                  <a:lnTo>
                    <a:pt x="286" y="503"/>
                  </a:lnTo>
                  <a:lnTo>
                    <a:pt x="292" y="496"/>
                  </a:lnTo>
                  <a:lnTo>
                    <a:pt x="278" y="482"/>
                  </a:lnTo>
                  <a:lnTo>
                    <a:pt x="280" y="468"/>
                  </a:lnTo>
                  <a:lnTo>
                    <a:pt x="272" y="463"/>
                  </a:lnTo>
                  <a:lnTo>
                    <a:pt x="266" y="458"/>
                  </a:lnTo>
                  <a:lnTo>
                    <a:pt x="271" y="455"/>
                  </a:lnTo>
                  <a:lnTo>
                    <a:pt x="277" y="443"/>
                  </a:lnTo>
                  <a:lnTo>
                    <a:pt x="292" y="441"/>
                  </a:lnTo>
                  <a:lnTo>
                    <a:pt x="299" y="435"/>
                  </a:lnTo>
                  <a:lnTo>
                    <a:pt x="294" y="433"/>
                  </a:lnTo>
                  <a:lnTo>
                    <a:pt x="297" y="426"/>
                  </a:lnTo>
                  <a:lnTo>
                    <a:pt x="289" y="421"/>
                  </a:lnTo>
                  <a:lnTo>
                    <a:pt x="286" y="415"/>
                  </a:lnTo>
                  <a:lnTo>
                    <a:pt x="274" y="415"/>
                  </a:lnTo>
                  <a:lnTo>
                    <a:pt x="272" y="409"/>
                  </a:lnTo>
                  <a:lnTo>
                    <a:pt x="263" y="404"/>
                  </a:lnTo>
                  <a:lnTo>
                    <a:pt x="269" y="396"/>
                  </a:lnTo>
                  <a:lnTo>
                    <a:pt x="264" y="393"/>
                  </a:lnTo>
                  <a:lnTo>
                    <a:pt x="264" y="391"/>
                  </a:lnTo>
                  <a:lnTo>
                    <a:pt x="269" y="388"/>
                  </a:lnTo>
                  <a:lnTo>
                    <a:pt x="272" y="384"/>
                  </a:lnTo>
                  <a:lnTo>
                    <a:pt x="272" y="381"/>
                  </a:lnTo>
                  <a:lnTo>
                    <a:pt x="278" y="376"/>
                  </a:lnTo>
                  <a:lnTo>
                    <a:pt x="288" y="387"/>
                  </a:lnTo>
                  <a:lnTo>
                    <a:pt x="294" y="385"/>
                  </a:lnTo>
                  <a:lnTo>
                    <a:pt x="295" y="382"/>
                  </a:lnTo>
                  <a:lnTo>
                    <a:pt x="292" y="374"/>
                  </a:lnTo>
                  <a:lnTo>
                    <a:pt x="300" y="371"/>
                  </a:lnTo>
                  <a:lnTo>
                    <a:pt x="308" y="367"/>
                  </a:lnTo>
                  <a:lnTo>
                    <a:pt x="314" y="367"/>
                  </a:lnTo>
                  <a:lnTo>
                    <a:pt x="319" y="360"/>
                  </a:lnTo>
                  <a:lnTo>
                    <a:pt x="327" y="359"/>
                  </a:lnTo>
                  <a:lnTo>
                    <a:pt x="331" y="364"/>
                  </a:lnTo>
                  <a:lnTo>
                    <a:pt x="337" y="360"/>
                  </a:lnTo>
                  <a:lnTo>
                    <a:pt x="344" y="360"/>
                  </a:lnTo>
                  <a:lnTo>
                    <a:pt x="348" y="364"/>
                  </a:lnTo>
                  <a:lnTo>
                    <a:pt x="359" y="360"/>
                  </a:lnTo>
                  <a:lnTo>
                    <a:pt x="370" y="371"/>
                  </a:lnTo>
                  <a:lnTo>
                    <a:pt x="373" y="374"/>
                  </a:lnTo>
                  <a:lnTo>
                    <a:pt x="376" y="368"/>
                  </a:lnTo>
                  <a:lnTo>
                    <a:pt x="378" y="367"/>
                  </a:lnTo>
                  <a:lnTo>
                    <a:pt x="381" y="368"/>
                  </a:lnTo>
                  <a:lnTo>
                    <a:pt x="392" y="376"/>
                  </a:lnTo>
                  <a:lnTo>
                    <a:pt x="396" y="371"/>
                  </a:lnTo>
                  <a:lnTo>
                    <a:pt x="404" y="368"/>
                  </a:lnTo>
                  <a:lnTo>
                    <a:pt x="407" y="368"/>
                  </a:lnTo>
                  <a:lnTo>
                    <a:pt x="410" y="371"/>
                  </a:lnTo>
                  <a:lnTo>
                    <a:pt x="417" y="371"/>
                  </a:lnTo>
                  <a:lnTo>
                    <a:pt x="420" y="367"/>
                  </a:lnTo>
                  <a:lnTo>
                    <a:pt x="427" y="368"/>
                  </a:lnTo>
                  <a:lnTo>
                    <a:pt x="435" y="373"/>
                  </a:lnTo>
                  <a:lnTo>
                    <a:pt x="446" y="374"/>
                  </a:lnTo>
                  <a:lnTo>
                    <a:pt x="452" y="368"/>
                  </a:lnTo>
                  <a:lnTo>
                    <a:pt x="455" y="376"/>
                  </a:lnTo>
                  <a:lnTo>
                    <a:pt x="463" y="374"/>
                  </a:lnTo>
                  <a:lnTo>
                    <a:pt x="469" y="371"/>
                  </a:lnTo>
                  <a:lnTo>
                    <a:pt x="471" y="370"/>
                  </a:lnTo>
                  <a:lnTo>
                    <a:pt x="469" y="365"/>
                  </a:lnTo>
                  <a:lnTo>
                    <a:pt x="462" y="365"/>
                  </a:lnTo>
                  <a:lnTo>
                    <a:pt x="454" y="362"/>
                  </a:lnTo>
                  <a:lnTo>
                    <a:pt x="452" y="356"/>
                  </a:lnTo>
                  <a:lnTo>
                    <a:pt x="460" y="356"/>
                  </a:lnTo>
                  <a:lnTo>
                    <a:pt x="463" y="353"/>
                  </a:lnTo>
                  <a:lnTo>
                    <a:pt x="460" y="353"/>
                  </a:lnTo>
                  <a:lnTo>
                    <a:pt x="465" y="345"/>
                  </a:lnTo>
                  <a:lnTo>
                    <a:pt x="473" y="343"/>
                  </a:lnTo>
                  <a:lnTo>
                    <a:pt x="471" y="342"/>
                  </a:lnTo>
                  <a:lnTo>
                    <a:pt x="466" y="336"/>
                  </a:lnTo>
                  <a:lnTo>
                    <a:pt x="465" y="329"/>
                  </a:lnTo>
                  <a:lnTo>
                    <a:pt x="465" y="328"/>
                  </a:lnTo>
                  <a:lnTo>
                    <a:pt x="468" y="328"/>
                  </a:lnTo>
                  <a:lnTo>
                    <a:pt x="473" y="328"/>
                  </a:lnTo>
                  <a:lnTo>
                    <a:pt x="483" y="331"/>
                  </a:lnTo>
                  <a:lnTo>
                    <a:pt x="486" y="326"/>
                  </a:lnTo>
                  <a:lnTo>
                    <a:pt x="500" y="326"/>
                  </a:lnTo>
                  <a:lnTo>
                    <a:pt x="511" y="326"/>
                  </a:lnTo>
                  <a:lnTo>
                    <a:pt x="521" y="323"/>
                  </a:lnTo>
                  <a:lnTo>
                    <a:pt x="527" y="319"/>
                  </a:lnTo>
                  <a:lnTo>
                    <a:pt x="538" y="320"/>
                  </a:lnTo>
                  <a:lnTo>
                    <a:pt x="549" y="317"/>
                  </a:lnTo>
                  <a:lnTo>
                    <a:pt x="559" y="317"/>
                  </a:lnTo>
                  <a:lnTo>
                    <a:pt x="573" y="309"/>
                  </a:lnTo>
                  <a:lnTo>
                    <a:pt x="583" y="309"/>
                  </a:lnTo>
                  <a:lnTo>
                    <a:pt x="589" y="312"/>
                  </a:lnTo>
                  <a:lnTo>
                    <a:pt x="594" y="309"/>
                  </a:lnTo>
                  <a:lnTo>
                    <a:pt x="601" y="317"/>
                  </a:lnTo>
                  <a:lnTo>
                    <a:pt x="601" y="320"/>
                  </a:lnTo>
                  <a:lnTo>
                    <a:pt x="604" y="326"/>
                  </a:lnTo>
                  <a:lnTo>
                    <a:pt x="609" y="323"/>
                  </a:lnTo>
                  <a:lnTo>
                    <a:pt x="617" y="325"/>
                  </a:lnTo>
                  <a:lnTo>
                    <a:pt x="620" y="329"/>
                  </a:lnTo>
                  <a:lnTo>
                    <a:pt x="625" y="328"/>
                  </a:lnTo>
                  <a:lnTo>
                    <a:pt x="628" y="326"/>
                  </a:lnTo>
                  <a:lnTo>
                    <a:pt x="636" y="328"/>
                  </a:lnTo>
                  <a:lnTo>
                    <a:pt x="632" y="331"/>
                  </a:lnTo>
                  <a:lnTo>
                    <a:pt x="636" y="336"/>
                  </a:lnTo>
                  <a:lnTo>
                    <a:pt x="642" y="334"/>
                  </a:lnTo>
                  <a:lnTo>
                    <a:pt x="650" y="337"/>
                  </a:lnTo>
                  <a:lnTo>
                    <a:pt x="651" y="332"/>
                  </a:lnTo>
                  <a:lnTo>
                    <a:pt x="657" y="329"/>
                  </a:lnTo>
                  <a:lnTo>
                    <a:pt x="664" y="328"/>
                  </a:lnTo>
                  <a:lnTo>
                    <a:pt x="677" y="322"/>
                  </a:lnTo>
                  <a:lnTo>
                    <a:pt x="681" y="322"/>
                  </a:lnTo>
                  <a:lnTo>
                    <a:pt x="685" y="322"/>
                  </a:lnTo>
                  <a:lnTo>
                    <a:pt x="679" y="325"/>
                  </a:lnTo>
                  <a:lnTo>
                    <a:pt x="679" y="331"/>
                  </a:lnTo>
                  <a:lnTo>
                    <a:pt x="688" y="336"/>
                  </a:lnTo>
                  <a:lnTo>
                    <a:pt x="696" y="339"/>
                  </a:lnTo>
                  <a:lnTo>
                    <a:pt x="704" y="346"/>
                  </a:lnTo>
                  <a:lnTo>
                    <a:pt x="719" y="365"/>
                  </a:lnTo>
                  <a:lnTo>
                    <a:pt x="724" y="374"/>
                  </a:lnTo>
                  <a:lnTo>
                    <a:pt x="729" y="371"/>
                  </a:lnTo>
                  <a:lnTo>
                    <a:pt x="729" y="368"/>
                  </a:lnTo>
                  <a:lnTo>
                    <a:pt x="735" y="365"/>
                  </a:lnTo>
                  <a:lnTo>
                    <a:pt x="740" y="368"/>
                  </a:lnTo>
                  <a:lnTo>
                    <a:pt x="750" y="373"/>
                  </a:lnTo>
                  <a:lnTo>
                    <a:pt x="761" y="373"/>
                  </a:lnTo>
                  <a:lnTo>
                    <a:pt x="769" y="368"/>
                  </a:lnTo>
                  <a:lnTo>
                    <a:pt x="778" y="371"/>
                  </a:lnTo>
                  <a:lnTo>
                    <a:pt x="782" y="378"/>
                  </a:lnTo>
                  <a:lnTo>
                    <a:pt x="788" y="381"/>
                  </a:lnTo>
                  <a:lnTo>
                    <a:pt x="792" y="385"/>
                  </a:lnTo>
                  <a:lnTo>
                    <a:pt x="800" y="390"/>
                  </a:lnTo>
                  <a:lnTo>
                    <a:pt x="809" y="390"/>
                  </a:lnTo>
                  <a:lnTo>
                    <a:pt x="816" y="385"/>
                  </a:lnTo>
                  <a:lnTo>
                    <a:pt x="819" y="388"/>
                  </a:lnTo>
                  <a:lnTo>
                    <a:pt x="823" y="395"/>
                  </a:lnTo>
                  <a:lnTo>
                    <a:pt x="823" y="396"/>
                  </a:lnTo>
                  <a:lnTo>
                    <a:pt x="833" y="398"/>
                  </a:lnTo>
                  <a:lnTo>
                    <a:pt x="836" y="391"/>
                  </a:lnTo>
                  <a:lnTo>
                    <a:pt x="839" y="391"/>
                  </a:lnTo>
                  <a:lnTo>
                    <a:pt x="845" y="391"/>
                  </a:lnTo>
                  <a:lnTo>
                    <a:pt x="854" y="388"/>
                  </a:lnTo>
                  <a:lnTo>
                    <a:pt x="861" y="384"/>
                  </a:lnTo>
                  <a:lnTo>
                    <a:pt x="872" y="379"/>
                  </a:lnTo>
                  <a:lnTo>
                    <a:pt x="879" y="376"/>
                  </a:lnTo>
                  <a:lnTo>
                    <a:pt x="892" y="374"/>
                  </a:lnTo>
                  <a:lnTo>
                    <a:pt x="900" y="373"/>
                  </a:lnTo>
                  <a:lnTo>
                    <a:pt x="912" y="374"/>
                  </a:lnTo>
                  <a:lnTo>
                    <a:pt x="923" y="373"/>
                  </a:lnTo>
                  <a:lnTo>
                    <a:pt x="923" y="381"/>
                  </a:lnTo>
                  <a:lnTo>
                    <a:pt x="932" y="384"/>
                  </a:lnTo>
                  <a:lnTo>
                    <a:pt x="941" y="384"/>
                  </a:lnTo>
                  <a:lnTo>
                    <a:pt x="951" y="385"/>
                  </a:lnTo>
                  <a:lnTo>
                    <a:pt x="959" y="385"/>
                  </a:lnTo>
                  <a:lnTo>
                    <a:pt x="965" y="385"/>
                  </a:lnTo>
                  <a:lnTo>
                    <a:pt x="974" y="382"/>
                  </a:lnTo>
                  <a:lnTo>
                    <a:pt x="979" y="378"/>
                  </a:lnTo>
                  <a:lnTo>
                    <a:pt x="974" y="374"/>
                  </a:lnTo>
                  <a:lnTo>
                    <a:pt x="971" y="368"/>
                  </a:lnTo>
                  <a:lnTo>
                    <a:pt x="973" y="367"/>
                  </a:lnTo>
                  <a:lnTo>
                    <a:pt x="974" y="365"/>
                  </a:lnTo>
                  <a:lnTo>
                    <a:pt x="977" y="359"/>
                  </a:lnTo>
                  <a:lnTo>
                    <a:pt x="982" y="359"/>
                  </a:lnTo>
                  <a:lnTo>
                    <a:pt x="985" y="354"/>
                  </a:lnTo>
                  <a:lnTo>
                    <a:pt x="990" y="356"/>
                  </a:lnTo>
                  <a:lnTo>
                    <a:pt x="994" y="357"/>
                  </a:lnTo>
                  <a:lnTo>
                    <a:pt x="1010" y="360"/>
                  </a:lnTo>
                  <a:lnTo>
                    <a:pt x="1022" y="364"/>
                  </a:lnTo>
                  <a:lnTo>
                    <a:pt x="1030" y="365"/>
                  </a:lnTo>
                  <a:lnTo>
                    <a:pt x="1032" y="370"/>
                  </a:lnTo>
                  <a:lnTo>
                    <a:pt x="1033" y="374"/>
                  </a:lnTo>
                  <a:lnTo>
                    <a:pt x="1035" y="376"/>
                  </a:lnTo>
                  <a:lnTo>
                    <a:pt x="1041" y="379"/>
                  </a:lnTo>
                  <a:lnTo>
                    <a:pt x="1055" y="382"/>
                  </a:lnTo>
                  <a:lnTo>
                    <a:pt x="1064" y="381"/>
                  </a:lnTo>
                  <a:lnTo>
                    <a:pt x="1077" y="378"/>
                  </a:lnTo>
                  <a:lnTo>
                    <a:pt x="1098" y="381"/>
                  </a:lnTo>
                  <a:lnTo>
                    <a:pt x="1106" y="384"/>
                  </a:lnTo>
                  <a:lnTo>
                    <a:pt x="1109" y="387"/>
                  </a:lnTo>
                  <a:lnTo>
                    <a:pt x="1117" y="391"/>
                  </a:lnTo>
                  <a:lnTo>
                    <a:pt x="1126" y="393"/>
                  </a:lnTo>
                  <a:lnTo>
                    <a:pt x="1137" y="393"/>
                  </a:lnTo>
                  <a:lnTo>
                    <a:pt x="1148" y="396"/>
                  </a:lnTo>
                  <a:lnTo>
                    <a:pt x="1165" y="390"/>
                  </a:lnTo>
                  <a:lnTo>
                    <a:pt x="1177" y="390"/>
                  </a:lnTo>
                  <a:lnTo>
                    <a:pt x="1182" y="387"/>
                  </a:lnTo>
                  <a:lnTo>
                    <a:pt x="1190" y="382"/>
                  </a:lnTo>
                  <a:lnTo>
                    <a:pt x="1191" y="381"/>
                  </a:lnTo>
                  <a:lnTo>
                    <a:pt x="1198" y="381"/>
                  </a:lnTo>
                  <a:lnTo>
                    <a:pt x="1202" y="379"/>
                  </a:lnTo>
                  <a:lnTo>
                    <a:pt x="1210" y="381"/>
                  </a:lnTo>
                  <a:lnTo>
                    <a:pt x="1215" y="385"/>
                  </a:lnTo>
                  <a:lnTo>
                    <a:pt x="1219" y="384"/>
                  </a:lnTo>
                  <a:lnTo>
                    <a:pt x="1227" y="382"/>
                  </a:lnTo>
                  <a:lnTo>
                    <a:pt x="1230" y="385"/>
                  </a:lnTo>
                  <a:lnTo>
                    <a:pt x="1233" y="387"/>
                  </a:lnTo>
                  <a:lnTo>
                    <a:pt x="1235" y="387"/>
                  </a:lnTo>
                  <a:lnTo>
                    <a:pt x="1240" y="388"/>
                  </a:lnTo>
                  <a:lnTo>
                    <a:pt x="1247" y="390"/>
                  </a:lnTo>
                  <a:lnTo>
                    <a:pt x="1255" y="387"/>
                  </a:lnTo>
                  <a:lnTo>
                    <a:pt x="1261" y="384"/>
                  </a:lnTo>
                  <a:lnTo>
                    <a:pt x="1268" y="382"/>
                  </a:lnTo>
                  <a:lnTo>
                    <a:pt x="1268" y="381"/>
                  </a:lnTo>
                  <a:lnTo>
                    <a:pt x="1266" y="376"/>
                  </a:lnTo>
                  <a:lnTo>
                    <a:pt x="1269" y="373"/>
                  </a:lnTo>
                  <a:lnTo>
                    <a:pt x="1278" y="362"/>
                  </a:lnTo>
                  <a:lnTo>
                    <a:pt x="1283" y="359"/>
                  </a:lnTo>
                  <a:lnTo>
                    <a:pt x="1288" y="356"/>
                  </a:lnTo>
                  <a:lnTo>
                    <a:pt x="1288" y="350"/>
                  </a:lnTo>
                  <a:lnTo>
                    <a:pt x="1283" y="348"/>
                  </a:lnTo>
                  <a:lnTo>
                    <a:pt x="1278" y="348"/>
                  </a:lnTo>
                  <a:lnTo>
                    <a:pt x="1277" y="346"/>
                  </a:lnTo>
                  <a:lnTo>
                    <a:pt x="1282" y="342"/>
                  </a:lnTo>
                  <a:lnTo>
                    <a:pt x="1285" y="339"/>
                  </a:lnTo>
                  <a:lnTo>
                    <a:pt x="1292" y="337"/>
                  </a:lnTo>
                  <a:lnTo>
                    <a:pt x="1299" y="339"/>
                  </a:lnTo>
                  <a:lnTo>
                    <a:pt x="1306" y="336"/>
                  </a:lnTo>
                  <a:lnTo>
                    <a:pt x="1330" y="336"/>
                  </a:lnTo>
                  <a:lnTo>
                    <a:pt x="1344" y="340"/>
                  </a:lnTo>
                  <a:lnTo>
                    <a:pt x="1350" y="340"/>
                  </a:lnTo>
                  <a:lnTo>
                    <a:pt x="1353" y="340"/>
                  </a:lnTo>
                  <a:lnTo>
                    <a:pt x="1358" y="343"/>
                  </a:lnTo>
                  <a:lnTo>
                    <a:pt x="1365" y="353"/>
                  </a:lnTo>
                  <a:lnTo>
                    <a:pt x="1368" y="362"/>
                  </a:lnTo>
                  <a:lnTo>
                    <a:pt x="1379" y="379"/>
                  </a:lnTo>
                  <a:lnTo>
                    <a:pt x="1381" y="387"/>
                  </a:lnTo>
                  <a:lnTo>
                    <a:pt x="1389" y="390"/>
                  </a:lnTo>
                  <a:lnTo>
                    <a:pt x="1398" y="391"/>
                  </a:lnTo>
                  <a:lnTo>
                    <a:pt x="1407" y="391"/>
                  </a:lnTo>
                  <a:lnTo>
                    <a:pt x="1417" y="399"/>
                  </a:lnTo>
                  <a:lnTo>
                    <a:pt x="1421" y="401"/>
                  </a:lnTo>
                  <a:lnTo>
                    <a:pt x="1424" y="405"/>
                  </a:lnTo>
                  <a:lnTo>
                    <a:pt x="1427" y="415"/>
                  </a:lnTo>
                  <a:lnTo>
                    <a:pt x="1434" y="416"/>
                  </a:lnTo>
                  <a:lnTo>
                    <a:pt x="1443" y="416"/>
                  </a:lnTo>
                  <a:lnTo>
                    <a:pt x="1451" y="413"/>
                  </a:lnTo>
                  <a:lnTo>
                    <a:pt x="1455" y="410"/>
                  </a:lnTo>
                  <a:lnTo>
                    <a:pt x="1460" y="410"/>
                  </a:lnTo>
                  <a:lnTo>
                    <a:pt x="1466" y="407"/>
                  </a:lnTo>
                  <a:lnTo>
                    <a:pt x="1473" y="405"/>
                  </a:lnTo>
                  <a:lnTo>
                    <a:pt x="1479" y="405"/>
                  </a:lnTo>
                  <a:lnTo>
                    <a:pt x="1479" y="409"/>
                  </a:lnTo>
                  <a:lnTo>
                    <a:pt x="1479" y="412"/>
                  </a:lnTo>
                  <a:lnTo>
                    <a:pt x="1480" y="415"/>
                  </a:lnTo>
                  <a:lnTo>
                    <a:pt x="1479" y="418"/>
                  </a:lnTo>
                  <a:lnTo>
                    <a:pt x="1471" y="418"/>
                  </a:lnTo>
                  <a:lnTo>
                    <a:pt x="1471" y="424"/>
                  </a:lnTo>
                  <a:lnTo>
                    <a:pt x="1469" y="430"/>
                  </a:lnTo>
                  <a:lnTo>
                    <a:pt x="1465" y="438"/>
                  </a:lnTo>
                  <a:lnTo>
                    <a:pt x="1465" y="443"/>
                  </a:lnTo>
                  <a:lnTo>
                    <a:pt x="1459" y="446"/>
                  </a:lnTo>
                  <a:lnTo>
                    <a:pt x="1459" y="450"/>
                  </a:lnTo>
                  <a:lnTo>
                    <a:pt x="1454" y="452"/>
                  </a:lnTo>
                  <a:lnTo>
                    <a:pt x="1446" y="449"/>
                  </a:lnTo>
                  <a:lnTo>
                    <a:pt x="1438" y="447"/>
                  </a:lnTo>
                  <a:lnTo>
                    <a:pt x="1437" y="447"/>
                  </a:lnTo>
                  <a:lnTo>
                    <a:pt x="1437" y="450"/>
                  </a:lnTo>
                  <a:lnTo>
                    <a:pt x="1427" y="454"/>
                  </a:lnTo>
                  <a:lnTo>
                    <a:pt x="1431" y="457"/>
                  </a:lnTo>
                  <a:lnTo>
                    <a:pt x="1432" y="469"/>
                  </a:lnTo>
                  <a:lnTo>
                    <a:pt x="1429" y="480"/>
                  </a:lnTo>
                  <a:lnTo>
                    <a:pt x="1421" y="483"/>
                  </a:lnTo>
                  <a:lnTo>
                    <a:pt x="1423" y="486"/>
                  </a:lnTo>
                  <a:lnTo>
                    <a:pt x="1431" y="486"/>
                  </a:lnTo>
                  <a:lnTo>
                    <a:pt x="1432" y="485"/>
                  </a:lnTo>
                  <a:lnTo>
                    <a:pt x="1443" y="475"/>
                  </a:lnTo>
                  <a:lnTo>
                    <a:pt x="1449" y="480"/>
                  </a:lnTo>
                  <a:lnTo>
                    <a:pt x="1454" y="485"/>
                  </a:lnTo>
                  <a:lnTo>
                    <a:pt x="1457" y="485"/>
                  </a:lnTo>
                  <a:lnTo>
                    <a:pt x="1466" y="483"/>
                  </a:lnTo>
                  <a:lnTo>
                    <a:pt x="1479" y="478"/>
                  </a:lnTo>
                  <a:lnTo>
                    <a:pt x="1486" y="471"/>
                  </a:lnTo>
                  <a:lnTo>
                    <a:pt x="1493" y="463"/>
                  </a:lnTo>
                  <a:lnTo>
                    <a:pt x="1500" y="455"/>
                  </a:lnTo>
                  <a:lnTo>
                    <a:pt x="1511" y="449"/>
                  </a:lnTo>
                  <a:lnTo>
                    <a:pt x="1516" y="444"/>
                  </a:lnTo>
                  <a:lnTo>
                    <a:pt x="1527" y="437"/>
                  </a:lnTo>
                  <a:lnTo>
                    <a:pt x="1535" y="423"/>
                  </a:lnTo>
                  <a:lnTo>
                    <a:pt x="1544" y="415"/>
                  </a:lnTo>
                  <a:lnTo>
                    <a:pt x="1552" y="407"/>
                  </a:lnTo>
                  <a:lnTo>
                    <a:pt x="1556" y="404"/>
                  </a:lnTo>
                  <a:lnTo>
                    <a:pt x="1556" y="390"/>
                  </a:lnTo>
                  <a:lnTo>
                    <a:pt x="1561" y="384"/>
                  </a:lnTo>
                  <a:lnTo>
                    <a:pt x="1559" y="374"/>
                  </a:lnTo>
                  <a:lnTo>
                    <a:pt x="1563" y="367"/>
                  </a:lnTo>
                  <a:lnTo>
                    <a:pt x="1567" y="357"/>
                  </a:lnTo>
                  <a:lnTo>
                    <a:pt x="1573" y="356"/>
                  </a:lnTo>
                  <a:lnTo>
                    <a:pt x="1570" y="350"/>
                  </a:lnTo>
                  <a:lnTo>
                    <a:pt x="1569" y="345"/>
                  </a:lnTo>
                  <a:lnTo>
                    <a:pt x="1564" y="342"/>
                  </a:lnTo>
                  <a:lnTo>
                    <a:pt x="1569" y="340"/>
                  </a:lnTo>
                  <a:lnTo>
                    <a:pt x="1569" y="339"/>
                  </a:lnTo>
                  <a:lnTo>
                    <a:pt x="1563" y="331"/>
                  </a:lnTo>
                  <a:lnTo>
                    <a:pt x="1550" y="325"/>
                  </a:lnTo>
                  <a:lnTo>
                    <a:pt x="1545" y="325"/>
                  </a:lnTo>
                  <a:lnTo>
                    <a:pt x="1535" y="326"/>
                  </a:lnTo>
                  <a:lnTo>
                    <a:pt x="1521" y="332"/>
                  </a:lnTo>
                  <a:lnTo>
                    <a:pt x="1516" y="332"/>
                  </a:lnTo>
                  <a:lnTo>
                    <a:pt x="1521" y="325"/>
                  </a:lnTo>
                  <a:lnTo>
                    <a:pt x="1508" y="319"/>
                  </a:lnTo>
                  <a:lnTo>
                    <a:pt x="1527" y="315"/>
                  </a:lnTo>
                  <a:lnTo>
                    <a:pt x="1507" y="315"/>
                  </a:lnTo>
                  <a:lnTo>
                    <a:pt x="1504" y="319"/>
                  </a:lnTo>
                  <a:lnTo>
                    <a:pt x="1499" y="320"/>
                  </a:lnTo>
                  <a:lnTo>
                    <a:pt x="1491" y="319"/>
                  </a:lnTo>
                  <a:lnTo>
                    <a:pt x="1488" y="315"/>
                  </a:lnTo>
                  <a:lnTo>
                    <a:pt x="1499" y="312"/>
                  </a:lnTo>
                  <a:lnTo>
                    <a:pt x="1516" y="303"/>
                  </a:lnTo>
                  <a:lnTo>
                    <a:pt x="1522" y="295"/>
                  </a:lnTo>
                  <a:lnTo>
                    <a:pt x="1530" y="295"/>
                  </a:lnTo>
                  <a:lnTo>
                    <a:pt x="1536" y="286"/>
                  </a:lnTo>
                  <a:lnTo>
                    <a:pt x="1558" y="275"/>
                  </a:lnTo>
                  <a:lnTo>
                    <a:pt x="1561" y="277"/>
                  </a:lnTo>
                  <a:lnTo>
                    <a:pt x="1563" y="270"/>
                  </a:lnTo>
                  <a:lnTo>
                    <a:pt x="1578" y="264"/>
                  </a:lnTo>
                  <a:lnTo>
                    <a:pt x="1589" y="255"/>
                  </a:lnTo>
                  <a:lnTo>
                    <a:pt x="1603" y="255"/>
                  </a:lnTo>
                  <a:lnTo>
                    <a:pt x="1636" y="255"/>
                  </a:lnTo>
                  <a:lnTo>
                    <a:pt x="1642" y="256"/>
                  </a:lnTo>
                  <a:lnTo>
                    <a:pt x="1648" y="255"/>
                  </a:lnTo>
                  <a:lnTo>
                    <a:pt x="1671" y="256"/>
                  </a:lnTo>
                  <a:lnTo>
                    <a:pt x="1676" y="256"/>
                  </a:lnTo>
                  <a:lnTo>
                    <a:pt x="1679" y="252"/>
                  </a:lnTo>
                  <a:lnTo>
                    <a:pt x="1685" y="250"/>
                  </a:lnTo>
                  <a:lnTo>
                    <a:pt x="1702" y="255"/>
                  </a:lnTo>
                  <a:lnTo>
                    <a:pt x="1712" y="253"/>
                  </a:lnTo>
                  <a:lnTo>
                    <a:pt x="1721" y="256"/>
                  </a:lnTo>
                  <a:lnTo>
                    <a:pt x="1713" y="258"/>
                  </a:lnTo>
                  <a:lnTo>
                    <a:pt x="1707" y="256"/>
                  </a:lnTo>
                  <a:lnTo>
                    <a:pt x="1705" y="261"/>
                  </a:lnTo>
                  <a:lnTo>
                    <a:pt x="1710" y="263"/>
                  </a:lnTo>
                  <a:lnTo>
                    <a:pt x="1719" y="261"/>
                  </a:lnTo>
                  <a:lnTo>
                    <a:pt x="1729" y="261"/>
                  </a:lnTo>
                  <a:lnTo>
                    <a:pt x="1758" y="260"/>
                  </a:lnTo>
                  <a:lnTo>
                    <a:pt x="1760" y="255"/>
                  </a:lnTo>
                  <a:lnTo>
                    <a:pt x="1749" y="247"/>
                  </a:lnTo>
                  <a:lnTo>
                    <a:pt x="1757" y="242"/>
                  </a:lnTo>
                  <a:lnTo>
                    <a:pt x="1771" y="238"/>
                  </a:lnTo>
                  <a:lnTo>
                    <a:pt x="1775" y="232"/>
                  </a:lnTo>
                  <a:lnTo>
                    <a:pt x="1782" y="230"/>
                  </a:lnTo>
                  <a:lnTo>
                    <a:pt x="1783" y="224"/>
                  </a:lnTo>
                  <a:lnTo>
                    <a:pt x="1799" y="221"/>
                  </a:lnTo>
                  <a:lnTo>
                    <a:pt x="1814" y="221"/>
                  </a:lnTo>
                  <a:lnTo>
                    <a:pt x="1820" y="224"/>
                  </a:lnTo>
                  <a:lnTo>
                    <a:pt x="1831" y="221"/>
                  </a:lnTo>
                  <a:lnTo>
                    <a:pt x="1834" y="221"/>
                  </a:lnTo>
                  <a:lnTo>
                    <a:pt x="1831" y="228"/>
                  </a:lnTo>
                  <a:lnTo>
                    <a:pt x="1830" y="236"/>
                  </a:lnTo>
                  <a:lnTo>
                    <a:pt x="1831" y="239"/>
                  </a:lnTo>
                  <a:lnTo>
                    <a:pt x="1841" y="235"/>
                  </a:lnTo>
                  <a:lnTo>
                    <a:pt x="1853" y="230"/>
                  </a:lnTo>
                  <a:lnTo>
                    <a:pt x="1859" y="224"/>
                  </a:lnTo>
                  <a:lnTo>
                    <a:pt x="1867" y="224"/>
                  </a:lnTo>
                  <a:lnTo>
                    <a:pt x="1875" y="224"/>
                  </a:lnTo>
                  <a:lnTo>
                    <a:pt x="1876" y="216"/>
                  </a:lnTo>
                  <a:lnTo>
                    <a:pt x="1876" y="211"/>
                  </a:lnTo>
                  <a:lnTo>
                    <a:pt x="1887" y="210"/>
                  </a:lnTo>
                  <a:lnTo>
                    <a:pt x="1903" y="211"/>
                  </a:lnTo>
                  <a:lnTo>
                    <a:pt x="1892" y="211"/>
                  </a:lnTo>
                  <a:lnTo>
                    <a:pt x="1889" y="213"/>
                  </a:lnTo>
                  <a:lnTo>
                    <a:pt x="1887" y="213"/>
                  </a:lnTo>
                  <a:lnTo>
                    <a:pt x="1886" y="219"/>
                  </a:lnTo>
                  <a:lnTo>
                    <a:pt x="1886" y="227"/>
                  </a:lnTo>
                  <a:lnTo>
                    <a:pt x="1881" y="232"/>
                  </a:lnTo>
                  <a:lnTo>
                    <a:pt x="1865" y="236"/>
                  </a:lnTo>
                  <a:lnTo>
                    <a:pt x="1856" y="241"/>
                  </a:lnTo>
                  <a:lnTo>
                    <a:pt x="1851" y="244"/>
                  </a:lnTo>
                  <a:lnTo>
                    <a:pt x="1828" y="258"/>
                  </a:lnTo>
                  <a:lnTo>
                    <a:pt x="1806" y="274"/>
                  </a:lnTo>
                  <a:lnTo>
                    <a:pt x="1794" y="275"/>
                  </a:lnTo>
                  <a:lnTo>
                    <a:pt x="1788" y="275"/>
                  </a:lnTo>
                  <a:lnTo>
                    <a:pt x="1786" y="275"/>
                  </a:lnTo>
                  <a:lnTo>
                    <a:pt x="1785" y="280"/>
                  </a:lnTo>
                  <a:lnTo>
                    <a:pt x="1783" y="286"/>
                  </a:lnTo>
                  <a:lnTo>
                    <a:pt x="1777" y="289"/>
                  </a:lnTo>
                  <a:lnTo>
                    <a:pt x="1771" y="292"/>
                  </a:lnTo>
                  <a:lnTo>
                    <a:pt x="1768" y="298"/>
                  </a:lnTo>
                  <a:lnTo>
                    <a:pt x="1768" y="311"/>
                  </a:lnTo>
                  <a:lnTo>
                    <a:pt x="1768" y="319"/>
                  </a:lnTo>
                  <a:lnTo>
                    <a:pt x="1772" y="331"/>
                  </a:lnTo>
                  <a:lnTo>
                    <a:pt x="1775" y="343"/>
                  </a:lnTo>
                  <a:lnTo>
                    <a:pt x="1777" y="348"/>
                  </a:lnTo>
                  <a:lnTo>
                    <a:pt x="1780" y="350"/>
                  </a:lnTo>
                  <a:lnTo>
                    <a:pt x="1777" y="356"/>
                  </a:lnTo>
                  <a:lnTo>
                    <a:pt x="1777" y="364"/>
                  </a:lnTo>
                  <a:lnTo>
                    <a:pt x="1782" y="368"/>
                  </a:lnTo>
                  <a:lnTo>
                    <a:pt x="1783" y="373"/>
                  </a:lnTo>
                  <a:lnTo>
                    <a:pt x="1788" y="368"/>
                  </a:lnTo>
                  <a:lnTo>
                    <a:pt x="1794" y="367"/>
                  </a:lnTo>
                  <a:lnTo>
                    <a:pt x="1797" y="365"/>
                  </a:lnTo>
                  <a:lnTo>
                    <a:pt x="1803" y="357"/>
                  </a:lnTo>
                  <a:lnTo>
                    <a:pt x="1805" y="348"/>
                  </a:lnTo>
                  <a:lnTo>
                    <a:pt x="1806" y="340"/>
                  </a:lnTo>
                  <a:lnTo>
                    <a:pt x="1817" y="340"/>
                  </a:lnTo>
                  <a:lnTo>
                    <a:pt x="1827" y="339"/>
                  </a:lnTo>
                  <a:lnTo>
                    <a:pt x="1828" y="340"/>
                  </a:lnTo>
                  <a:lnTo>
                    <a:pt x="1827" y="332"/>
                  </a:lnTo>
                  <a:lnTo>
                    <a:pt x="1830" y="325"/>
                  </a:lnTo>
                  <a:lnTo>
                    <a:pt x="1851" y="319"/>
                  </a:lnTo>
                  <a:lnTo>
                    <a:pt x="1861" y="319"/>
                  </a:lnTo>
                  <a:lnTo>
                    <a:pt x="1862" y="309"/>
                  </a:lnTo>
                  <a:lnTo>
                    <a:pt x="1867" y="303"/>
                  </a:lnTo>
                  <a:lnTo>
                    <a:pt x="1873" y="301"/>
                  </a:lnTo>
                  <a:lnTo>
                    <a:pt x="1876" y="298"/>
                  </a:lnTo>
                  <a:lnTo>
                    <a:pt x="1868" y="287"/>
                  </a:lnTo>
                  <a:lnTo>
                    <a:pt x="1868" y="281"/>
                  </a:lnTo>
                  <a:lnTo>
                    <a:pt x="1872" y="277"/>
                  </a:lnTo>
                  <a:lnTo>
                    <a:pt x="1875" y="274"/>
                  </a:lnTo>
                  <a:lnTo>
                    <a:pt x="1867" y="274"/>
                  </a:lnTo>
                  <a:lnTo>
                    <a:pt x="1861" y="275"/>
                  </a:lnTo>
                  <a:lnTo>
                    <a:pt x="1858" y="274"/>
                  </a:lnTo>
                  <a:lnTo>
                    <a:pt x="1861" y="269"/>
                  </a:lnTo>
                  <a:lnTo>
                    <a:pt x="1867" y="263"/>
                  </a:lnTo>
                  <a:lnTo>
                    <a:pt x="1875" y="260"/>
                  </a:lnTo>
                  <a:lnTo>
                    <a:pt x="1876" y="253"/>
                  </a:lnTo>
                  <a:lnTo>
                    <a:pt x="1878" y="246"/>
                  </a:lnTo>
                  <a:lnTo>
                    <a:pt x="1890" y="247"/>
                  </a:lnTo>
                  <a:lnTo>
                    <a:pt x="1900" y="247"/>
                  </a:lnTo>
                  <a:lnTo>
                    <a:pt x="1917" y="238"/>
                  </a:lnTo>
                  <a:lnTo>
                    <a:pt x="1913" y="246"/>
                  </a:lnTo>
                  <a:lnTo>
                    <a:pt x="1915" y="247"/>
                  </a:lnTo>
                  <a:lnTo>
                    <a:pt x="1920" y="246"/>
                  </a:lnTo>
                  <a:lnTo>
                    <a:pt x="1927" y="239"/>
                  </a:lnTo>
                  <a:lnTo>
                    <a:pt x="1954" y="238"/>
                  </a:lnTo>
                  <a:lnTo>
                    <a:pt x="1971" y="249"/>
                  </a:lnTo>
                  <a:lnTo>
                    <a:pt x="1976" y="239"/>
                  </a:lnTo>
                  <a:lnTo>
                    <a:pt x="1983" y="236"/>
                  </a:lnTo>
                  <a:lnTo>
                    <a:pt x="1994" y="235"/>
                  </a:lnTo>
                  <a:lnTo>
                    <a:pt x="1997" y="228"/>
                  </a:lnTo>
                  <a:lnTo>
                    <a:pt x="2027" y="218"/>
                  </a:lnTo>
                  <a:lnTo>
                    <a:pt x="2038" y="218"/>
                  </a:lnTo>
                  <a:lnTo>
                    <a:pt x="2052" y="213"/>
                  </a:lnTo>
                  <a:lnTo>
                    <a:pt x="2064" y="207"/>
                  </a:lnTo>
                  <a:lnTo>
                    <a:pt x="2066" y="210"/>
                  </a:lnTo>
                  <a:lnTo>
                    <a:pt x="2077" y="211"/>
                  </a:lnTo>
                  <a:lnTo>
                    <a:pt x="2091" y="216"/>
                  </a:lnTo>
                  <a:lnTo>
                    <a:pt x="2094" y="216"/>
                  </a:lnTo>
                  <a:lnTo>
                    <a:pt x="2091" y="204"/>
                  </a:lnTo>
                  <a:lnTo>
                    <a:pt x="2086" y="194"/>
                  </a:lnTo>
                  <a:lnTo>
                    <a:pt x="2078" y="183"/>
                  </a:lnTo>
                  <a:lnTo>
                    <a:pt x="2069" y="180"/>
                  </a:lnTo>
                  <a:lnTo>
                    <a:pt x="2056" y="182"/>
                  </a:lnTo>
                  <a:lnTo>
                    <a:pt x="2052" y="182"/>
                  </a:lnTo>
                  <a:lnTo>
                    <a:pt x="2049" y="179"/>
                  </a:lnTo>
                  <a:lnTo>
                    <a:pt x="2032" y="182"/>
                  </a:lnTo>
                  <a:lnTo>
                    <a:pt x="2045" y="177"/>
                  </a:lnTo>
                  <a:lnTo>
                    <a:pt x="2070" y="179"/>
                  </a:lnTo>
                  <a:lnTo>
                    <a:pt x="2078" y="180"/>
                  </a:lnTo>
                  <a:lnTo>
                    <a:pt x="2094" y="180"/>
                  </a:lnTo>
                  <a:lnTo>
                    <a:pt x="2094" y="179"/>
                  </a:lnTo>
                  <a:lnTo>
                    <a:pt x="2097" y="179"/>
                  </a:lnTo>
                  <a:lnTo>
                    <a:pt x="2097" y="180"/>
                  </a:lnTo>
                  <a:lnTo>
                    <a:pt x="2104" y="169"/>
                  </a:lnTo>
                  <a:lnTo>
                    <a:pt x="2111" y="163"/>
                  </a:lnTo>
                  <a:lnTo>
                    <a:pt x="2114" y="157"/>
                  </a:lnTo>
                  <a:lnTo>
                    <a:pt x="2118" y="160"/>
                  </a:lnTo>
                  <a:lnTo>
                    <a:pt x="2123" y="171"/>
                  </a:lnTo>
                  <a:lnTo>
                    <a:pt x="2156" y="171"/>
                  </a:lnTo>
                  <a:lnTo>
                    <a:pt x="2160" y="173"/>
                  </a:lnTo>
                  <a:lnTo>
                    <a:pt x="2165" y="180"/>
                  </a:lnTo>
                  <a:lnTo>
                    <a:pt x="2173" y="182"/>
                  </a:lnTo>
                  <a:lnTo>
                    <a:pt x="2181" y="182"/>
                  </a:lnTo>
                  <a:lnTo>
                    <a:pt x="2188" y="187"/>
                  </a:lnTo>
                  <a:lnTo>
                    <a:pt x="2191" y="187"/>
                  </a:lnTo>
                  <a:lnTo>
                    <a:pt x="2195" y="183"/>
                  </a:lnTo>
                  <a:lnTo>
                    <a:pt x="2198" y="190"/>
                  </a:lnTo>
                  <a:lnTo>
                    <a:pt x="2204" y="168"/>
                  </a:lnTo>
                  <a:lnTo>
                    <a:pt x="2210" y="168"/>
                  </a:lnTo>
                  <a:lnTo>
                    <a:pt x="2213" y="166"/>
                  </a:lnTo>
                  <a:lnTo>
                    <a:pt x="2218" y="166"/>
                  </a:lnTo>
                  <a:lnTo>
                    <a:pt x="2221" y="166"/>
                  </a:lnTo>
                  <a:lnTo>
                    <a:pt x="2226" y="168"/>
                  </a:lnTo>
                  <a:lnTo>
                    <a:pt x="2235" y="168"/>
                  </a:lnTo>
                  <a:lnTo>
                    <a:pt x="2246" y="162"/>
                  </a:lnTo>
                  <a:lnTo>
                    <a:pt x="2232" y="159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80" name="Freeform 910"/>
            <p:cNvSpPr>
              <a:spLocks/>
            </p:cNvSpPr>
            <p:nvPr/>
          </p:nvSpPr>
          <p:spPr bwMode="auto">
            <a:xfrm>
              <a:off x="1461036" y="2104916"/>
              <a:ext cx="34402" cy="2064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1" y="7"/>
                </a:cxn>
                <a:cxn ang="0">
                  <a:pos x="20" y="11"/>
                </a:cxn>
                <a:cxn ang="0">
                  <a:pos x="20" y="8"/>
                </a:cxn>
                <a:cxn ang="0">
                  <a:pos x="14" y="7"/>
                </a:cxn>
                <a:cxn ang="0">
                  <a:pos x="8" y="2"/>
                </a:cxn>
              </a:cxnLst>
              <a:rect l="0" t="0" r="r" b="b"/>
              <a:pathLst>
                <a:path w="20" h="11">
                  <a:moveTo>
                    <a:pt x="8" y="2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7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14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81" name="Freeform 912"/>
            <p:cNvSpPr>
              <a:spLocks/>
            </p:cNvSpPr>
            <p:nvPr/>
          </p:nvSpPr>
          <p:spPr bwMode="auto">
            <a:xfrm>
              <a:off x="1490279" y="2270054"/>
              <a:ext cx="8600" cy="952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6" y="5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6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6" y="5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82" name="Freeform 913"/>
            <p:cNvSpPr>
              <a:spLocks/>
            </p:cNvSpPr>
            <p:nvPr/>
          </p:nvSpPr>
          <p:spPr bwMode="auto">
            <a:xfrm>
              <a:off x="1469638" y="2255763"/>
              <a:ext cx="15480" cy="9527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4" y="6"/>
                </a:cxn>
                <a:cxn ang="0">
                  <a:pos x="9" y="5"/>
                </a:cxn>
              </a:cxnLst>
              <a:rect l="0" t="0" r="r" b="b"/>
              <a:pathLst>
                <a:path w="9" h="6">
                  <a:moveTo>
                    <a:pt x="9" y="5"/>
                  </a:moveTo>
                  <a:lnTo>
                    <a:pt x="9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4" y="6"/>
                  </a:lnTo>
                  <a:lnTo>
                    <a:pt x="9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83" name="Freeform 914"/>
            <p:cNvSpPr>
              <a:spLocks/>
            </p:cNvSpPr>
            <p:nvPr/>
          </p:nvSpPr>
          <p:spPr bwMode="auto">
            <a:xfrm>
              <a:off x="1543601" y="2177958"/>
              <a:ext cx="20641" cy="20642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6" y="11"/>
                </a:cxn>
                <a:cxn ang="0">
                  <a:pos x="12" y="9"/>
                </a:cxn>
              </a:cxnLst>
              <a:rect l="0" t="0" r="r" b="b"/>
              <a:pathLst>
                <a:path w="12" h="11">
                  <a:moveTo>
                    <a:pt x="12" y="9"/>
                  </a:moveTo>
                  <a:lnTo>
                    <a:pt x="11" y="8"/>
                  </a:lnTo>
                  <a:lnTo>
                    <a:pt x="7" y="4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6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84" name="Freeform 915"/>
            <p:cNvSpPr>
              <a:spLocks/>
            </p:cNvSpPr>
            <p:nvPr/>
          </p:nvSpPr>
          <p:spPr bwMode="auto">
            <a:xfrm>
              <a:off x="1531561" y="2328805"/>
              <a:ext cx="43002" cy="2064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5" y="6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9"/>
                </a:cxn>
                <a:cxn ang="0">
                  <a:pos x="9" y="6"/>
                </a:cxn>
                <a:cxn ang="0">
                  <a:pos x="12" y="7"/>
                </a:cxn>
                <a:cxn ang="0">
                  <a:pos x="17" y="7"/>
                </a:cxn>
                <a:cxn ang="0">
                  <a:pos x="19" y="6"/>
                </a:cxn>
                <a:cxn ang="0">
                  <a:pos x="23" y="6"/>
                </a:cxn>
                <a:cxn ang="0">
                  <a:pos x="26" y="6"/>
                </a:cxn>
                <a:cxn ang="0">
                  <a:pos x="26" y="3"/>
                </a:cxn>
                <a:cxn ang="0">
                  <a:pos x="26" y="3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0" y="1"/>
                </a:cxn>
                <a:cxn ang="0">
                  <a:pos x="20" y="0"/>
                </a:cxn>
                <a:cxn ang="0">
                  <a:pos x="17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6" h="12">
                  <a:moveTo>
                    <a:pt x="9" y="3"/>
                  </a:moveTo>
                  <a:lnTo>
                    <a:pt x="9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9"/>
                  </a:lnTo>
                  <a:lnTo>
                    <a:pt x="9" y="6"/>
                  </a:lnTo>
                  <a:lnTo>
                    <a:pt x="12" y="7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85" name="Freeform 916"/>
            <p:cNvSpPr>
              <a:spLocks/>
            </p:cNvSpPr>
            <p:nvPr/>
          </p:nvSpPr>
          <p:spPr bwMode="auto">
            <a:xfrm>
              <a:off x="1579724" y="2328805"/>
              <a:ext cx="3440" cy="158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86" name="Freeform 917"/>
            <p:cNvSpPr>
              <a:spLocks/>
            </p:cNvSpPr>
            <p:nvPr/>
          </p:nvSpPr>
          <p:spPr bwMode="auto">
            <a:xfrm>
              <a:off x="1579724" y="2290696"/>
              <a:ext cx="101485" cy="3969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2"/>
                </a:cxn>
                <a:cxn ang="0">
                  <a:pos x="16" y="18"/>
                </a:cxn>
                <a:cxn ang="0">
                  <a:pos x="38" y="14"/>
                </a:cxn>
                <a:cxn ang="0">
                  <a:pos x="41" y="8"/>
                </a:cxn>
                <a:cxn ang="0">
                  <a:pos x="50" y="10"/>
                </a:cxn>
                <a:cxn ang="0">
                  <a:pos x="50" y="10"/>
                </a:cxn>
                <a:cxn ang="0">
                  <a:pos x="55" y="11"/>
                </a:cxn>
                <a:cxn ang="0">
                  <a:pos x="55" y="11"/>
                </a:cxn>
                <a:cxn ang="0">
                  <a:pos x="59" y="13"/>
                </a:cxn>
                <a:cxn ang="0">
                  <a:pos x="58" y="7"/>
                </a:cxn>
                <a:cxn ang="0">
                  <a:pos x="61" y="4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42" y="0"/>
                </a:cxn>
                <a:cxn ang="0">
                  <a:pos x="25" y="10"/>
                </a:cxn>
                <a:cxn ang="0">
                  <a:pos x="16" y="11"/>
                </a:cxn>
                <a:cxn ang="0">
                  <a:pos x="0" y="21"/>
                </a:cxn>
              </a:cxnLst>
              <a:rect l="0" t="0" r="r" b="b"/>
              <a:pathLst>
                <a:path w="61" h="22">
                  <a:moveTo>
                    <a:pt x="0" y="21"/>
                  </a:moveTo>
                  <a:lnTo>
                    <a:pt x="2" y="22"/>
                  </a:lnTo>
                  <a:lnTo>
                    <a:pt x="16" y="18"/>
                  </a:lnTo>
                  <a:lnTo>
                    <a:pt x="38" y="14"/>
                  </a:lnTo>
                  <a:lnTo>
                    <a:pt x="41" y="8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9" y="13"/>
                  </a:lnTo>
                  <a:lnTo>
                    <a:pt x="58" y="7"/>
                  </a:lnTo>
                  <a:lnTo>
                    <a:pt x="61" y="4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25" y="10"/>
                  </a:lnTo>
                  <a:lnTo>
                    <a:pt x="16" y="1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87" name="Freeform 918"/>
            <p:cNvSpPr>
              <a:spLocks/>
            </p:cNvSpPr>
            <p:nvPr/>
          </p:nvSpPr>
          <p:spPr bwMode="auto">
            <a:xfrm>
              <a:off x="1621006" y="2328805"/>
              <a:ext cx="10321" cy="476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0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88" name="Freeform 919"/>
            <p:cNvSpPr>
              <a:spLocks/>
            </p:cNvSpPr>
            <p:nvPr/>
          </p:nvSpPr>
          <p:spPr bwMode="auto">
            <a:xfrm>
              <a:off x="1689810" y="2304988"/>
              <a:ext cx="13761" cy="1111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9" y="3"/>
                </a:cxn>
              </a:cxnLst>
              <a:rect l="0" t="0" r="r" b="b"/>
              <a:pathLst>
                <a:path w="9" h="6">
                  <a:moveTo>
                    <a:pt x="9" y="3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6"/>
                  </a:lnTo>
                  <a:lnTo>
                    <a:pt x="6" y="6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89" name="Freeform 920"/>
            <p:cNvSpPr>
              <a:spLocks/>
            </p:cNvSpPr>
            <p:nvPr/>
          </p:nvSpPr>
          <p:spPr bwMode="auto">
            <a:xfrm>
              <a:off x="1784415" y="2289109"/>
              <a:ext cx="3440" cy="111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2" y="1"/>
                  </a:lnTo>
                  <a:lnTo>
                    <a:pt x="0" y="5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90" name="Freeform 921"/>
            <p:cNvSpPr>
              <a:spLocks/>
            </p:cNvSpPr>
            <p:nvPr/>
          </p:nvSpPr>
          <p:spPr bwMode="auto">
            <a:xfrm>
              <a:off x="1504039" y="2346272"/>
              <a:ext cx="10321" cy="174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3" y="8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91" name="Freeform 922"/>
            <p:cNvSpPr>
              <a:spLocks/>
            </p:cNvSpPr>
            <p:nvPr/>
          </p:nvSpPr>
          <p:spPr bwMode="auto">
            <a:xfrm>
              <a:off x="1479958" y="2360563"/>
              <a:ext cx="15480" cy="1429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9" y="6"/>
                </a:cxn>
                <a:cxn ang="0">
                  <a:pos x="9" y="3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9" y="6"/>
                  </a:lnTo>
                  <a:lnTo>
                    <a:pt x="9" y="3"/>
                  </a:lnTo>
                  <a:lnTo>
                    <a:pt x="8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92" name="Freeform 923"/>
            <p:cNvSpPr>
              <a:spLocks/>
            </p:cNvSpPr>
            <p:nvPr/>
          </p:nvSpPr>
          <p:spPr bwMode="auto">
            <a:xfrm>
              <a:off x="1454156" y="2371678"/>
              <a:ext cx="6880" cy="7939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lnTo>
                    <a:pt x="5" y="5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93" name="Freeform 924"/>
            <p:cNvSpPr>
              <a:spLocks/>
            </p:cNvSpPr>
            <p:nvPr/>
          </p:nvSpPr>
          <p:spPr bwMode="auto">
            <a:xfrm>
              <a:off x="1464477" y="2365327"/>
              <a:ext cx="12041" cy="12703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4" y="5"/>
                </a:cxn>
                <a:cxn ang="0">
                  <a:pos x="7" y="3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7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94" name="Freeform 925"/>
            <p:cNvSpPr>
              <a:spLocks/>
            </p:cNvSpPr>
            <p:nvPr/>
          </p:nvSpPr>
          <p:spPr bwMode="auto">
            <a:xfrm>
              <a:off x="1424915" y="2378030"/>
              <a:ext cx="10321" cy="79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95" name="Freeform 931"/>
            <p:cNvSpPr>
              <a:spLocks/>
            </p:cNvSpPr>
            <p:nvPr/>
          </p:nvSpPr>
          <p:spPr bwMode="auto">
            <a:xfrm>
              <a:off x="2329686" y="2355799"/>
              <a:ext cx="12040" cy="14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96" name="Freeform 932"/>
            <p:cNvSpPr>
              <a:spLocks/>
            </p:cNvSpPr>
            <p:nvPr/>
          </p:nvSpPr>
          <p:spPr bwMode="auto">
            <a:xfrm>
              <a:off x="3349703" y="3202135"/>
              <a:ext cx="8601" cy="1111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5" y="6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6" h="6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6"/>
                  </a:lnTo>
                  <a:lnTo>
                    <a:pt x="6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97" name="Freeform 933"/>
            <p:cNvSpPr>
              <a:spLocks/>
            </p:cNvSpPr>
            <p:nvPr/>
          </p:nvSpPr>
          <p:spPr bwMode="auto">
            <a:xfrm>
              <a:off x="3427108" y="3230716"/>
              <a:ext cx="6880" cy="1111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3" y="6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98" name="Freeform 934"/>
            <p:cNvSpPr>
              <a:spLocks/>
            </p:cNvSpPr>
            <p:nvPr/>
          </p:nvSpPr>
          <p:spPr bwMode="auto">
            <a:xfrm>
              <a:off x="3385826" y="3256122"/>
              <a:ext cx="5160" cy="63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1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99" name="Rectangle 935"/>
            <p:cNvSpPr>
              <a:spLocks noChangeArrowheads="1"/>
            </p:cNvSpPr>
            <p:nvPr/>
          </p:nvSpPr>
          <p:spPr bwMode="auto">
            <a:xfrm>
              <a:off x="3380665" y="3264062"/>
              <a:ext cx="1721" cy="1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00" name="Freeform 936"/>
            <p:cNvSpPr>
              <a:spLocks/>
            </p:cNvSpPr>
            <p:nvPr/>
          </p:nvSpPr>
          <p:spPr bwMode="auto">
            <a:xfrm>
              <a:off x="3361744" y="3257711"/>
              <a:ext cx="18921" cy="1111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1" h="6">
                  <a:moveTo>
                    <a:pt x="11" y="3"/>
                  </a:moveTo>
                  <a:lnTo>
                    <a:pt x="11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01" name="Freeform 937"/>
            <p:cNvSpPr>
              <a:spLocks/>
            </p:cNvSpPr>
            <p:nvPr/>
          </p:nvSpPr>
          <p:spPr bwMode="auto">
            <a:xfrm>
              <a:off x="3451189" y="3360922"/>
              <a:ext cx="6880" cy="794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02" name="Freeform 938"/>
            <p:cNvSpPr>
              <a:spLocks/>
            </p:cNvSpPr>
            <p:nvPr/>
          </p:nvSpPr>
          <p:spPr bwMode="auto">
            <a:xfrm>
              <a:off x="2907639" y="3122741"/>
              <a:ext cx="15480" cy="2540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1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7" y="14"/>
                </a:cxn>
                <a:cxn ang="0">
                  <a:pos x="7" y="13"/>
                </a:cxn>
                <a:cxn ang="0">
                  <a:pos x="9" y="9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9" h="14">
                  <a:moveTo>
                    <a:pt x="0" y="3"/>
                  </a:moveTo>
                  <a:lnTo>
                    <a:pt x="1" y="5"/>
                  </a:lnTo>
                  <a:lnTo>
                    <a:pt x="1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9" y="9"/>
                  </a:lnTo>
                  <a:lnTo>
                    <a:pt x="7" y="6"/>
                  </a:lnTo>
                  <a:lnTo>
                    <a:pt x="6" y="6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03" name="Freeform 939"/>
            <p:cNvSpPr>
              <a:spLocks/>
            </p:cNvSpPr>
            <p:nvPr/>
          </p:nvSpPr>
          <p:spPr bwMode="auto">
            <a:xfrm>
              <a:off x="2835394" y="3062402"/>
              <a:ext cx="8600" cy="1429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8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5" h="8">
                  <a:moveTo>
                    <a:pt x="0" y="5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04" name="Freeform 940"/>
            <p:cNvSpPr>
              <a:spLocks/>
            </p:cNvSpPr>
            <p:nvPr/>
          </p:nvSpPr>
          <p:spPr bwMode="auto">
            <a:xfrm>
              <a:off x="3953458" y="4923388"/>
              <a:ext cx="82565" cy="3017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5" y="3"/>
                </a:cxn>
                <a:cxn ang="0">
                  <a:pos x="41" y="5"/>
                </a:cxn>
                <a:cxn ang="0">
                  <a:pos x="39" y="2"/>
                </a:cxn>
                <a:cxn ang="0">
                  <a:pos x="35" y="0"/>
                </a:cxn>
                <a:cxn ang="0">
                  <a:pos x="30" y="2"/>
                </a:cxn>
                <a:cxn ang="0">
                  <a:pos x="27" y="3"/>
                </a:cxn>
                <a:cxn ang="0">
                  <a:pos x="27" y="5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8" y="6"/>
                </a:cxn>
                <a:cxn ang="0">
                  <a:pos x="13" y="10"/>
                </a:cxn>
                <a:cxn ang="0">
                  <a:pos x="11" y="11"/>
                </a:cxn>
                <a:cxn ang="0">
                  <a:pos x="4" y="8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2" y="14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18" y="13"/>
                </a:cxn>
                <a:cxn ang="0">
                  <a:pos x="21" y="13"/>
                </a:cxn>
                <a:cxn ang="0">
                  <a:pos x="21" y="13"/>
                </a:cxn>
                <a:cxn ang="0">
                  <a:pos x="22" y="17"/>
                </a:cxn>
                <a:cxn ang="0">
                  <a:pos x="28" y="17"/>
                </a:cxn>
                <a:cxn ang="0">
                  <a:pos x="31" y="17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2" y="13"/>
                </a:cxn>
                <a:cxn ang="0">
                  <a:pos x="44" y="11"/>
                </a:cxn>
                <a:cxn ang="0">
                  <a:pos x="49" y="11"/>
                </a:cxn>
                <a:cxn ang="0">
                  <a:pos x="50" y="11"/>
                </a:cxn>
                <a:cxn ang="0">
                  <a:pos x="50" y="10"/>
                </a:cxn>
                <a:cxn ang="0">
                  <a:pos x="49" y="6"/>
                </a:cxn>
                <a:cxn ang="0">
                  <a:pos x="49" y="5"/>
                </a:cxn>
                <a:cxn ang="0">
                  <a:pos x="47" y="3"/>
                </a:cxn>
              </a:cxnLst>
              <a:rect l="0" t="0" r="r" b="b"/>
              <a:pathLst>
                <a:path w="50" h="17">
                  <a:moveTo>
                    <a:pt x="47" y="3"/>
                  </a:moveTo>
                  <a:lnTo>
                    <a:pt x="47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13" y="17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05" name="Freeform 941"/>
            <p:cNvSpPr>
              <a:spLocks/>
            </p:cNvSpPr>
            <p:nvPr/>
          </p:nvSpPr>
          <p:spPr bwMode="auto">
            <a:xfrm>
              <a:off x="3649000" y="4693147"/>
              <a:ext cx="27522" cy="3969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5" y="21"/>
                </a:cxn>
                <a:cxn ang="0">
                  <a:pos x="6" y="22"/>
                </a:cxn>
                <a:cxn ang="0">
                  <a:pos x="11" y="17"/>
                </a:cxn>
                <a:cxn ang="0">
                  <a:pos x="13" y="16"/>
                </a:cxn>
                <a:cxn ang="0">
                  <a:pos x="17" y="16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3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7" y="5"/>
                </a:cxn>
                <a:cxn ang="0">
                  <a:pos x="13" y="0"/>
                </a:cxn>
                <a:cxn ang="0">
                  <a:pos x="6" y="2"/>
                </a:cxn>
              </a:cxnLst>
              <a:rect l="0" t="0" r="r" b="b"/>
              <a:pathLst>
                <a:path w="17" h="22">
                  <a:moveTo>
                    <a:pt x="6" y="2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11" y="17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13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06" name="Freeform 942"/>
            <p:cNvSpPr>
              <a:spLocks/>
            </p:cNvSpPr>
            <p:nvPr/>
          </p:nvSpPr>
          <p:spPr bwMode="auto">
            <a:xfrm>
              <a:off x="3635239" y="4732843"/>
              <a:ext cx="10321" cy="7940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7" h="5">
                  <a:moveTo>
                    <a:pt x="5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07" name="Freeform 943"/>
            <p:cNvSpPr>
              <a:spLocks/>
            </p:cNvSpPr>
            <p:nvPr/>
          </p:nvSpPr>
          <p:spPr bwMode="auto">
            <a:xfrm>
              <a:off x="3630079" y="4763013"/>
              <a:ext cx="5160" cy="79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08" name="Freeform 944"/>
            <p:cNvSpPr>
              <a:spLocks/>
            </p:cNvSpPr>
            <p:nvPr/>
          </p:nvSpPr>
          <p:spPr bwMode="auto">
            <a:xfrm>
              <a:off x="3638679" y="4782068"/>
              <a:ext cx="10321" cy="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09" name="Freeform 945"/>
            <p:cNvSpPr>
              <a:spLocks/>
            </p:cNvSpPr>
            <p:nvPr/>
          </p:nvSpPr>
          <p:spPr bwMode="auto">
            <a:xfrm>
              <a:off x="3619759" y="4836055"/>
              <a:ext cx="25801" cy="412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17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" y="21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7" y="21"/>
                </a:cxn>
                <a:cxn ang="0">
                  <a:pos x="7" y="23"/>
                </a:cxn>
                <a:cxn ang="0">
                  <a:pos x="7" y="23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14" y="23"/>
                </a:cxn>
                <a:cxn ang="0">
                  <a:pos x="14" y="23"/>
                </a:cxn>
                <a:cxn ang="0">
                  <a:pos x="14" y="20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9" y="15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7" y="14"/>
                </a:cxn>
                <a:cxn ang="0">
                  <a:pos x="15" y="10"/>
                </a:cxn>
                <a:cxn ang="0">
                  <a:pos x="14" y="7"/>
                </a:cxn>
                <a:cxn ang="0">
                  <a:pos x="14" y="3"/>
                </a:cxn>
                <a:cxn ang="0">
                  <a:pos x="12" y="0"/>
                </a:cxn>
              </a:cxnLst>
              <a:rect l="0" t="0" r="r" b="b"/>
              <a:pathLst>
                <a:path w="17" h="23">
                  <a:moveTo>
                    <a:pt x="12" y="0"/>
                  </a:moveTo>
                  <a:lnTo>
                    <a:pt x="9" y="0"/>
                  </a:lnTo>
                  <a:lnTo>
                    <a:pt x="6" y="3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9" y="15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5" y="10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10" name="Freeform 946"/>
            <p:cNvSpPr>
              <a:spLocks/>
            </p:cNvSpPr>
            <p:nvPr/>
          </p:nvSpPr>
          <p:spPr bwMode="auto">
            <a:xfrm>
              <a:off x="3624918" y="4882103"/>
              <a:ext cx="8601" cy="111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2" y="0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2" y="6"/>
                  </a:lnTo>
                  <a:lnTo>
                    <a:pt x="5" y="3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11" name="Freeform 947"/>
            <p:cNvSpPr>
              <a:spLocks/>
            </p:cNvSpPr>
            <p:nvPr/>
          </p:nvSpPr>
          <p:spPr bwMode="auto">
            <a:xfrm>
              <a:off x="3624918" y="4896395"/>
              <a:ext cx="8601" cy="6351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12" name="Freeform 948"/>
            <p:cNvSpPr>
              <a:spLocks/>
            </p:cNvSpPr>
            <p:nvPr/>
          </p:nvSpPr>
          <p:spPr bwMode="auto">
            <a:xfrm>
              <a:off x="3624918" y="4921800"/>
              <a:ext cx="20641" cy="30169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6" y="15"/>
                </a:cxn>
                <a:cxn ang="0">
                  <a:pos x="10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11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3" h="17">
                  <a:moveTo>
                    <a:pt x="8" y="3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13" name="Freeform 949"/>
            <p:cNvSpPr>
              <a:spLocks/>
            </p:cNvSpPr>
            <p:nvPr/>
          </p:nvSpPr>
          <p:spPr bwMode="auto">
            <a:xfrm>
              <a:off x="3624918" y="4909098"/>
              <a:ext cx="8601" cy="635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14" name="Freeform 950"/>
            <p:cNvSpPr>
              <a:spLocks/>
            </p:cNvSpPr>
            <p:nvPr/>
          </p:nvSpPr>
          <p:spPr bwMode="auto">
            <a:xfrm>
              <a:off x="3638679" y="4956734"/>
              <a:ext cx="15481" cy="95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15" name="Freeform 951"/>
            <p:cNvSpPr>
              <a:spLocks/>
            </p:cNvSpPr>
            <p:nvPr/>
          </p:nvSpPr>
          <p:spPr bwMode="auto">
            <a:xfrm>
              <a:off x="3652440" y="4967848"/>
              <a:ext cx="6880" cy="476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16" name="Freeform 952"/>
            <p:cNvSpPr>
              <a:spLocks/>
            </p:cNvSpPr>
            <p:nvPr/>
          </p:nvSpPr>
          <p:spPr bwMode="auto">
            <a:xfrm>
              <a:off x="3685122" y="4978964"/>
              <a:ext cx="84284" cy="34933"/>
            </a:xfrm>
            <a:custGeom>
              <a:avLst/>
              <a:gdLst/>
              <a:ahLst/>
              <a:cxnLst>
                <a:cxn ang="0">
                  <a:pos x="22" y="7"/>
                </a:cxn>
                <a:cxn ang="0">
                  <a:pos x="22" y="8"/>
                </a:cxn>
                <a:cxn ang="0">
                  <a:pos x="19" y="10"/>
                </a:cxn>
                <a:cxn ang="0">
                  <a:pos x="17" y="3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8" y="13"/>
                </a:cxn>
                <a:cxn ang="0">
                  <a:pos x="9" y="13"/>
                </a:cxn>
                <a:cxn ang="0">
                  <a:pos x="12" y="11"/>
                </a:cxn>
                <a:cxn ang="0">
                  <a:pos x="9" y="16"/>
                </a:cxn>
                <a:cxn ang="0">
                  <a:pos x="12" y="17"/>
                </a:cxn>
                <a:cxn ang="0">
                  <a:pos x="15" y="16"/>
                </a:cxn>
                <a:cxn ang="0">
                  <a:pos x="15" y="14"/>
                </a:cxn>
                <a:cxn ang="0">
                  <a:pos x="17" y="16"/>
                </a:cxn>
                <a:cxn ang="0">
                  <a:pos x="19" y="16"/>
                </a:cxn>
                <a:cxn ang="0">
                  <a:pos x="20" y="17"/>
                </a:cxn>
                <a:cxn ang="0">
                  <a:pos x="22" y="20"/>
                </a:cxn>
                <a:cxn ang="0">
                  <a:pos x="23" y="20"/>
                </a:cxn>
                <a:cxn ang="0">
                  <a:pos x="25" y="20"/>
                </a:cxn>
                <a:cxn ang="0">
                  <a:pos x="25" y="20"/>
                </a:cxn>
                <a:cxn ang="0">
                  <a:pos x="26" y="19"/>
                </a:cxn>
                <a:cxn ang="0">
                  <a:pos x="33" y="20"/>
                </a:cxn>
                <a:cxn ang="0">
                  <a:pos x="37" y="20"/>
                </a:cxn>
                <a:cxn ang="0">
                  <a:pos x="37" y="17"/>
                </a:cxn>
                <a:cxn ang="0">
                  <a:pos x="42" y="17"/>
                </a:cxn>
                <a:cxn ang="0">
                  <a:pos x="45" y="17"/>
                </a:cxn>
                <a:cxn ang="0">
                  <a:pos x="47" y="17"/>
                </a:cxn>
                <a:cxn ang="0">
                  <a:pos x="50" y="20"/>
                </a:cxn>
                <a:cxn ang="0">
                  <a:pos x="51" y="14"/>
                </a:cxn>
                <a:cxn ang="0">
                  <a:pos x="47" y="14"/>
                </a:cxn>
                <a:cxn ang="0">
                  <a:pos x="45" y="13"/>
                </a:cxn>
                <a:cxn ang="0">
                  <a:pos x="42" y="11"/>
                </a:cxn>
                <a:cxn ang="0">
                  <a:pos x="36" y="11"/>
                </a:cxn>
                <a:cxn ang="0">
                  <a:pos x="34" y="8"/>
                </a:cxn>
                <a:cxn ang="0">
                  <a:pos x="34" y="5"/>
                </a:cxn>
                <a:cxn ang="0">
                  <a:pos x="34" y="2"/>
                </a:cxn>
                <a:cxn ang="0">
                  <a:pos x="33" y="0"/>
                </a:cxn>
                <a:cxn ang="0">
                  <a:pos x="31" y="7"/>
                </a:cxn>
                <a:cxn ang="0">
                  <a:pos x="31" y="10"/>
                </a:cxn>
                <a:cxn ang="0">
                  <a:pos x="25" y="5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7"/>
                </a:cxn>
              </a:cxnLst>
              <a:rect l="0" t="0" r="r" b="b"/>
              <a:pathLst>
                <a:path w="51" h="20">
                  <a:moveTo>
                    <a:pt x="22" y="7"/>
                  </a:moveTo>
                  <a:lnTo>
                    <a:pt x="22" y="7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3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6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7" y="17"/>
                  </a:lnTo>
                  <a:lnTo>
                    <a:pt x="48" y="19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2" y="11"/>
                  </a:lnTo>
                  <a:lnTo>
                    <a:pt x="39" y="13"/>
                  </a:lnTo>
                  <a:lnTo>
                    <a:pt x="36" y="11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26" y="8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17" name="Freeform 953"/>
            <p:cNvSpPr>
              <a:spLocks/>
            </p:cNvSpPr>
            <p:nvPr/>
          </p:nvSpPr>
          <p:spPr bwMode="auto">
            <a:xfrm>
              <a:off x="3741885" y="4958321"/>
              <a:ext cx="41282" cy="5557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5" y="18"/>
                </a:cxn>
                <a:cxn ang="0">
                  <a:pos x="5" y="18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8" y="22"/>
                </a:cxn>
                <a:cxn ang="0">
                  <a:pos x="9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1" y="24"/>
                </a:cxn>
                <a:cxn ang="0">
                  <a:pos x="11" y="24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17" y="25"/>
                </a:cxn>
                <a:cxn ang="0">
                  <a:pos x="16" y="30"/>
                </a:cxn>
                <a:cxn ang="0">
                  <a:pos x="16" y="31"/>
                </a:cxn>
                <a:cxn ang="0">
                  <a:pos x="16" y="31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5" h="31">
                  <a:moveTo>
                    <a:pt x="6" y="2"/>
                  </a:moveTo>
                  <a:lnTo>
                    <a:pt x="6" y="2"/>
                  </a:lnTo>
                  <a:lnTo>
                    <a:pt x="0" y="2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7" y="25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18" name="Freeform 954"/>
            <p:cNvSpPr>
              <a:spLocks/>
            </p:cNvSpPr>
            <p:nvPr/>
          </p:nvSpPr>
          <p:spPr bwMode="auto">
            <a:xfrm>
              <a:off x="3783167" y="4958321"/>
              <a:ext cx="86005" cy="68279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3" y="2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5" y="33"/>
                </a:cxn>
                <a:cxn ang="0">
                  <a:pos x="6" y="31"/>
                </a:cxn>
                <a:cxn ang="0">
                  <a:pos x="9" y="33"/>
                </a:cxn>
                <a:cxn ang="0">
                  <a:pos x="11" y="31"/>
                </a:cxn>
                <a:cxn ang="0">
                  <a:pos x="14" y="33"/>
                </a:cxn>
                <a:cxn ang="0">
                  <a:pos x="20" y="35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3" y="38"/>
                </a:cxn>
                <a:cxn ang="0">
                  <a:pos x="25" y="38"/>
                </a:cxn>
                <a:cxn ang="0">
                  <a:pos x="25" y="38"/>
                </a:cxn>
                <a:cxn ang="0">
                  <a:pos x="25" y="35"/>
                </a:cxn>
                <a:cxn ang="0">
                  <a:pos x="26" y="35"/>
                </a:cxn>
                <a:cxn ang="0">
                  <a:pos x="28" y="35"/>
                </a:cxn>
                <a:cxn ang="0">
                  <a:pos x="39" y="35"/>
                </a:cxn>
                <a:cxn ang="0">
                  <a:pos x="42" y="35"/>
                </a:cxn>
                <a:cxn ang="0">
                  <a:pos x="45" y="35"/>
                </a:cxn>
                <a:cxn ang="0">
                  <a:pos x="48" y="33"/>
                </a:cxn>
                <a:cxn ang="0">
                  <a:pos x="51" y="28"/>
                </a:cxn>
                <a:cxn ang="0">
                  <a:pos x="50" y="27"/>
                </a:cxn>
                <a:cxn ang="0">
                  <a:pos x="40" y="27"/>
                </a:cxn>
                <a:cxn ang="0">
                  <a:pos x="37" y="25"/>
                </a:cxn>
                <a:cxn ang="0">
                  <a:pos x="34" y="25"/>
                </a:cxn>
                <a:cxn ang="0">
                  <a:pos x="28" y="24"/>
                </a:cxn>
                <a:cxn ang="0">
                  <a:pos x="23" y="22"/>
                </a:cxn>
                <a:cxn ang="0">
                  <a:pos x="19" y="19"/>
                </a:cxn>
                <a:cxn ang="0">
                  <a:pos x="14" y="16"/>
                </a:cxn>
                <a:cxn ang="0">
                  <a:pos x="5" y="10"/>
                </a:cxn>
                <a:cxn ang="0">
                  <a:pos x="5" y="5"/>
                </a:cxn>
              </a:cxnLst>
              <a:rect l="0" t="0" r="r" b="b"/>
              <a:pathLst>
                <a:path w="51" h="38">
                  <a:moveTo>
                    <a:pt x="5" y="4"/>
                  </a:moveTo>
                  <a:lnTo>
                    <a:pt x="5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4" y="33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6" y="36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8" y="35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0" y="27"/>
                  </a:lnTo>
                  <a:lnTo>
                    <a:pt x="48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7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6" y="13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19" name="Rectangle 955"/>
            <p:cNvSpPr>
              <a:spLocks noChangeArrowheads="1"/>
            </p:cNvSpPr>
            <p:nvPr/>
          </p:nvSpPr>
          <p:spPr bwMode="auto">
            <a:xfrm>
              <a:off x="3783167" y="5013897"/>
              <a:ext cx="1721" cy="1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20" name="Freeform 956"/>
            <p:cNvSpPr>
              <a:spLocks/>
            </p:cNvSpPr>
            <p:nvPr/>
          </p:nvSpPr>
          <p:spPr bwMode="auto">
            <a:xfrm>
              <a:off x="3750486" y="5013897"/>
              <a:ext cx="46442" cy="2381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7" y="10"/>
                </a:cxn>
                <a:cxn ang="0">
                  <a:pos x="17" y="10"/>
                </a:cxn>
                <a:cxn ang="0">
                  <a:pos x="19" y="11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4" y="13"/>
                </a:cxn>
                <a:cxn ang="0">
                  <a:pos x="24" y="13"/>
                </a:cxn>
                <a:cxn ang="0">
                  <a:pos x="27" y="13"/>
                </a:cxn>
                <a:cxn ang="0">
                  <a:pos x="27" y="13"/>
                </a:cxn>
                <a:cxn ang="0">
                  <a:pos x="27" y="13"/>
                </a:cxn>
                <a:cxn ang="0">
                  <a:pos x="27" y="10"/>
                </a:cxn>
                <a:cxn ang="0">
                  <a:pos x="27" y="10"/>
                </a:cxn>
                <a:cxn ang="0">
                  <a:pos x="24" y="5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19" y="0"/>
                </a:cxn>
              </a:cxnLst>
              <a:rect l="0" t="0" r="r" b="b"/>
              <a:pathLst>
                <a:path w="27" h="13">
                  <a:moveTo>
                    <a:pt x="19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21" name="Rectangle 957"/>
            <p:cNvSpPr>
              <a:spLocks noChangeArrowheads="1"/>
            </p:cNvSpPr>
            <p:nvPr/>
          </p:nvSpPr>
          <p:spPr bwMode="auto">
            <a:xfrm>
              <a:off x="3767687" y="5013897"/>
              <a:ext cx="1720" cy="15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22" name="Freeform 958"/>
            <p:cNvSpPr>
              <a:spLocks/>
            </p:cNvSpPr>
            <p:nvPr/>
          </p:nvSpPr>
          <p:spPr bwMode="auto">
            <a:xfrm>
              <a:off x="3666201" y="4986903"/>
              <a:ext cx="13761" cy="635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8" y="3"/>
                </a:cxn>
                <a:cxn ang="0">
                  <a:pos x="8" y="0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23" name="Freeform 959"/>
            <p:cNvSpPr>
              <a:spLocks/>
            </p:cNvSpPr>
            <p:nvPr/>
          </p:nvSpPr>
          <p:spPr bwMode="auto">
            <a:xfrm>
              <a:off x="3872612" y="5002781"/>
              <a:ext cx="22362" cy="952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3" y="2"/>
                </a:cxn>
                <a:cxn ang="0">
                  <a:pos x="11" y="0"/>
                </a:cxn>
              </a:cxnLst>
              <a:rect l="0" t="0" r="r" b="b"/>
              <a:pathLst>
                <a:path w="13" h="5">
                  <a:moveTo>
                    <a:pt x="11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24" name="Freeform 960"/>
            <p:cNvSpPr>
              <a:spLocks/>
            </p:cNvSpPr>
            <p:nvPr/>
          </p:nvSpPr>
          <p:spPr bwMode="auto">
            <a:xfrm>
              <a:off x="3802089" y="5026600"/>
              <a:ext cx="17201" cy="1270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1" y="6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9" y="3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11" h="7">
                  <a:moveTo>
                    <a:pt x="1" y="3"/>
                  </a:move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25" name="Freeform 961"/>
            <p:cNvSpPr>
              <a:spLocks/>
            </p:cNvSpPr>
            <p:nvPr/>
          </p:nvSpPr>
          <p:spPr bwMode="auto">
            <a:xfrm>
              <a:off x="5838684" y="2630501"/>
              <a:ext cx="3440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26" name="Freeform 962"/>
            <p:cNvSpPr>
              <a:spLocks/>
            </p:cNvSpPr>
            <p:nvPr/>
          </p:nvSpPr>
          <p:spPr bwMode="auto">
            <a:xfrm>
              <a:off x="5838684" y="2630501"/>
              <a:ext cx="3440" cy="15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27" name="Freeform 963"/>
            <p:cNvSpPr>
              <a:spLocks/>
            </p:cNvSpPr>
            <p:nvPr/>
          </p:nvSpPr>
          <p:spPr bwMode="auto">
            <a:xfrm>
              <a:off x="5835244" y="2620974"/>
              <a:ext cx="3440" cy="31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28" name="Freeform 964"/>
            <p:cNvSpPr>
              <a:spLocks/>
            </p:cNvSpPr>
            <p:nvPr/>
          </p:nvSpPr>
          <p:spPr bwMode="auto">
            <a:xfrm>
              <a:off x="5835244" y="2620974"/>
              <a:ext cx="3440" cy="31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29" name="Freeform 965"/>
            <p:cNvSpPr>
              <a:spLocks/>
            </p:cNvSpPr>
            <p:nvPr/>
          </p:nvSpPr>
          <p:spPr bwMode="auto">
            <a:xfrm>
              <a:off x="5833523" y="2616210"/>
              <a:ext cx="1721" cy="317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30" name="Freeform 966"/>
            <p:cNvSpPr>
              <a:spLocks/>
            </p:cNvSpPr>
            <p:nvPr/>
          </p:nvSpPr>
          <p:spPr bwMode="auto">
            <a:xfrm>
              <a:off x="5833523" y="2616210"/>
              <a:ext cx="1721" cy="317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31" name="Freeform 967"/>
            <p:cNvSpPr>
              <a:spLocks/>
            </p:cNvSpPr>
            <p:nvPr/>
          </p:nvSpPr>
          <p:spPr bwMode="auto">
            <a:xfrm>
              <a:off x="5830083" y="2609859"/>
              <a:ext cx="0" cy="47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32" name="Freeform 968"/>
            <p:cNvSpPr>
              <a:spLocks/>
            </p:cNvSpPr>
            <p:nvPr/>
          </p:nvSpPr>
          <p:spPr bwMode="auto">
            <a:xfrm>
              <a:off x="5830083" y="2609859"/>
              <a:ext cx="0" cy="47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33" name="Freeform 969"/>
            <p:cNvSpPr>
              <a:spLocks/>
            </p:cNvSpPr>
            <p:nvPr/>
          </p:nvSpPr>
          <p:spPr bwMode="auto">
            <a:xfrm>
              <a:off x="5824923" y="2614622"/>
              <a:ext cx="5160" cy="158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34" name="Freeform 970"/>
            <p:cNvSpPr>
              <a:spLocks/>
            </p:cNvSpPr>
            <p:nvPr/>
          </p:nvSpPr>
          <p:spPr bwMode="auto">
            <a:xfrm>
              <a:off x="5824923" y="2614622"/>
              <a:ext cx="5160" cy="158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35" name="Freeform 84"/>
            <p:cNvSpPr>
              <a:spLocks/>
            </p:cNvSpPr>
            <p:nvPr/>
          </p:nvSpPr>
          <p:spPr bwMode="auto">
            <a:xfrm>
              <a:off x="5732595" y="2469437"/>
              <a:ext cx="149686" cy="71380"/>
            </a:xfrm>
            <a:custGeom>
              <a:avLst/>
              <a:gdLst>
                <a:gd name="T0" fmla="*/ 2147483647 w 90"/>
                <a:gd name="T1" fmla="*/ 0 h 40"/>
                <a:gd name="T2" fmla="*/ 2147483647 w 90"/>
                <a:gd name="T3" fmla="*/ 2147483647 h 40"/>
                <a:gd name="T4" fmla="*/ 2147483647 w 90"/>
                <a:gd name="T5" fmla="*/ 2147483647 h 40"/>
                <a:gd name="T6" fmla="*/ 2147483647 w 90"/>
                <a:gd name="T7" fmla="*/ 2147483647 h 40"/>
                <a:gd name="T8" fmla="*/ 2147483647 w 90"/>
                <a:gd name="T9" fmla="*/ 2147483647 h 40"/>
                <a:gd name="T10" fmla="*/ 2147483647 w 90"/>
                <a:gd name="T11" fmla="*/ 2147483647 h 40"/>
                <a:gd name="T12" fmla="*/ 2147483647 w 90"/>
                <a:gd name="T13" fmla="*/ 2147483647 h 40"/>
                <a:gd name="T14" fmla="*/ 2147483647 w 90"/>
                <a:gd name="T15" fmla="*/ 2147483647 h 40"/>
                <a:gd name="T16" fmla="*/ 2147483647 w 90"/>
                <a:gd name="T17" fmla="*/ 2147483647 h 40"/>
                <a:gd name="T18" fmla="*/ 2147483647 w 90"/>
                <a:gd name="T19" fmla="*/ 2147483647 h 40"/>
                <a:gd name="T20" fmla="*/ 2147483647 w 90"/>
                <a:gd name="T21" fmla="*/ 2147483647 h 40"/>
                <a:gd name="T22" fmla="*/ 0 w 90"/>
                <a:gd name="T23" fmla="*/ 2147483647 h 40"/>
                <a:gd name="T24" fmla="*/ 2147483647 w 90"/>
                <a:gd name="T25" fmla="*/ 2147483647 h 40"/>
                <a:gd name="T26" fmla="*/ 0 w 90"/>
                <a:gd name="T27" fmla="*/ 2147483647 h 40"/>
                <a:gd name="T28" fmla="*/ 2147483647 w 90"/>
                <a:gd name="T29" fmla="*/ 2147483647 h 40"/>
                <a:gd name="T30" fmla="*/ 2147483647 w 90"/>
                <a:gd name="T31" fmla="*/ 2147483647 h 40"/>
                <a:gd name="T32" fmla="*/ 2147483647 w 90"/>
                <a:gd name="T33" fmla="*/ 2147483647 h 40"/>
                <a:gd name="T34" fmla="*/ 2147483647 w 90"/>
                <a:gd name="T35" fmla="*/ 2147483647 h 40"/>
                <a:gd name="T36" fmla="*/ 2147483647 w 90"/>
                <a:gd name="T37" fmla="*/ 2147483647 h 40"/>
                <a:gd name="T38" fmla="*/ 2147483647 w 90"/>
                <a:gd name="T39" fmla="*/ 2147483647 h 40"/>
                <a:gd name="T40" fmla="*/ 2147483647 w 90"/>
                <a:gd name="T41" fmla="*/ 2147483647 h 40"/>
                <a:gd name="T42" fmla="*/ 2147483647 w 90"/>
                <a:gd name="T43" fmla="*/ 2147483647 h 40"/>
                <a:gd name="T44" fmla="*/ 2147483647 w 90"/>
                <a:gd name="T45" fmla="*/ 2147483647 h 40"/>
                <a:gd name="T46" fmla="*/ 2147483647 w 90"/>
                <a:gd name="T47" fmla="*/ 2147483647 h 40"/>
                <a:gd name="T48" fmla="*/ 2147483647 w 90"/>
                <a:gd name="T49" fmla="*/ 2147483647 h 40"/>
                <a:gd name="T50" fmla="*/ 2147483647 w 90"/>
                <a:gd name="T51" fmla="*/ 2147483647 h 40"/>
                <a:gd name="T52" fmla="*/ 2147483647 w 90"/>
                <a:gd name="T53" fmla="*/ 2147483647 h 40"/>
                <a:gd name="T54" fmla="*/ 2147483647 w 90"/>
                <a:gd name="T55" fmla="*/ 2147483647 h 40"/>
                <a:gd name="T56" fmla="*/ 2147483647 w 90"/>
                <a:gd name="T57" fmla="*/ 2147483647 h 40"/>
                <a:gd name="T58" fmla="*/ 2147483647 w 90"/>
                <a:gd name="T59" fmla="*/ 2147483647 h 40"/>
                <a:gd name="T60" fmla="*/ 2147483647 w 90"/>
                <a:gd name="T61" fmla="*/ 2147483647 h 40"/>
                <a:gd name="T62" fmla="*/ 2147483647 w 90"/>
                <a:gd name="T63" fmla="*/ 2147483647 h 40"/>
                <a:gd name="T64" fmla="*/ 2147483647 w 90"/>
                <a:gd name="T65" fmla="*/ 2147483647 h 40"/>
                <a:gd name="T66" fmla="*/ 2147483647 w 90"/>
                <a:gd name="T67" fmla="*/ 2147483647 h 40"/>
                <a:gd name="T68" fmla="*/ 2147483647 w 90"/>
                <a:gd name="T69" fmla="*/ 2147483647 h 40"/>
                <a:gd name="T70" fmla="*/ 2147483647 w 90"/>
                <a:gd name="T71" fmla="*/ 0 h 40"/>
                <a:gd name="T72" fmla="*/ 2147483647 w 90"/>
                <a:gd name="T73" fmla="*/ 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"/>
                <a:gd name="T112" fmla="*/ 0 h 40"/>
                <a:gd name="T113" fmla="*/ 90 w 90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" h="40">
                  <a:moveTo>
                    <a:pt x="66" y="0"/>
                  </a:moveTo>
                  <a:lnTo>
                    <a:pt x="59" y="3"/>
                  </a:lnTo>
                  <a:lnTo>
                    <a:pt x="55" y="6"/>
                  </a:lnTo>
                  <a:lnTo>
                    <a:pt x="42" y="9"/>
                  </a:lnTo>
                  <a:lnTo>
                    <a:pt x="38" y="8"/>
                  </a:lnTo>
                  <a:lnTo>
                    <a:pt x="33" y="11"/>
                  </a:lnTo>
                  <a:lnTo>
                    <a:pt x="27" y="14"/>
                  </a:lnTo>
                  <a:lnTo>
                    <a:pt x="20" y="15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3" y="28"/>
                  </a:lnTo>
                  <a:lnTo>
                    <a:pt x="2" y="29"/>
                  </a:lnTo>
                  <a:lnTo>
                    <a:pt x="7" y="34"/>
                  </a:lnTo>
                  <a:lnTo>
                    <a:pt x="17" y="39"/>
                  </a:lnTo>
                  <a:lnTo>
                    <a:pt x="24" y="40"/>
                  </a:lnTo>
                  <a:lnTo>
                    <a:pt x="33" y="39"/>
                  </a:lnTo>
                  <a:lnTo>
                    <a:pt x="39" y="37"/>
                  </a:lnTo>
                  <a:lnTo>
                    <a:pt x="44" y="36"/>
                  </a:lnTo>
                  <a:lnTo>
                    <a:pt x="52" y="36"/>
                  </a:lnTo>
                  <a:lnTo>
                    <a:pt x="61" y="34"/>
                  </a:lnTo>
                  <a:lnTo>
                    <a:pt x="67" y="29"/>
                  </a:lnTo>
                  <a:lnTo>
                    <a:pt x="72" y="23"/>
                  </a:lnTo>
                  <a:lnTo>
                    <a:pt x="76" y="20"/>
                  </a:lnTo>
                  <a:lnTo>
                    <a:pt x="83" y="15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89" y="8"/>
                  </a:lnTo>
                  <a:lnTo>
                    <a:pt x="86" y="6"/>
                  </a:lnTo>
                  <a:lnTo>
                    <a:pt x="81" y="4"/>
                  </a:lnTo>
                  <a:lnTo>
                    <a:pt x="72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36" name="Freeform 87"/>
            <p:cNvSpPr>
              <a:spLocks/>
            </p:cNvSpPr>
            <p:nvPr/>
          </p:nvSpPr>
          <p:spPr bwMode="auto">
            <a:xfrm>
              <a:off x="5576255" y="2464084"/>
              <a:ext cx="172972" cy="60673"/>
            </a:xfrm>
            <a:custGeom>
              <a:avLst/>
              <a:gdLst>
                <a:gd name="T0" fmla="*/ 2147483647 w 104"/>
                <a:gd name="T1" fmla="*/ 2147483647 h 34"/>
                <a:gd name="T2" fmla="*/ 2147483647 w 104"/>
                <a:gd name="T3" fmla="*/ 2147483647 h 34"/>
                <a:gd name="T4" fmla="*/ 2147483647 w 104"/>
                <a:gd name="T5" fmla="*/ 0 h 34"/>
                <a:gd name="T6" fmla="*/ 2147483647 w 104"/>
                <a:gd name="T7" fmla="*/ 0 h 34"/>
                <a:gd name="T8" fmla="*/ 2147483647 w 104"/>
                <a:gd name="T9" fmla="*/ 2147483647 h 34"/>
                <a:gd name="T10" fmla="*/ 2147483647 w 104"/>
                <a:gd name="T11" fmla="*/ 2147483647 h 34"/>
                <a:gd name="T12" fmla="*/ 2147483647 w 104"/>
                <a:gd name="T13" fmla="*/ 2147483647 h 34"/>
                <a:gd name="T14" fmla="*/ 2147483647 w 104"/>
                <a:gd name="T15" fmla="*/ 2147483647 h 34"/>
                <a:gd name="T16" fmla="*/ 2147483647 w 104"/>
                <a:gd name="T17" fmla="*/ 2147483647 h 34"/>
                <a:gd name="T18" fmla="*/ 2147483647 w 104"/>
                <a:gd name="T19" fmla="*/ 2147483647 h 34"/>
                <a:gd name="T20" fmla="*/ 2147483647 w 104"/>
                <a:gd name="T21" fmla="*/ 2147483647 h 34"/>
                <a:gd name="T22" fmla="*/ 2147483647 w 104"/>
                <a:gd name="T23" fmla="*/ 2147483647 h 34"/>
                <a:gd name="T24" fmla="*/ 2147483647 w 104"/>
                <a:gd name="T25" fmla="*/ 2147483647 h 34"/>
                <a:gd name="T26" fmla="*/ 2147483647 w 104"/>
                <a:gd name="T27" fmla="*/ 2147483647 h 34"/>
                <a:gd name="T28" fmla="*/ 2147483647 w 104"/>
                <a:gd name="T29" fmla="*/ 2147483647 h 34"/>
                <a:gd name="T30" fmla="*/ 2147483647 w 104"/>
                <a:gd name="T31" fmla="*/ 2147483647 h 34"/>
                <a:gd name="T32" fmla="*/ 2147483647 w 104"/>
                <a:gd name="T33" fmla="*/ 2147483647 h 34"/>
                <a:gd name="T34" fmla="*/ 2147483647 w 104"/>
                <a:gd name="T35" fmla="*/ 2147483647 h 34"/>
                <a:gd name="T36" fmla="*/ 2147483647 w 104"/>
                <a:gd name="T37" fmla="*/ 2147483647 h 34"/>
                <a:gd name="T38" fmla="*/ 2147483647 w 104"/>
                <a:gd name="T39" fmla="*/ 2147483647 h 34"/>
                <a:gd name="T40" fmla="*/ 0 w 104"/>
                <a:gd name="T41" fmla="*/ 2147483647 h 34"/>
                <a:gd name="T42" fmla="*/ 2147483647 w 104"/>
                <a:gd name="T43" fmla="*/ 2147483647 h 34"/>
                <a:gd name="T44" fmla="*/ 2147483647 w 104"/>
                <a:gd name="T45" fmla="*/ 2147483647 h 34"/>
                <a:gd name="T46" fmla="*/ 2147483647 w 104"/>
                <a:gd name="T47" fmla="*/ 2147483647 h 34"/>
                <a:gd name="T48" fmla="*/ 2147483647 w 104"/>
                <a:gd name="T49" fmla="*/ 2147483647 h 34"/>
                <a:gd name="T50" fmla="*/ 2147483647 w 104"/>
                <a:gd name="T51" fmla="*/ 2147483647 h 34"/>
                <a:gd name="T52" fmla="*/ 2147483647 w 104"/>
                <a:gd name="T53" fmla="*/ 2147483647 h 34"/>
                <a:gd name="T54" fmla="*/ 2147483647 w 104"/>
                <a:gd name="T55" fmla="*/ 2147483647 h 34"/>
                <a:gd name="T56" fmla="*/ 2147483647 w 104"/>
                <a:gd name="T57" fmla="*/ 2147483647 h 34"/>
                <a:gd name="T58" fmla="*/ 2147483647 w 104"/>
                <a:gd name="T59" fmla="*/ 2147483647 h 34"/>
                <a:gd name="T60" fmla="*/ 2147483647 w 104"/>
                <a:gd name="T61" fmla="*/ 2147483647 h 34"/>
                <a:gd name="T62" fmla="*/ 2147483647 w 104"/>
                <a:gd name="T63" fmla="*/ 2147483647 h 34"/>
                <a:gd name="T64" fmla="*/ 2147483647 w 104"/>
                <a:gd name="T65" fmla="*/ 2147483647 h 34"/>
                <a:gd name="T66" fmla="*/ 2147483647 w 104"/>
                <a:gd name="T67" fmla="*/ 2147483647 h 34"/>
                <a:gd name="T68" fmla="*/ 2147483647 w 104"/>
                <a:gd name="T69" fmla="*/ 2147483647 h 34"/>
                <a:gd name="T70" fmla="*/ 2147483647 w 104"/>
                <a:gd name="T71" fmla="*/ 2147483647 h 34"/>
                <a:gd name="T72" fmla="*/ 2147483647 w 104"/>
                <a:gd name="T73" fmla="*/ 2147483647 h 34"/>
                <a:gd name="T74" fmla="*/ 2147483647 w 104"/>
                <a:gd name="T75" fmla="*/ 2147483647 h 34"/>
                <a:gd name="T76" fmla="*/ 2147483647 w 104"/>
                <a:gd name="T77" fmla="*/ 2147483647 h 34"/>
                <a:gd name="T78" fmla="*/ 2147483647 w 104"/>
                <a:gd name="T79" fmla="*/ 2147483647 h 34"/>
                <a:gd name="T80" fmla="*/ 2147483647 w 104"/>
                <a:gd name="T81" fmla="*/ 2147483647 h 34"/>
                <a:gd name="T82" fmla="*/ 2147483647 w 104"/>
                <a:gd name="T83" fmla="*/ 2147483647 h 34"/>
                <a:gd name="T84" fmla="*/ 2147483647 w 104"/>
                <a:gd name="T85" fmla="*/ 2147483647 h 34"/>
                <a:gd name="T86" fmla="*/ 2147483647 w 104"/>
                <a:gd name="T87" fmla="*/ 2147483647 h 34"/>
                <a:gd name="T88" fmla="*/ 2147483647 w 104"/>
                <a:gd name="T89" fmla="*/ 2147483647 h 34"/>
                <a:gd name="T90" fmla="*/ 2147483647 w 104"/>
                <a:gd name="T91" fmla="*/ 2147483647 h 34"/>
                <a:gd name="T92" fmla="*/ 2147483647 w 104"/>
                <a:gd name="T93" fmla="*/ 2147483647 h 34"/>
                <a:gd name="T94" fmla="*/ 2147483647 w 104"/>
                <a:gd name="T95" fmla="*/ 2147483647 h 34"/>
                <a:gd name="T96" fmla="*/ 2147483647 w 104"/>
                <a:gd name="T97" fmla="*/ 2147483647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4"/>
                <a:gd name="T148" fmla="*/ 0 h 34"/>
                <a:gd name="T149" fmla="*/ 104 w 104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4" h="34">
                  <a:moveTo>
                    <a:pt x="101" y="3"/>
                  </a:moveTo>
                  <a:lnTo>
                    <a:pt x="93" y="3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4" y="1"/>
                  </a:lnTo>
                  <a:lnTo>
                    <a:pt x="68" y="4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1" y="6"/>
                  </a:lnTo>
                  <a:lnTo>
                    <a:pt x="46" y="12"/>
                  </a:lnTo>
                  <a:lnTo>
                    <a:pt x="45" y="15"/>
                  </a:lnTo>
                  <a:lnTo>
                    <a:pt x="40" y="17"/>
                  </a:lnTo>
                  <a:lnTo>
                    <a:pt x="37" y="18"/>
                  </a:lnTo>
                  <a:lnTo>
                    <a:pt x="34" y="20"/>
                  </a:lnTo>
                  <a:lnTo>
                    <a:pt x="28" y="18"/>
                  </a:lnTo>
                  <a:lnTo>
                    <a:pt x="7" y="20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26" y="26"/>
                  </a:lnTo>
                  <a:lnTo>
                    <a:pt x="35" y="28"/>
                  </a:lnTo>
                  <a:lnTo>
                    <a:pt x="38" y="29"/>
                  </a:lnTo>
                  <a:lnTo>
                    <a:pt x="43" y="32"/>
                  </a:lnTo>
                  <a:lnTo>
                    <a:pt x="48" y="32"/>
                  </a:lnTo>
                  <a:lnTo>
                    <a:pt x="52" y="34"/>
                  </a:lnTo>
                  <a:lnTo>
                    <a:pt x="57" y="32"/>
                  </a:lnTo>
                  <a:lnTo>
                    <a:pt x="63" y="34"/>
                  </a:lnTo>
                  <a:lnTo>
                    <a:pt x="68" y="34"/>
                  </a:lnTo>
                  <a:lnTo>
                    <a:pt x="73" y="32"/>
                  </a:lnTo>
                  <a:lnTo>
                    <a:pt x="79" y="32"/>
                  </a:lnTo>
                  <a:lnTo>
                    <a:pt x="88" y="31"/>
                  </a:lnTo>
                  <a:lnTo>
                    <a:pt x="94" y="26"/>
                  </a:lnTo>
                  <a:lnTo>
                    <a:pt x="96" y="26"/>
                  </a:lnTo>
                  <a:lnTo>
                    <a:pt x="94" y="17"/>
                  </a:lnTo>
                  <a:lnTo>
                    <a:pt x="99" y="17"/>
                  </a:lnTo>
                  <a:lnTo>
                    <a:pt x="104" y="14"/>
                  </a:lnTo>
                  <a:lnTo>
                    <a:pt x="104" y="11"/>
                  </a:lnTo>
                  <a:lnTo>
                    <a:pt x="104" y="9"/>
                  </a:lnTo>
                  <a:lnTo>
                    <a:pt x="102" y="6"/>
                  </a:lnTo>
                  <a:lnTo>
                    <a:pt x="101" y="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37" name="Freeform 181"/>
            <p:cNvSpPr>
              <a:spLocks/>
            </p:cNvSpPr>
            <p:nvPr/>
          </p:nvSpPr>
          <p:spPr bwMode="auto">
            <a:xfrm>
              <a:off x="5542827" y="2247824"/>
              <a:ext cx="67083" cy="7145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1" y="0"/>
                </a:cxn>
                <a:cxn ang="0">
                  <a:pos x="27" y="1"/>
                </a:cxn>
                <a:cxn ang="0">
                  <a:pos x="16" y="9"/>
                </a:cxn>
                <a:cxn ang="0">
                  <a:pos x="13" y="6"/>
                </a:cxn>
                <a:cxn ang="0">
                  <a:pos x="7" y="7"/>
                </a:cxn>
                <a:cxn ang="0">
                  <a:pos x="5" y="12"/>
                </a:cxn>
                <a:cxn ang="0">
                  <a:pos x="2" y="15"/>
                </a:cxn>
                <a:cxn ang="0">
                  <a:pos x="2" y="20"/>
                </a:cxn>
                <a:cxn ang="0">
                  <a:pos x="0" y="28"/>
                </a:cxn>
                <a:cxn ang="0">
                  <a:pos x="3" y="29"/>
                </a:cxn>
                <a:cxn ang="0">
                  <a:pos x="5" y="35"/>
                </a:cxn>
                <a:cxn ang="0">
                  <a:pos x="8" y="38"/>
                </a:cxn>
                <a:cxn ang="0">
                  <a:pos x="8" y="38"/>
                </a:cxn>
                <a:cxn ang="0">
                  <a:pos x="21" y="40"/>
                </a:cxn>
                <a:cxn ang="0">
                  <a:pos x="25" y="38"/>
                </a:cxn>
                <a:cxn ang="0">
                  <a:pos x="24" y="35"/>
                </a:cxn>
                <a:cxn ang="0">
                  <a:pos x="24" y="31"/>
                </a:cxn>
                <a:cxn ang="0">
                  <a:pos x="24" y="29"/>
                </a:cxn>
                <a:cxn ang="0">
                  <a:pos x="28" y="26"/>
                </a:cxn>
                <a:cxn ang="0">
                  <a:pos x="31" y="23"/>
                </a:cxn>
                <a:cxn ang="0">
                  <a:pos x="31" y="20"/>
                </a:cxn>
                <a:cxn ang="0">
                  <a:pos x="35" y="20"/>
                </a:cxn>
                <a:cxn ang="0">
                  <a:pos x="38" y="21"/>
                </a:cxn>
                <a:cxn ang="0">
                  <a:pos x="41" y="20"/>
                </a:cxn>
                <a:cxn ang="0">
                  <a:pos x="41" y="18"/>
                </a:cxn>
                <a:cxn ang="0">
                  <a:pos x="39" y="15"/>
                </a:cxn>
                <a:cxn ang="0">
                  <a:pos x="36" y="15"/>
                </a:cxn>
                <a:cxn ang="0">
                  <a:pos x="33" y="14"/>
                </a:cxn>
                <a:cxn ang="0">
                  <a:pos x="33" y="12"/>
                </a:cxn>
                <a:cxn ang="0">
                  <a:pos x="31" y="10"/>
                </a:cxn>
                <a:cxn ang="0">
                  <a:pos x="35" y="9"/>
                </a:cxn>
                <a:cxn ang="0">
                  <a:pos x="36" y="6"/>
                </a:cxn>
                <a:cxn ang="0">
                  <a:pos x="36" y="3"/>
                </a:cxn>
                <a:cxn ang="0">
                  <a:pos x="35" y="1"/>
                </a:cxn>
                <a:cxn ang="0">
                  <a:pos x="35" y="0"/>
                </a:cxn>
              </a:cxnLst>
              <a:rect l="0" t="0" r="r" b="b"/>
              <a:pathLst>
                <a:path w="41" h="40">
                  <a:moveTo>
                    <a:pt x="35" y="0"/>
                  </a:moveTo>
                  <a:lnTo>
                    <a:pt x="31" y="0"/>
                  </a:lnTo>
                  <a:lnTo>
                    <a:pt x="27" y="1"/>
                  </a:lnTo>
                  <a:lnTo>
                    <a:pt x="16" y="9"/>
                  </a:lnTo>
                  <a:lnTo>
                    <a:pt x="13" y="6"/>
                  </a:lnTo>
                  <a:lnTo>
                    <a:pt x="7" y="7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3" y="29"/>
                  </a:lnTo>
                  <a:lnTo>
                    <a:pt x="5" y="3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1" y="40"/>
                  </a:lnTo>
                  <a:lnTo>
                    <a:pt x="25" y="38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8" y="26"/>
                  </a:lnTo>
                  <a:lnTo>
                    <a:pt x="31" y="23"/>
                  </a:lnTo>
                  <a:lnTo>
                    <a:pt x="31" y="20"/>
                  </a:lnTo>
                  <a:lnTo>
                    <a:pt x="35" y="20"/>
                  </a:lnTo>
                  <a:lnTo>
                    <a:pt x="38" y="21"/>
                  </a:lnTo>
                  <a:lnTo>
                    <a:pt x="41" y="20"/>
                  </a:lnTo>
                  <a:lnTo>
                    <a:pt x="41" y="18"/>
                  </a:lnTo>
                  <a:lnTo>
                    <a:pt x="39" y="15"/>
                  </a:lnTo>
                  <a:lnTo>
                    <a:pt x="36" y="15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35" y="9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38" name="Freeform 540"/>
            <p:cNvSpPr>
              <a:spLocks/>
            </p:cNvSpPr>
            <p:nvPr/>
          </p:nvSpPr>
          <p:spPr bwMode="auto">
            <a:xfrm>
              <a:off x="5768159" y="2239884"/>
              <a:ext cx="34402" cy="30170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2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5" y="17"/>
                </a:cxn>
                <a:cxn ang="0">
                  <a:pos x="8" y="15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12" y="11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9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20" h="17">
                  <a:moveTo>
                    <a:pt x="9" y="2"/>
                  </a:moveTo>
                  <a:lnTo>
                    <a:pt x="9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39" name="Freeform 53"/>
            <p:cNvSpPr>
              <a:spLocks noEditPoints="1"/>
            </p:cNvSpPr>
            <p:nvPr/>
          </p:nvSpPr>
          <p:spPr bwMode="auto">
            <a:xfrm>
              <a:off x="5829060" y="1944787"/>
              <a:ext cx="249479" cy="253400"/>
            </a:xfrm>
            <a:custGeom>
              <a:avLst/>
              <a:gdLst>
                <a:gd name="T0" fmla="*/ 2147483647 w 150"/>
                <a:gd name="T1" fmla="*/ 2147483647 h 142"/>
                <a:gd name="T2" fmla="*/ 2147483647 w 150"/>
                <a:gd name="T3" fmla="*/ 2147483647 h 142"/>
                <a:gd name="T4" fmla="*/ 2147483647 w 150"/>
                <a:gd name="T5" fmla="*/ 2147483647 h 142"/>
                <a:gd name="T6" fmla="*/ 2147483647 w 150"/>
                <a:gd name="T7" fmla="*/ 2147483647 h 142"/>
                <a:gd name="T8" fmla="*/ 2147483647 w 150"/>
                <a:gd name="T9" fmla="*/ 2147483647 h 142"/>
                <a:gd name="T10" fmla="*/ 2147483647 w 150"/>
                <a:gd name="T11" fmla="*/ 2147483647 h 142"/>
                <a:gd name="T12" fmla="*/ 2147483647 w 150"/>
                <a:gd name="T13" fmla="*/ 2147483647 h 142"/>
                <a:gd name="T14" fmla="*/ 2147483647 w 150"/>
                <a:gd name="T15" fmla="*/ 2147483647 h 142"/>
                <a:gd name="T16" fmla="*/ 2147483647 w 150"/>
                <a:gd name="T17" fmla="*/ 2147483647 h 142"/>
                <a:gd name="T18" fmla="*/ 2147483647 w 150"/>
                <a:gd name="T19" fmla="*/ 2147483647 h 142"/>
                <a:gd name="T20" fmla="*/ 2147483647 w 150"/>
                <a:gd name="T21" fmla="*/ 2147483647 h 142"/>
                <a:gd name="T22" fmla="*/ 2147483647 w 150"/>
                <a:gd name="T23" fmla="*/ 2147483647 h 142"/>
                <a:gd name="T24" fmla="*/ 2147483647 w 150"/>
                <a:gd name="T25" fmla="*/ 2147483647 h 142"/>
                <a:gd name="T26" fmla="*/ 2147483647 w 150"/>
                <a:gd name="T27" fmla="*/ 2147483647 h 142"/>
                <a:gd name="T28" fmla="*/ 2147483647 w 150"/>
                <a:gd name="T29" fmla="*/ 2147483647 h 142"/>
                <a:gd name="T30" fmla="*/ 2147483647 w 150"/>
                <a:gd name="T31" fmla="*/ 2147483647 h 142"/>
                <a:gd name="T32" fmla="*/ 2147483647 w 150"/>
                <a:gd name="T33" fmla="*/ 2147483647 h 142"/>
                <a:gd name="T34" fmla="*/ 2147483647 w 150"/>
                <a:gd name="T35" fmla="*/ 2147483647 h 142"/>
                <a:gd name="T36" fmla="*/ 2147483647 w 150"/>
                <a:gd name="T37" fmla="*/ 2147483647 h 142"/>
                <a:gd name="T38" fmla="*/ 2147483647 w 150"/>
                <a:gd name="T39" fmla="*/ 2147483647 h 142"/>
                <a:gd name="T40" fmla="*/ 2147483647 w 150"/>
                <a:gd name="T41" fmla="*/ 2147483647 h 142"/>
                <a:gd name="T42" fmla="*/ 2147483647 w 150"/>
                <a:gd name="T43" fmla="*/ 2147483647 h 142"/>
                <a:gd name="T44" fmla="*/ 2147483647 w 150"/>
                <a:gd name="T45" fmla="*/ 2147483647 h 142"/>
                <a:gd name="T46" fmla="*/ 2147483647 w 150"/>
                <a:gd name="T47" fmla="*/ 2147483647 h 142"/>
                <a:gd name="T48" fmla="*/ 2147483647 w 150"/>
                <a:gd name="T49" fmla="*/ 2147483647 h 142"/>
                <a:gd name="T50" fmla="*/ 2147483647 w 150"/>
                <a:gd name="T51" fmla="*/ 2147483647 h 142"/>
                <a:gd name="T52" fmla="*/ 2147483647 w 150"/>
                <a:gd name="T53" fmla="*/ 2147483647 h 142"/>
                <a:gd name="T54" fmla="*/ 2147483647 w 150"/>
                <a:gd name="T55" fmla="*/ 2147483647 h 142"/>
                <a:gd name="T56" fmla="*/ 2147483647 w 150"/>
                <a:gd name="T57" fmla="*/ 2147483647 h 142"/>
                <a:gd name="T58" fmla="*/ 2147483647 w 150"/>
                <a:gd name="T59" fmla="*/ 2147483647 h 142"/>
                <a:gd name="T60" fmla="*/ 2147483647 w 150"/>
                <a:gd name="T61" fmla="*/ 2147483647 h 142"/>
                <a:gd name="T62" fmla="*/ 2147483647 w 150"/>
                <a:gd name="T63" fmla="*/ 2147483647 h 142"/>
                <a:gd name="T64" fmla="*/ 2147483647 w 150"/>
                <a:gd name="T65" fmla="*/ 2147483647 h 142"/>
                <a:gd name="T66" fmla="*/ 2147483647 w 150"/>
                <a:gd name="T67" fmla="*/ 2147483647 h 142"/>
                <a:gd name="T68" fmla="*/ 2147483647 w 150"/>
                <a:gd name="T69" fmla="*/ 2147483647 h 142"/>
                <a:gd name="T70" fmla="*/ 2147483647 w 150"/>
                <a:gd name="T71" fmla="*/ 2147483647 h 142"/>
                <a:gd name="T72" fmla="*/ 2147483647 w 150"/>
                <a:gd name="T73" fmla="*/ 2147483647 h 142"/>
                <a:gd name="T74" fmla="*/ 2147483647 w 150"/>
                <a:gd name="T75" fmla="*/ 2147483647 h 142"/>
                <a:gd name="T76" fmla="*/ 2147483647 w 150"/>
                <a:gd name="T77" fmla="*/ 2147483647 h 142"/>
                <a:gd name="T78" fmla="*/ 2147483647 w 150"/>
                <a:gd name="T79" fmla="*/ 2147483647 h 142"/>
                <a:gd name="T80" fmla="*/ 2147483647 w 150"/>
                <a:gd name="T81" fmla="*/ 2147483647 h 142"/>
                <a:gd name="T82" fmla="*/ 2147483647 w 150"/>
                <a:gd name="T83" fmla="*/ 2147483647 h 142"/>
                <a:gd name="T84" fmla="*/ 2147483647 w 150"/>
                <a:gd name="T85" fmla="*/ 2147483647 h 1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0"/>
                <a:gd name="T130" fmla="*/ 0 h 142"/>
                <a:gd name="T131" fmla="*/ 150 w 150"/>
                <a:gd name="T132" fmla="*/ 142 h 1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0" h="142">
                  <a:moveTo>
                    <a:pt x="87" y="2"/>
                  </a:moveTo>
                  <a:lnTo>
                    <a:pt x="79" y="2"/>
                  </a:lnTo>
                  <a:lnTo>
                    <a:pt x="74" y="5"/>
                  </a:lnTo>
                  <a:lnTo>
                    <a:pt x="73" y="11"/>
                  </a:lnTo>
                  <a:lnTo>
                    <a:pt x="71" y="16"/>
                  </a:lnTo>
                  <a:lnTo>
                    <a:pt x="65" y="17"/>
                  </a:lnTo>
                  <a:lnTo>
                    <a:pt x="60" y="22"/>
                  </a:lnTo>
                  <a:lnTo>
                    <a:pt x="54" y="19"/>
                  </a:lnTo>
                  <a:lnTo>
                    <a:pt x="48" y="19"/>
                  </a:lnTo>
                  <a:lnTo>
                    <a:pt x="37" y="19"/>
                  </a:lnTo>
                  <a:lnTo>
                    <a:pt x="29" y="17"/>
                  </a:lnTo>
                  <a:lnTo>
                    <a:pt x="18" y="13"/>
                  </a:lnTo>
                  <a:lnTo>
                    <a:pt x="11" y="10"/>
                  </a:lnTo>
                  <a:lnTo>
                    <a:pt x="0" y="16"/>
                  </a:lnTo>
                  <a:lnTo>
                    <a:pt x="14" y="16"/>
                  </a:lnTo>
                  <a:lnTo>
                    <a:pt x="15" y="17"/>
                  </a:lnTo>
                  <a:lnTo>
                    <a:pt x="18" y="21"/>
                  </a:lnTo>
                  <a:lnTo>
                    <a:pt x="23" y="22"/>
                  </a:lnTo>
                  <a:lnTo>
                    <a:pt x="32" y="24"/>
                  </a:lnTo>
                  <a:lnTo>
                    <a:pt x="39" y="28"/>
                  </a:lnTo>
                  <a:lnTo>
                    <a:pt x="43" y="33"/>
                  </a:lnTo>
                  <a:lnTo>
                    <a:pt x="43" y="39"/>
                  </a:lnTo>
                  <a:lnTo>
                    <a:pt x="42" y="39"/>
                  </a:lnTo>
                  <a:lnTo>
                    <a:pt x="43" y="44"/>
                  </a:lnTo>
                  <a:lnTo>
                    <a:pt x="51" y="45"/>
                  </a:lnTo>
                  <a:lnTo>
                    <a:pt x="46" y="49"/>
                  </a:lnTo>
                  <a:lnTo>
                    <a:pt x="43" y="53"/>
                  </a:lnTo>
                  <a:lnTo>
                    <a:pt x="48" y="55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65" y="62"/>
                  </a:lnTo>
                  <a:lnTo>
                    <a:pt x="68" y="70"/>
                  </a:lnTo>
                  <a:lnTo>
                    <a:pt x="63" y="70"/>
                  </a:lnTo>
                  <a:lnTo>
                    <a:pt x="57" y="70"/>
                  </a:lnTo>
                  <a:lnTo>
                    <a:pt x="53" y="75"/>
                  </a:lnTo>
                  <a:lnTo>
                    <a:pt x="45" y="80"/>
                  </a:lnTo>
                  <a:lnTo>
                    <a:pt x="40" y="84"/>
                  </a:lnTo>
                  <a:lnTo>
                    <a:pt x="31" y="87"/>
                  </a:lnTo>
                  <a:lnTo>
                    <a:pt x="25" y="89"/>
                  </a:lnTo>
                  <a:lnTo>
                    <a:pt x="23" y="95"/>
                  </a:lnTo>
                  <a:lnTo>
                    <a:pt x="17" y="97"/>
                  </a:lnTo>
                  <a:lnTo>
                    <a:pt x="11" y="98"/>
                  </a:lnTo>
                  <a:lnTo>
                    <a:pt x="6" y="101"/>
                  </a:lnTo>
                  <a:lnTo>
                    <a:pt x="14" y="118"/>
                  </a:lnTo>
                  <a:lnTo>
                    <a:pt x="11" y="131"/>
                  </a:lnTo>
                  <a:lnTo>
                    <a:pt x="17" y="132"/>
                  </a:lnTo>
                  <a:lnTo>
                    <a:pt x="11" y="142"/>
                  </a:lnTo>
                  <a:lnTo>
                    <a:pt x="17" y="139"/>
                  </a:lnTo>
                  <a:lnTo>
                    <a:pt x="21" y="135"/>
                  </a:lnTo>
                  <a:lnTo>
                    <a:pt x="25" y="140"/>
                  </a:lnTo>
                  <a:lnTo>
                    <a:pt x="26" y="140"/>
                  </a:lnTo>
                  <a:lnTo>
                    <a:pt x="31" y="140"/>
                  </a:lnTo>
                  <a:lnTo>
                    <a:pt x="37" y="142"/>
                  </a:lnTo>
                  <a:lnTo>
                    <a:pt x="49" y="139"/>
                  </a:lnTo>
                  <a:lnTo>
                    <a:pt x="59" y="139"/>
                  </a:lnTo>
                  <a:lnTo>
                    <a:pt x="70" y="134"/>
                  </a:lnTo>
                  <a:lnTo>
                    <a:pt x="73" y="137"/>
                  </a:lnTo>
                  <a:lnTo>
                    <a:pt x="79" y="132"/>
                  </a:lnTo>
                  <a:lnTo>
                    <a:pt x="85" y="132"/>
                  </a:lnTo>
                  <a:lnTo>
                    <a:pt x="94" y="132"/>
                  </a:lnTo>
                  <a:lnTo>
                    <a:pt x="96" y="134"/>
                  </a:lnTo>
                  <a:lnTo>
                    <a:pt x="101" y="132"/>
                  </a:lnTo>
                  <a:lnTo>
                    <a:pt x="102" y="132"/>
                  </a:lnTo>
                  <a:lnTo>
                    <a:pt x="107" y="126"/>
                  </a:lnTo>
                  <a:lnTo>
                    <a:pt x="116" y="123"/>
                  </a:lnTo>
                  <a:lnTo>
                    <a:pt x="124" y="120"/>
                  </a:lnTo>
                  <a:lnTo>
                    <a:pt x="126" y="118"/>
                  </a:lnTo>
                  <a:lnTo>
                    <a:pt x="132" y="112"/>
                  </a:lnTo>
                  <a:lnTo>
                    <a:pt x="141" y="106"/>
                  </a:lnTo>
                  <a:lnTo>
                    <a:pt x="147" y="104"/>
                  </a:lnTo>
                  <a:lnTo>
                    <a:pt x="149" y="103"/>
                  </a:lnTo>
                  <a:lnTo>
                    <a:pt x="150" y="97"/>
                  </a:lnTo>
                  <a:lnTo>
                    <a:pt x="144" y="90"/>
                  </a:lnTo>
                  <a:lnTo>
                    <a:pt x="136" y="90"/>
                  </a:lnTo>
                  <a:lnTo>
                    <a:pt x="129" y="87"/>
                  </a:lnTo>
                  <a:lnTo>
                    <a:pt x="136" y="84"/>
                  </a:lnTo>
                  <a:lnTo>
                    <a:pt x="136" y="80"/>
                  </a:lnTo>
                  <a:lnTo>
                    <a:pt x="130" y="76"/>
                  </a:lnTo>
                  <a:lnTo>
                    <a:pt x="132" y="73"/>
                  </a:lnTo>
                  <a:lnTo>
                    <a:pt x="127" y="72"/>
                  </a:lnTo>
                  <a:lnTo>
                    <a:pt x="124" y="66"/>
                  </a:lnTo>
                  <a:lnTo>
                    <a:pt x="132" y="59"/>
                  </a:lnTo>
                  <a:lnTo>
                    <a:pt x="126" y="52"/>
                  </a:lnTo>
                  <a:lnTo>
                    <a:pt x="119" y="47"/>
                  </a:lnTo>
                  <a:lnTo>
                    <a:pt x="116" y="41"/>
                  </a:lnTo>
                  <a:lnTo>
                    <a:pt x="126" y="38"/>
                  </a:lnTo>
                  <a:lnTo>
                    <a:pt x="130" y="33"/>
                  </a:lnTo>
                  <a:lnTo>
                    <a:pt x="126" y="30"/>
                  </a:lnTo>
                  <a:lnTo>
                    <a:pt x="119" y="28"/>
                  </a:lnTo>
                  <a:lnTo>
                    <a:pt x="112" y="25"/>
                  </a:lnTo>
                  <a:lnTo>
                    <a:pt x="108" y="17"/>
                  </a:lnTo>
                  <a:lnTo>
                    <a:pt x="115" y="13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18" y="7"/>
                  </a:lnTo>
                  <a:lnTo>
                    <a:pt x="110" y="4"/>
                  </a:lnTo>
                  <a:lnTo>
                    <a:pt x="101" y="0"/>
                  </a:lnTo>
                  <a:lnTo>
                    <a:pt x="96" y="2"/>
                  </a:lnTo>
                  <a:lnTo>
                    <a:pt x="87" y="2"/>
                  </a:lnTo>
                  <a:close/>
                  <a:moveTo>
                    <a:pt x="115" y="111"/>
                  </a:moveTo>
                  <a:lnTo>
                    <a:pt x="118" y="109"/>
                  </a:lnTo>
                  <a:lnTo>
                    <a:pt x="119" y="109"/>
                  </a:lnTo>
                  <a:lnTo>
                    <a:pt x="121" y="109"/>
                  </a:lnTo>
                  <a:lnTo>
                    <a:pt x="121" y="114"/>
                  </a:lnTo>
                  <a:lnTo>
                    <a:pt x="118" y="115"/>
                  </a:lnTo>
                  <a:lnTo>
                    <a:pt x="115" y="114"/>
                  </a:lnTo>
                  <a:lnTo>
                    <a:pt x="115" y="111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0" name="Freeform 56"/>
            <p:cNvSpPr>
              <a:spLocks/>
            </p:cNvSpPr>
            <p:nvPr/>
          </p:nvSpPr>
          <p:spPr bwMode="auto">
            <a:xfrm>
              <a:off x="5619498" y="1973339"/>
              <a:ext cx="297712" cy="335488"/>
            </a:xfrm>
            <a:custGeom>
              <a:avLst/>
              <a:gdLst>
                <a:gd name="T0" fmla="*/ 2147483647 w 179"/>
                <a:gd name="T1" fmla="*/ 0 h 188"/>
                <a:gd name="T2" fmla="*/ 2147483647 w 179"/>
                <a:gd name="T3" fmla="*/ 2147483647 h 188"/>
                <a:gd name="T4" fmla="*/ 2147483647 w 179"/>
                <a:gd name="T5" fmla="*/ 2147483647 h 188"/>
                <a:gd name="T6" fmla="*/ 2147483647 w 179"/>
                <a:gd name="T7" fmla="*/ 2147483647 h 188"/>
                <a:gd name="T8" fmla="*/ 2147483647 w 179"/>
                <a:gd name="T9" fmla="*/ 2147483647 h 188"/>
                <a:gd name="T10" fmla="*/ 2147483647 w 179"/>
                <a:gd name="T11" fmla="*/ 2147483647 h 188"/>
                <a:gd name="T12" fmla="*/ 2147483647 w 179"/>
                <a:gd name="T13" fmla="*/ 2147483647 h 188"/>
                <a:gd name="T14" fmla="*/ 2147483647 w 179"/>
                <a:gd name="T15" fmla="*/ 2147483647 h 188"/>
                <a:gd name="T16" fmla="*/ 2147483647 w 179"/>
                <a:gd name="T17" fmla="*/ 2147483647 h 188"/>
                <a:gd name="T18" fmla="*/ 2147483647 w 179"/>
                <a:gd name="T19" fmla="*/ 2147483647 h 188"/>
                <a:gd name="T20" fmla="*/ 2147483647 w 179"/>
                <a:gd name="T21" fmla="*/ 2147483647 h 188"/>
                <a:gd name="T22" fmla="*/ 2147483647 w 179"/>
                <a:gd name="T23" fmla="*/ 2147483647 h 188"/>
                <a:gd name="T24" fmla="*/ 2147483647 w 179"/>
                <a:gd name="T25" fmla="*/ 2147483647 h 188"/>
                <a:gd name="T26" fmla="*/ 2147483647 w 179"/>
                <a:gd name="T27" fmla="*/ 2147483647 h 188"/>
                <a:gd name="T28" fmla="*/ 2147483647 w 179"/>
                <a:gd name="T29" fmla="*/ 2147483647 h 188"/>
                <a:gd name="T30" fmla="*/ 2147483647 w 179"/>
                <a:gd name="T31" fmla="*/ 2147483647 h 188"/>
                <a:gd name="T32" fmla="*/ 2147483647 w 179"/>
                <a:gd name="T33" fmla="*/ 2147483647 h 188"/>
                <a:gd name="T34" fmla="*/ 2147483647 w 179"/>
                <a:gd name="T35" fmla="*/ 2147483647 h 188"/>
                <a:gd name="T36" fmla="*/ 2147483647 w 179"/>
                <a:gd name="T37" fmla="*/ 2147483647 h 188"/>
                <a:gd name="T38" fmla="*/ 2147483647 w 179"/>
                <a:gd name="T39" fmla="*/ 2147483647 h 188"/>
                <a:gd name="T40" fmla="*/ 0 w 179"/>
                <a:gd name="T41" fmla="*/ 2147483647 h 188"/>
                <a:gd name="T42" fmla="*/ 2147483647 w 179"/>
                <a:gd name="T43" fmla="*/ 2147483647 h 188"/>
                <a:gd name="T44" fmla="*/ 2147483647 w 179"/>
                <a:gd name="T45" fmla="*/ 2147483647 h 188"/>
                <a:gd name="T46" fmla="*/ 2147483647 w 179"/>
                <a:gd name="T47" fmla="*/ 2147483647 h 188"/>
                <a:gd name="T48" fmla="*/ 2147483647 w 179"/>
                <a:gd name="T49" fmla="*/ 2147483647 h 188"/>
                <a:gd name="T50" fmla="*/ 2147483647 w 179"/>
                <a:gd name="T51" fmla="*/ 2147483647 h 188"/>
                <a:gd name="T52" fmla="*/ 2147483647 w 179"/>
                <a:gd name="T53" fmla="*/ 2147483647 h 188"/>
                <a:gd name="T54" fmla="*/ 2147483647 w 179"/>
                <a:gd name="T55" fmla="*/ 2147483647 h 188"/>
                <a:gd name="T56" fmla="*/ 2147483647 w 179"/>
                <a:gd name="T57" fmla="*/ 2147483647 h 188"/>
                <a:gd name="T58" fmla="*/ 2147483647 w 179"/>
                <a:gd name="T59" fmla="*/ 2147483647 h 188"/>
                <a:gd name="T60" fmla="*/ 2147483647 w 179"/>
                <a:gd name="T61" fmla="*/ 2147483647 h 188"/>
                <a:gd name="T62" fmla="*/ 2147483647 w 179"/>
                <a:gd name="T63" fmla="*/ 2147483647 h 188"/>
                <a:gd name="T64" fmla="*/ 2147483647 w 179"/>
                <a:gd name="T65" fmla="*/ 2147483647 h 188"/>
                <a:gd name="T66" fmla="*/ 2147483647 w 179"/>
                <a:gd name="T67" fmla="*/ 2147483647 h 188"/>
                <a:gd name="T68" fmla="*/ 2147483647 w 179"/>
                <a:gd name="T69" fmla="*/ 2147483647 h 188"/>
                <a:gd name="T70" fmla="*/ 2147483647 w 179"/>
                <a:gd name="T71" fmla="*/ 2147483647 h 188"/>
                <a:gd name="T72" fmla="*/ 2147483647 w 179"/>
                <a:gd name="T73" fmla="*/ 2147483647 h 188"/>
                <a:gd name="T74" fmla="*/ 2147483647 w 179"/>
                <a:gd name="T75" fmla="*/ 2147483647 h 188"/>
                <a:gd name="T76" fmla="*/ 2147483647 w 179"/>
                <a:gd name="T77" fmla="*/ 2147483647 h 188"/>
                <a:gd name="T78" fmla="*/ 2147483647 w 179"/>
                <a:gd name="T79" fmla="*/ 2147483647 h 188"/>
                <a:gd name="T80" fmla="*/ 2147483647 w 179"/>
                <a:gd name="T81" fmla="*/ 2147483647 h 188"/>
                <a:gd name="T82" fmla="*/ 2147483647 w 179"/>
                <a:gd name="T83" fmla="*/ 2147483647 h 188"/>
                <a:gd name="T84" fmla="*/ 2147483647 w 179"/>
                <a:gd name="T85" fmla="*/ 2147483647 h 188"/>
                <a:gd name="T86" fmla="*/ 2147483647 w 179"/>
                <a:gd name="T87" fmla="*/ 2147483647 h 188"/>
                <a:gd name="T88" fmla="*/ 2147483647 w 179"/>
                <a:gd name="T89" fmla="*/ 2147483647 h 188"/>
                <a:gd name="T90" fmla="*/ 2147483647 w 179"/>
                <a:gd name="T91" fmla="*/ 2147483647 h 188"/>
                <a:gd name="T92" fmla="*/ 2147483647 w 179"/>
                <a:gd name="T93" fmla="*/ 2147483647 h 188"/>
                <a:gd name="T94" fmla="*/ 2147483647 w 179"/>
                <a:gd name="T95" fmla="*/ 2147483647 h 188"/>
                <a:gd name="T96" fmla="*/ 2147483647 w 179"/>
                <a:gd name="T97" fmla="*/ 2147483647 h 188"/>
                <a:gd name="T98" fmla="*/ 2147483647 w 179"/>
                <a:gd name="T99" fmla="*/ 2147483647 h 188"/>
                <a:gd name="T100" fmla="*/ 2147483647 w 179"/>
                <a:gd name="T101" fmla="*/ 2147483647 h 188"/>
                <a:gd name="T102" fmla="*/ 2147483647 w 179"/>
                <a:gd name="T103" fmla="*/ 2147483647 h 188"/>
                <a:gd name="T104" fmla="*/ 2147483647 w 179"/>
                <a:gd name="T105" fmla="*/ 0 h 1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9"/>
                <a:gd name="T160" fmla="*/ 0 h 188"/>
                <a:gd name="T161" fmla="*/ 179 w 179"/>
                <a:gd name="T162" fmla="*/ 188 h 18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9" h="188">
                  <a:moveTo>
                    <a:pt x="140" y="0"/>
                  </a:moveTo>
                  <a:lnTo>
                    <a:pt x="140" y="0"/>
                  </a:lnTo>
                  <a:lnTo>
                    <a:pt x="126" y="0"/>
                  </a:lnTo>
                  <a:lnTo>
                    <a:pt x="121" y="5"/>
                  </a:lnTo>
                  <a:lnTo>
                    <a:pt x="120" y="9"/>
                  </a:lnTo>
                  <a:lnTo>
                    <a:pt x="113" y="9"/>
                  </a:lnTo>
                  <a:lnTo>
                    <a:pt x="107" y="6"/>
                  </a:lnTo>
                  <a:lnTo>
                    <a:pt x="99" y="6"/>
                  </a:lnTo>
                  <a:lnTo>
                    <a:pt x="92" y="6"/>
                  </a:lnTo>
                  <a:lnTo>
                    <a:pt x="92" y="12"/>
                  </a:lnTo>
                  <a:lnTo>
                    <a:pt x="87" y="14"/>
                  </a:lnTo>
                  <a:lnTo>
                    <a:pt x="81" y="12"/>
                  </a:lnTo>
                  <a:lnTo>
                    <a:pt x="76" y="14"/>
                  </a:lnTo>
                  <a:lnTo>
                    <a:pt x="71" y="17"/>
                  </a:lnTo>
                  <a:lnTo>
                    <a:pt x="67" y="22"/>
                  </a:lnTo>
                  <a:lnTo>
                    <a:pt x="68" y="26"/>
                  </a:lnTo>
                  <a:lnTo>
                    <a:pt x="62" y="28"/>
                  </a:lnTo>
                  <a:lnTo>
                    <a:pt x="56" y="33"/>
                  </a:lnTo>
                  <a:lnTo>
                    <a:pt x="53" y="37"/>
                  </a:lnTo>
                  <a:lnTo>
                    <a:pt x="50" y="37"/>
                  </a:lnTo>
                  <a:lnTo>
                    <a:pt x="45" y="37"/>
                  </a:lnTo>
                  <a:lnTo>
                    <a:pt x="43" y="39"/>
                  </a:lnTo>
                  <a:lnTo>
                    <a:pt x="40" y="43"/>
                  </a:lnTo>
                  <a:lnTo>
                    <a:pt x="42" y="45"/>
                  </a:lnTo>
                  <a:lnTo>
                    <a:pt x="42" y="46"/>
                  </a:lnTo>
                  <a:lnTo>
                    <a:pt x="39" y="53"/>
                  </a:lnTo>
                  <a:lnTo>
                    <a:pt x="29" y="59"/>
                  </a:lnTo>
                  <a:lnTo>
                    <a:pt x="34" y="62"/>
                  </a:lnTo>
                  <a:lnTo>
                    <a:pt x="37" y="65"/>
                  </a:lnTo>
                  <a:lnTo>
                    <a:pt x="37" y="68"/>
                  </a:lnTo>
                  <a:lnTo>
                    <a:pt x="28" y="68"/>
                  </a:lnTo>
                  <a:lnTo>
                    <a:pt x="20" y="68"/>
                  </a:lnTo>
                  <a:lnTo>
                    <a:pt x="12" y="71"/>
                  </a:lnTo>
                  <a:lnTo>
                    <a:pt x="8" y="76"/>
                  </a:lnTo>
                  <a:lnTo>
                    <a:pt x="8" y="81"/>
                  </a:lnTo>
                  <a:lnTo>
                    <a:pt x="9" y="84"/>
                  </a:lnTo>
                  <a:lnTo>
                    <a:pt x="8" y="88"/>
                  </a:lnTo>
                  <a:lnTo>
                    <a:pt x="11" y="92"/>
                  </a:lnTo>
                  <a:lnTo>
                    <a:pt x="11" y="99"/>
                  </a:lnTo>
                  <a:lnTo>
                    <a:pt x="20" y="104"/>
                  </a:lnTo>
                  <a:lnTo>
                    <a:pt x="15" y="109"/>
                  </a:lnTo>
                  <a:lnTo>
                    <a:pt x="9" y="110"/>
                  </a:lnTo>
                  <a:lnTo>
                    <a:pt x="11" y="113"/>
                  </a:lnTo>
                  <a:lnTo>
                    <a:pt x="15" y="116"/>
                  </a:lnTo>
                  <a:lnTo>
                    <a:pt x="14" y="123"/>
                  </a:lnTo>
                  <a:lnTo>
                    <a:pt x="11" y="124"/>
                  </a:lnTo>
                  <a:lnTo>
                    <a:pt x="6" y="126"/>
                  </a:lnTo>
                  <a:lnTo>
                    <a:pt x="5" y="130"/>
                  </a:lnTo>
                  <a:lnTo>
                    <a:pt x="3" y="135"/>
                  </a:lnTo>
                  <a:lnTo>
                    <a:pt x="5" y="140"/>
                  </a:lnTo>
                  <a:lnTo>
                    <a:pt x="0" y="141"/>
                  </a:lnTo>
                  <a:lnTo>
                    <a:pt x="2" y="151"/>
                  </a:lnTo>
                  <a:lnTo>
                    <a:pt x="3" y="155"/>
                  </a:lnTo>
                  <a:lnTo>
                    <a:pt x="12" y="164"/>
                  </a:lnTo>
                  <a:lnTo>
                    <a:pt x="19" y="169"/>
                  </a:lnTo>
                  <a:lnTo>
                    <a:pt x="15" y="177"/>
                  </a:lnTo>
                  <a:lnTo>
                    <a:pt x="20" y="186"/>
                  </a:lnTo>
                  <a:lnTo>
                    <a:pt x="26" y="188"/>
                  </a:lnTo>
                  <a:lnTo>
                    <a:pt x="29" y="188"/>
                  </a:lnTo>
                  <a:lnTo>
                    <a:pt x="39" y="188"/>
                  </a:lnTo>
                  <a:lnTo>
                    <a:pt x="40" y="185"/>
                  </a:lnTo>
                  <a:lnTo>
                    <a:pt x="45" y="177"/>
                  </a:lnTo>
                  <a:lnTo>
                    <a:pt x="50" y="178"/>
                  </a:lnTo>
                  <a:lnTo>
                    <a:pt x="59" y="177"/>
                  </a:lnTo>
                  <a:lnTo>
                    <a:pt x="64" y="174"/>
                  </a:lnTo>
                  <a:lnTo>
                    <a:pt x="68" y="168"/>
                  </a:lnTo>
                  <a:lnTo>
                    <a:pt x="68" y="161"/>
                  </a:lnTo>
                  <a:lnTo>
                    <a:pt x="73" y="152"/>
                  </a:lnTo>
                  <a:lnTo>
                    <a:pt x="73" y="149"/>
                  </a:lnTo>
                  <a:lnTo>
                    <a:pt x="71" y="143"/>
                  </a:lnTo>
                  <a:lnTo>
                    <a:pt x="78" y="143"/>
                  </a:lnTo>
                  <a:lnTo>
                    <a:pt x="84" y="137"/>
                  </a:lnTo>
                  <a:lnTo>
                    <a:pt x="88" y="138"/>
                  </a:lnTo>
                  <a:lnTo>
                    <a:pt x="93" y="135"/>
                  </a:lnTo>
                  <a:lnTo>
                    <a:pt x="92" y="132"/>
                  </a:lnTo>
                  <a:lnTo>
                    <a:pt x="99" y="130"/>
                  </a:lnTo>
                  <a:lnTo>
                    <a:pt x="104" y="127"/>
                  </a:lnTo>
                  <a:lnTo>
                    <a:pt x="102" y="124"/>
                  </a:lnTo>
                  <a:lnTo>
                    <a:pt x="98" y="119"/>
                  </a:lnTo>
                  <a:lnTo>
                    <a:pt x="95" y="116"/>
                  </a:lnTo>
                  <a:lnTo>
                    <a:pt x="93" y="115"/>
                  </a:lnTo>
                  <a:lnTo>
                    <a:pt x="87" y="115"/>
                  </a:lnTo>
                  <a:lnTo>
                    <a:pt x="79" y="112"/>
                  </a:lnTo>
                  <a:lnTo>
                    <a:pt x="76" y="104"/>
                  </a:lnTo>
                  <a:lnTo>
                    <a:pt x="81" y="102"/>
                  </a:lnTo>
                  <a:lnTo>
                    <a:pt x="82" y="99"/>
                  </a:lnTo>
                  <a:lnTo>
                    <a:pt x="81" y="95"/>
                  </a:lnTo>
                  <a:lnTo>
                    <a:pt x="84" y="90"/>
                  </a:lnTo>
                  <a:lnTo>
                    <a:pt x="90" y="87"/>
                  </a:lnTo>
                  <a:lnTo>
                    <a:pt x="98" y="81"/>
                  </a:lnTo>
                  <a:lnTo>
                    <a:pt x="102" y="78"/>
                  </a:lnTo>
                  <a:lnTo>
                    <a:pt x="109" y="76"/>
                  </a:lnTo>
                  <a:lnTo>
                    <a:pt x="113" y="74"/>
                  </a:lnTo>
                  <a:lnTo>
                    <a:pt x="118" y="73"/>
                  </a:lnTo>
                  <a:lnTo>
                    <a:pt x="127" y="70"/>
                  </a:lnTo>
                  <a:lnTo>
                    <a:pt x="135" y="67"/>
                  </a:lnTo>
                  <a:lnTo>
                    <a:pt x="138" y="62"/>
                  </a:lnTo>
                  <a:lnTo>
                    <a:pt x="135" y="59"/>
                  </a:lnTo>
                  <a:lnTo>
                    <a:pt x="135" y="56"/>
                  </a:lnTo>
                  <a:lnTo>
                    <a:pt x="138" y="53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47" y="43"/>
                  </a:lnTo>
                  <a:lnTo>
                    <a:pt x="154" y="43"/>
                  </a:lnTo>
                  <a:lnTo>
                    <a:pt x="174" y="43"/>
                  </a:lnTo>
                  <a:lnTo>
                    <a:pt x="175" y="46"/>
                  </a:lnTo>
                  <a:lnTo>
                    <a:pt x="179" y="43"/>
                  </a:lnTo>
                  <a:lnTo>
                    <a:pt x="174" y="39"/>
                  </a:lnTo>
                  <a:lnTo>
                    <a:pt x="169" y="37"/>
                  </a:lnTo>
                  <a:lnTo>
                    <a:pt x="172" y="33"/>
                  </a:lnTo>
                  <a:lnTo>
                    <a:pt x="177" y="29"/>
                  </a:lnTo>
                  <a:lnTo>
                    <a:pt x="169" y="28"/>
                  </a:lnTo>
                  <a:lnTo>
                    <a:pt x="168" y="23"/>
                  </a:lnTo>
                  <a:lnTo>
                    <a:pt x="169" y="23"/>
                  </a:lnTo>
                  <a:lnTo>
                    <a:pt x="169" y="17"/>
                  </a:lnTo>
                  <a:lnTo>
                    <a:pt x="165" y="12"/>
                  </a:lnTo>
                  <a:lnTo>
                    <a:pt x="158" y="8"/>
                  </a:lnTo>
                  <a:lnTo>
                    <a:pt x="149" y="6"/>
                  </a:lnTo>
                  <a:lnTo>
                    <a:pt x="144" y="5"/>
                  </a:lnTo>
                  <a:lnTo>
                    <a:pt x="141" y="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1" name="Freeform 57"/>
            <p:cNvSpPr>
              <a:spLocks/>
            </p:cNvSpPr>
            <p:nvPr/>
          </p:nvSpPr>
          <p:spPr bwMode="auto">
            <a:xfrm>
              <a:off x="5681037" y="2319535"/>
              <a:ext cx="229521" cy="144544"/>
            </a:xfrm>
            <a:custGeom>
              <a:avLst/>
              <a:gdLst>
                <a:gd name="T0" fmla="*/ 2147483647 w 138"/>
                <a:gd name="T1" fmla="*/ 2147483647 h 81"/>
                <a:gd name="T2" fmla="*/ 2147483647 w 138"/>
                <a:gd name="T3" fmla="*/ 2147483647 h 81"/>
                <a:gd name="T4" fmla="*/ 2147483647 w 138"/>
                <a:gd name="T5" fmla="*/ 2147483647 h 81"/>
                <a:gd name="T6" fmla="*/ 2147483647 w 138"/>
                <a:gd name="T7" fmla="*/ 2147483647 h 81"/>
                <a:gd name="T8" fmla="*/ 0 w 138"/>
                <a:gd name="T9" fmla="*/ 2147483647 h 81"/>
                <a:gd name="T10" fmla="*/ 2147483647 w 138"/>
                <a:gd name="T11" fmla="*/ 2147483647 h 81"/>
                <a:gd name="T12" fmla="*/ 2147483647 w 138"/>
                <a:gd name="T13" fmla="*/ 2147483647 h 81"/>
                <a:gd name="T14" fmla="*/ 2147483647 w 138"/>
                <a:gd name="T15" fmla="*/ 2147483647 h 81"/>
                <a:gd name="T16" fmla="*/ 2147483647 w 138"/>
                <a:gd name="T17" fmla="*/ 2147483647 h 81"/>
                <a:gd name="T18" fmla="*/ 2147483647 w 138"/>
                <a:gd name="T19" fmla="*/ 2147483647 h 81"/>
                <a:gd name="T20" fmla="*/ 2147483647 w 138"/>
                <a:gd name="T21" fmla="*/ 2147483647 h 81"/>
                <a:gd name="T22" fmla="*/ 2147483647 w 138"/>
                <a:gd name="T23" fmla="*/ 2147483647 h 81"/>
                <a:gd name="T24" fmla="*/ 2147483647 w 138"/>
                <a:gd name="T25" fmla="*/ 2147483647 h 81"/>
                <a:gd name="T26" fmla="*/ 2147483647 w 138"/>
                <a:gd name="T27" fmla="*/ 2147483647 h 81"/>
                <a:gd name="T28" fmla="*/ 2147483647 w 138"/>
                <a:gd name="T29" fmla="*/ 2147483647 h 81"/>
                <a:gd name="T30" fmla="*/ 2147483647 w 138"/>
                <a:gd name="T31" fmla="*/ 2147483647 h 81"/>
                <a:gd name="T32" fmla="*/ 2147483647 w 138"/>
                <a:gd name="T33" fmla="*/ 2147483647 h 81"/>
                <a:gd name="T34" fmla="*/ 2147483647 w 138"/>
                <a:gd name="T35" fmla="*/ 2147483647 h 81"/>
                <a:gd name="T36" fmla="*/ 2147483647 w 138"/>
                <a:gd name="T37" fmla="*/ 2147483647 h 81"/>
                <a:gd name="T38" fmla="*/ 2147483647 w 138"/>
                <a:gd name="T39" fmla="*/ 2147483647 h 81"/>
                <a:gd name="T40" fmla="*/ 2147483647 w 138"/>
                <a:gd name="T41" fmla="*/ 2147483647 h 81"/>
                <a:gd name="T42" fmla="*/ 2147483647 w 138"/>
                <a:gd name="T43" fmla="*/ 2147483647 h 81"/>
                <a:gd name="T44" fmla="*/ 2147483647 w 138"/>
                <a:gd name="T45" fmla="*/ 2147483647 h 81"/>
                <a:gd name="T46" fmla="*/ 2147483647 w 138"/>
                <a:gd name="T47" fmla="*/ 2147483647 h 81"/>
                <a:gd name="T48" fmla="*/ 2147483647 w 138"/>
                <a:gd name="T49" fmla="*/ 2147483647 h 81"/>
                <a:gd name="T50" fmla="*/ 2147483647 w 138"/>
                <a:gd name="T51" fmla="*/ 2147483647 h 81"/>
                <a:gd name="T52" fmla="*/ 2147483647 w 138"/>
                <a:gd name="T53" fmla="*/ 2147483647 h 81"/>
                <a:gd name="T54" fmla="*/ 2147483647 w 138"/>
                <a:gd name="T55" fmla="*/ 2147483647 h 81"/>
                <a:gd name="T56" fmla="*/ 2147483647 w 138"/>
                <a:gd name="T57" fmla="*/ 2147483647 h 81"/>
                <a:gd name="T58" fmla="*/ 2147483647 w 138"/>
                <a:gd name="T59" fmla="*/ 2147483647 h 81"/>
                <a:gd name="T60" fmla="*/ 2147483647 w 138"/>
                <a:gd name="T61" fmla="*/ 2147483647 h 81"/>
                <a:gd name="T62" fmla="*/ 2147483647 w 138"/>
                <a:gd name="T63" fmla="*/ 2147483647 h 81"/>
                <a:gd name="T64" fmla="*/ 2147483647 w 138"/>
                <a:gd name="T65" fmla="*/ 2147483647 h 81"/>
                <a:gd name="T66" fmla="*/ 2147483647 w 138"/>
                <a:gd name="T67" fmla="*/ 2147483647 h 81"/>
                <a:gd name="T68" fmla="*/ 2147483647 w 138"/>
                <a:gd name="T69" fmla="*/ 2147483647 h 81"/>
                <a:gd name="T70" fmla="*/ 2147483647 w 138"/>
                <a:gd name="T71" fmla="*/ 2147483647 h 81"/>
                <a:gd name="T72" fmla="*/ 2147483647 w 138"/>
                <a:gd name="T73" fmla="*/ 2147483647 h 81"/>
                <a:gd name="T74" fmla="*/ 2147483647 w 138"/>
                <a:gd name="T75" fmla="*/ 2147483647 h 81"/>
                <a:gd name="T76" fmla="*/ 2147483647 w 138"/>
                <a:gd name="T77" fmla="*/ 2147483647 h 81"/>
                <a:gd name="T78" fmla="*/ 2147483647 w 138"/>
                <a:gd name="T79" fmla="*/ 2147483647 h 81"/>
                <a:gd name="T80" fmla="*/ 2147483647 w 138"/>
                <a:gd name="T81" fmla="*/ 2147483647 h 81"/>
                <a:gd name="T82" fmla="*/ 2147483647 w 138"/>
                <a:gd name="T83" fmla="*/ 2147483647 h 81"/>
                <a:gd name="T84" fmla="*/ 2147483647 w 138"/>
                <a:gd name="T85" fmla="*/ 2147483647 h 81"/>
                <a:gd name="T86" fmla="*/ 2147483647 w 138"/>
                <a:gd name="T87" fmla="*/ 2147483647 h 81"/>
                <a:gd name="T88" fmla="*/ 2147483647 w 138"/>
                <a:gd name="T89" fmla="*/ 2147483647 h 81"/>
                <a:gd name="T90" fmla="*/ 2147483647 w 138"/>
                <a:gd name="T91" fmla="*/ 2147483647 h 81"/>
                <a:gd name="T92" fmla="*/ 2147483647 w 138"/>
                <a:gd name="T93" fmla="*/ 2147483647 h 81"/>
                <a:gd name="T94" fmla="*/ 2147483647 w 138"/>
                <a:gd name="T95" fmla="*/ 2147483647 h 81"/>
                <a:gd name="T96" fmla="*/ 2147483647 w 138"/>
                <a:gd name="T97" fmla="*/ 2147483647 h 81"/>
                <a:gd name="T98" fmla="*/ 2147483647 w 138"/>
                <a:gd name="T99" fmla="*/ 2147483647 h 81"/>
                <a:gd name="T100" fmla="*/ 2147483647 w 138"/>
                <a:gd name="T101" fmla="*/ 2147483647 h 81"/>
                <a:gd name="T102" fmla="*/ 2147483647 w 138"/>
                <a:gd name="T103" fmla="*/ 2147483647 h 81"/>
                <a:gd name="T104" fmla="*/ 2147483647 w 138"/>
                <a:gd name="T105" fmla="*/ 2147483647 h 81"/>
                <a:gd name="T106" fmla="*/ 2147483647 w 138"/>
                <a:gd name="T107" fmla="*/ 2147483647 h 81"/>
                <a:gd name="T108" fmla="*/ 2147483647 w 138"/>
                <a:gd name="T109" fmla="*/ 2147483647 h 81"/>
                <a:gd name="T110" fmla="*/ 2147483647 w 138"/>
                <a:gd name="T111" fmla="*/ 2147483647 h 81"/>
                <a:gd name="T112" fmla="*/ 2147483647 w 138"/>
                <a:gd name="T113" fmla="*/ 0 h 81"/>
                <a:gd name="T114" fmla="*/ 2147483647 w 138"/>
                <a:gd name="T115" fmla="*/ 2147483647 h 81"/>
                <a:gd name="T116" fmla="*/ 2147483647 w 138"/>
                <a:gd name="T117" fmla="*/ 2147483647 h 81"/>
                <a:gd name="T118" fmla="*/ 2147483647 w 138"/>
                <a:gd name="T119" fmla="*/ 2147483647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81"/>
                <a:gd name="T182" fmla="*/ 138 w 138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81">
                  <a:moveTo>
                    <a:pt x="33" y="3"/>
                  </a:moveTo>
                  <a:lnTo>
                    <a:pt x="27" y="8"/>
                  </a:lnTo>
                  <a:lnTo>
                    <a:pt x="2" y="12"/>
                  </a:lnTo>
                  <a:lnTo>
                    <a:pt x="3" y="22"/>
                  </a:lnTo>
                  <a:lnTo>
                    <a:pt x="0" y="28"/>
                  </a:lnTo>
                  <a:lnTo>
                    <a:pt x="5" y="31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8" y="45"/>
                  </a:lnTo>
                  <a:lnTo>
                    <a:pt x="13" y="47"/>
                  </a:lnTo>
                  <a:lnTo>
                    <a:pt x="14" y="53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3" y="59"/>
                  </a:lnTo>
                  <a:lnTo>
                    <a:pt x="33" y="62"/>
                  </a:lnTo>
                  <a:lnTo>
                    <a:pt x="33" y="65"/>
                  </a:lnTo>
                  <a:lnTo>
                    <a:pt x="38" y="64"/>
                  </a:lnTo>
                  <a:lnTo>
                    <a:pt x="41" y="61"/>
                  </a:lnTo>
                  <a:lnTo>
                    <a:pt x="45" y="62"/>
                  </a:lnTo>
                  <a:lnTo>
                    <a:pt x="51" y="65"/>
                  </a:lnTo>
                  <a:lnTo>
                    <a:pt x="58" y="65"/>
                  </a:lnTo>
                  <a:lnTo>
                    <a:pt x="64" y="68"/>
                  </a:lnTo>
                  <a:lnTo>
                    <a:pt x="65" y="73"/>
                  </a:lnTo>
                  <a:lnTo>
                    <a:pt x="73" y="71"/>
                  </a:lnTo>
                  <a:lnTo>
                    <a:pt x="76" y="74"/>
                  </a:lnTo>
                  <a:lnTo>
                    <a:pt x="83" y="78"/>
                  </a:lnTo>
                  <a:lnTo>
                    <a:pt x="93" y="73"/>
                  </a:lnTo>
                  <a:lnTo>
                    <a:pt x="107" y="74"/>
                  </a:lnTo>
                  <a:lnTo>
                    <a:pt x="115" y="81"/>
                  </a:lnTo>
                  <a:lnTo>
                    <a:pt x="118" y="78"/>
                  </a:lnTo>
                  <a:lnTo>
                    <a:pt x="118" y="73"/>
                  </a:lnTo>
                  <a:lnTo>
                    <a:pt x="121" y="68"/>
                  </a:lnTo>
                  <a:lnTo>
                    <a:pt x="126" y="64"/>
                  </a:lnTo>
                  <a:lnTo>
                    <a:pt x="132" y="64"/>
                  </a:lnTo>
                  <a:lnTo>
                    <a:pt x="138" y="61"/>
                  </a:lnTo>
                  <a:lnTo>
                    <a:pt x="138" y="54"/>
                  </a:lnTo>
                  <a:lnTo>
                    <a:pt x="134" y="51"/>
                  </a:lnTo>
                  <a:lnTo>
                    <a:pt x="131" y="48"/>
                  </a:lnTo>
                  <a:lnTo>
                    <a:pt x="131" y="47"/>
                  </a:lnTo>
                  <a:lnTo>
                    <a:pt x="131" y="42"/>
                  </a:lnTo>
                  <a:lnTo>
                    <a:pt x="132" y="37"/>
                  </a:lnTo>
                  <a:lnTo>
                    <a:pt x="128" y="36"/>
                  </a:lnTo>
                  <a:lnTo>
                    <a:pt x="124" y="34"/>
                  </a:lnTo>
                  <a:lnTo>
                    <a:pt x="135" y="29"/>
                  </a:lnTo>
                  <a:lnTo>
                    <a:pt x="134" y="23"/>
                  </a:lnTo>
                  <a:lnTo>
                    <a:pt x="131" y="17"/>
                  </a:lnTo>
                  <a:lnTo>
                    <a:pt x="131" y="12"/>
                  </a:lnTo>
                  <a:lnTo>
                    <a:pt x="128" y="9"/>
                  </a:lnTo>
                  <a:lnTo>
                    <a:pt x="121" y="6"/>
                  </a:lnTo>
                  <a:lnTo>
                    <a:pt x="120" y="6"/>
                  </a:lnTo>
                  <a:lnTo>
                    <a:pt x="104" y="5"/>
                  </a:lnTo>
                  <a:lnTo>
                    <a:pt x="86" y="8"/>
                  </a:lnTo>
                  <a:lnTo>
                    <a:pt x="78" y="5"/>
                  </a:lnTo>
                  <a:lnTo>
                    <a:pt x="70" y="3"/>
                  </a:lnTo>
                  <a:lnTo>
                    <a:pt x="64" y="0"/>
                  </a:lnTo>
                  <a:lnTo>
                    <a:pt x="55" y="2"/>
                  </a:lnTo>
                  <a:lnTo>
                    <a:pt x="41" y="2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2" name="Freeform 59"/>
            <p:cNvSpPr>
              <a:spLocks/>
            </p:cNvSpPr>
            <p:nvPr/>
          </p:nvSpPr>
          <p:spPr bwMode="auto">
            <a:xfrm>
              <a:off x="5875631" y="2199974"/>
              <a:ext cx="126404" cy="53535"/>
            </a:xfrm>
            <a:custGeom>
              <a:avLst/>
              <a:gdLst>
                <a:gd name="T0" fmla="*/ 2147483647 w 76"/>
                <a:gd name="T1" fmla="*/ 2147483647 h 30"/>
                <a:gd name="T2" fmla="*/ 2147483647 w 76"/>
                <a:gd name="T3" fmla="*/ 2147483647 h 30"/>
                <a:gd name="T4" fmla="*/ 2147483647 w 76"/>
                <a:gd name="T5" fmla="*/ 2147483647 h 30"/>
                <a:gd name="T6" fmla="*/ 0 w 76"/>
                <a:gd name="T7" fmla="*/ 2147483647 h 30"/>
                <a:gd name="T8" fmla="*/ 2147483647 w 76"/>
                <a:gd name="T9" fmla="*/ 2147483647 h 30"/>
                <a:gd name="T10" fmla="*/ 2147483647 w 76"/>
                <a:gd name="T11" fmla="*/ 2147483647 h 30"/>
                <a:gd name="T12" fmla="*/ 2147483647 w 76"/>
                <a:gd name="T13" fmla="*/ 2147483647 h 30"/>
                <a:gd name="T14" fmla="*/ 2147483647 w 76"/>
                <a:gd name="T15" fmla="*/ 2147483647 h 30"/>
                <a:gd name="T16" fmla="*/ 2147483647 w 76"/>
                <a:gd name="T17" fmla="*/ 2147483647 h 30"/>
                <a:gd name="T18" fmla="*/ 2147483647 w 76"/>
                <a:gd name="T19" fmla="*/ 2147483647 h 30"/>
                <a:gd name="T20" fmla="*/ 2147483647 w 76"/>
                <a:gd name="T21" fmla="*/ 2147483647 h 30"/>
                <a:gd name="T22" fmla="*/ 2147483647 w 76"/>
                <a:gd name="T23" fmla="*/ 2147483647 h 30"/>
                <a:gd name="T24" fmla="*/ 2147483647 w 76"/>
                <a:gd name="T25" fmla="*/ 2147483647 h 30"/>
                <a:gd name="T26" fmla="*/ 2147483647 w 76"/>
                <a:gd name="T27" fmla="*/ 2147483647 h 30"/>
                <a:gd name="T28" fmla="*/ 2147483647 w 76"/>
                <a:gd name="T29" fmla="*/ 2147483647 h 30"/>
                <a:gd name="T30" fmla="*/ 2147483647 w 76"/>
                <a:gd name="T31" fmla="*/ 2147483647 h 30"/>
                <a:gd name="T32" fmla="*/ 2147483647 w 76"/>
                <a:gd name="T33" fmla="*/ 2147483647 h 30"/>
                <a:gd name="T34" fmla="*/ 2147483647 w 76"/>
                <a:gd name="T35" fmla="*/ 2147483647 h 30"/>
                <a:gd name="T36" fmla="*/ 2147483647 w 76"/>
                <a:gd name="T37" fmla="*/ 2147483647 h 30"/>
                <a:gd name="T38" fmla="*/ 2147483647 w 76"/>
                <a:gd name="T39" fmla="*/ 2147483647 h 30"/>
                <a:gd name="T40" fmla="*/ 2147483647 w 76"/>
                <a:gd name="T41" fmla="*/ 2147483647 h 30"/>
                <a:gd name="T42" fmla="*/ 2147483647 w 76"/>
                <a:gd name="T43" fmla="*/ 2147483647 h 30"/>
                <a:gd name="T44" fmla="*/ 2147483647 w 76"/>
                <a:gd name="T45" fmla="*/ 2147483647 h 30"/>
                <a:gd name="T46" fmla="*/ 2147483647 w 76"/>
                <a:gd name="T47" fmla="*/ 0 h 30"/>
                <a:gd name="T48" fmla="*/ 2147483647 w 76"/>
                <a:gd name="T49" fmla="*/ 2147483647 h 30"/>
                <a:gd name="T50" fmla="*/ 2147483647 w 76"/>
                <a:gd name="T51" fmla="*/ 2147483647 h 30"/>
                <a:gd name="T52" fmla="*/ 2147483647 w 76"/>
                <a:gd name="T53" fmla="*/ 2147483647 h 30"/>
                <a:gd name="T54" fmla="*/ 2147483647 w 76"/>
                <a:gd name="T55" fmla="*/ 2147483647 h 30"/>
                <a:gd name="T56" fmla="*/ 2147483647 w 76"/>
                <a:gd name="T57" fmla="*/ 0 h 30"/>
                <a:gd name="T58" fmla="*/ 2147483647 w 76"/>
                <a:gd name="T59" fmla="*/ 2147483647 h 30"/>
                <a:gd name="T60" fmla="*/ 2147483647 w 76"/>
                <a:gd name="T61" fmla="*/ 2147483647 h 30"/>
                <a:gd name="T62" fmla="*/ 2147483647 w 76"/>
                <a:gd name="T63" fmla="*/ 0 h 30"/>
                <a:gd name="T64" fmla="*/ 2147483647 w 76"/>
                <a:gd name="T65" fmla="*/ 2147483647 h 30"/>
                <a:gd name="T66" fmla="*/ 2147483647 w 76"/>
                <a:gd name="T67" fmla="*/ 2147483647 h 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30"/>
                <a:gd name="T104" fmla="*/ 76 w 76"/>
                <a:gd name="T105" fmla="*/ 30 h 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30">
                  <a:moveTo>
                    <a:pt x="14" y="5"/>
                  </a:moveTo>
                  <a:lnTo>
                    <a:pt x="11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12" y="19"/>
                  </a:lnTo>
                  <a:lnTo>
                    <a:pt x="7" y="11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7" y="11"/>
                  </a:lnTo>
                  <a:lnTo>
                    <a:pt x="23" y="16"/>
                  </a:lnTo>
                  <a:lnTo>
                    <a:pt x="26" y="22"/>
                  </a:lnTo>
                  <a:lnTo>
                    <a:pt x="42" y="24"/>
                  </a:lnTo>
                  <a:lnTo>
                    <a:pt x="45" y="25"/>
                  </a:lnTo>
                  <a:lnTo>
                    <a:pt x="52" y="30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8" y="25"/>
                  </a:lnTo>
                  <a:lnTo>
                    <a:pt x="66" y="13"/>
                  </a:lnTo>
                  <a:lnTo>
                    <a:pt x="68" y="10"/>
                  </a:lnTo>
                  <a:lnTo>
                    <a:pt x="76" y="5"/>
                  </a:lnTo>
                  <a:lnTo>
                    <a:pt x="76" y="0"/>
                  </a:lnTo>
                  <a:lnTo>
                    <a:pt x="66" y="3"/>
                  </a:lnTo>
                  <a:lnTo>
                    <a:pt x="63" y="2"/>
                  </a:lnTo>
                  <a:lnTo>
                    <a:pt x="57" y="0"/>
                  </a:lnTo>
                  <a:lnTo>
                    <a:pt x="51" y="2"/>
                  </a:lnTo>
                  <a:lnTo>
                    <a:pt x="32" y="0"/>
                  </a:lnTo>
                  <a:lnTo>
                    <a:pt x="23" y="2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3" name="Freeform 60"/>
            <p:cNvSpPr>
              <a:spLocks/>
            </p:cNvSpPr>
            <p:nvPr/>
          </p:nvSpPr>
          <p:spPr bwMode="auto">
            <a:xfrm>
              <a:off x="5835713" y="2239232"/>
              <a:ext cx="171309" cy="55320"/>
            </a:xfrm>
            <a:custGeom>
              <a:avLst/>
              <a:gdLst>
                <a:gd name="T0" fmla="*/ 2147483647 w 103"/>
                <a:gd name="T1" fmla="*/ 0 h 31"/>
                <a:gd name="T2" fmla="*/ 2147483647 w 103"/>
                <a:gd name="T3" fmla="*/ 0 h 31"/>
                <a:gd name="T4" fmla="*/ 2147483647 w 103"/>
                <a:gd name="T5" fmla="*/ 2147483647 h 31"/>
                <a:gd name="T6" fmla="*/ 2147483647 w 103"/>
                <a:gd name="T7" fmla="*/ 2147483647 h 31"/>
                <a:gd name="T8" fmla="*/ 2147483647 w 103"/>
                <a:gd name="T9" fmla="*/ 2147483647 h 31"/>
                <a:gd name="T10" fmla="*/ 2147483647 w 103"/>
                <a:gd name="T11" fmla="*/ 2147483647 h 31"/>
                <a:gd name="T12" fmla="*/ 2147483647 w 103"/>
                <a:gd name="T13" fmla="*/ 2147483647 h 31"/>
                <a:gd name="T14" fmla="*/ 2147483647 w 103"/>
                <a:gd name="T15" fmla="*/ 2147483647 h 31"/>
                <a:gd name="T16" fmla="*/ 2147483647 w 103"/>
                <a:gd name="T17" fmla="*/ 2147483647 h 31"/>
                <a:gd name="T18" fmla="*/ 0 w 103"/>
                <a:gd name="T19" fmla="*/ 2147483647 h 31"/>
                <a:gd name="T20" fmla="*/ 2147483647 w 103"/>
                <a:gd name="T21" fmla="*/ 2147483647 h 31"/>
                <a:gd name="T22" fmla="*/ 2147483647 w 103"/>
                <a:gd name="T23" fmla="*/ 2147483647 h 31"/>
                <a:gd name="T24" fmla="*/ 2147483647 w 103"/>
                <a:gd name="T25" fmla="*/ 2147483647 h 31"/>
                <a:gd name="T26" fmla="*/ 2147483647 w 103"/>
                <a:gd name="T27" fmla="*/ 2147483647 h 31"/>
                <a:gd name="T28" fmla="*/ 2147483647 w 103"/>
                <a:gd name="T29" fmla="*/ 2147483647 h 31"/>
                <a:gd name="T30" fmla="*/ 2147483647 w 103"/>
                <a:gd name="T31" fmla="*/ 2147483647 h 31"/>
                <a:gd name="T32" fmla="*/ 2147483647 w 103"/>
                <a:gd name="T33" fmla="*/ 2147483647 h 31"/>
                <a:gd name="T34" fmla="*/ 2147483647 w 103"/>
                <a:gd name="T35" fmla="*/ 2147483647 h 31"/>
                <a:gd name="T36" fmla="*/ 2147483647 w 103"/>
                <a:gd name="T37" fmla="*/ 2147483647 h 31"/>
                <a:gd name="T38" fmla="*/ 2147483647 w 103"/>
                <a:gd name="T39" fmla="*/ 2147483647 h 31"/>
                <a:gd name="T40" fmla="*/ 2147483647 w 103"/>
                <a:gd name="T41" fmla="*/ 2147483647 h 31"/>
                <a:gd name="T42" fmla="*/ 2147483647 w 103"/>
                <a:gd name="T43" fmla="*/ 2147483647 h 31"/>
                <a:gd name="T44" fmla="*/ 2147483647 w 103"/>
                <a:gd name="T45" fmla="*/ 2147483647 h 31"/>
                <a:gd name="T46" fmla="*/ 2147483647 w 103"/>
                <a:gd name="T47" fmla="*/ 2147483647 h 31"/>
                <a:gd name="T48" fmla="*/ 2147483647 w 103"/>
                <a:gd name="T49" fmla="*/ 2147483647 h 31"/>
                <a:gd name="T50" fmla="*/ 2147483647 w 103"/>
                <a:gd name="T51" fmla="*/ 2147483647 h 31"/>
                <a:gd name="T52" fmla="*/ 2147483647 w 103"/>
                <a:gd name="T53" fmla="*/ 2147483647 h 31"/>
                <a:gd name="T54" fmla="*/ 2147483647 w 103"/>
                <a:gd name="T55" fmla="*/ 2147483647 h 31"/>
                <a:gd name="T56" fmla="*/ 2147483647 w 103"/>
                <a:gd name="T57" fmla="*/ 2147483647 h 31"/>
                <a:gd name="T58" fmla="*/ 2147483647 w 103"/>
                <a:gd name="T59" fmla="*/ 2147483647 h 31"/>
                <a:gd name="T60" fmla="*/ 2147483647 w 103"/>
                <a:gd name="T61" fmla="*/ 2147483647 h 31"/>
                <a:gd name="T62" fmla="*/ 2147483647 w 103"/>
                <a:gd name="T63" fmla="*/ 2147483647 h 31"/>
                <a:gd name="T64" fmla="*/ 2147483647 w 103"/>
                <a:gd name="T65" fmla="*/ 2147483647 h 31"/>
                <a:gd name="T66" fmla="*/ 2147483647 w 103"/>
                <a:gd name="T67" fmla="*/ 2147483647 h 31"/>
                <a:gd name="T68" fmla="*/ 2147483647 w 103"/>
                <a:gd name="T69" fmla="*/ 2147483647 h 31"/>
                <a:gd name="T70" fmla="*/ 2147483647 w 103"/>
                <a:gd name="T71" fmla="*/ 0 h 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3"/>
                <a:gd name="T109" fmla="*/ 0 h 31"/>
                <a:gd name="T110" fmla="*/ 103 w 103"/>
                <a:gd name="T111" fmla="*/ 31 h 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3" h="31">
                  <a:moveTo>
                    <a:pt x="50" y="0"/>
                  </a:moveTo>
                  <a:lnTo>
                    <a:pt x="50" y="0"/>
                  </a:lnTo>
                  <a:lnTo>
                    <a:pt x="49" y="2"/>
                  </a:lnTo>
                  <a:lnTo>
                    <a:pt x="50" y="5"/>
                  </a:lnTo>
                  <a:lnTo>
                    <a:pt x="47" y="11"/>
                  </a:lnTo>
                  <a:lnTo>
                    <a:pt x="30" y="11"/>
                  </a:lnTo>
                  <a:lnTo>
                    <a:pt x="25" y="3"/>
                  </a:lnTo>
                  <a:lnTo>
                    <a:pt x="11" y="6"/>
                  </a:lnTo>
                  <a:lnTo>
                    <a:pt x="7" y="1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10" y="23"/>
                  </a:lnTo>
                  <a:lnTo>
                    <a:pt x="19" y="22"/>
                  </a:lnTo>
                  <a:lnTo>
                    <a:pt x="28" y="23"/>
                  </a:lnTo>
                  <a:lnTo>
                    <a:pt x="41" y="22"/>
                  </a:lnTo>
                  <a:lnTo>
                    <a:pt x="45" y="25"/>
                  </a:lnTo>
                  <a:lnTo>
                    <a:pt x="53" y="22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72" y="28"/>
                  </a:lnTo>
                  <a:lnTo>
                    <a:pt x="76" y="31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100" y="26"/>
                  </a:lnTo>
                  <a:lnTo>
                    <a:pt x="103" y="28"/>
                  </a:lnTo>
                  <a:lnTo>
                    <a:pt x="100" y="22"/>
                  </a:lnTo>
                  <a:lnTo>
                    <a:pt x="95" y="17"/>
                  </a:lnTo>
                  <a:lnTo>
                    <a:pt x="95" y="14"/>
                  </a:lnTo>
                  <a:lnTo>
                    <a:pt x="95" y="9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76" y="8"/>
                  </a:lnTo>
                  <a:lnTo>
                    <a:pt x="69" y="3"/>
                  </a:lnTo>
                  <a:lnTo>
                    <a:pt x="66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4" name="Freeform 61"/>
            <p:cNvSpPr>
              <a:spLocks/>
            </p:cNvSpPr>
            <p:nvPr/>
          </p:nvSpPr>
          <p:spPr bwMode="auto">
            <a:xfrm>
              <a:off x="5839042" y="2278491"/>
              <a:ext cx="131392" cy="67810"/>
            </a:xfrm>
            <a:custGeom>
              <a:avLst/>
              <a:gdLst>
                <a:gd name="T0" fmla="*/ 2147483647 w 79"/>
                <a:gd name="T1" fmla="*/ 2147483647 h 38"/>
                <a:gd name="T2" fmla="*/ 2147483647 w 79"/>
                <a:gd name="T3" fmla="*/ 0 h 38"/>
                <a:gd name="T4" fmla="*/ 2147483647 w 79"/>
                <a:gd name="T5" fmla="*/ 2147483647 h 38"/>
                <a:gd name="T6" fmla="*/ 0 w 79"/>
                <a:gd name="T7" fmla="*/ 2147483647 h 38"/>
                <a:gd name="T8" fmla="*/ 0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2147483647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2147483647 h 38"/>
                <a:gd name="T46" fmla="*/ 2147483647 w 79"/>
                <a:gd name="T47" fmla="*/ 2147483647 h 38"/>
                <a:gd name="T48" fmla="*/ 2147483647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2147483647 w 79"/>
                <a:gd name="T55" fmla="*/ 2147483647 h 38"/>
                <a:gd name="T56" fmla="*/ 2147483647 w 79"/>
                <a:gd name="T57" fmla="*/ 2147483647 h 38"/>
                <a:gd name="T58" fmla="*/ 2147483647 w 79"/>
                <a:gd name="T59" fmla="*/ 2147483647 h 38"/>
                <a:gd name="T60" fmla="*/ 2147483647 w 79"/>
                <a:gd name="T61" fmla="*/ 2147483647 h 38"/>
                <a:gd name="T62" fmla="*/ 2147483647 w 79"/>
                <a:gd name="T63" fmla="*/ 2147483647 h 38"/>
                <a:gd name="T64" fmla="*/ 2147483647 w 79"/>
                <a:gd name="T65" fmla="*/ 2147483647 h 38"/>
                <a:gd name="T66" fmla="*/ 2147483647 w 79"/>
                <a:gd name="T67" fmla="*/ 2147483647 h 38"/>
                <a:gd name="T68" fmla="*/ 2147483647 w 79"/>
                <a:gd name="T69" fmla="*/ 2147483647 h 38"/>
                <a:gd name="T70" fmla="*/ 2147483647 w 79"/>
                <a:gd name="T71" fmla="*/ 2147483647 h 38"/>
                <a:gd name="T72" fmla="*/ 2147483647 w 79"/>
                <a:gd name="T73" fmla="*/ 2147483647 h 38"/>
                <a:gd name="T74" fmla="*/ 2147483647 w 79"/>
                <a:gd name="T75" fmla="*/ 2147483647 h 38"/>
                <a:gd name="T76" fmla="*/ 2147483647 w 79"/>
                <a:gd name="T77" fmla="*/ 0 h 38"/>
                <a:gd name="T78" fmla="*/ 2147483647 w 79"/>
                <a:gd name="T79" fmla="*/ 2147483647 h 38"/>
                <a:gd name="T80" fmla="*/ 2147483647 w 79"/>
                <a:gd name="T81" fmla="*/ 0 h 38"/>
                <a:gd name="T82" fmla="*/ 2147483647 w 79"/>
                <a:gd name="T83" fmla="*/ 2147483647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9"/>
                <a:gd name="T127" fmla="*/ 0 h 38"/>
                <a:gd name="T128" fmla="*/ 79 w 79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9" h="38">
                  <a:moveTo>
                    <a:pt x="26" y="1"/>
                  </a:moveTo>
                  <a:lnTo>
                    <a:pt x="17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12"/>
                  </a:lnTo>
                  <a:lnTo>
                    <a:pt x="3" y="18"/>
                  </a:lnTo>
                  <a:lnTo>
                    <a:pt x="12" y="18"/>
                  </a:lnTo>
                  <a:lnTo>
                    <a:pt x="22" y="18"/>
                  </a:lnTo>
                  <a:lnTo>
                    <a:pt x="25" y="23"/>
                  </a:lnTo>
                  <a:lnTo>
                    <a:pt x="23" y="28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33" y="32"/>
                  </a:lnTo>
                  <a:lnTo>
                    <a:pt x="36" y="35"/>
                  </a:lnTo>
                  <a:lnTo>
                    <a:pt x="40" y="35"/>
                  </a:lnTo>
                  <a:lnTo>
                    <a:pt x="43" y="37"/>
                  </a:lnTo>
                  <a:lnTo>
                    <a:pt x="47" y="38"/>
                  </a:lnTo>
                  <a:lnTo>
                    <a:pt x="51" y="34"/>
                  </a:lnTo>
                  <a:lnTo>
                    <a:pt x="56" y="31"/>
                  </a:lnTo>
                  <a:lnTo>
                    <a:pt x="62" y="31"/>
                  </a:lnTo>
                  <a:lnTo>
                    <a:pt x="64" y="25"/>
                  </a:lnTo>
                  <a:lnTo>
                    <a:pt x="67" y="21"/>
                  </a:lnTo>
                  <a:lnTo>
                    <a:pt x="70" y="21"/>
                  </a:lnTo>
                  <a:lnTo>
                    <a:pt x="73" y="21"/>
                  </a:lnTo>
                  <a:lnTo>
                    <a:pt x="79" y="20"/>
                  </a:lnTo>
                  <a:lnTo>
                    <a:pt x="79" y="15"/>
                  </a:lnTo>
                  <a:lnTo>
                    <a:pt x="78" y="11"/>
                  </a:lnTo>
                  <a:lnTo>
                    <a:pt x="79" y="9"/>
                  </a:lnTo>
                  <a:lnTo>
                    <a:pt x="74" y="9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61" y="4"/>
                  </a:lnTo>
                  <a:lnTo>
                    <a:pt x="51" y="0"/>
                  </a:lnTo>
                  <a:lnTo>
                    <a:pt x="43" y="3"/>
                  </a:lnTo>
                  <a:lnTo>
                    <a:pt x="39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5" name="Freeform 70"/>
            <p:cNvSpPr>
              <a:spLocks/>
            </p:cNvSpPr>
            <p:nvPr/>
          </p:nvSpPr>
          <p:spPr bwMode="auto">
            <a:xfrm>
              <a:off x="5819083" y="2480141"/>
              <a:ext cx="221204" cy="114208"/>
            </a:xfrm>
            <a:custGeom>
              <a:avLst/>
              <a:gdLst>
                <a:gd name="T0" fmla="*/ 2147483647 w 133"/>
                <a:gd name="T1" fmla="*/ 2147483647 h 64"/>
                <a:gd name="T2" fmla="*/ 2147483647 w 133"/>
                <a:gd name="T3" fmla="*/ 0 h 64"/>
                <a:gd name="T4" fmla="*/ 2147483647 w 133"/>
                <a:gd name="T5" fmla="*/ 2147483647 h 64"/>
                <a:gd name="T6" fmla="*/ 2147483647 w 133"/>
                <a:gd name="T7" fmla="*/ 2147483647 h 64"/>
                <a:gd name="T8" fmla="*/ 2147483647 w 133"/>
                <a:gd name="T9" fmla="*/ 2147483647 h 64"/>
                <a:gd name="T10" fmla="*/ 2147483647 w 133"/>
                <a:gd name="T11" fmla="*/ 2147483647 h 64"/>
                <a:gd name="T12" fmla="*/ 2147483647 w 133"/>
                <a:gd name="T13" fmla="*/ 2147483647 h 64"/>
                <a:gd name="T14" fmla="*/ 2147483647 w 133"/>
                <a:gd name="T15" fmla="*/ 2147483647 h 64"/>
                <a:gd name="T16" fmla="*/ 2147483647 w 133"/>
                <a:gd name="T17" fmla="*/ 2147483647 h 64"/>
                <a:gd name="T18" fmla="*/ 2147483647 w 133"/>
                <a:gd name="T19" fmla="*/ 2147483647 h 64"/>
                <a:gd name="T20" fmla="*/ 2147483647 w 133"/>
                <a:gd name="T21" fmla="*/ 2147483647 h 64"/>
                <a:gd name="T22" fmla="*/ 2147483647 w 133"/>
                <a:gd name="T23" fmla="*/ 2147483647 h 64"/>
                <a:gd name="T24" fmla="*/ 2147483647 w 133"/>
                <a:gd name="T25" fmla="*/ 2147483647 h 64"/>
                <a:gd name="T26" fmla="*/ 2147483647 w 133"/>
                <a:gd name="T27" fmla="*/ 2147483647 h 64"/>
                <a:gd name="T28" fmla="*/ 2147483647 w 133"/>
                <a:gd name="T29" fmla="*/ 2147483647 h 64"/>
                <a:gd name="T30" fmla="*/ 2147483647 w 133"/>
                <a:gd name="T31" fmla="*/ 2147483647 h 64"/>
                <a:gd name="T32" fmla="*/ 2147483647 w 133"/>
                <a:gd name="T33" fmla="*/ 2147483647 h 64"/>
                <a:gd name="T34" fmla="*/ 2147483647 w 133"/>
                <a:gd name="T35" fmla="*/ 2147483647 h 64"/>
                <a:gd name="T36" fmla="*/ 2147483647 w 133"/>
                <a:gd name="T37" fmla="*/ 2147483647 h 64"/>
                <a:gd name="T38" fmla="*/ 2147483647 w 133"/>
                <a:gd name="T39" fmla="*/ 2147483647 h 64"/>
                <a:gd name="T40" fmla="*/ 2147483647 w 133"/>
                <a:gd name="T41" fmla="*/ 2147483647 h 64"/>
                <a:gd name="T42" fmla="*/ 2147483647 w 133"/>
                <a:gd name="T43" fmla="*/ 2147483647 h 64"/>
                <a:gd name="T44" fmla="*/ 2147483647 w 133"/>
                <a:gd name="T45" fmla="*/ 2147483647 h 64"/>
                <a:gd name="T46" fmla="*/ 2147483647 w 133"/>
                <a:gd name="T47" fmla="*/ 2147483647 h 64"/>
                <a:gd name="T48" fmla="*/ 2147483647 w 133"/>
                <a:gd name="T49" fmla="*/ 2147483647 h 64"/>
                <a:gd name="T50" fmla="*/ 2147483647 w 133"/>
                <a:gd name="T51" fmla="*/ 2147483647 h 64"/>
                <a:gd name="T52" fmla="*/ 2147483647 w 133"/>
                <a:gd name="T53" fmla="*/ 2147483647 h 64"/>
                <a:gd name="T54" fmla="*/ 2147483647 w 133"/>
                <a:gd name="T55" fmla="*/ 2147483647 h 64"/>
                <a:gd name="T56" fmla="*/ 2147483647 w 133"/>
                <a:gd name="T57" fmla="*/ 2147483647 h 64"/>
                <a:gd name="T58" fmla="*/ 2147483647 w 133"/>
                <a:gd name="T59" fmla="*/ 2147483647 h 64"/>
                <a:gd name="T60" fmla="*/ 2147483647 w 133"/>
                <a:gd name="T61" fmla="*/ 2147483647 h 64"/>
                <a:gd name="T62" fmla="*/ 2147483647 w 133"/>
                <a:gd name="T63" fmla="*/ 2147483647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3"/>
                <a:gd name="T97" fmla="*/ 0 h 64"/>
                <a:gd name="T98" fmla="*/ 133 w 133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3" h="64">
                  <a:moveTo>
                    <a:pt x="110" y="19"/>
                  </a:moveTo>
                  <a:lnTo>
                    <a:pt x="107" y="14"/>
                  </a:lnTo>
                  <a:lnTo>
                    <a:pt x="102" y="12"/>
                  </a:lnTo>
                  <a:lnTo>
                    <a:pt x="93" y="0"/>
                  </a:lnTo>
                  <a:lnTo>
                    <a:pt x="91" y="2"/>
                  </a:lnTo>
                  <a:lnTo>
                    <a:pt x="83" y="3"/>
                  </a:lnTo>
                  <a:lnTo>
                    <a:pt x="73" y="5"/>
                  </a:lnTo>
                  <a:lnTo>
                    <a:pt x="66" y="8"/>
                  </a:lnTo>
                  <a:lnTo>
                    <a:pt x="62" y="5"/>
                  </a:lnTo>
                  <a:lnTo>
                    <a:pt x="51" y="5"/>
                  </a:lnTo>
                  <a:lnTo>
                    <a:pt x="43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1" y="9"/>
                  </a:lnTo>
                  <a:lnTo>
                    <a:pt x="24" y="14"/>
                  </a:lnTo>
                  <a:lnTo>
                    <a:pt x="20" y="17"/>
                  </a:lnTo>
                  <a:lnTo>
                    <a:pt x="15" y="23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7" y="34"/>
                  </a:lnTo>
                  <a:lnTo>
                    <a:pt x="9" y="37"/>
                  </a:lnTo>
                  <a:lnTo>
                    <a:pt x="12" y="40"/>
                  </a:lnTo>
                  <a:lnTo>
                    <a:pt x="15" y="42"/>
                  </a:lnTo>
                  <a:lnTo>
                    <a:pt x="20" y="50"/>
                  </a:lnTo>
                  <a:lnTo>
                    <a:pt x="24" y="51"/>
                  </a:lnTo>
                  <a:lnTo>
                    <a:pt x="31" y="50"/>
                  </a:lnTo>
                  <a:lnTo>
                    <a:pt x="34" y="51"/>
                  </a:lnTo>
                  <a:lnTo>
                    <a:pt x="34" y="53"/>
                  </a:lnTo>
                  <a:lnTo>
                    <a:pt x="38" y="57"/>
                  </a:lnTo>
                  <a:lnTo>
                    <a:pt x="40" y="62"/>
                  </a:lnTo>
                  <a:lnTo>
                    <a:pt x="59" y="62"/>
                  </a:lnTo>
                  <a:lnTo>
                    <a:pt x="63" y="62"/>
                  </a:lnTo>
                  <a:lnTo>
                    <a:pt x="69" y="64"/>
                  </a:lnTo>
                  <a:lnTo>
                    <a:pt x="76" y="64"/>
                  </a:lnTo>
                  <a:lnTo>
                    <a:pt x="82" y="59"/>
                  </a:lnTo>
                  <a:lnTo>
                    <a:pt x="94" y="57"/>
                  </a:lnTo>
                  <a:lnTo>
                    <a:pt x="102" y="57"/>
                  </a:lnTo>
                  <a:lnTo>
                    <a:pt x="108" y="61"/>
                  </a:lnTo>
                  <a:lnTo>
                    <a:pt x="116" y="62"/>
                  </a:lnTo>
                  <a:lnTo>
                    <a:pt x="118" y="62"/>
                  </a:lnTo>
                  <a:lnTo>
                    <a:pt x="118" y="57"/>
                  </a:lnTo>
                  <a:lnTo>
                    <a:pt x="121" y="53"/>
                  </a:lnTo>
                  <a:lnTo>
                    <a:pt x="125" y="48"/>
                  </a:lnTo>
                  <a:lnTo>
                    <a:pt x="130" y="48"/>
                  </a:lnTo>
                  <a:lnTo>
                    <a:pt x="132" y="43"/>
                  </a:lnTo>
                  <a:lnTo>
                    <a:pt x="133" y="40"/>
                  </a:lnTo>
                  <a:lnTo>
                    <a:pt x="128" y="39"/>
                  </a:lnTo>
                  <a:lnTo>
                    <a:pt x="125" y="40"/>
                  </a:lnTo>
                  <a:lnTo>
                    <a:pt x="122" y="42"/>
                  </a:lnTo>
                  <a:lnTo>
                    <a:pt x="113" y="42"/>
                  </a:lnTo>
                  <a:lnTo>
                    <a:pt x="111" y="39"/>
                  </a:lnTo>
                  <a:lnTo>
                    <a:pt x="113" y="37"/>
                  </a:lnTo>
                  <a:lnTo>
                    <a:pt x="110" y="36"/>
                  </a:lnTo>
                  <a:lnTo>
                    <a:pt x="110" y="30"/>
                  </a:lnTo>
                  <a:lnTo>
                    <a:pt x="113" y="25"/>
                  </a:lnTo>
                  <a:lnTo>
                    <a:pt x="110" y="19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6" name="Freeform 71"/>
            <p:cNvSpPr>
              <a:spLocks/>
            </p:cNvSpPr>
            <p:nvPr/>
          </p:nvSpPr>
          <p:spPr bwMode="auto">
            <a:xfrm>
              <a:off x="5870643" y="2574721"/>
              <a:ext cx="144698" cy="80304"/>
            </a:xfrm>
            <a:custGeom>
              <a:avLst/>
              <a:gdLst>
                <a:gd name="T0" fmla="*/ 2147483647 w 87"/>
                <a:gd name="T1" fmla="*/ 2147483647 h 45"/>
                <a:gd name="T2" fmla="*/ 2147483647 w 87"/>
                <a:gd name="T3" fmla="*/ 2147483647 h 45"/>
                <a:gd name="T4" fmla="*/ 2147483647 w 87"/>
                <a:gd name="T5" fmla="*/ 2147483647 h 45"/>
                <a:gd name="T6" fmla="*/ 2147483647 w 87"/>
                <a:gd name="T7" fmla="*/ 2147483647 h 45"/>
                <a:gd name="T8" fmla="*/ 2147483647 w 87"/>
                <a:gd name="T9" fmla="*/ 2147483647 h 45"/>
                <a:gd name="T10" fmla="*/ 2147483647 w 87"/>
                <a:gd name="T11" fmla="*/ 2147483647 h 45"/>
                <a:gd name="T12" fmla="*/ 2147483647 w 87"/>
                <a:gd name="T13" fmla="*/ 2147483647 h 45"/>
                <a:gd name="T14" fmla="*/ 2147483647 w 87"/>
                <a:gd name="T15" fmla="*/ 2147483647 h 45"/>
                <a:gd name="T16" fmla="*/ 2147483647 w 87"/>
                <a:gd name="T17" fmla="*/ 2147483647 h 45"/>
                <a:gd name="T18" fmla="*/ 2147483647 w 87"/>
                <a:gd name="T19" fmla="*/ 0 h 45"/>
                <a:gd name="T20" fmla="*/ 2147483647 w 87"/>
                <a:gd name="T21" fmla="*/ 2147483647 h 45"/>
                <a:gd name="T22" fmla="*/ 0 w 87"/>
                <a:gd name="T23" fmla="*/ 2147483647 h 45"/>
                <a:gd name="T24" fmla="*/ 2147483647 w 87"/>
                <a:gd name="T25" fmla="*/ 2147483647 h 45"/>
                <a:gd name="T26" fmla="*/ 2147483647 w 87"/>
                <a:gd name="T27" fmla="*/ 2147483647 h 45"/>
                <a:gd name="T28" fmla="*/ 2147483647 w 87"/>
                <a:gd name="T29" fmla="*/ 2147483647 h 45"/>
                <a:gd name="T30" fmla="*/ 2147483647 w 87"/>
                <a:gd name="T31" fmla="*/ 2147483647 h 45"/>
                <a:gd name="T32" fmla="*/ 2147483647 w 87"/>
                <a:gd name="T33" fmla="*/ 2147483647 h 45"/>
                <a:gd name="T34" fmla="*/ 2147483647 w 87"/>
                <a:gd name="T35" fmla="*/ 2147483647 h 45"/>
                <a:gd name="T36" fmla="*/ 2147483647 w 87"/>
                <a:gd name="T37" fmla="*/ 2147483647 h 45"/>
                <a:gd name="T38" fmla="*/ 2147483647 w 87"/>
                <a:gd name="T39" fmla="*/ 2147483647 h 45"/>
                <a:gd name="T40" fmla="*/ 2147483647 w 87"/>
                <a:gd name="T41" fmla="*/ 2147483647 h 45"/>
                <a:gd name="T42" fmla="*/ 2147483647 w 87"/>
                <a:gd name="T43" fmla="*/ 2147483647 h 45"/>
                <a:gd name="T44" fmla="*/ 2147483647 w 87"/>
                <a:gd name="T45" fmla="*/ 2147483647 h 45"/>
                <a:gd name="T46" fmla="*/ 2147483647 w 87"/>
                <a:gd name="T47" fmla="*/ 2147483647 h 45"/>
                <a:gd name="T48" fmla="*/ 2147483647 w 87"/>
                <a:gd name="T49" fmla="*/ 2147483647 h 45"/>
                <a:gd name="T50" fmla="*/ 2147483647 w 87"/>
                <a:gd name="T51" fmla="*/ 2147483647 h 45"/>
                <a:gd name="T52" fmla="*/ 2147483647 w 87"/>
                <a:gd name="T53" fmla="*/ 2147483647 h 45"/>
                <a:gd name="T54" fmla="*/ 2147483647 w 87"/>
                <a:gd name="T55" fmla="*/ 2147483647 h 45"/>
                <a:gd name="T56" fmla="*/ 2147483647 w 87"/>
                <a:gd name="T57" fmla="*/ 2147483647 h 45"/>
                <a:gd name="T58" fmla="*/ 2147483647 w 87"/>
                <a:gd name="T59" fmla="*/ 2147483647 h 45"/>
                <a:gd name="T60" fmla="*/ 2147483647 w 87"/>
                <a:gd name="T61" fmla="*/ 2147483647 h 45"/>
                <a:gd name="T62" fmla="*/ 2147483647 w 87"/>
                <a:gd name="T63" fmla="*/ 2147483647 h 45"/>
                <a:gd name="T64" fmla="*/ 2147483647 w 87"/>
                <a:gd name="T65" fmla="*/ 2147483647 h 45"/>
                <a:gd name="T66" fmla="*/ 2147483647 w 87"/>
                <a:gd name="T67" fmla="*/ 2147483647 h 45"/>
                <a:gd name="T68" fmla="*/ 2147483647 w 87"/>
                <a:gd name="T69" fmla="*/ 2147483647 h 45"/>
                <a:gd name="T70" fmla="*/ 2147483647 w 87"/>
                <a:gd name="T71" fmla="*/ 2147483647 h 45"/>
                <a:gd name="T72" fmla="*/ 2147483647 w 87"/>
                <a:gd name="T73" fmla="*/ 2147483647 h 45"/>
                <a:gd name="T74" fmla="*/ 2147483647 w 87"/>
                <a:gd name="T75" fmla="*/ 2147483647 h 45"/>
                <a:gd name="T76" fmla="*/ 2147483647 w 87"/>
                <a:gd name="T77" fmla="*/ 2147483647 h 45"/>
                <a:gd name="T78" fmla="*/ 2147483647 w 87"/>
                <a:gd name="T79" fmla="*/ 2147483647 h 45"/>
                <a:gd name="T80" fmla="*/ 2147483647 w 87"/>
                <a:gd name="T81" fmla="*/ 2147483647 h 45"/>
                <a:gd name="T82" fmla="*/ 2147483647 w 87"/>
                <a:gd name="T83" fmla="*/ 2147483647 h 45"/>
                <a:gd name="T84" fmla="*/ 2147483647 w 87"/>
                <a:gd name="T85" fmla="*/ 2147483647 h 45"/>
                <a:gd name="T86" fmla="*/ 2147483647 w 87"/>
                <a:gd name="T87" fmla="*/ 2147483647 h 45"/>
                <a:gd name="T88" fmla="*/ 2147483647 w 87"/>
                <a:gd name="T89" fmla="*/ 2147483647 h 45"/>
                <a:gd name="T90" fmla="*/ 2147483647 w 87"/>
                <a:gd name="T91" fmla="*/ 2147483647 h 45"/>
                <a:gd name="T92" fmla="*/ 2147483647 w 87"/>
                <a:gd name="T93" fmla="*/ 2147483647 h 45"/>
                <a:gd name="T94" fmla="*/ 2147483647 w 87"/>
                <a:gd name="T95" fmla="*/ 2147483647 h 45"/>
                <a:gd name="T96" fmla="*/ 2147483647 w 87"/>
                <a:gd name="T97" fmla="*/ 2147483647 h 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7"/>
                <a:gd name="T148" fmla="*/ 0 h 45"/>
                <a:gd name="T149" fmla="*/ 87 w 87"/>
                <a:gd name="T150" fmla="*/ 45 h 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7" h="45">
                  <a:moveTo>
                    <a:pt x="71" y="4"/>
                  </a:moveTo>
                  <a:lnTo>
                    <a:pt x="63" y="4"/>
                  </a:lnTo>
                  <a:lnTo>
                    <a:pt x="51" y="6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2" y="9"/>
                  </a:lnTo>
                  <a:lnTo>
                    <a:pt x="28" y="9"/>
                  </a:lnTo>
                  <a:lnTo>
                    <a:pt x="9" y="9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6"/>
                  </a:lnTo>
                  <a:lnTo>
                    <a:pt x="1" y="14"/>
                  </a:lnTo>
                  <a:lnTo>
                    <a:pt x="6" y="15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1" y="29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6" y="43"/>
                  </a:lnTo>
                  <a:lnTo>
                    <a:pt x="14" y="43"/>
                  </a:lnTo>
                  <a:lnTo>
                    <a:pt x="20" y="40"/>
                  </a:lnTo>
                  <a:lnTo>
                    <a:pt x="28" y="40"/>
                  </a:lnTo>
                  <a:lnTo>
                    <a:pt x="34" y="42"/>
                  </a:lnTo>
                  <a:lnTo>
                    <a:pt x="35" y="43"/>
                  </a:lnTo>
                  <a:lnTo>
                    <a:pt x="38" y="45"/>
                  </a:lnTo>
                  <a:lnTo>
                    <a:pt x="43" y="43"/>
                  </a:lnTo>
                  <a:lnTo>
                    <a:pt x="51" y="43"/>
                  </a:lnTo>
                  <a:lnTo>
                    <a:pt x="55" y="40"/>
                  </a:lnTo>
                  <a:lnTo>
                    <a:pt x="54" y="37"/>
                  </a:lnTo>
                  <a:lnTo>
                    <a:pt x="57" y="34"/>
                  </a:lnTo>
                  <a:lnTo>
                    <a:pt x="63" y="31"/>
                  </a:lnTo>
                  <a:lnTo>
                    <a:pt x="66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9" y="31"/>
                  </a:lnTo>
                  <a:lnTo>
                    <a:pt x="73" y="26"/>
                  </a:lnTo>
                  <a:lnTo>
                    <a:pt x="77" y="23"/>
                  </a:lnTo>
                  <a:lnTo>
                    <a:pt x="79" y="14"/>
                  </a:lnTo>
                  <a:lnTo>
                    <a:pt x="85" y="14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77" y="8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7" name="Freeform 85"/>
            <p:cNvSpPr>
              <a:spLocks/>
            </p:cNvSpPr>
            <p:nvPr/>
          </p:nvSpPr>
          <p:spPr bwMode="auto">
            <a:xfrm>
              <a:off x="5489769" y="2315967"/>
              <a:ext cx="214553" cy="183806"/>
            </a:xfrm>
            <a:custGeom>
              <a:avLst/>
              <a:gdLst>
                <a:gd name="T0" fmla="*/ 2147483647 w 129"/>
                <a:gd name="T1" fmla="*/ 2147483647 h 103"/>
                <a:gd name="T2" fmla="*/ 2147483647 w 129"/>
                <a:gd name="T3" fmla="*/ 2147483647 h 103"/>
                <a:gd name="T4" fmla="*/ 2147483647 w 129"/>
                <a:gd name="T5" fmla="*/ 2147483647 h 103"/>
                <a:gd name="T6" fmla="*/ 2147483647 w 129"/>
                <a:gd name="T7" fmla="*/ 2147483647 h 103"/>
                <a:gd name="T8" fmla="*/ 2147483647 w 129"/>
                <a:gd name="T9" fmla="*/ 2147483647 h 103"/>
                <a:gd name="T10" fmla="*/ 2147483647 w 129"/>
                <a:gd name="T11" fmla="*/ 2147483647 h 103"/>
                <a:gd name="T12" fmla="*/ 2147483647 w 129"/>
                <a:gd name="T13" fmla="*/ 2147483647 h 103"/>
                <a:gd name="T14" fmla="*/ 2147483647 w 129"/>
                <a:gd name="T15" fmla="*/ 2147483647 h 103"/>
                <a:gd name="T16" fmla="*/ 2147483647 w 129"/>
                <a:gd name="T17" fmla="*/ 2147483647 h 103"/>
                <a:gd name="T18" fmla="*/ 2147483647 w 129"/>
                <a:gd name="T19" fmla="*/ 2147483647 h 103"/>
                <a:gd name="T20" fmla="*/ 2147483647 w 129"/>
                <a:gd name="T21" fmla="*/ 2147483647 h 103"/>
                <a:gd name="T22" fmla="*/ 2147483647 w 129"/>
                <a:gd name="T23" fmla="*/ 2147483647 h 103"/>
                <a:gd name="T24" fmla="*/ 2147483647 w 129"/>
                <a:gd name="T25" fmla="*/ 2147483647 h 103"/>
                <a:gd name="T26" fmla="*/ 2147483647 w 129"/>
                <a:gd name="T27" fmla="*/ 2147483647 h 103"/>
                <a:gd name="T28" fmla="*/ 2147483647 w 129"/>
                <a:gd name="T29" fmla="*/ 2147483647 h 103"/>
                <a:gd name="T30" fmla="*/ 2147483647 w 129"/>
                <a:gd name="T31" fmla="*/ 0 h 103"/>
                <a:gd name="T32" fmla="*/ 2147483647 w 129"/>
                <a:gd name="T33" fmla="*/ 2147483647 h 103"/>
                <a:gd name="T34" fmla="*/ 2147483647 w 129"/>
                <a:gd name="T35" fmla="*/ 2147483647 h 103"/>
                <a:gd name="T36" fmla="*/ 2147483647 w 129"/>
                <a:gd name="T37" fmla="*/ 2147483647 h 103"/>
                <a:gd name="T38" fmla="*/ 2147483647 w 129"/>
                <a:gd name="T39" fmla="*/ 2147483647 h 103"/>
                <a:gd name="T40" fmla="*/ 2147483647 w 129"/>
                <a:gd name="T41" fmla="*/ 2147483647 h 103"/>
                <a:gd name="T42" fmla="*/ 2147483647 w 129"/>
                <a:gd name="T43" fmla="*/ 2147483647 h 103"/>
                <a:gd name="T44" fmla="*/ 2147483647 w 129"/>
                <a:gd name="T45" fmla="*/ 2147483647 h 103"/>
                <a:gd name="T46" fmla="*/ 2147483647 w 129"/>
                <a:gd name="T47" fmla="*/ 2147483647 h 103"/>
                <a:gd name="T48" fmla="*/ 0 w 129"/>
                <a:gd name="T49" fmla="*/ 2147483647 h 103"/>
                <a:gd name="T50" fmla="*/ 2147483647 w 129"/>
                <a:gd name="T51" fmla="*/ 2147483647 h 103"/>
                <a:gd name="T52" fmla="*/ 2147483647 w 129"/>
                <a:gd name="T53" fmla="*/ 2147483647 h 103"/>
                <a:gd name="T54" fmla="*/ 2147483647 w 129"/>
                <a:gd name="T55" fmla="*/ 2147483647 h 103"/>
                <a:gd name="T56" fmla="*/ 2147483647 w 129"/>
                <a:gd name="T57" fmla="*/ 2147483647 h 103"/>
                <a:gd name="T58" fmla="*/ 2147483647 w 129"/>
                <a:gd name="T59" fmla="*/ 2147483647 h 103"/>
                <a:gd name="T60" fmla="*/ 2147483647 w 129"/>
                <a:gd name="T61" fmla="*/ 2147483647 h 103"/>
                <a:gd name="T62" fmla="*/ 2147483647 w 129"/>
                <a:gd name="T63" fmla="*/ 2147483647 h 103"/>
                <a:gd name="T64" fmla="*/ 2147483647 w 129"/>
                <a:gd name="T65" fmla="*/ 2147483647 h 103"/>
                <a:gd name="T66" fmla="*/ 2147483647 w 129"/>
                <a:gd name="T67" fmla="*/ 2147483647 h 103"/>
                <a:gd name="T68" fmla="*/ 2147483647 w 129"/>
                <a:gd name="T69" fmla="*/ 2147483647 h 103"/>
                <a:gd name="T70" fmla="*/ 2147483647 w 129"/>
                <a:gd name="T71" fmla="*/ 2147483647 h 103"/>
                <a:gd name="T72" fmla="*/ 2147483647 w 129"/>
                <a:gd name="T73" fmla="*/ 2147483647 h 103"/>
                <a:gd name="T74" fmla="*/ 2147483647 w 129"/>
                <a:gd name="T75" fmla="*/ 2147483647 h 103"/>
                <a:gd name="T76" fmla="*/ 2147483647 w 129"/>
                <a:gd name="T77" fmla="*/ 2147483647 h 103"/>
                <a:gd name="T78" fmla="*/ 2147483647 w 129"/>
                <a:gd name="T79" fmla="*/ 2147483647 h 103"/>
                <a:gd name="T80" fmla="*/ 2147483647 w 129"/>
                <a:gd name="T81" fmla="*/ 2147483647 h 103"/>
                <a:gd name="T82" fmla="*/ 2147483647 w 129"/>
                <a:gd name="T83" fmla="*/ 2147483647 h 103"/>
                <a:gd name="T84" fmla="*/ 2147483647 w 129"/>
                <a:gd name="T85" fmla="*/ 2147483647 h 1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9"/>
                <a:gd name="T130" fmla="*/ 0 h 103"/>
                <a:gd name="T131" fmla="*/ 129 w 129"/>
                <a:gd name="T132" fmla="*/ 103 h 1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9" h="103">
                  <a:moveTo>
                    <a:pt x="117" y="14"/>
                  </a:moveTo>
                  <a:lnTo>
                    <a:pt x="115" y="14"/>
                  </a:lnTo>
                  <a:lnTo>
                    <a:pt x="111" y="13"/>
                  </a:lnTo>
                  <a:lnTo>
                    <a:pt x="106" y="11"/>
                  </a:lnTo>
                  <a:lnTo>
                    <a:pt x="101" y="7"/>
                  </a:lnTo>
                  <a:lnTo>
                    <a:pt x="95" y="7"/>
                  </a:lnTo>
                  <a:lnTo>
                    <a:pt x="92" y="10"/>
                  </a:lnTo>
                  <a:lnTo>
                    <a:pt x="83" y="11"/>
                  </a:lnTo>
                  <a:lnTo>
                    <a:pt x="76" y="13"/>
                  </a:lnTo>
                  <a:lnTo>
                    <a:pt x="70" y="13"/>
                  </a:lnTo>
                  <a:lnTo>
                    <a:pt x="70" y="11"/>
                  </a:lnTo>
                  <a:lnTo>
                    <a:pt x="72" y="11"/>
                  </a:lnTo>
                  <a:lnTo>
                    <a:pt x="73" y="10"/>
                  </a:lnTo>
                  <a:lnTo>
                    <a:pt x="75" y="8"/>
                  </a:lnTo>
                  <a:lnTo>
                    <a:pt x="75" y="7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6" y="7"/>
                  </a:lnTo>
                  <a:lnTo>
                    <a:pt x="64" y="7"/>
                  </a:lnTo>
                  <a:lnTo>
                    <a:pt x="62" y="7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39" y="0"/>
                  </a:lnTo>
                  <a:lnTo>
                    <a:pt x="41" y="4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39" y="14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3" y="19"/>
                  </a:lnTo>
                  <a:lnTo>
                    <a:pt x="30" y="14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22" y="27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6" y="38"/>
                  </a:lnTo>
                  <a:lnTo>
                    <a:pt x="13" y="41"/>
                  </a:lnTo>
                  <a:lnTo>
                    <a:pt x="5" y="44"/>
                  </a:lnTo>
                  <a:lnTo>
                    <a:pt x="2" y="45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0" y="55"/>
                  </a:lnTo>
                  <a:lnTo>
                    <a:pt x="3" y="59"/>
                  </a:lnTo>
                  <a:lnTo>
                    <a:pt x="8" y="61"/>
                  </a:lnTo>
                  <a:lnTo>
                    <a:pt x="10" y="63"/>
                  </a:lnTo>
                  <a:lnTo>
                    <a:pt x="7" y="67"/>
                  </a:lnTo>
                  <a:lnTo>
                    <a:pt x="3" y="67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3" y="78"/>
                  </a:lnTo>
                  <a:lnTo>
                    <a:pt x="17" y="81"/>
                  </a:lnTo>
                  <a:lnTo>
                    <a:pt x="24" y="80"/>
                  </a:lnTo>
                  <a:lnTo>
                    <a:pt x="31" y="81"/>
                  </a:lnTo>
                  <a:lnTo>
                    <a:pt x="33" y="83"/>
                  </a:lnTo>
                  <a:lnTo>
                    <a:pt x="25" y="90"/>
                  </a:lnTo>
                  <a:lnTo>
                    <a:pt x="25" y="98"/>
                  </a:lnTo>
                  <a:lnTo>
                    <a:pt x="25" y="101"/>
                  </a:lnTo>
                  <a:lnTo>
                    <a:pt x="33" y="101"/>
                  </a:lnTo>
                  <a:lnTo>
                    <a:pt x="41" y="98"/>
                  </a:lnTo>
                  <a:lnTo>
                    <a:pt x="47" y="103"/>
                  </a:lnTo>
                  <a:lnTo>
                    <a:pt x="53" y="101"/>
                  </a:lnTo>
                  <a:lnTo>
                    <a:pt x="59" y="103"/>
                  </a:lnTo>
                  <a:lnTo>
                    <a:pt x="80" y="101"/>
                  </a:lnTo>
                  <a:lnTo>
                    <a:pt x="86" y="103"/>
                  </a:lnTo>
                  <a:lnTo>
                    <a:pt x="89" y="101"/>
                  </a:lnTo>
                  <a:lnTo>
                    <a:pt x="92" y="100"/>
                  </a:lnTo>
                  <a:lnTo>
                    <a:pt x="97" y="98"/>
                  </a:lnTo>
                  <a:lnTo>
                    <a:pt x="98" y="95"/>
                  </a:lnTo>
                  <a:lnTo>
                    <a:pt x="103" y="89"/>
                  </a:lnTo>
                  <a:lnTo>
                    <a:pt x="107" y="86"/>
                  </a:lnTo>
                  <a:lnTo>
                    <a:pt x="111" y="86"/>
                  </a:lnTo>
                  <a:lnTo>
                    <a:pt x="104" y="81"/>
                  </a:lnTo>
                  <a:lnTo>
                    <a:pt x="98" y="80"/>
                  </a:lnTo>
                  <a:lnTo>
                    <a:pt x="93" y="75"/>
                  </a:lnTo>
                  <a:lnTo>
                    <a:pt x="93" y="70"/>
                  </a:lnTo>
                  <a:lnTo>
                    <a:pt x="90" y="67"/>
                  </a:lnTo>
                  <a:lnTo>
                    <a:pt x="87" y="63"/>
                  </a:lnTo>
                  <a:lnTo>
                    <a:pt x="93" y="63"/>
                  </a:lnTo>
                  <a:lnTo>
                    <a:pt x="103" y="59"/>
                  </a:lnTo>
                  <a:lnTo>
                    <a:pt x="112" y="58"/>
                  </a:lnTo>
                  <a:lnTo>
                    <a:pt x="120" y="55"/>
                  </a:lnTo>
                  <a:lnTo>
                    <a:pt x="126" y="58"/>
                  </a:lnTo>
                  <a:lnTo>
                    <a:pt x="129" y="55"/>
                  </a:lnTo>
                  <a:lnTo>
                    <a:pt x="128" y="49"/>
                  </a:lnTo>
                  <a:lnTo>
                    <a:pt x="123" y="47"/>
                  </a:lnTo>
                  <a:lnTo>
                    <a:pt x="123" y="42"/>
                  </a:lnTo>
                  <a:lnTo>
                    <a:pt x="123" y="39"/>
                  </a:lnTo>
                  <a:lnTo>
                    <a:pt x="120" y="33"/>
                  </a:lnTo>
                  <a:lnTo>
                    <a:pt x="115" y="30"/>
                  </a:lnTo>
                  <a:lnTo>
                    <a:pt x="118" y="24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8" name="Freeform 95"/>
            <p:cNvSpPr>
              <a:spLocks/>
            </p:cNvSpPr>
            <p:nvPr/>
          </p:nvSpPr>
          <p:spPr bwMode="auto">
            <a:xfrm>
              <a:off x="5508063" y="2510477"/>
              <a:ext cx="274427" cy="224849"/>
            </a:xfrm>
            <a:custGeom>
              <a:avLst/>
              <a:gdLst>
                <a:gd name="T0" fmla="*/ 2147483647 w 165"/>
                <a:gd name="T1" fmla="*/ 2147483647 h 126"/>
                <a:gd name="T2" fmla="*/ 2147483647 w 165"/>
                <a:gd name="T3" fmla="*/ 2147483647 h 126"/>
                <a:gd name="T4" fmla="*/ 2147483647 w 165"/>
                <a:gd name="T5" fmla="*/ 2147483647 h 126"/>
                <a:gd name="T6" fmla="*/ 2147483647 w 165"/>
                <a:gd name="T7" fmla="*/ 2147483647 h 126"/>
                <a:gd name="T8" fmla="*/ 2147483647 w 165"/>
                <a:gd name="T9" fmla="*/ 2147483647 h 126"/>
                <a:gd name="T10" fmla="*/ 2147483647 w 165"/>
                <a:gd name="T11" fmla="*/ 2147483647 h 126"/>
                <a:gd name="T12" fmla="*/ 2147483647 w 165"/>
                <a:gd name="T13" fmla="*/ 2147483647 h 126"/>
                <a:gd name="T14" fmla="*/ 2147483647 w 165"/>
                <a:gd name="T15" fmla="*/ 2147483647 h 126"/>
                <a:gd name="T16" fmla="*/ 2147483647 w 165"/>
                <a:gd name="T17" fmla="*/ 2147483647 h 126"/>
                <a:gd name="T18" fmla="*/ 2147483647 w 165"/>
                <a:gd name="T19" fmla="*/ 2147483647 h 126"/>
                <a:gd name="T20" fmla="*/ 2147483647 w 165"/>
                <a:gd name="T21" fmla="*/ 2147483647 h 126"/>
                <a:gd name="T22" fmla="*/ 2147483647 w 165"/>
                <a:gd name="T23" fmla="*/ 2147483647 h 126"/>
                <a:gd name="T24" fmla="*/ 2147483647 w 165"/>
                <a:gd name="T25" fmla="*/ 2147483647 h 126"/>
                <a:gd name="T26" fmla="*/ 2147483647 w 165"/>
                <a:gd name="T27" fmla="*/ 2147483647 h 126"/>
                <a:gd name="T28" fmla="*/ 2147483647 w 165"/>
                <a:gd name="T29" fmla="*/ 2147483647 h 126"/>
                <a:gd name="T30" fmla="*/ 2147483647 w 165"/>
                <a:gd name="T31" fmla="*/ 2147483647 h 126"/>
                <a:gd name="T32" fmla="*/ 2147483647 w 165"/>
                <a:gd name="T33" fmla="*/ 2147483647 h 126"/>
                <a:gd name="T34" fmla="*/ 2147483647 w 165"/>
                <a:gd name="T35" fmla="*/ 2147483647 h 126"/>
                <a:gd name="T36" fmla="*/ 2147483647 w 165"/>
                <a:gd name="T37" fmla="*/ 2147483647 h 126"/>
                <a:gd name="T38" fmla="*/ 2147483647 w 165"/>
                <a:gd name="T39" fmla="*/ 2147483647 h 126"/>
                <a:gd name="T40" fmla="*/ 2147483647 w 165"/>
                <a:gd name="T41" fmla="*/ 2147483647 h 126"/>
                <a:gd name="T42" fmla="*/ 2147483647 w 165"/>
                <a:gd name="T43" fmla="*/ 2147483647 h 126"/>
                <a:gd name="T44" fmla="*/ 2147483647 w 165"/>
                <a:gd name="T45" fmla="*/ 2147483647 h 126"/>
                <a:gd name="T46" fmla="*/ 2147483647 w 165"/>
                <a:gd name="T47" fmla="*/ 2147483647 h 126"/>
                <a:gd name="T48" fmla="*/ 2147483647 w 165"/>
                <a:gd name="T49" fmla="*/ 2147483647 h 126"/>
                <a:gd name="T50" fmla="*/ 2147483647 w 165"/>
                <a:gd name="T51" fmla="*/ 2147483647 h 126"/>
                <a:gd name="T52" fmla="*/ 2147483647 w 165"/>
                <a:gd name="T53" fmla="*/ 2147483647 h 126"/>
                <a:gd name="T54" fmla="*/ 2147483647 w 165"/>
                <a:gd name="T55" fmla="*/ 2147483647 h 126"/>
                <a:gd name="T56" fmla="*/ 2147483647 w 165"/>
                <a:gd name="T57" fmla="*/ 2147483647 h 126"/>
                <a:gd name="T58" fmla="*/ 2147483647 w 165"/>
                <a:gd name="T59" fmla="*/ 2147483647 h 126"/>
                <a:gd name="T60" fmla="*/ 2147483647 w 165"/>
                <a:gd name="T61" fmla="*/ 2147483647 h 126"/>
                <a:gd name="T62" fmla="*/ 2147483647 w 165"/>
                <a:gd name="T63" fmla="*/ 2147483647 h 126"/>
                <a:gd name="T64" fmla="*/ 2147483647 w 165"/>
                <a:gd name="T65" fmla="*/ 2147483647 h 126"/>
                <a:gd name="T66" fmla="*/ 2147483647 w 165"/>
                <a:gd name="T67" fmla="*/ 2147483647 h 126"/>
                <a:gd name="T68" fmla="*/ 2147483647 w 165"/>
                <a:gd name="T69" fmla="*/ 2147483647 h 126"/>
                <a:gd name="T70" fmla="*/ 2147483647 w 165"/>
                <a:gd name="T71" fmla="*/ 2147483647 h 126"/>
                <a:gd name="T72" fmla="*/ 2147483647 w 165"/>
                <a:gd name="T73" fmla="*/ 2147483647 h 126"/>
                <a:gd name="T74" fmla="*/ 2147483647 w 165"/>
                <a:gd name="T75" fmla="*/ 2147483647 h 126"/>
                <a:gd name="T76" fmla="*/ 2147483647 w 165"/>
                <a:gd name="T77" fmla="*/ 2147483647 h 126"/>
                <a:gd name="T78" fmla="*/ 2147483647 w 165"/>
                <a:gd name="T79" fmla="*/ 2147483647 h 126"/>
                <a:gd name="T80" fmla="*/ 2147483647 w 165"/>
                <a:gd name="T81" fmla="*/ 2147483647 h 126"/>
                <a:gd name="T82" fmla="*/ 2147483647 w 165"/>
                <a:gd name="T83" fmla="*/ 2147483647 h 126"/>
                <a:gd name="T84" fmla="*/ 2147483647 w 165"/>
                <a:gd name="T85" fmla="*/ 2147483647 h 126"/>
                <a:gd name="T86" fmla="*/ 2147483647 w 165"/>
                <a:gd name="T87" fmla="*/ 2147483647 h 126"/>
                <a:gd name="T88" fmla="*/ 2147483647 w 165"/>
                <a:gd name="T89" fmla="*/ 2147483647 h 126"/>
                <a:gd name="T90" fmla="*/ 2147483647 w 165"/>
                <a:gd name="T91" fmla="*/ 2147483647 h 126"/>
                <a:gd name="T92" fmla="*/ 2147483647 w 165"/>
                <a:gd name="T93" fmla="*/ 2147483647 h 12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5"/>
                <a:gd name="T142" fmla="*/ 0 h 126"/>
                <a:gd name="T143" fmla="*/ 165 w 165"/>
                <a:gd name="T144" fmla="*/ 126 h 12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5" h="126">
                  <a:moveTo>
                    <a:pt x="145" y="81"/>
                  </a:moveTo>
                  <a:lnTo>
                    <a:pt x="134" y="79"/>
                  </a:lnTo>
                  <a:lnTo>
                    <a:pt x="131" y="76"/>
                  </a:lnTo>
                  <a:lnTo>
                    <a:pt x="131" y="75"/>
                  </a:lnTo>
                  <a:lnTo>
                    <a:pt x="132" y="73"/>
                  </a:lnTo>
                  <a:lnTo>
                    <a:pt x="132" y="70"/>
                  </a:lnTo>
                  <a:lnTo>
                    <a:pt x="126" y="70"/>
                  </a:lnTo>
                  <a:lnTo>
                    <a:pt x="118" y="68"/>
                  </a:lnTo>
                  <a:lnTo>
                    <a:pt x="114" y="68"/>
                  </a:lnTo>
                  <a:lnTo>
                    <a:pt x="110" y="67"/>
                  </a:lnTo>
                  <a:lnTo>
                    <a:pt x="109" y="64"/>
                  </a:lnTo>
                  <a:lnTo>
                    <a:pt x="104" y="62"/>
                  </a:lnTo>
                  <a:lnTo>
                    <a:pt x="98" y="54"/>
                  </a:lnTo>
                  <a:lnTo>
                    <a:pt x="98" y="48"/>
                  </a:lnTo>
                  <a:lnTo>
                    <a:pt x="95" y="45"/>
                  </a:lnTo>
                  <a:lnTo>
                    <a:pt x="81" y="40"/>
                  </a:lnTo>
                  <a:lnTo>
                    <a:pt x="79" y="33"/>
                  </a:lnTo>
                  <a:lnTo>
                    <a:pt x="81" y="30"/>
                  </a:lnTo>
                  <a:lnTo>
                    <a:pt x="82" y="26"/>
                  </a:lnTo>
                  <a:lnTo>
                    <a:pt x="79" y="25"/>
                  </a:lnTo>
                  <a:lnTo>
                    <a:pt x="81" y="22"/>
                  </a:lnTo>
                  <a:lnTo>
                    <a:pt x="87" y="20"/>
                  </a:lnTo>
                  <a:lnTo>
                    <a:pt x="93" y="17"/>
                  </a:lnTo>
                  <a:lnTo>
                    <a:pt x="98" y="17"/>
                  </a:lnTo>
                  <a:lnTo>
                    <a:pt x="98" y="14"/>
                  </a:lnTo>
                  <a:lnTo>
                    <a:pt x="93" y="8"/>
                  </a:lnTo>
                  <a:lnTo>
                    <a:pt x="89" y="6"/>
                  </a:lnTo>
                  <a:lnTo>
                    <a:pt x="84" y="6"/>
                  </a:lnTo>
                  <a:lnTo>
                    <a:pt x="79" y="3"/>
                  </a:lnTo>
                  <a:lnTo>
                    <a:pt x="76" y="2"/>
                  </a:lnTo>
                  <a:lnTo>
                    <a:pt x="67" y="0"/>
                  </a:lnTo>
                  <a:lnTo>
                    <a:pt x="61" y="3"/>
                  </a:lnTo>
                  <a:lnTo>
                    <a:pt x="51" y="3"/>
                  </a:lnTo>
                  <a:lnTo>
                    <a:pt x="50" y="6"/>
                  </a:lnTo>
                  <a:lnTo>
                    <a:pt x="48" y="9"/>
                  </a:lnTo>
                  <a:lnTo>
                    <a:pt x="42" y="9"/>
                  </a:lnTo>
                  <a:lnTo>
                    <a:pt x="39" y="8"/>
                  </a:lnTo>
                  <a:lnTo>
                    <a:pt x="34" y="11"/>
                  </a:lnTo>
                  <a:lnTo>
                    <a:pt x="34" y="16"/>
                  </a:lnTo>
                  <a:lnTo>
                    <a:pt x="31" y="16"/>
                  </a:lnTo>
                  <a:lnTo>
                    <a:pt x="28" y="13"/>
                  </a:lnTo>
                  <a:lnTo>
                    <a:pt x="25" y="8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5" y="31"/>
                  </a:lnTo>
                  <a:lnTo>
                    <a:pt x="5" y="34"/>
                  </a:lnTo>
                  <a:lnTo>
                    <a:pt x="6" y="39"/>
                  </a:lnTo>
                  <a:lnTo>
                    <a:pt x="11" y="40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3" y="39"/>
                  </a:lnTo>
                  <a:lnTo>
                    <a:pt x="28" y="36"/>
                  </a:lnTo>
                  <a:lnTo>
                    <a:pt x="36" y="37"/>
                  </a:lnTo>
                  <a:lnTo>
                    <a:pt x="41" y="39"/>
                  </a:lnTo>
                  <a:lnTo>
                    <a:pt x="44" y="40"/>
                  </a:lnTo>
                  <a:lnTo>
                    <a:pt x="50" y="42"/>
                  </a:lnTo>
                  <a:lnTo>
                    <a:pt x="51" y="48"/>
                  </a:lnTo>
                  <a:lnTo>
                    <a:pt x="55" y="51"/>
                  </a:lnTo>
                  <a:lnTo>
                    <a:pt x="55" y="53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9" y="58"/>
                  </a:lnTo>
                  <a:lnTo>
                    <a:pt x="62" y="61"/>
                  </a:lnTo>
                  <a:lnTo>
                    <a:pt x="64" y="64"/>
                  </a:lnTo>
                  <a:lnTo>
                    <a:pt x="65" y="65"/>
                  </a:lnTo>
                  <a:lnTo>
                    <a:pt x="69" y="65"/>
                  </a:lnTo>
                  <a:lnTo>
                    <a:pt x="72" y="68"/>
                  </a:lnTo>
                  <a:lnTo>
                    <a:pt x="76" y="72"/>
                  </a:lnTo>
                  <a:lnTo>
                    <a:pt x="84" y="76"/>
                  </a:lnTo>
                  <a:lnTo>
                    <a:pt x="89" y="79"/>
                  </a:lnTo>
                  <a:lnTo>
                    <a:pt x="98" y="79"/>
                  </a:lnTo>
                  <a:lnTo>
                    <a:pt x="101" y="82"/>
                  </a:lnTo>
                  <a:lnTo>
                    <a:pt x="103" y="87"/>
                  </a:lnTo>
                  <a:lnTo>
                    <a:pt x="107" y="85"/>
                  </a:lnTo>
                  <a:lnTo>
                    <a:pt x="114" y="87"/>
                  </a:lnTo>
                  <a:lnTo>
                    <a:pt x="115" y="90"/>
                  </a:lnTo>
                  <a:lnTo>
                    <a:pt x="117" y="95"/>
                  </a:lnTo>
                  <a:lnTo>
                    <a:pt x="120" y="95"/>
                  </a:lnTo>
                  <a:lnTo>
                    <a:pt x="124" y="95"/>
                  </a:lnTo>
                  <a:lnTo>
                    <a:pt x="129" y="103"/>
                  </a:lnTo>
                  <a:lnTo>
                    <a:pt x="132" y="109"/>
                  </a:lnTo>
                  <a:lnTo>
                    <a:pt x="132" y="113"/>
                  </a:lnTo>
                  <a:lnTo>
                    <a:pt x="128" y="118"/>
                  </a:lnTo>
                  <a:lnTo>
                    <a:pt x="124" y="123"/>
                  </a:lnTo>
                  <a:lnTo>
                    <a:pt x="128" y="126"/>
                  </a:lnTo>
                  <a:lnTo>
                    <a:pt x="132" y="124"/>
                  </a:lnTo>
                  <a:lnTo>
                    <a:pt x="135" y="120"/>
                  </a:lnTo>
                  <a:lnTo>
                    <a:pt x="138" y="117"/>
                  </a:lnTo>
                  <a:lnTo>
                    <a:pt x="138" y="113"/>
                  </a:lnTo>
                  <a:lnTo>
                    <a:pt x="142" y="112"/>
                  </a:lnTo>
                  <a:lnTo>
                    <a:pt x="146" y="110"/>
                  </a:lnTo>
                  <a:lnTo>
                    <a:pt x="148" y="107"/>
                  </a:lnTo>
                  <a:lnTo>
                    <a:pt x="146" y="106"/>
                  </a:lnTo>
                  <a:lnTo>
                    <a:pt x="138" y="103"/>
                  </a:lnTo>
                  <a:lnTo>
                    <a:pt x="135" y="99"/>
                  </a:lnTo>
                  <a:lnTo>
                    <a:pt x="135" y="96"/>
                  </a:lnTo>
                  <a:lnTo>
                    <a:pt x="137" y="95"/>
                  </a:lnTo>
                  <a:lnTo>
                    <a:pt x="138" y="95"/>
                  </a:lnTo>
                  <a:lnTo>
                    <a:pt x="140" y="95"/>
                  </a:lnTo>
                  <a:lnTo>
                    <a:pt x="142" y="95"/>
                  </a:lnTo>
                  <a:lnTo>
                    <a:pt x="143" y="92"/>
                  </a:lnTo>
                  <a:lnTo>
                    <a:pt x="146" y="89"/>
                  </a:lnTo>
                  <a:lnTo>
                    <a:pt x="148" y="90"/>
                  </a:lnTo>
                  <a:lnTo>
                    <a:pt x="149" y="92"/>
                  </a:lnTo>
                  <a:lnTo>
                    <a:pt x="157" y="93"/>
                  </a:lnTo>
                  <a:lnTo>
                    <a:pt x="159" y="98"/>
                  </a:lnTo>
                  <a:lnTo>
                    <a:pt x="162" y="99"/>
                  </a:lnTo>
                  <a:lnTo>
                    <a:pt x="163" y="98"/>
                  </a:lnTo>
                  <a:lnTo>
                    <a:pt x="165" y="95"/>
                  </a:lnTo>
                  <a:lnTo>
                    <a:pt x="160" y="89"/>
                  </a:lnTo>
                  <a:lnTo>
                    <a:pt x="155" y="85"/>
                  </a:lnTo>
                  <a:lnTo>
                    <a:pt x="149" y="84"/>
                  </a:lnTo>
                  <a:lnTo>
                    <a:pt x="145" y="81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9" name="Freeform 99"/>
            <p:cNvSpPr>
              <a:spLocks/>
            </p:cNvSpPr>
            <p:nvPr/>
          </p:nvSpPr>
          <p:spPr bwMode="auto">
            <a:xfrm>
              <a:off x="5820746" y="2646101"/>
              <a:ext cx="141372" cy="94579"/>
            </a:xfrm>
            <a:custGeom>
              <a:avLst/>
              <a:gdLst>
                <a:gd name="T0" fmla="*/ 2147483647 w 85"/>
                <a:gd name="T1" fmla="*/ 2147483647 h 53"/>
                <a:gd name="T2" fmla="*/ 2147483647 w 85"/>
                <a:gd name="T3" fmla="*/ 2147483647 h 53"/>
                <a:gd name="T4" fmla="*/ 2147483647 w 85"/>
                <a:gd name="T5" fmla="*/ 2147483647 h 53"/>
                <a:gd name="T6" fmla="*/ 2147483647 w 85"/>
                <a:gd name="T7" fmla="*/ 2147483647 h 53"/>
                <a:gd name="T8" fmla="*/ 0 w 85"/>
                <a:gd name="T9" fmla="*/ 2147483647 h 53"/>
                <a:gd name="T10" fmla="*/ 2147483647 w 85"/>
                <a:gd name="T11" fmla="*/ 2147483647 h 53"/>
                <a:gd name="T12" fmla="*/ 2147483647 w 85"/>
                <a:gd name="T13" fmla="*/ 2147483647 h 53"/>
                <a:gd name="T14" fmla="*/ 2147483647 w 85"/>
                <a:gd name="T15" fmla="*/ 2147483647 h 53"/>
                <a:gd name="T16" fmla="*/ 2147483647 w 85"/>
                <a:gd name="T17" fmla="*/ 2147483647 h 53"/>
                <a:gd name="T18" fmla="*/ 2147483647 w 85"/>
                <a:gd name="T19" fmla="*/ 2147483647 h 53"/>
                <a:gd name="T20" fmla="*/ 2147483647 w 85"/>
                <a:gd name="T21" fmla="*/ 2147483647 h 53"/>
                <a:gd name="T22" fmla="*/ 2147483647 w 85"/>
                <a:gd name="T23" fmla="*/ 2147483647 h 53"/>
                <a:gd name="T24" fmla="*/ 2147483647 w 85"/>
                <a:gd name="T25" fmla="*/ 2147483647 h 53"/>
                <a:gd name="T26" fmla="*/ 2147483647 w 85"/>
                <a:gd name="T27" fmla="*/ 2147483647 h 53"/>
                <a:gd name="T28" fmla="*/ 2147483647 w 85"/>
                <a:gd name="T29" fmla="*/ 2147483647 h 53"/>
                <a:gd name="T30" fmla="*/ 2147483647 w 85"/>
                <a:gd name="T31" fmla="*/ 2147483647 h 53"/>
                <a:gd name="T32" fmla="*/ 2147483647 w 85"/>
                <a:gd name="T33" fmla="*/ 2147483647 h 53"/>
                <a:gd name="T34" fmla="*/ 2147483647 w 85"/>
                <a:gd name="T35" fmla="*/ 2147483647 h 53"/>
                <a:gd name="T36" fmla="*/ 2147483647 w 85"/>
                <a:gd name="T37" fmla="*/ 2147483647 h 53"/>
                <a:gd name="T38" fmla="*/ 2147483647 w 85"/>
                <a:gd name="T39" fmla="*/ 2147483647 h 53"/>
                <a:gd name="T40" fmla="*/ 2147483647 w 85"/>
                <a:gd name="T41" fmla="*/ 2147483647 h 53"/>
                <a:gd name="T42" fmla="*/ 2147483647 w 85"/>
                <a:gd name="T43" fmla="*/ 2147483647 h 53"/>
                <a:gd name="T44" fmla="*/ 2147483647 w 85"/>
                <a:gd name="T45" fmla="*/ 2147483647 h 53"/>
                <a:gd name="T46" fmla="*/ 2147483647 w 85"/>
                <a:gd name="T47" fmla="*/ 2147483647 h 53"/>
                <a:gd name="T48" fmla="*/ 2147483647 w 85"/>
                <a:gd name="T49" fmla="*/ 2147483647 h 53"/>
                <a:gd name="T50" fmla="*/ 2147483647 w 85"/>
                <a:gd name="T51" fmla="*/ 2147483647 h 53"/>
                <a:gd name="T52" fmla="*/ 2147483647 w 85"/>
                <a:gd name="T53" fmla="*/ 2147483647 h 53"/>
                <a:gd name="T54" fmla="*/ 2147483647 w 85"/>
                <a:gd name="T55" fmla="*/ 2147483647 h 53"/>
                <a:gd name="T56" fmla="*/ 2147483647 w 85"/>
                <a:gd name="T57" fmla="*/ 2147483647 h 53"/>
                <a:gd name="T58" fmla="*/ 2147483647 w 85"/>
                <a:gd name="T59" fmla="*/ 2147483647 h 53"/>
                <a:gd name="T60" fmla="*/ 2147483647 w 85"/>
                <a:gd name="T61" fmla="*/ 2147483647 h 53"/>
                <a:gd name="T62" fmla="*/ 2147483647 w 85"/>
                <a:gd name="T63" fmla="*/ 2147483647 h 53"/>
                <a:gd name="T64" fmla="*/ 2147483647 w 85"/>
                <a:gd name="T65" fmla="*/ 2147483647 h 53"/>
                <a:gd name="T66" fmla="*/ 2147483647 w 85"/>
                <a:gd name="T67" fmla="*/ 2147483647 h 53"/>
                <a:gd name="T68" fmla="*/ 2147483647 w 85"/>
                <a:gd name="T69" fmla="*/ 2147483647 h 53"/>
                <a:gd name="T70" fmla="*/ 2147483647 w 85"/>
                <a:gd name="T71" fmla="*/ 2147483647 h 53"/>
                <a:gd name="T72" fmla="*/ 2147483647 w 85"/>
                <a:gd name="T73" fmla="*/ 2147483647 h 53"/>
                <a:gd name="T74" fmla="*/ 2147483647 w 85"/>
                <a:gd name="T75" fmla="*/ 2147483647 h 53"/>
                <a:gd name="T76" fmla="*/ 2147483647 w 85"/>
                <a:gd name="T77" fmla="*/ 0 h 53"/>
                <a:gd name="T78" fmla="*/ 2147483647 w 85"/>
                <a:gd name="T79" fmla="*/ 2147483647 h 53"/>
                <a:gd name="T80" fmla="*/ 2147483647 w 85"/>
                <a:gd name="T81" fmla="*/ 2147483647 h 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5"/>
                <a:gd name="T124" fmla="*/ 0 h 53"/>
                <a:gd name="T125" fmla="*/ 85 w 85"/>
                <a:gd name="T126" fmla="*/ 53 h 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5" h="53">
                  <a:moveTo>
                    <a:pt x="36" y="3"/>
                  </a:moveTo>
                  <a:lnTo>
                    <a:pt x="36" y="5"/>
                  </a:lnTo>
                  <a:lnTo>
                    <a:pt x="23" y="5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1" y="11"/>
                  </a:lnTo>
                  <a:lnTo>
                    <a:pt x="9" y="16"/>
                  </a:lnTo>
                  <a:lnTo>
                    <a:pt x="5" y="19"/>
                  </a:lnTo>
                  <a:lnTo>
                    <a:pt x="2" y="27"/>
                  </a:lnTo>
                  <a:lnTo>
                    <a:pt x="0" y="30"/>
                  </a:lnTo>
                  <a:lnTo>
                    <a:pt x="2" y="31"/>
                  </a:lnTo>
                  <a:lnTo>
                    <a:pt x="5" y="31"/>
                  </a:lnTo>
                  <a:lnTo>
                    <a:pt x="5" y="39"/>
                  </a:lnTo>
                  <a:lnTo>
                    <a:pt x="6" y="44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23" y="42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53" y="53"/>
                  </a:lnTo>
                  <a:lnTo>
                    <a:pt x="53" y="51"/>
                  </a:lnTo>
                  <a:lnTo>
                    <a:pt x="53" y="45"/>
                  </a:lnTo>
                  <a:lnTo>
                    <a:pt x="50" y="44"/>
                  </a:lnTo>
                  <a:lnTo>
                    <a:pt x="45" y="42"/>
                  </a:lnTo>
                  <a:lnTo>
                    <a:pt x="44" y="39"/>
                  </a:lnTo>
                  <a:lnTo>
                    <a:pt x="53" y="42"/>
                  </a:lnTo>
                  <a:lnTo>
                    <a:pt x="54" y="45"/>
                  </a:lnTo>
                  <a:lnTo>
                    <a:pt x="58" y="48"/>
                  </a:lnTo>
                  <a:lnTo>
                    <a:pt x="58" y="45"/>
                  </a:lnTo>
                  <a:lnTo>
                    <a:pt x="54" y="39"/>
                  </a:lnTo>
                  <a:lnTo>
                    <a:pt x="50" y="37"/>
                  </a:lnTo>
                  <a:lnTo>
                    <a:pt x="44" y="34"/>
                  </a:lnTo>
                  <a:lnTo>
                    <a:pt x="42" y="39"/>
                  </a:lnTo>
                  <a:lnTo>
                    <a:pt x="34" y="36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4" y="31"/>
                  </a:lnTo>
                  <a:lnTo>
                    <a:pt x="39" y="25"/>
                  </a:lnTo>
                  <a:lnTo>
                    <a:pt x="37" y="23"/>
                  </a:lnTo>
                  <a:lnTo>
                    <a:pt x="33" y="19"/>
                  </a:lnTo>
                  <a:lnTo>
                    <a:pt x="33" y="14"/>
                  </a:lnTo>
                  <a:lnTo>
                    <a:pt x="42" y="17"/>
                  </a:lnTo>
                  <a:lnTo>
                    <a:pt x="45" y="22"/>
                  </a:lnTo>
                  <a:lnTo>
                    <a:pt x="50" y="20"/>
                  </a:lnTo>
                  <a:lnTo>
                    <a:pt x="56" y="19"/>
                  </a:lnTo>
                  <a:lnTo>
                    <a:pt x="58" y="16"/>
                  </a:lnTo>
                  <a:lnTo>
                    <a:pt x="51" y="14"/>
                  </a:lnTo>
                  <a:lnTo>
                    <a:pt x="53" y="9"/>
                  </a:lnTo>
                  <a:lnTo>
                    <a:pt x="59" y="8"/>
                  </a:lnTo>
                  <a:lnTo>
                    <a:pt x="62" y="13"/>
                  </a:lnTo>
                  <a:lnTo>
                    <a:pt x="64" y="8"/>
                  </a:lnTo>
                  <a:lnTo>
                    <a:pt x="79" y="9"/>
                  </a:lnTo>
                  <a:lnTo>
                    <a:pt x="78" y="14"/>
                  </a:lnTo>
                  <a:lnTo>
                    <a:pt x="75" y="14"/>
                  </a:lnTo>
                  <a:lnTo>
                    <a:pt x="73" y="17"/>
                  </a:lnTo>
                  <a:lnTo>
                    <a:pt x="72" y="22"/>
                  </a:lnTo>
                  <a:lnTo>
                    <a:pt x="67" y="23"/>
                  </a:lnTo>
                  <a:lnTo>
                    <a:pt x="70" y="25"/>
                  </a:lnTo>
                  <a:lnTo>
                    <a:pt x="73" y="22"/>
                  </a:lnTo>
                  <a:lnTo>
                    <a:pt x="78" y="23"/>
                  </a:lnTo>
                  <a:lnTo>
                    <a:pt x="78" y="19"/>
                  </a:lnTo>
                  <a:lnTo>
                    <a:pt x="81" y="17"/>
                  </a:lnTo>
                  <a:lnTo>
                    <a:pt x="81" y="13"/>
                  </a:lnTo>
                  <a:lnTo>
                    <a:pt x="85" y="0"/>
                  </a:lnTo>
                  <a:lnTo>
                    <a:pt x="81" y="3"/>
                  </a:lnTo>
                  <a:lnTo>
                    <a:pt x="73" y="3"/>
                  </a:lnTo>
                  <a:lnTo>
                    <a:pt x="68" y="5"/>
                  </a:lnTo>
                  <a:lnTo>
                    <a:pt x="65" y="3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4" y="3"/>
                  </a:lnTo>
                  <a:lnTo>
                    <a:pt x="36" y="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0" name="Freeform 184"/>
            <p:cNvSpPr>
              <a:spLocks/>
            </p:cNvSpPr>
            <p:nvPr/>
          </p:nvSpPr>
          <p:spPr bwMode="auto">
            <a:xfrm>
              <a:off x="5246941" y="2410545"/>
              <a:ext cx="297712" cy="214142"/>
            </a:xfrm>
            <a:custGeom>
              <a:avLst/>
              <a:gdLst>
                <a:gd name="T0" fmla="*/ 2147483647 w 179"/>
                <a:gd name="T1" fmla="*/ 2147483647 h 120"/>
                <a:gd name="T2" fmla="*/ 2147483647 w 179"/>
                <a:gd name="T3" fmla="*/ 2147483647 h 120"/>
                <a:gd name="T4" fmla="*/ 2147483647 w 179"/>
                <a:gd name="T5" fmla="*/ 2147483647 h 120"/>
                <a:gd name="T6" fmla="*/ 2147483647 w 179"/>
                <a:gd name="T7" fmla="*/ 2147483647 h 120"/>
                <a:gd name="T8" fmla="*/ 2147483647 w 179"/>
                <a:gd name="T9" fmla="*/ 2147483647 h 120"/>
                <a:gd name="T10" fmla="*/ 2147483647 w 179"/>
                <a:gd name="T11" fmla="*/ 2147483647 h 120"/>
                <a:gd name="T12" fmla="*/ 2147483647 w 179"/>
                <a:gd name="T13" fmla="*/ 2147483647 h 120"/>
                <a:gd name="T14" fmla="*/ 2147483647 w 179"/>
                <a:gd name="T15" fmla="*/ 2147483647 h 120"/>
                <a:gd name="T16" fmla="*/ 2147483647 w 179"/>
                <a:gd name="T17" fmla="*/ 2147483647 h 120"/>
                <a:gd name="T18" fmla="*/ 2147483647 w 179"/>
                <a:gd name="T19" fmla="*/ 2147483647 h 120"/>
                <a:gd name="T20" fmla="*/ 2147483647 w 179"/>
                <a:gd name="T21" fmla="*/ 2147483647 h 120"/>
                <a:gd name="T22" fmla="*/ 2147483647 w 179"/>
                <a:gd name="T23" fmla="*/ 2147483647 h 120"/>
                <a:gd name="T24" fmla="*/ 2147483647 w 179"/>
                <a:gd name="T25" fmla="*/ 2147483647 h 120"/>
                <a:gd name="T26" fmla="*/ 2147483647 w 179"/>
                <a:gd name="T27" fmla="*/ 2147483647 h 120"/>
                <a:gd name="T28" fmla="*/ 2147483647 w 179"/>
                <a:gd name="T29" fmla="*/ 2147483647 h 120"/>
                <a:gd name="T30" fmla="*/ 2147483647 w 179"/>
                <a:gd name="T31" fmla="*/ 2147483647 h 120"/>
                <a:gd name="T32" fmla="*/ 2147483647 w 179"/>
                <a:gd name="T33" fmla="*/ 2147483647 h 120"/>
                <a:gd name="T34" fmla="*/ 2147483647 w 179"/>
                <a:gd name="T35" fmla="*/ 2147483647 h 120"/>
                <a:gd name="T36" fmla="*/ 2147483647 w 179"/>
                <a:gd name="T37" fmla="*/ 2147483647 h 120"/>
                <a:gd name="T38" fmla="*/ 2147483647 w 179"/>
                <a:gd name="T39" fmla="*/ 2147483647 h 120"/>
                <a:gd name="T40" fmla="*/ 2147483647 w 179"/>
                <a:gd name="T41" fmla="*/ 2147483647 h 120"/>
                <a:gd name="T42" fmla="*/ 2147483647 w 179"/>
                <a:gd name="T43" fmla="*/ 2147483647 h 120"/>
                <a:gd name="T44" fmla="*/ 0 w 179"/>
                <a:gd name="T45" fmla="*/ 2147483647 h 120"/>
                <a:gd name="T46" fmla="*/ 2147483647 w 179"/>
                <a:gd name="T47" fmla="*/ 2147483647 h 120"/>
                <a:gd name="T48" fmla="*/ 2147483647 w 179"/>
                <a:gd name="T49" fmla="*/ 2147483647 h 120"/>
                <a:gd name="T50" fmla="*/ 2147483647 w 179"/>
                <a:gd name="T51" fmla="*/ 2147483647 h 120"/>
                <a:gd name="T52" fmla="*/ 2147483647 w 179"/>
                <a:gd name="T53" fmla="*/ 2147483647 h 120"/>
                <a:gd name="T54" fmla="*/ 2147483647 w 179"/>
                <a:gd name="T55" fmla="*/ 2147483647 h 120"/>
                <a:gd name="T56" fmla="*/ 2147483647 w 179"/>
                <a:gd name="T57" fmla="*/ 2147483647 h 120"/>
                <a:gd name="T58" fmla="*/ 2147483647 w 179"/>
                <a:gd name="T59" fmla="*/ 2147483647 h 120"/>
                <a:gd name="T60" fmla="*/ 2147483647 w 179"/>
                <a:gd name="T61" fmla="*/ 2147483647 h 120"/>
                <a:gd name="T62" fmla="*/ 2147483647 w 179"/>
                <a:gd name="T63" fmla="*/ 2147483647 h 120"/>
                <a:gd name="T64" fmla="*/ 2147483647 w 179"/>
                <a:gd name="T65" fmla="*/ 2147483647 h 120"/>
                <a:gd name="T66" fmla="*/ 2147483647 w 179"/>
                <a:gd name="T67" fmla="*/ 2147483647 h 120"/>
                <a:gd name="T68" fmla="*/ 2147483647 w 179"/>
                <a:gd name="T69" fmla="*/ 2147483647 h 120"/>
                <a:gd name="T70" fmla="*/ 2147483647 w 179"/>
                <a:gd name="T71" fmla="*/ 2147483647 h 120"/>
                <a:gd name="T72" fmla="*/ 2147483647 w 179"/>
                <a:gd name="T73" fmla="*/ 2147483647 h 120"/>
                <a:gd name="T74" fmla="*/ 2147483647 w 179"/>
                <a:gd name="T75" fmla="*/ 2147483647 h 120"/>
                <a:gd name="T76" fmla="*/ 2147483647 w 179"/>
                <a:gd name="T77" fmla="*/ 2147483647 h 120"/>
                <a:gd name="T78" fmla="*/ 2147483647 w 179"/>
                <a:gd name="T79" fmla="*/ 2147483647 h 120"/>
                <a:gd name="T80" fmla="*/ 2147483647 w 179"/>
                <a:gd name="T81" fmla="*/ 2147483647 h 120"/>
                <a:gd name="T82" fmla="*/ 2147483647 w 179"/>
                <a:gd name="T83" fmla="*/ 2147483647 h 120"/>
                <a:gd name="T84" fmla="*/ 2147483647 w 179"/>
                <a:gd name="T85" fmla="*/ 2147483647 h 120"/>
                <a:gd name="T86" fmla="*/ 2147483647 w 179"/>
                <a:gd name="T87" fmla="*/ 2147483647 h 120"/>
                <a:gd name="T88" fmla="*/ 2147483647 w 179"/>
                <a:gd name="T89" fmla="*/ 2147483647 h 120"/>
                <a:gd name="T90" fmla="*/ 2147483647 w 179"/>
                <a:gd name="T91" fmla="*/ 2147483647 h 1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9"/>
                <a:gd name="T139" fmla="*/ 0 h 120"/>
                <a:gd name="T140" fmla="*/ 179 w 179"/>
                <a:gd name="T141" fmla="*/ 120 h 1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9" h="120">
                  <a:moveTo>
                    <a:pt x="179" y="30"/>
                  </a:moveTo>
                  <a:lnTo>
                    <a:pt x="177" y="28"/>
                  </a:lnTo>
                  <a:lnTo>
                    <a:pt x="170" y="27"/>
                  </a:lnTo>
                  <a:lnTo>
                    <a:pt x="163" y="28"/>
                  </a:lnTo>
                  <a:lnTo>
                    <a:pt x="159" y="25"/>
                  </a:lnTo>
                  <a:lnTo>
                    <a:pt x="156" y="20"/>
                  </a:lnTo>
                  <a:lnTo>
                    <a:pt x="154" y="23"/>
                  </a:lnTo>
                  <a:lnTo>
                    <a:pt x="148" y="23"/>
                  </a:lnTo>
                  <a:lnTo>
                    <a:pt x="143" y="22"/>
                  </a:lnTo>
                  <a:lnTo>
                    <a:pt x="142" y="17"/>
                  </a:lnTo>
                  <a:lnTo>
                    <a:pt x="139" y="20"/>
                  </a:lnTo>
                  <a:lnTo>
                    <a:pt x="134" y="17"/>
                  </a:lnTo>
                  <a:lnTo>
                    <a:pt x="132" y="13"/>
                  </a:lnTo>
                  <a:lnTo>
                    <a:pt x="131" y="16"/>
                  </a:lnTo>
                  <a:lnTo>
                    <a:pt x="125" y="17"/>
                  </a:lnTo>
                  <a:lnTo>
                    <a:pt x="121" y="16"/>
                  </a:lnTo>
                  <a:lnTo>
                    <a:pt x="123" y="13"/>
                  </a:lnTo>
                  <a:lnTo>
                    <a:pt x="120" y="10"/>
                  </a:lnTo>
                  <a:lnTo>
                    <a:pt x="115" y="10"/>
                  </a:lnTo>
                  <a:lnTo>
                    <a:pt x="112" y="6"/>
                  </a:lnTo>
                  <a:lnTo>
                    <a:pt x="108" y="6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3" y="3"/>
                  </a:lnTo>
                  <a:lnTo>
                    <a:pt x="103" y="0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9" y="2"/>
                  </a:lnTo>
                  <a:lnTo>
                    <a:pt x="87" y="6"/>
                  </a:lnTo>
                  <a:lnTo>
                    <a:pt x="90" y="13"/>
                  </a:lnTo>
                  <a:lnTo>
                    <a:pt x="86" y="13"/>
                  </a:lnTo>
                  <a:lnTo>
                    <a:pt x="78" y="16"/>
                  </a:lnTo>
                  <a:lnTo>
                    <a:pt x="75" y="17"/>
                  </a:lnTo>
                  <a:lnTo>
                    <a:pt x="67" y="22"/>
                  </a:lnTo>
                  <a:lnTo>
                    <a:pt x="61" y="23"/>
                  </a:lnTo>
                  <a:lnTo>
                    <a:pt x="53" y="23"/>
                  </a:lnTo>
                  <a:lnTo>
                    <a:pt x="52" y="22"/>
                  </a:lnTo>
                  <a:lnTo>
                    <a:pt x="47" y="17"/>
                  </a:lnTo>
                  <a:lnTo>
                    <a:pt x="39" y="17"/>
                  </a:lnTo>
                  <a:lnTo>
                    <a:pt x="39" y="20"/>
                  </a:lnTo>
                  <a:lnTo>
                    <a:pt x="41" y="23"/>
                  </a:lnTo>
                  <a:lnTo>
                    <a:pt x="38" y="23"/>
                  </a:lnTo>
                  <a:lnTo>
                    <a:pt x="36" y="25"/>
                  </a:lnTo>
                  <a:lnTo>
                    <a:pt x="36" y="27"/>
                  </a:lnTo>
                  <a:lnTo>
                    <a:pt x="42" y="27"/>
                  </a:lnTo>
                  <a:lnTo>
                    <a:pt x="44" y="31"/>
                  </a:lnTo>
                  <a:lnTo>
                    <a:pt x="44" y="34"/>
                  </a:lnTo>
                  <a:lnTo>
                    <a:pt x="38" y="33"/>
                  </a:lnTo>
                  <a:lnTo>
                    <a:pt x="30" y="34"/>
                  </a:lnTo>
                  <a:lnTo>
                    <a:pt x="28" y="33"/>
                  </a:lnTo>
                  <a:lnTo>
                    <a:pt x="27" y="31"/>
                  </a:lnTo>
                  <a:lnTo>
                    <a:pt x="21" y="30"/>
                  </a:lnTo>
                  <a:lnTo>
                    <a:pt x="16" y="31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2" y="41"/>
                  </a:lnTo>
                  <a:lnTo>
                    <a:pt x="7" y="45"/>
                  </a:lnTo>
                  <a:lnTo>
                    <a:pt x="13" y="44"/>
                  </a:lnTo>
                  <a:lnTo>
                    <a:pt x="16" y="47"/>
                  </a:lnTo>
                  <a:lnTo>
                    <a:pt x="22" y="45"/>
                  </a:lnTo>
                  <a:lnTo>
                    <a:pt x="21" y="50"/>
                  </a:lnTo>
                  <a:lnTo>
                    <a:pt x="22" y="55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3" y="51"/>
                  </a:lnTo>
                  <a:lnTo>
                    <a:pt x="35" y="53"/>
                  </a:lnTo>
                  <a:lnTo>
                    <a:pt x="33" y="58"/>
                  </a:lnTo>
                  <a:lnTo>
                    <a:pt x="36" y="58"/>
                  </a:lnTo>
                  <a:lnTo>
                    <a:pt x="41" y="62"/>
                  </a:lnTo>
                  <a:lnTo>
                    <a:pt x="49" y="64"/>
                  </a:lnTo>
                  <a:lnTo>
                    <a:pt x="52" y="69"/>
                  </a:lnTo>
                  <a:lnTo>
                    <a:pt x="47" y="100"/>
                  </a:lnTo>
                  <a:lnTo>
                    <a:pt x="42" y="106"/>
                  </a:lnTo>
                  <a:lnTo>
                    <a:pt x="50" y="109"/>
                  </a:lnTo>
                  <a:lnTo>
                    <a:pt x="52" y="112"/>
                  </a:lnTo>
                  <a:lnTo>
                    <a:pt x="67" y="117"/>
                  </a:lnTo>
                  <a:lnTo>
                    <a:pt x="80" y="115"/>
                  </a:lnTo>
                  <a:lnTo>
                    <a:pt x="86" y="115"/>
                  </a:lnTo>
                  <a:lnTo>
                    <a:pt x="87" y="118"/>
                  </a:lnTo>
                  <a:lnTo>
                    <a:pt x="95" y="118"/>
                  </a:lnTo>
                  <a:lnTo>
                    <a:pt x="109" y="120"/>
                  </a:lnTo>
                  <a:lnTo>
                    <a:pt x="109" y="117"/>
                  </a:lnTo>
                  <a:lnTo>
                    <a:pt x="109" y="114"/>
                  </a:lnTo>
                  <a:lnTo>
                    <a:pt x="111" y="109"/>
                  </a:lnTo>
                  <a:lnTo>
                    <a:pt x="120" y="104"/>
                  </a:lnTo>
                  <a:lnTo>
                    <a:pt x="126" y="106"/>
                  </a:lnTo>
                  <a:lnTo>
                    <a:pt x="137" y="106"/>
                  </a:lnTo>
                  <a:lnTo>
                    <a:pt x="151" y="112"/>
                  </a:lnTo>
                  <a:lnTo>
                    <a:pt x="157" y="109"/>
                  </a:lnTo>
                  <a:lnTo>
                    <a:pt x="171" y="100"/>
                  </a:lnTo>
                  <a:lnTo>
                    <a:pt x="171" y="96"/>
                  </a:lnTo>
                  <a:lnTo>
                    <a:pt x="168" y="96"/>
                  </a:lnTo>
                  <a:lnTo>
                    <a:pt x="163" y="95"/>
                  </a:lnTo>
                  <a:lnTo>
                    <a:pt x="162" y="90"/>
                  </a:lnTo>
                  <a:lnTo>
                    <a:pt x="162" y="87"/>
                  </a:lnTo>
                  <a:lnTo>
                    <a:pt x="159" y="86"/>
                  </a:lnTo>
                  <a:lnTo>
                    <a:pt x="157" y="82"/>
                  </a:lnTo>
                  <a:lnTo>
                    <a:pt x="160" y="79"/>
                  </a:lnTo>
                  <a:lnTo>
                    <a:pt x="162" y="78"/>
                  </a:lnTo>
                  <a:lnTo>
                    <a:pt x="160" y="75"/>
                  </a:lnTo>
                  <a:lnTo>
                    <a:pt x="162" y="72"/>
                  </a:lnTo>
                  <a:lnTo>
                    <a:pt x="160" y="69"/>
                  </a:lnTo>
                  <a:lnTo>
                    <a:pt x="154" y="70"/>
                  </a:lnTo>
                  <a:lnTo>
                    <a:pt x="149" y="67"/>
                  </a:lnTo>
                  <a:lnTo>
                    <a:pt x="148" y="65"/>
                  </a:lnTo>
                  <a:lnTo>
                    <a:pt x="151" y="61"/>
                  </a:lnTo>
                  <a:lnTo>
                    <a:pt x="156" y="59"/>
                  </a:lnTo>
                  <a:lnTo>
                    <a:pt x="157" y="55"/>
                  </a:lnTo>
                  <a:lnTo>
                    <a:pt x="160" y="53"/>
                  </a:lnTo>
                  <a:lnTo>
                    <a:pt x="163" y="51"/>
                  </a:lnTo>
                  <a:lnTo>
                    <a:pt x="167" y="50"/>
                  </a:lnTo>
                  <a:lnTo>
                    <a:pt x="171" y="50"/>
                  </a:lnTo>
                  <a:lnTo>
                    <a:pt x="171" y="48"/>
                  </a:lnTo>
                  <a:lnTo>
                    <a:pt x="171" y="45"/>
                  </a:lnTo>
                  <a:lnTo>
                    <a:pt x="171" y="37"/>
                  </a:lnTo>
                  <a:lnTo>
                    <a:pt x="179" y="3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1" name="Freeform 186"/>
            <p:cNvSpPr>
              <a:spLocks/>
            </p:cNvSpPr>
            <p:nvPr/>
          </p:nvSpPr>
          <p:spPr bwMode="auto">
            <a:xfrm>
              <a:off x="5441536" y="2344518"/>
              <a:ext cx="84822" cy="69595"/>
            </a:xfrm>
            <a:custGeom>
              <a:avLst/>
              <a:gdLst>
                <a:gd name="T0" fmla="*/ 2147483647 w 51"/>
                <a:gd name="T1" fmla="*/ 2147483647 h 39"/>
                <a:gd name="T2" fmla="*/ 2147483647 w 51"/>
                <a:gd name="T3" fmla="*/ 2147483647 h 39"/>
                <a:gd name="T4" fmla="*/ 2147483647 w 51"/>
                <a:gd name="T5" fmla="*/ 2147483647 h 39"/>
                <a:gd name="T6" fmla="*/ 2147483647 w 51"/>
                <a:gd name="T7" fmla="*/ 2147483647 h 39"/>
                <a:gd name="T8" fmla="*/ 2147483647 w 51"/>
                <a:gd name="T9" fmla="*/ 0 h 39"/>
                <a:gd name="T10" fmla="*/ 2147483647 w 51"/>
                <a:gd name="T11" fmla="*/ 2147483647 h 39"/>
                <a:gd name="T12" fmla="*/ 2147483647 w 51"/>
                <a:gd name="T13" fmla="*/ 2147483647 h 39"/>
                <a:gd name="T14" fmla="*/ 2147483647 w 51"/>
                <a:gd name="T15" fmla="*/ 2147483647 h 39"/>
                <a:gd name="T16" fmla="*/ 2147483647 w 51"/>
                <a:gd name="T17" fmla="*/ 2147483647 h 39"/>
                <a:gd name="T18" fmla="*/ 2147483647 w 51"/>
                <a:gd name="T19" fmla="*/ 2147483647 h 39"/>
                <a:gd name="T20" fmla="*/ 2147483647 w 51"/>
                <a:gd name="T21" fmla="*/ 2147483647 h 39"/>
                <a:gd name="T22" fmla="*/ 2147483647 w 51"/>
                <a:gd name="T23" fmla="*/ 2147483647 h 39"/>
                <a:gd name="T24" fmla="*/ 2147483647 w 51"/>
                <a:gd name="T25" fmla="*/ 2147483647 h 39"/>
                <a:gd name="T26" fmla="*/ 2147483647 w 51"/>
                <a:gd name="T27" fmla="*/ 2147483647 h 39"/>
                <a:gd name="T28" fmla="*/ 2147483647 w 51"/>
                <a:gd name="T29" fmla="*/ 2147483647 h 39"/>
                <a:gd name="T30" fmla="*/ 2147483647 w 51"/>
                <a:gd name="T31" fmla="*/ 2147483647 h 39"/>
                <a:gd name="T32" fmla="*/ 2147483647 w 51"/>
                <a:gd name="T33" fmla="*/ 2147483647 h 39"/>
                <a:gd name="T34" fmla="*/ 2147483647 w 51"/>
                <a:gd name="T35" fmla="*/ 2147483647 h 39"/>
                <a:gd name="T36" fmla="*/ 2147483647 w 51"/>
                <a:gd name="T37" fmla="*/ 2147483647 h 39"/>
                <a:gd name="T38" fmla="*/ 2147483647 w 51"/>
                <a:gd name="T39" fmla="*/ 2147483647 h 39"/>
                <a:gd name="T40" fmla="*/ 2147483647 w 51"/>
                <a:gd name="T41" fmla="*/ 2147483647 h 39"/>
                <a:gd name="T42" fmla="*/ 2147483647 w 51"/>
                <a:gd name="T43" fmla="*/ 2147483647 h 39"/>
                <a:gd name="T44" fmla="*/ 2147483647 w 51"/>
                <a:gd name="T45" fmla="*/ 2147483647 h 39"/>
                <a:gd name="T46" fmla="*/ 2147483647 w 51"/>
                <a:gd name="T47" fmla="*/ 2147483647 h 39"/>
                <a:gd name="T48" fmla="*/ 2147483647 w 51"/>
                <a:gd name="T49" fmla="*/ 2147483647 h 39"/>
                <a:gd name="T50" fmla="*/ 0 w 51"/>
                <a:gd name="T51" fmla="*/ 2147483647 h 39"/>
                <a:gd name="T52" fmla="*/ 0 w 51"/>
                <a:gd name="T53" fmla="*/ 2147483647 h 39"/>
                <a:gd name="T54" fmla="*/ 2147483647 w 51"/>
                <a:gd name="T55" fmla="*/ 2147483647 h 39"/>
                <a:gd name="T56" fmla="*/ 2147483647 w 51"/>
                <a:gd name="T57" fmla="*/ 2147483647 h 39"/>
                <a:gd name="T58" fmla="*/ 2147483647 w 51"/>
                <a:gd name="T59" fmla="*/ 2147483647 h 39"/>
                <a:gd name="T60" fmla="*/ 2147483647 w 51"/>
                <a:gd name="T61" fmla="*/ 2147483647 h 39"/>
                <a:gd name="T62" fmla="*/ 2147483647 w 51"/>
                <a:gd name="T63" fmla="*/ 2147483647 h 39"/>
                <a:gd name="T64" fmla="*/ 2147483647 w 51"/>
                <a:gd name="T65" fmla="*/ 2147483647 h 39"/>
                <a:gd name="T66" fmla="*/ 2147483647 w 51"/>
                <a:gd name="T67" fmla="*/ 2147483647 h 39"/>
                <a:gd name="T68" fmla="*/ 2147483647 w 51"/>
                <a:gd name="T69" fmla="*/ 2147483647 h 39"/>
                <a:gd name="T70" fmla="*/ 2147483647 w 51"/>
                <a:gd name="T71" fmla="*/ 2147483647 h 39"/>
                <a:gd name="T72" fmla="*/ 2147483647 w 51"/>
                <a:gd name="T73" fmla="*/ 2147483647 h 39"/>
                <a:gd name="T74" fmla="*/ 2147483647 w 51"/>
                <a:gd name="T75" fmla="*/ 2147483647 h 39"/>
                <a:gd name="T76" fmla="*/ 2147483647 w 51"/>
                <a:gd name="T77" fmla="*/ 2147483647 h 39"/>
                <a:gd name="T78" fmla="*/ 2147483647 w 51"/>
                <a:gd name="T79" fmla="*/ 2147483647 h 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"/>
                <a:gd name="T121" fmla="*/ 0 h 39"/>
                <a:gd name="T122" fmla="*/ 51 w 51"/>
                <a:gd name="T123" fmla="*/ 39 h 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" h="39">
                  <a:moveTo>
                    <a:pt x="45" y="22"/>
                  </a:moveTo>
                  <a:lnTo>
                    <a:pt x="42" y="19"/>
                  </a:lnTo>
                  <a:lnTo>
                    <a:pt x="45" y="17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37" y="3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26" y="8"/>
                  </a:lnTo>
                  <a:lnTo>
                    <a:pt x="25" y="12"/>
                  </a:lnTo>
                  <a:lnTo>
                    <a:pt x="29" y="15"/>
                  </a:lnTo>
                  <a:lnTo>
                    <a:pt x="31" y="19"/>
                  </a:lnTo>
                  <a:lnTo>
                    <a:pt x="25" y="22"/>
                  </a:lnTo>
                  <a:lnTo>
                    <a:pt x="20" y="19"/>
                  </a:lnTo>
                  <a:lnTo>
                    <a:pt x="17" y="15"/>
                  </a:lnTo>
                  <a:lnTo>
                    <a:pt x="18" y="8"/>
                  </a:lnTo>
                  <a:lnTo>
                    <a:pt x="15" y="9"/>
                  </a:lnTo>
                  <a:lnTo>
                    <a:pt x="4" y="26"/>
                  </a:lnTo>
                  <a:lnTo>
                    <a:pt x="0" y="28"/>
                  </a:lnTo>
                  <a:lnTo>
                    <a:pt x="3" y="3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20" y="31"/>
                  </a:lnTo>
                  <a:lnTo>
                    <a:pt x="23" y="34"/>
                  </a:lnTo>
                  <a:lnTo>
                    <a:pt x="25" y="37"/>
                  </a:lnTo>
                  <a:lnTo>
                    <a:pt x="29" y="39"/>
                  </a:lnTo>
                  <a:lnTo>
                    <a:pt x="36" y="37"/>
                  </a:lnTo>
                  <a:lnTo>
                    <a:pt x="36" y="33"/>
                  </a:lnTo>
                  <a:lnTo>
                    <a:pt x="31" y="29"/>
                  </a:lnTo>
                  <a:lnTo>
                    <a:pt x="34" y="28"/>
                  </a:lnTo>
                  <a:lnTo>
                    <a:pt x="42" y="25"/>
                  </a:lnTo>
                  <a:lnTo>
                    <a:pt x="45" y="22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2" name="Freeform 188"/>
            <p:cNvSpPr>
              <a:spLocks/>
            </p:cNvSpPr>
            <p:nvPr/>
          </p:nvSpPr>
          <p:spPr bwMode="auto">
            <a:xfrm>
              <a:off x="5418252" y="2394486"/>
              <a:ext cx="88150" cy="57105"/>
            </a:xfrm>
            <a:custGeom>
              <a:avLst/>
              <a:gdLst>
                <a:gd name="T0" fmla="*/ 2147483647 w 53"/>
                <a:gd name="T1" fmla="*/ 2147483647 h 32"/>
                <a:gd name="T2" fmla="*/ 2147483647 w 53"/>
                <a:gd name="T3" fmla="*/ 2147483647 h 32"/>
                <a:gd name="T4" fmla="*/ 2147483647 w 53"/>
                <a:gd name="T5" fmla="*/ 2147483647 h 32"/>
                <a:gd name="T6" fmla="*/ 2147483647 w 53"/>
                <a:gd name="T7" fmla="*/ 2147483647 h 32"/>
                <a:gd name="T8" fmla="*/ 2147483647 w 53"/>
                <a:gd name="T9" fmla="*/ 2147483647 h 32"/>
                <a:gd name="T10" fmla="*/ 2147483647 w 53"/>
                <a:gd name="T11" fmla="*/ 0 h 32"/>
                <a:gd name="T12" fmla="*/ 2147483647 w 53"/>
                <a:gd name="T13" fmla="*/ 2147483647 h 32"/>
                <a:gd name="T14" fmla="*/ 2147483647 w 53"/>
                <a:gd name="T15" fmla="*/ 2147483647 h 32"/>
                <a:gd name="T16" fmla="*/ 0 w 53"/>
                <a:gd name="T17" fmla="*/ 2147483647 h 32"/>
                <a:gd name="T18" fmla="*/ 0 w 53"/>
                <a:gd name="T19" fmla="*/ 2147483647 h 32"/>
                <a:gd name="T20" fmla="*/ 0 w 53"/>
                <a:gd name="T21" fmla="*/ 2147483647 h 32"/>
                <a:gd name="T22" fmla="*/ 2147483647 w 53"/>
                <a:gd name="T23" fmla="*/ 2147483647 h 32"/>
                <a:gd name="T24" fmla="*/ 2147483647 w 53"/>
                <a:gd name="T25" fmla="*/ 2147483647 h 32"/>
                <a:gd name="T26" fmla="*/ 2147483647 w 53"/>
                <a:gd name="T27" fmla="*/ 2147483647 h 32"/>
                <a:gd name="T28" fmla="*/ 2147483647 w 53"/>
                <a:gd name="T29" fmla="*/ 2147483647 h 32"/>
                <a:gd name="T30" fmla="*/ 2147483647 w 53"/>
                <a:gd name="T31" fmla="*/ 2147483647 h 32"/>
                <a:gd name="T32" fmla="*/ 2147483647 w 53"/>
                <a:gd name="T33" fmla="*/ 2147483647 h 32"/>
                <a:gd name="T34" fmla="*/ 2147483647 w 53"/>
                <a:gd name="T35" fmla="*/ 2147483647 h 32"/>
                <a:gd name="T36" fmla="*/ 2147483647 w 53"/>
                <a:gd name="T37" fmla="*/ 2147483647 h 32"/>
                <a:gd name="T38" fmla="*/ 2147483647 w 53"/>
                <a:gd name="T39" fmla="*/ 2147483647 h 32"/>
                <a:gd name="T40" fmla="*/ 2147483647 w 53"/>
                <a:gd name="T41" fmla="*/ 2147483647 h 32"/>
                <a:gd name="T42" fmla="*/ 2147483647 w 53"/>
                <a:gd name="T43" fmla="*/ 2147483647 h 32"/>
                <a:gd name="T44" fmla="*/ 2147483647 w 53"/>
                <a:gd name="T45" fmla="*/ 2147483647 h 32"/>
                <a:gd name="T46" fmla="*/ 2147483647 w 53"/>
                <a:gd name="T47" fmla="*/ 2147483647 h 32"/>
                <a:gd name="T48" fmla="*/ 2147483647 w 53"/>
                <a:gd name="T49" fmla="*/ 2147483647 h 32"/>
                <a:gd name="T50" fmla="*/ 2147483647 w 53"/>
                <a:gd name="T51" fmla="*/ 2147483647 h 32"/>
                <a:gd name="T52" fmla="*/ 2147483647 w 53"/>
                <a:gd name="T53" fmla="*/ 2147483647 h 32"/>
                <a:gd name="T54" fmla="*/ 2147483647 w 53"/>
                <a:gd name="T55" fmla="*/ 2147483647 h 32"/>
                <a:gd name="T56" fmla="*/ 2147483647 w 53"/>
                <a:gd name="T57" fmla="*/ 2147483647 h 32"/>
                <a:gd name="T58" fmla="*/ 2147483647 w 53"/>
                <a:gd name="T59" fmla="*/ 2147483647 h 32"/>
                <a:gd name="T60" fmla="*/ 2147483647 w 53"/>
                <a:gd name="T61" fmla="*/ 2147483647 h 32"/>
                <a:gd name="T62" fmla="*/ 2147483647 w 53"/>
                <a:gd name="T63" fmla="*/ 2147483647 h 32"/>
                <a:gd name="T64" fmla="*/ 2147483647 w 53"/>
                <a:gd name="T65" fmla="*/ 2147483647 h 32"/>
                <a:gd name="T66" fmla="*/ 2147483647 w 53"/>
                <a:gd name="T67" fmla="*/ 2147483647 h 32"/>
                <a:gd name="T68" fmla="*/ 2147483647 w 53"/>
                <a:gd name="T69" fmla="*/ 2147483647 h 32"/>
                <a:gd name="T70" fmla="*/ 2147483647 w 53"/>
                <a:gd name="T71" fmla="*/ 2147483647 h 32"/>
                <a:gd name="T72" fmla="*/ 2147483647 w 53"/>
                <a:gd name="T73" fmla="*/ 2147483647 h 32"/>
                <a:gd name="T74" fmla="*/ 2147483647 w 53"/>
                <a:gd name="T75" fmla="*/ 2147483647 h 32"/>
                <a:gd name="T76" fmla="*/ 2147483647 w 53"/>
                <a:gd name="T77" fmla="*/ 2147483647 h 32"/>
                <a:gd name="T78" fmla="*/ 2147483647 w 53"/>
                <a:gd name="T79" fmla="*/ 2147483647 h 32"/>
                <a:gd name="T80" fmla="*/ 2147483647 w 53"/>
                <a:gd name="T81" fmla="*/ 2147483647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"/>
                <a:gd name="T124" fmla="*/ 0 h 32"/>
                <a:gd name="T125" fmla="*/ 53 w 53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" h="32">
                  <a:moveTo>
                    <a:pt x="37" y="6"/>
                  </a:moveTo>
                  <a:lnTo>
                    <a:pt x="34" y="3"/>
                  </a:lnTo>
                  <a:lnTo>
                    <a:pt x="26" y="3"/>
                  </a:lnTo>
                  <a:lnTo>
                    <a:pt x="22" y="8"/>
                  </a:lnTo>
                  <a:lnTo>
                    <a:pt x="17" y="5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9"/>
                  </a:lnTo>
                  <a:lnTo>
                    <a:pt x="17" y="19"/>
                  </a:lnTo>
                  <a:lnTo>
                    <a:pt x="20" y="22"/>
                  </a:lnTo>
                  <a:lnTo>
                    <a:pt x="18" y="25"/>
                  </a:lnTo>
                  <a:lnTo>
                    <a:pt x="22" y="26"/>
                  </a:lnTo>
                  <a:lnTo>
                    <a:pt x="28" y="25"/>
                  </a:lnTo>
                  <a:lnTo>
                    <a:pt x="29" y="22"/>
                  </a:lnTo>
                  <a:lnTo>
                    <a:pt x="31" y="26"/>
                  </a:lnTo>
                  <a:lnTo>
                    <a:pt x="36" y="29"/>
                  </a:lnTo>
                  <a:lnTo>
                    <a:pt x="39" y="26"/>
                  </a:lnTo>
                  <a:lnTo>
                    <a:pt x="40" y="31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3" y="29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53" y="19"/>
                  </a:lnTo>
                  <a:lnTo>
                    <a:pt x="51" y="17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39" y="9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3" name="Freeform 190"/>
            <p:cNvSpPr>
              <a:spLocks/>
            </p:cNvSpPr>
            <p:nvPr/>
          </p:nvSpPr>
          <p:spPr bwMode="auto">
            <a:xfrm>
              <a:off x="5143824" y="2590781"/>
              <a:ext cx="287733" cy="189159"/>
            </a:xfrm>
            <a:custGeom>
              <a:avLst/>
              <a:gdLst>
                <a:gd name="T0" fmla="*/ 2147483647 w 173"/>
                <a:gd name="T1" fmla="*/ 2147483647 h 106"/>
                <a:gd name="T2" fmla="*/ 2147483647 w 173"/>
                <a:gd name="T3" fmla="*/ 2147483647 h 106"/>
                <a:gd name="T4" fmla="*/ 2147483647 w 173"/>
                <a:gd name="T5" fmla="*/ 2147483647 h 106"/>
                <a:gd name="T6" fmla="*/ 2147483647 w 173"/>
                <a:gd name="T7" fmla="*/ 2147483647 h 106"/>
                <a:gd name="T8" fmla="*/ 2147483647 w 173"/>
                <a:gd name="T9" fmla="*/ 2147483647 h 106"/>
                <a:gd name="T10" fmla="*/ 2147483647 w 173"/>
                <a:gd name="T11" fmla="*/ 2147483647 h 106"/>
                <a:gd name="T12" fmla="*/ 2147483647 w 173"/>
                <a:gd name="T13" fmla="*/ 2147483647 h 106"/>
                <a:gd name="T14" fmla="*/ 2147483647 w 173"/>
                <a:gd name="T15" fmla="*/ 2147483647 h 106"/>
                <a:gd name="T16" fmla="*/ 2147483647 w 173"/>
                <a:gd name="T17" fmla="*/ 2147483647 h 106"/>
                <a:gd name="T18" fmla="*/ 2147483647 w 173"/>
                <a:gd name="T19" fmla="*/ 2147483647 h 106"/>
                <a:gd name="T20" fmla="*/ 2147483647 w 173"/>
                <a:gd name="T21" fmla="*/ 2147483647 h 106"/>
                <a:gd name="T22" fmla="*/ 2147483647 w 173"/>
                <a:gd name="T23" fmla="*/ 2147483647 h 106"/>
                <a:gd name="T24" fmla="*/ 0 w 173"/>
                <a:gd name="T25" fmla="*/ 2147483647 h 106"/>
                <a:gd name="T26" fmla="*/ 2147483647 w 173"/>
                <a:gd name="T27" fmla="*/ 2147483647 h 106"/>
                <a:gd name="T28" fmla="*/ 2147483647 w 173"/>
                <a:gd name="T29" fmla="*/ 2147483647 h 106"/>
                <a:gd name="T30" fmla="*/ 2147483647 w 173"/>
                <a:gd name="T31" fmla="*/ 2147483647 h 106"/>
                <a:gd name="T32" fmla="*/ 2147483647 w 173"/>
                <a:gd name="T33" fmla="*/ 2147483647 h 106"/>
                <a:gd name="T34" fmla="*/ 2147483647 w 173"/>
                <a:gd name="T35" fmla="*/ 2147483647 h 106"/>
                <a:gd name="T36" fmla="*/ 2147483647 w 173"/>
                <a:gd name="T37" fmla="*/ 2147483647 h 106"/>
                <a:gd name="T38" fmla="*/ 2147483647 w 173"/>
                <a:gd name="T39" fmla="*/ 2147483647 h 106"/>
                <a:gd name="T40" fmla="*/ 2147483647 w 173"/>
                <a:gd name="T41" fmla="*/ 2147483647 h 106"/>
                <a:gd name="T42" fmla="*/ 2147483647 w 173"/>
                <a:gd name="T43" fmla="*/ 2147483647 h 106"/>
                <a:gd name="T44" fmla="*/ 2147483647 w 173"/>
                <a:gd name="T45" fmla="*/ 2147483647 h 106"/>
                <a:gd name="T46" fmla="*/ 2147483647 w 173"/>
                <a:gd name="T47" fmla="*/ 2147483647 h 106"/>
                <a:gd name="T48" fmla="*/ 2147483647 w 173"/>
                <a:gd name="T49" fmla="*/ 2147483647 h 106"/>
                <a:gd name="T50" fmla="*/ 2147483647 w 173"/>
                <a:gd name="T51" fmla="*/ 2147483647 h 106"/>
                <a:gd name="T52" fmla="*/ 2147483647 w 173"/>
                <a:gd name="T53" fmla="*/ 2147483647 h 106"/>
                <a:gd name="T54" fmla="*/ 2147483647 w 173"/>
                <a:gd name="T55" fmla="*/ 2147483647 h 106"/>
                <a:gd name="T56" fmla="*/ 2147483647 w 173"/>
                <a:gd name="T57" fmla="*/ 2147483647 h 106"/>
                <a:gd name="T58" fmla="*/ 2147483647 w 173"/>
                <a:gd name="T59" fmla="*/ 2147483647 h 106"/>
                <a:gd name="T60" fmla="*/ 2147483647 w 173"/>
                <a:gd name="T61" fmla="*/ 2147483647 h 106"/>
                <a:gd name="T62" fmla="*/ 2147483647 w 173"/>
                <a:gd name="T63" fmla="*/ 2147483647 h 106"/>
                <a:gd name="T64" fmla="*/ 2147483647 w 173"/>
                <a:gd name="T65" fmla="*/ 2147483647 h 106"/>
                <a:gd name="T66" fmla="*/ 2147483647 w 173"/>
                <a:gd name="T67" fmla="*/ 2147483647 h 106"/>
                <a:gd name="T68" fmla="*/ 2147483647 w 173"/>
                <a:gd name="T69" fmla="*/ 2147483647 h 106"/>
                <a:gd name="T70" fmla="*/ 2147483647 w 173"/>
                <a:gd name="T71" fmla="*/ 2147483647 h 106"/>
                <a:gd name="T72" fmla="*/ 2147483647 w 173"/>
                <a:gd name="T73" fmla="*/ 2147483647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3"/>
                <a:gd name="T112" fmla="*/ 0 h 106"/>
                <a:gd name="T113" fmla="*/ 173 w 173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3" h="106">
                  <a:moveTo>
                    <a:pt x="171" y="19"/>
                  </a:moveTo>
                  <a:lnTo>
                    <a:pt x="171" y="19"/>
                  </a:lnTo>
                  <a:lnTo>
                    <a:pt x="157" y="17"/>
                  </a:lnTo>
                  <a:lnTo>
                    <a:pt x="149" y="17"/>
                  </a:lnTo>
                  <a:lnTo>
                    <a:pt x="148" y="14"/>
                  </a:lnTo>
                  <a:lnTo>
                    <a:pt x="142" y="14"/>
                  </a:lnTo>
                  <a:lnTo>
                    <a:pt x="129" y="16"/>
                  </a:lnTo>
                  <a:lnTo>
                    <a:pt x="114" y="11"/>
                  </a:lnTo>
                  <a:lnTo>
                    <a:pt x="112" y="8"/>
                  </a:lnTo>
                  <a:lnTo>
                    <a:pt x="104" y="5"/>
                  </a:lnTo>
                  <a:lnTo>
                    <a:pt x="95" y="6"/>
                  </a:lnTo>
                  <a:lnTo>
                    <a:pt x="84" y="5"/>
                  </a:lnTo>
                  <a:lnTo>
                    <a:pt x="78" y="3"/>
                  </a:lnTo>
                  <a:lnTo>
                    <a:pt x="72" y="5"/>
                  </a:lnTo>
                  <a:lnTo>
                    <a:pt x="61" y="5"/>
                  </a:lnTo>
                  <a:lnTo>
                    <a:pt x="53" y="2"/>
                  </a:lnTo>
                  <a:lnTo>
                    <a:pt x="41" y="2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3" y="5"/>
                  </a:lnTo>
                  <a:lnTo>
                    <a:pt x="6" y="5"/>
                  </a:lnTo>
                  <a:lnTo>
                    <a:pt x="0" y="9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14" y="23"/>
                  </a:lnTo>
                  <a:lnTo>
                    <a:pt x="20" y="27"/>
                  </a:lnTo>
                  <a:lnTo>
                    <a:pt x="36" y="23"/>
                  </a:lnTo>
                  <a:lnTo>
                    <a:pt x="39" y="28"/>
                  </a:lnTo>
                  <a:lnTo>
                    <a:pt x="41" y="31"/>
                  </a:lnTo>
                  <a:lnTo>
                    <a:pt x="34" y="37"/>
                  </a:lnTo>
                  <a:lnTo>
                    <a:pt x="31" y="56"/>
                  </a:lnTo>
                  <a:lnTo>
                    <a:pt x="25" y="56"/>
                  </a:lnTo>
                  <a:lnTo>
                    <a:pt x="25" y="59"/>
                  </a:lnTo>
                  <a:lnTo>
                    <a:pt x="30" y="64"/>
                  </a:lnTo>
                  <a:lnTo>
                    <a:pt x="30" y="68"/>
                  </a:lnTo>
                  <a:lnTo>
                    <a:pt x="27" y="73"/>
                  </a:lnTo>
                  <a:lnTo>
                    <a:pt x="30" y="76"/>
                  </a:lnTo>
                  <a:lnTo>
                    <a:pt x="25" y="84"/>
                  </a:lnTo>
                  <a:lnTo>
                    <a:pt x="25" y="90"/>
                  </a:lnTo>
                  <a:lnTo>
                    <a:pt x="31" y="92"/>
                  </a:lnTo>
                  <a:lnTo>
                    <a:pt x="39" y="96"/>
                  </a:lnTo>
                  <a:lnTo>
                    <a:pt x="44" y="103"/>
                  </a:lnTo>
                  <a:lnTo>
                    <a:pt x="50" y="106"/>
                  </a:lnTo>
                  <a:lnTo>
                    <a:pt x="55" y="104"/>
                  </a:lnTo>
                  <a:lnTo>
                    <a:pt x="62" y="98"/>
                  </a:lnTo>
                  <a:lnTo>
                    <a:pt x="70" y="96"/>
                  </a:lnTo>
                  <a:lnTo>
                    <a:pt x="100" y="98"/>
                  </a:lnTo>
                  <a:lnTo>
                    <a:pt x="101" y="93"/>
                  </a:lnTo>
                  <a:lnTo>
                    <a:pt x="106" y="89"/>
                  </a:lnTo>
                  <a:lnTo>
                    <a:pt x="111" y="85"/>
                  </a:lnTo>
                  <a:lnTo>
                    <a:pt x="118" y="85"/>
                  </a:lnTo>
                  <a:lnTo>
                    <a:pt x="118" y="81"/>
                  </a:lnTo>
                  <a:lnTo>
                    <a:pt x="120" y="76"/>
                  </a:lnTo>
                  <a:lnTo>
                    <a:pt x="124" y="73"/>
                  </a:lnTo>
                  <a:lnTo>
                    <a:pt x="129" y="70"/>
                  </a:lnTo>
                  <a:lnTo>
                    <a:pt x="132" y="68"/>
                  </a:lnTo>
                  <a:lnTo>
                    <a:pt x="126" y="64"/>
                  </a:lnTo>
                  <a:lnTo>
                    <a:pt x="124" y="58"/>
                  </a:lnTo>
                  <a:lnTo>
                    <a:pt x="129" y="53"/>
                  </a:lnTo>
                  <a:lnTo>
                    <a:pt x="135" y="45"/>
                  </a:lnTo>
                  <a:lnTo>
                    <a:pt x="142" y="37"/>
                  </a:lnTo>
                  <a:lnTo>
                    <a:pt x="149" y="36"/>
                  </a:lnTo>
                  <a:lnTo>
                    <a:pt x="159" y="34"/>
                  </a:lnTo>
                  <a:lnTo>
                    <a:pt x="160" y="33"/>
                  </a:lnTo>
                  <a:lnTo>
                    <a:pt x="163" y="30"/>
                  </a:lnTo>
                  <a:lnTo>
                    <a:pt x="173" y="27"/>
                  </a:lnTo>
                  <a:lnTo>
                    <a:pt x="171" y="19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4" name="Freeform 193"/>
            <p:cNvSpPr>
              <a:spLocks/>
            </p:cNvSpPr>
            <p:nvPr/>
          </p:nvSpPr>
          <p:spPr bwMode="auto">
            <a:xfrm>
              <a:off x="5138834" y="2631826"/>
              <a:ext cx="73180" cy="124915"/>
            </a:xfrm>
            <a:custGeom>
              <a:avLst/>
              <a:gdLst>
                <a:gd name="T0" fmla="*/ 2147483647 w 44"/>
                <a:gd name="T1" fmla="*/ 2147483647 h 70"/>
                <a:gd name="T2" fmla="*/ 2147483647 w 44"/>
                <a:gd name="T3" fmla="*/ 0 h 70"/>
                <a:gd name="T4" fmla="*/ 2147483647 w 44"/>
                <a:gd name="T5" fmla="*/ 0 h 70"/>
                <a:gd name="T6" fmla="*/ 2147483647 w 44"/>
                <a:gd name="T7" fmla="*/ 0 h 70"/>
                <a:gd name="T8" fmla="*/ 2147483647 w 44"/>
                <a:gd name="T9" fmla="*/ 2147483647 h 70"/>
                <a:gd name="T10" fmla="*/ 2147483647 w 44"/>
                <a:gd name="T11" fmla="*/ 2147483647 h 70"/>
                <a:gd name="T12" fmla="*/ 2147483647 w 44"/>
                <a:gd name="T13" fmla="*/ 2147483647 h 70"/>
                <a:gd name="T14" fmla="*/ 2147483647 w 44"/>
                <a:gd name="T15" fmla="*/ 2147483647 h 70"/>
                <a:gd name="T16" fmla="*/ 2147483647 w 44"/>
                <a:gd name="T17" fmla="*/ 2147483647 h 70"/>
                <a:gd name="T18" fmla="*/ 2147483647 w 44"/>
                <a:gd name="T19" fmla="*/ 2147483647 h 70"/>
                <a:gd name="T20" fmla="*/ 2147483647 w 44"/>
                <a:gd name="T21" fmla="*/ 2147483647 h 70"/>
                <a:gd name="T22" fmla="*/ 0 w 44"/>
                <a:gd name="T23" fmla="*/ 2147483647 h 70"/>
                <a:gd name="T24" fmla="*/ 2147483647 w 44"/>
                <a:gd name="T25" fmla="*/ 2147483647 h 70"/>
                <a:gd name="T26" fmla="*/ 2147483647 w 44"/>
                <a:gd name="T27" fmla="*/ 2147483647 h 70"/>
                <a:gd name="T28" fmla="*/ 2147483647 w 44"/>
                <a:gd name="T29" fmla="*/ 2147483647 h 70"/>
                <a:gd name="T30" fmla="*/ 2147483647 w 44"/>
                <a:gd name="T31" fmla="*/ 2147483647 h 70"/>
                <a:gd name="T32" fmla="*/ 2147483647 w 44"/>
                <a:gd name="T33" fmla="*/ 2147483647 h 70"/>
                <a:gd name="T34" fmla="*/ 2147483647 w 44"/>
                <a:gd name="T35" fmla="*/ 2147483647 h 70"/>
                <a:gd name="T36" fmla="*/ 2147483647 w 44"/>
                <a:gd name="T37" fmla="*/ 2147483647 h 70"/>
                <a:gd name="T38" fmla="*/ 2147483647 w 44"/>
                <a:gd name="T39" fmla="*/ 2147483647 h 70"/>
                <a:gd name="T40" fmla="*/ 2147483647 w 44"/>
                <a:gd name="T41" fmla="*/ 2147483647 h 70"/>
                <a:gd name="T42" fmla="*/ 2147483647 w 44"/>
                <a:gd name="T43" fmla="*/ 2147483647 h 70"/>
                <a:gd name="T44" fmla="*/ 2147483647 w 44"/>
                <a:gd name="T45" fmla="*/ 2147483647 h 70"/>
                <a:gd name="T46" fmla="*/ 2147483647 w 44"/>
                <a:gd name="T47" fmla="*/ 2147483647 h 70"/>
                <a:gd name="T48" fmla="*/ 2147483647 w 44"/>
                <a:gd name="T49" fmla="*/ 2147483647 h 70"/>
                <a:gd name="T50" fmla="*/ 2147483647 w 44"/>
                <a:gd name="T51" fmla="*/ 2147483647 h 70"/>
                <a:gd name="T52" fmla="*/ 2147483647 w 44"/>
                <a:gd name="T53" fmla="*/ 2147483647 h 70"/>
                <a:gd name="T54" fmla="*/ 2147483647 w 44"/>
                <a:gd name="T55" fmla="*/ 2147483647 h 70"/>
                <a:gd name="T56" fmla="*/ 2147483647 w 44"/>
                <a:gd name="T57" fmla="*/ 2147483647 h 70"/>
                <a:gd name="T58" fmla="*/ 2147483647 w 44"/>
                <a:gd name="T59" fmla="*/ 2147483647 h 70"/>
                <a:gd name="T60" fmla="*/ 2147483647 w 44"/>
                <a:gd name="T61" fmla="*/ 2147483647 h 70"/>
                <a:gd name="T62" fmla="*/ 2147483647 w 44"/>
                <a:gd name="T63" fmla="*/ 2147483647 h 70"/>
                <a:gd name="T64" fmla="*/ 2147483647 w 44"/>
                <a:gd name="T65" fmla="*/ 2147483647 h 70"/>
                <a:gd name="T66" fmla="*/ 2147483647 w 44"/>
                <a:gd name="T67" fmla="*/ 0 h 70"/>
                <a:gd name="T68" fmla="*/ 2147483647 w 44"/>
                <a:gd name="T69" fmla="*/ 2147483647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"/>
                <a:gd name="T106" fmla="*/ 0 h 70"/>
                <a:gd name="T107" fmla="*/ 44 w 44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" h="70">
                  <a:moveTo>
                    <a:pt x="23" y="4"/>
                  </a:moveTo>
                  <a:lnTo>
                    <a:pt x="17" y="0"/>
                  </a:lnTo>
                  <a:lnTo>
                    <a:pt x="9" y="0"/>
                  </a:lnTo>
                  <a:lnTo>
                    <a:pt x="11" y="13"/>
                  </a:lnTo>
                  <a:lnTo>
                    <a:pt x="13" y="17"/>
                  </a:lnTo>
                  <a:lnTo>
                    <a:pt x="11" y="22"/>
                  </a:lnTo>
                  <a:lnTo>
                    <a:pt x="9" y="27"/>
                  </a:lnTo>
                  <a:lnTo>
                    <a:pt x="6" y="30"/>
                  </a:lnTo>
                  <a:lnTo>
                    <a:pt x="5" y="35"/>
                  </a:lnTo>
                  <a:lnTo>
                    <a:pt x="2" y="39"/>
                  </a:lnTo>
                  <a:lnTo>
                    <a:pt x="0" y="47"/>
                  </a:lnTo>
                  <a:lnTo>
                    <a:pt x="3" y="49"/>
                  </a:lnTo>
                  <a:lnTo>
                    <a:pt x="9" y="50"/>
                  </a:lnTo>
                  <a:lnTo>
                    <a:pt x="9" y="55"/>
                  </a:lnTo>
                  <a:lnTo>
                    <a:pt x="9" y="61"/>
                  </a:lnTo>
                  <a:lnTo>
                    <a:pt x="8" y="70"/>
                  </a:lnTo>
                  <a:lnTo>
                    <a:pt x="11" y="69"/>
                  </a:lnTo>
                  <a:lnTo>
                    <a:pt x="22" y="69"/>
                  </a:lnTo>
                  <a:lnTo>
                    <a:pt x="22" y="70"/>
                  </a:lnTo>
                  <a:lnTo>
                    <a:pt x="27" y="67"/>
                  </a:lnTo>
                  <a:lnTo>
                    <a:pt x="28" y="67"/>
                  </a:lnTo>
                  <a:lnTo>
                    <a:pt x="28" y="61"/>
                  </a:lnTo>
                  <a:lnTo>
                    <a:pt x="33" y="53"/>
                  </a:lnTo>
                  <a:lnTo>
                    <a:pt x="30" y="50"/>
                  </a:lnTo>
                  <a:lnTo>
                    <a:pt x="33" y="45"/>
                  </a:lnTo>
                  <a:lnTo>
                    <a:pt x="33" y="41"/>
                  </a:lnTo>
                  <a:lnTo>
                    <a:pt x="28" y="36"/>
                  </a:lnTo>
                  <a:lnTo>
                    <a:pt x="28" y="33"/>
                  </a:lnTo>
                  <a:lnTo>
                    <a:pt x="34" y="33"/>
                  </a:lnTo>
                  <a:lnTo>
                    <a:pt x="37" y="14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39" y="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5" name="Freeform 551"/>
            <p:cNvSpPr>
              <a:spLocks/>
            </p:cNvSpPr>
            <p:nvPr/>
          </p:nvSpPr>
          <p:spPr bwMode="auto">
            <a:xfrm>
              <a:off x="5870643" y="2767446"/>
              <a:ext cx="1664" cy="3569"/>
            </a:xfrm>
            <a:custGeom>
              <a:avLst/>
              <a:gdLst>
                <a:gd name="T0" fmla="*/ 0 w 1664"/>
                <a:gd name="T1" fmla="*/ 0 h 2"/>
                <a:gd name="T2" fmla="*/ 0 w 1664"/>
                <a:gd name="T3" fmla="*/ 0 h 2"/>
                <a:gd name="T4" fmla="*/ 0 w 1664"/>
                <a:gd name="T5" fmla="*/ 0 h 2"/>
                <a:gd name="T6" fmla="*/ 0 w 1664"/>
                <a:gd name="T7" fmla="*/ 2147483647 h 2"/>
                <a:gd name="T8" fmla="*/ 0 w 166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4"/>
                <a:gd name="T16" fmla="*/ 0 h 2"/>
                <a:gd name="T17" fmla="*/ 1664 w 166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4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6" name="Freeform 553"/>
            <p:cNvSpPr>
              <a:spLocks/>
            </p:cNvSpPr>
            <p:nvPr/>
          </p:nvSpPr>
          <p:spPr bwMode="auto">
            <a:xfrm>
              <a:off x="5898916" y="2787077"/>
              <a:ext cx="63201" cy="19630"/>
            </a:xfrm>
            <a:custGeom>
              <a:avLst/>
              <a:gdLst>
                <a:gd name="T0" fmla="*/ 2147483647 w 38"/>
                <a:gd name="T1" fmla="*/ 2147483647 h 11"/>
                <a:gd name="T2" fmla="*/ 0 w 38"/>
                <a:gd name="T3" fmla="*/ 2147483647 h 11"/>
                <a:gd name="T4" fmla="*/ 2147483647 w 38"/>
                <a:gd name="T5" fmla="*/ 2147483647 h 11"/>
                <a:gd name="T6" fmla="*/ 2147483647 w 38"/>
                <a:gd name="T7" fmla="*/ 2147483647 h 11"/>
                <a:gd name="T8" fmla="*/ 2147483647 w 38"/>
                <a:gd name="T9" fmla="*/ 2147483647 h 11"/>
                <a:gd name="T10" fmla="*/ 2147483647 w 38"/>
                <a:gd name="T11" fmla="*/ 2147483647 h 11"/>
                <a:gd name="T12" fmla="*/ 2147483647 w 38"/>
                <a:gd name="T13" fmla="*/ 2147483647 h 11"/>
                <a:gd name="T14" fmla="*/ 2147483647 w 38"/>
                <a:gd name="T15" fmla="*/ 2147483647 h 11"/>
                <a:gd name="T16" fmla="*/ 2147483647 w 38"/>
                <a:gd name="T17" fmla="*/ 2147483647 h 11"/>
                <a:gd name="T18" fmla="*/ 2147483647 w 38"/>
                <a:gd name="T19" fmla="*/ 2147483647 h 11"/>
                <a:gd name="T20" fmla="*/ 2147483647 w 38"/>
                <a:gd name="T21" fmla="*/ 2147483647 h 11"/>
                <a:gd name="T22" fmla="*/ 2147483647 w 38"/>
                <a:gd name="T23" fmla="*/ 2147483647 h 11"/>
                <a:gd name="T24" fmla="*/ 2147483647 w 38"/>
                <a:gd name="T25" fmla="*/ 2147483647 h 11"/>
                <a:gd name="T26" fmla="*/ 2147483647 w 38"/>
                <a:gd name="T27" fmla="*/ 2147483647 h 11"/>
                <a:gd name="T28" fmla="*/ 2147483647 w 38"/>
                <a:gd name="T29" fmla="*/ 2147483647 h 11"/>
                <a:gd name="T30" fmla="*/ 2147483647 w 38"/>
                <a:gd name="T31" fmla="*/ 2147483647 h 11"/>
                <a:gd name="T32" fmla="*/ 2147483647 w 38"/>
                <a:gd name="T33" fmla="*/ 2147483647 h 11"/>
                <a:gd name="T34" fmla="*/ 2147483647 w 38"/>
                <a:gd name="T35" fmla="*/ 2147483647 h 11"/>
                <a:gd name="T36" fmla="*/ 2147483647 w 38"/>
                <a:gd name="T37" fmla="*/ 2147483647 h 11"/>
                <a:gd name="T38" fmla="*/ 2147483647 w 38"/>
                <a:gd name="T39" fmla="*/ 2147483647 h 11"/>
                <a:gd name="T40" fmla="*/ 2147483647 w 38"/>
                <a:gd name="T41" fmla="*/ 2147483647 h 11"/>
                <a:gd name="T42" fmla="*/ 2147483647 w 38"/>
                <a:gd name="T43" fmla="*/ 2147483647 h 11"/>
                <a:gd name="T44" fmla="*/ 2147483647 w 38"/>
                <a:gd name="T45" fmla="*/ 2147483647 h 11"/>
                <a:gd name="T46" fmla="*/ 2147483647 w 38"/>
                <a:gd name="T47" fmla="*/ 2147483647 h 11"/>
                <a:gd name="T48" fmla="*/ 2147483647 w 38"/>
                <a:gd name="T49" fmla="*/ 2147483647 h 11"/>
                <a:gd name="T50" fmla="*/ 2147483647 w 38"/>
                <a:gd name="T51" fmla="*/ 2147483647 h 11"/>
                <a:gd name="T52" fmla="*/ 2147483647 w 38"/>
                <a:gd name="T53" fmla="*/ 2147483647 h 11"/>
                <a:gd name="T54" fmla="*/ 2147483647 w 38"/>
                <a:gd name="T55" fmla="*/ 2147483647 h 11"/>
                <a:gd name="T56" fmla="*/ 2147483647 w 38"/>
                <a:gd name="T57" fmla="*/ 2147483647 h 11"/>
                <a:gd name="T58" fmla="*/ 2147483647 w 38"/>
                <a:gd name="T59" fmla="*/ 2147483647 h 11"/>
                <a:gd name="T60" fmla="*/ 2147483647 w 38"/>
                <a:gd name="T61" fmla="*/ 2147483647 h 11"/>
                <a:gd name="T62" fmla="*/ 2147483647 w 38"/>
                <a:gd name="T63" fmla="*/ 2147483647 h 11"/>
                <a:gd name="T64" fmla="*/ 2147483647 w 38"/>
                <a:gd name="T65" fmla="*/ 2147483647 h 11"/>
                <a:gd name="T66" fmla="*/ 2147483647 w 38"/>
                <a:gd name="T67" fmla="*/ 2147483647 h 11"/>
                <a:gd name="T68" fmla="*/ 2147483647 w 38"/>
                <a:gd name="T69" fmla="*/ 2147483647 h 11"/>
                <a:gd name="T70" fmla="*/ 2147483647 w 38"/>
                <a:gd name="T71" fmla="*/ 2147483647 h 11"/>
                <a:gd name="T72" fmla="*/ 2147483647 w 38"/>
                <a:gd name="T73" fmla="*/ 2147483647 h 11"/>
                <a:gd name="T74" fmla="*/ 2147483647 w 38"/>
                <a:gd name="T75" fmla="*/ 2147483647 h 11"/>
                <a:gd name="T76" fmla="*/ 2147483647 w 38"/>
                <a:gd name="T77" fmla="*/ 2147483647 h 11"/>
                <a:gd name="T78" fmla="*/ 2147483647 w 38"/>
                <a:gd name="T79" fmla="*/ 2147483647 h 11"/>
                <a:gd name="T80" fmla="*/ 2147483647 w 38"/>
                <a:gd name="T81" fmla="*/ 2147483647 h 11"/>
                <a:gd name="T82" fmla="*/ 2147483647 w 38"/>
                <a:gd name="T83" fmla="*/ 0 h 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"/>
                <a:gd name="T127" fmla="*/ 0 h 11"/>
                <a:gd name="T128" fmla="*/ 38 w 38"/>
                <a:gd name="T129" fmla="*/ 11 h 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" h="11">
                  <a:moveTo>
                    <a:pt x="1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3" y="8"/>
                  </a:lnTo>
                  <a:lnTo>
                    <a:pt x="6" y="7"/>
                  </a:lnTo>
                  <a:lnTo>
                    <a:pt x="9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1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35" y="11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7" name="Freeform 554"/>
            <p:cNvSpPr>
              <a:spLocks/>
            </p:cNvSpPr>
            <p:nvPr/>
          </p:nvSpPr>
          <p:spPr bwMode="auto">
            <a:xfrm>
              <a:off x="5642784" y="2724620"/>
              <a:ext cx="71518" cy="41044"/>
            </a:xfrm>
            <a:custGeom>
              <a:avLst/>
              <a:gdLst>
                <a:gd name="T0" fmla="*/ 2147483647 w 43"/>
                <a:gd name="T1" fmla="*/ 2147483647 h 23"/>
                <a:gd name="T2" fmla="*/ 2147483647 w 43"/>
                <a:gd name="T3" fmla="*/ 2147483647 h 23"/>
                <a:gd name="T4" fmla="*/ 2147483647 w 43"/>
                <a:gd name="T5" fmla="*/ 2147483647 h 23"/>
                <a:gd name="T6" fmla="*/ 2147483647 w 43"/>
                <a:gd name="T7" fmla="*/ 2147483647 h 23"/>
                <a:gd name="T8" fmla="*/ 2147483647 w 43"/>
                <a:gd name="T9" fmla="*/ 2147483647 h 23"/>
                <a:gd name="T10" fmla="*/ 2147483647 w 43"/>
                <a:gd name="T11" fmla="*/ 2147483647 h 23"/>
                <a:gd name="T12" fmla="*/ 2147483647 w 43"/>
                <a:gd name="T13" fmla="*/ 2147483647 h 23"/>
                <a:gd name="T14" fmla="*/ 2147483647 w 43"/>
                <a:gd name="T15" fmla="*/ 2147483647 h 23"/>
                <a:gd name="T16" fmla="*/ 2147483647 w 43"/>
                <a:gd name="T17" fmla="*/ 2147483647 h 23"/>
                <a:gd name="T18" fmla="*/ 2147483647 w 43"/>
                <a:gd name="T19" fmla="*/ 2147483647 h 23"/>
                <a:gd name="T20" fmla="*/ 2147483647 w 43"/>
                <a:gd name="T21" fmla="*/ 2147483647 h 23"/>
                <a:gd name="T22" fmla="*/ 0 w 43"/>
                <a:gd name="T23" fmla="*/ 2147483647 h 23"/>
                <a:gd name="T24" fmla="*/ 2147483647 w 43"/>
                <a:gd name="T25" fmla="*/ 2147483647 h 23"/>
                <a:gd name="T26" fmla="*/ 2147483647 w 43"/>
                <a:gd name="T27" fmla="*/ 2147483647 h 23"/>
                <a:gd name="T28" fmla="*/ 2147483647 w 43"/>
                <a:gd name="T29" fmla="*/ 2147483647 h 23"/>
                <a:gd name="T30" fmla="*/ 2147483647 w 43"/>
                <a:gd name="T31" fmla="*/ 2147483647 h 23"/>
                <a:gd name="T32" fmla="*/ 2147483647 w 43"/>
                <a:gd name="T33" fmla="*/ 2147483647 h 23"/>
                <a:gd name="T34" fmla="*/ 2147483647 w 43"/>
                <a:gd name="T35" fmla="*/ 2147483647 h 23"/>
                <a:gd name="T36" fmla="*/ 2147483647 w 43"/>
                <a:gd name="T37" fmla="*/ 2147483647 h 23"/>
                <a:gd name="T38" fmla="*/ 2147483647 w 43"/>
                <a:gd name="T39" fmla="*/ 2147483647 h 23"/>
                <a:gd name="T40" fmla="*/ 2147483647 w 43"/>
                <a:gd name="T41" fmla="*/ 2147483647 h 23"/>
                <a:gd name="T42" fmla="*/ 2147483647 w 43"/>
                <a:gd name="T43" fmla="*/ 2147483647 h 23"/>
                <a:gd name="T44" fmla="*/ 2147483647 w 43"/>
                <a:gd name="T45" fmla="*/ 2147483647 h 23"/>
                <a:gd name="T46" fmla="*/ 2147483647 w 43"/>
                <a:gd name="T47" fmla="*/ 2147483647 h 23"/>
                <a:gd name="T48" fmla="*/ 2147483647 w 43"/>
                <a:gd name="T49" fmla="*/ 2147483647 h 23"/>
                <a:gd name="T50" fmla="*/ 2147483647 w 43"/>
                <a:gd name="T51" fmla="*/ 2147483647 h 23"/>
                <a:gd name="T52" fmla="*/ 2147483647 w 43"/>
                <a:gd name="T53" fmla="*/ 2147483647 h 23"/>
                <a:gd name="T54" fmla="*/ 2147483647 w 43"/>
                <a:gd name="T55" fmla="*/ 2147483647 h 23"/>
                <a:gd name="T56" fmla="*/ 2147483647 w 43"/>
                <a:gd name="T57" fmla="*/ 2147483647 h 23"/>
                <a:gd name="T58" fmla="*/ 2147483647 w 43"/>
                <a:gd name="T59" fmla="*/ 2147483647 h 23"/>
                <a:gd name="T60" fmla="*/ 2147483647 w 43"/>
                <a:gd name="T61" fmla="*/ 2147483647 h 23"/>
                <a:gd name="T62" fmla="*/ 2147483647 w 43"/>
                <a:gd name="T63" fmla="*/ 2147483647 h 23"/>
                <a:gd name="T64" fmla="*/ 2147483647 w 43"/>
                <a:gd name="T65" fmla="*/ 2147483647 h 23"/>
                <a:gd name="T66" fmla="*/ 2147483647 w 43"/>
                <a:gd name="T67" fmla="*/ 2147483647 h 23"/>
                <a:gd name="T68" fmla="*/ 2147483647 w 43"/>
                <a:gd name="T69" fmla="*/ 2147483647 h 23"/>
                <a:gd name="T70" fmla="*/ 2147483647 w 43"/>
                <a:gd name="T71" fmla="*/ 2147483647 h 23"/>
                <a:gd name="T72" fmla="*/ 2147483647 w 43"/>
                <a:gd name="T73" fmla="*/ 2147483647 h 23"/>
                <a:gd name="T74" fmla="*/ 2147483647 w 43"/>
                <a:gd name="T75" fmla="*/ 0 h 23"/>
                <a:gd name="T76" fmla="*/ 2147483647 w 43"/>
                <a:gd name="T77" fmla="*/ 2147483647 h 23"/>
                <a:gd name="T78" fmla="*/ 2147483647 w 43"/>
                <a:gd name="T79" fmla="*/ 2147483647 h 23"/>
                <a:gd name="T80" fmla="*/ 2147483647 w 43"/>
                <a:gd name="T81" fmla="*/ 2147483647 h 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23"/>
                <a:gd name="T125" fmla="*/ 43 w 43"/>
                <a:gd name="T126" fmla="*/ 23 h 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23">
                  <a:moveTo>
                    <a:pt x="33" y="1"/>
                  </a:moveTo>
                  <a:lnTo>
                    <a:pt x="31" y="1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3"/>
                  </a:lnTo>
                  <a:lnTo>
                    <a:pt x="5" y="1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7" y="17"/>
                  </a:lnTo>
                  <a:lnTo>
                    <a:pt x="19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4" y="23"/>
                  </a:lnTo>
                  <a:lnTo>
                    <a:pt x="36" y="23"/>
                  </a:lnTo>
                  <a:lnTo>
                    <a:pt x="39" y="23"/>
                  </a:lnTo>
                  <a:lnTo>
                    <a:pt x="37" y="21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42" y="4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7" y="1"/>
                  </a:lnTo>
                  <a:lnTo>
                    <a:pt x="34" y="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8" name="Freeform 557"/>
            <p:cNvSpPr>
              <a:spLocks/>
            </p:cNvSpPr>
            <p:nvPr/>
          </p:nvSpPr>
          <p:spPr bwMode="auto">
            <a:xfrm>
              <a:off x="6096834" y="2790650"/>
              <a:ext cx="49895" cy="26767"/>
            </a:xfrm>
            <a:custGeom>
              <a:avLst/>
              <a:gdLst>
                <a:gd name="T0" fmla="*/ 2147483647 w 30"/>
                <a:gd name="T1" fmla="*/ 0 h 15"/>
                <a:gd name="T2" fmla="*/ 2147483647 w 30"/>
                <a:gd name="T3" fmla="*/ 2147483647 h 15"/>
                <a:gd name="T4" fmla="*/ 2147483647 w 30"/>
                <a:gd name="T5" fmla="*/ 2147483647 h 15"/>
                <a:gd name="T6" fmla="*/ 2147483647 w 30"/>
                <a:gd name="T7" fmla="*/ 2147483647 h 15"/>
                <a:gd name="T8" fmla="*/ 2147483647 w 30"/>
                <a:gd name="T9" fmla="*/ 2147483647 h 15"/>
                <a:gd name="T10" fmla="*/ 2147483647 w 30"/>
                <a:gd name="T11" fmla="*/ 2147483647 h 15"/>
                <a:gd name="T12" fmla="*/ 2147483647 w 30"/>
                <a:gd name="T13" fmla="*/ 2147483647 h 15"/>
                <a:gd name="T14" fmla="*/ 2147483647 w 30"/>
                <a:gd name="T15" fmla="*/ 2147483647 h 15"/>
                <a:gd name="T16" fmla="*/ 2147483647 w 30"/>
                <a:gd name="T17" fmla="*/ 2147483647 h 15"/>
                <a:gd name="T18" fmla="*/ 2147483647 w 30"/>
                <a:gd name="T19" fmla="*/ 2147483647 h 15"/>
                <a:gd name="T20" fmla="*/ 2147483647 w 30"/>
                <a:gd name="T21" fmla="*/ 2147483647 h 15"/>
                <a:gd name="T22" fmla="*/ 2147483647 w 30"/>
                <a:gd name="T23" fmla="*/ 2147483647 h 15"/>
                <a:gd name="T24" fmla="*/ 0 w 30"/>
                <a:gd name="T25" fmla="*/ 2147483647 h 15"/>
                <a:gd name="T26" fmla="*/ 0 w 30"/>
                <a:gd name="T27" fmla="*/ 2147483647 h 15"/>
                <a:gd name="T28" fmla="*/ 2147483647 w 30"/>
                <a:gd name="T29" fmla="*/ 2147483647 h 15"/>
                <a:gd name="T30" fmla="*/ 2147483647 w 30"/>
                <a:gd name="T31" fmla="*/ 2147483647 h 15"/>
                <a:gd name="T32" fmla="*/ 2147483647 w 30"/>
                <a:gd name="T33" fmla="*/ 2147483647 h 15"/>
                <a:gd name="T34" fmla="*/ 2147483647 w 30"/>
                <a:gd name="T35" fmla="*/ 2147483647 h 15"/>
                <a:gd name="T36" fmla="*/ 2147483647 w 30"/>
                <a:gd name="T37" fmla="*/ 2147483647 h 15"/>
                <a:gd name="T38" fmla="*/ 2147483647 w 30"/>
                <a:gd name="T39" fmla="*/ 2147483647 h 15"/>
                <a:gd name="T40" fmla="*/ 2147483647 w 30"/>
                <a:gd name="T41" fmla="*/ 2147483647 h 15"/>
                <a:gd name="T42" fmla="*/ 2147483647 w 30"/>
                <a:gd name="T43" fmla="*/ 2147483647 h 15"/>
                <a:gd name="T44" fmla="*/ 2147483647 w 30"/>
                <a:gd name="T45" fmla="*/ 2147483647 h 15"/>
                <a:gd name="T46" fmla="*/ 2147483647 w 30"/>
                <a:gd name="T47" fmla="*/ 2147483647 h 15"/>
                <a:gd name="T48" fmla="*/ 2147483647 w 30"/>
                <a:gd name="T49" fmla="*/ 2147483647 h 15"/>
                <a:gd name="T50" fmla="*/ 2147483647 w 30"/>
                <a:gd name="T51" fmla="*/ 2147483647 h 15"/>
                <a:gd name="T52" fmla="*/ 2147483647 w 30"/>
                <a:gd name="T53" fmla="*/ 2147483647 h 15"/>
                <a:gd name="T54" fmla="*/ 2147483647 w 30"/>
                <a:gd name="T55" fmla="*/ 2147483647 h 15"/>
                <a:gd name="T56" fmla="*/ 2147483647 w 30"/>
                <a:gd name="T57" fmla="*/ 2147483647 h 15"/>
                <a:gd name="T58" fmla="*/ 2147483647 w 30"/>
                <a:gd name="T59" fmla="*/ 2147483647 h 15"/>
                <a:gd name="T60" fmla="*/ 2147483647 w 30"/>
                <a:gd name="T61" fmla="*/ 2147483647 h 15"/>
                <a:gd name="T62" fmla="*/ 2147483647 w 30"/>
                <a:gd name="T63" fmla="*/ 2147483647 h 15"/>
                <a:gd name="T64" fmla="*/ 2147483647 w 30"/>
                <a:gd name="T65" fmla="*/ 2147483647 h 15"/>
                <a:gd name="T66" fmla="*/ 2147483647 w 30"/>
                <a:gd name="T67" fmla="*/ 2147483647 h 15"/>
                <a:gd name="T68" fmla="*/ 2147483647 w 30"/>
                <a:gd name="T69" fmla="*/ 2147483647 h 15"/>
                <a:gd name="T70" fmla="*/ 2147483647 w 30"/>
                <a:gd name="T71" fmla="*/ 2147483647 h 15"/>
                <a:gd name="T72" fmla="*/ 2147483647 w 30"/>
                <a:gd name="T73" fmla="*/ 2147483647 h 15"/>
                <a:gd name="T74" fmla="*/ 2147483647 w 30"/>
                <a:gd name="T75" fmla="*/ 2147483647 h 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"/>
                <a:gd name="T115" fmla="*/ 0 h 15"/>
                <a:gd name="T116" fmla="*/ 30 w 30"/>
                <a:gd name="T117" fmla="*/ 15 h 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" h="15">
                  <a:moveTo>
                    <a:pt x="30" y="1"/>
                  </a:moveTo>
                  <a:lnTo>
                    <a:pt x="30" y="0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28" y="3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9" name="Freeform 644"/>
            <p:cNvSpPr>
              <a:spLocks/>
            </p:cNvSpPr>
            <p:nvPr/>
          </p:nvSpPr>
          <p:spPr bwMode="auto">
            <a:xfrm>
              <a:off x="5190207" y="2130322"/>
              <a:ext cx="22362" cy="30169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7" y="8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7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7" y="17"/>
                </a:cxn>
                <a:cxn ang="0">
                  <a:pos x="11" y="17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14" h="17">
                  <a:moveTo>
                    <a:pt x="1" y="7"/>
                  </a:moveTo>
                  <a:lnTo>
                    <a:pt x="1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60" name="Freeform 645"/>
            <p:cNvSpPr>
              <a:spLocks/>
            </p:cNvSpPr>
            <p:nvPr/>
          </p:nvSpPr>
          <p:spPr bwMode="auto">
            <a:xfrm>
              <a:off x="5193647" y="2228770"/>
              <a:ext cx="22362" cy="15879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14" h="9">
                  <a:moveTo>
                    <a:pt x="8" y="1"/>
                  </a:moveTo>
                  <a:lnTo>
                    <a:pt x="6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61" name="Freeform 646"/>
            <p:cNvSpPr>
              <a:spLocks/>
            </p:cNvSpPr>
            <p:nvPr/>
          </p:nvSpPr>
          <p:spPr bwMode="auto">
            <a:xfrm>
              <a:off x="5213677" y="2217823"/>
              <a:ext cx="182951" cy="217711"/>
            </a:xfrm>
            <a:custGeom>
              <a:avLst/>
              <a:gdLst>
                <a:gd name="T0" fmla="*/ 2147483647 w 110"/>
                <a:gd name="T1" fmla="*/ 2147483647 h 122"/>
                <a:gd name="T2" fmla="*/ 2147483647 w 110"/>
                <a:gd name="T3" fmla="*/ 2147483647 h 122"/>
                <a:gd name="T4" fmla="*/ 2147483647 w 110"/>
                <a:gd name="T5" fmla="*/ 2147483647 h 122"/>
                <a:gd name="T6" fmla="*/ 2147483647 w 110"/>
                <a:gd name="T7" fmla="*/ 2147483647 h 122"/>
                <a:gd name="T8" fmla="*/ 0 w 110"/>
                <a:gd name="T9" fmla="*/ 2147483647 h 122"/>
                <a:gd name="T10" fmla="*/ 2147483647 w 110"/>
                <a:gd name="T11" fmla="*/ 2147483647 h 122"/>
                <a:gd name="T12" fmla="*/ 2147483647 w 110"/>
                <a:gd name="T13" fmla="*/ 2147483647 h 122"/>
                <a:gd name="T14" fmla="*/ 2147483647 w 110"/>
                <a:gd name="T15" fmla="*/ 2147483647 h 122"/>
                <a:gd name="T16" fmla="*/ 2147483647 w 110"/>
                <a:gd name="T17" fmla="*/ 2147483647 h 122"/>
                <a:gd name="T18" fmla="*/ 2147483647 w 110"/>
                <a:gd name="T19" fmla="*/ 2147483647 h 122"/>
                <a:gd name="T20" fmla="*/ 2147483647 w 110"/>
                <a:gd name="T21" fmla="*/ 2147483647 h 122"/>
                <a:gd name="T22" fmla="*/ 2147483647 w 110"/>
                <a:gd name="T23" fmla="*/ 2147483647 h 122"/>
                <a:gd name="T24" fmla="*/ 2147483647 w 110"/>
                <a:gd name="T25" fmla="*/ 2147483647 h 122"/>
                <a:gd name="T26" fmla="*/ 2147483647 w 110"/>
                <a:gd name="T27" fmla="*/ 2147483647 h 122"/>
                <a:gd name="T28" fmla="*/ 2147483647 w 110"/>
                <a:gd name="T29" fmla="*/ 2147483647 h 122"/>
                <a:gd name="T30" fmla="*/ 2147483647 w 110"/>
                <a:gd name="T31" fmla="*/ 2147483647 h 122"/>
                <a:gd name="T32" fmla="*/ 2147483647 w 110"/>
                <a:gd name="T33" fmla="*/ 2147483647 h 122"/>
                <a:gd name="T34" fmla="*/ 2147483647 w 110"/>
                <a:gd name="T35" fmla="*/ 2147483647 h 122"/>
                <a:gd name="T36" fmla="*/ 2147483647 w 110"/>
                <a:gd name="T37" fmla="*/ 2147483647 h 122"/>
                <a:gd name="T38" fmla="*/ 2147483647 w 110"/>
                <a:gd name="T39" fmla="*/ 2147483647 h 122"/>
                <a:gd name="T40" fmla="*/ 2147483647 w 110"/>
                <a:gd name="T41" fmla="*/ 2147483647 h 122"/>
                <a:gd name="T42" fmla="*/ 2147483647 w 110"/>
                <a:gd name="T43" fmla="*/ 2147483647 h 122"/>
                <a:gd name="T44" fmla="*/ 2147483647 w 110"/>
                <a:gd name="T45" fmla="*/ 2147483647 h 122"/>
                <a:gd name="T46" fmla="*/ 2147483647 w 110"/>
                <a:gd name="T47" fmla="*/ 2147483647 h 122"/>
                <a:gd name="T48" fmla="*/ 2147483647 w 110"/>
                <a:gd name="T49" fmla="*/ 2147483647 h 122"/>
                <a:gd name="T50" fmla="*/ 2147483647 w 110"/>
                <a:gd name="T51" fmla="*/ 2147483647 h 122"/>
                <a:gd name="T52" fmla="*/ 2147483647 w 110"/>
                <a:gd name="T53" fmla="*/ 2147483647 h 122"/>
                <a:gd name="T54" fmla="*/ 2147483647 w 110"/>
                <a:gd name="T55" fmla="*/ 2147483647 h 122"/>
                <a:gd name="T56" fmla="*/ 2147483647 w 110"/>
                <a:gd name="T57" fmla="*/ 2147483647 h 122"/>
                <a:gd name="T58" fmla="*/ 2147483647 w 110"/>
                <a:gd name="T59" fmla="*/ 2147483647 h 122"/>
                <a:gd name="T60" fmla="*/ 2147483647 w 110"/>
                <a:gd name="T61" fmla="*/ 2147483647 h 122"/>
                <a:gd name="T62" fmla="*/ 2147483647 w 110"/>
                <a:gd name="T63" fmla="*/ 2147483647 h 122"/>
                <a:gd name="T64" fmla="*/ 2147483647 w 110"/>
                <a:gd name="T65" fmla="*/ 2147483647 h 122"/>
                <a:gd name="T66" fmla="*/ 2147483647 w 110"/>
                <a:gd name="T67" fmla="*/ 2147483647 h 122"/>
                <a:gd name="T68" fmla="*/ 2147483647 w 110"/>
                <a:gd name="T69" fmla="*/ 2147483647 h 122"/>
                <a:gd name="T70" fmla="*/ 2147483647 w 110"/>
                <a:gd name="T71" fmla="*/ 2147483647 h 122"/>
                <a:gd name="T72" fmla="*/ 2147483647 w 110"/>
                <a:gd name="T73" fmla="*/ 2147483647 h 122"/>
                <a:gd name="T74" fmla="*/ 2147483647 w 110"/>
                <a:gd name="T75" fmla="*/ 2147483647 h 122"/>
                <a:gd name="T76" fmla="*/ 2147483647 w 110"/>
                <a:gd name="T77" fmla="*/ 2147483647 h 122"/>
                <a:gd name="T78" fmla="*/ 2147483647 w 110"/>
                <a:gd name="T79" fmla="*/ 2147483647 h 122"/>
                <a:gd name="T80" fmla="*/ 2147483647 w 110"/>
                <a:gd name="T81" fmla="*/ 2147483647 h 122"/>
                <a:gd name="T82" fmla="*/ 2147483647 w 110"/>
                <a:gd name="T83" fmla="*/ 2147483647 h 122"/>
                <a:gd name="T84" fmla="*/ 2147483647 w 110"/>
                <a:gd name="T85" fmla="*/ 2147483647 h 122"/>
                <a:gd name="T86" fmla="*/ 2147483647 w 110"/>
                <a:gd name="T87" fmla="*/ 2147483647 h 122"/>
                <a:gd name="T88" fmla="*/ 2147483647 w 110"/>
                <a:gd name="T89" fmla="*/ 2147483647 h 122"/>
                <a:gd name="T90" fmla="*/ 2147483647 w 110"/>
                <a:gd name="T91" fmla="*/ 2147483647 h 122"/>
                <a:gd name="T92" fmla="*/ 2147483647 w 110"/>
                <a:gd name="T93" fmla="*/ 2147483647 h 122"/>
                <a:gd name="T94" fmla="*/ 2147483647 w 110"/>
                <a:gd name="T95" fmla="*/ 2147483647 h 122"/>
                <a:gd name="T96" fmla="*/ 2147483647 w 110"/>
                <a:gd name="T97" fmla="*/ 2147483647 h 122"/>
                <a:gd name="T98" fmla="*/ 2147483647 w 110"/>
                <a:gd name="T99" fmla="*/ 2147483647 h 122"/>
                <a:gd name="T100" fmla="*/ 2147483647 w 110"/>
                <a:gd name="T101" fmla="*/ 2147483647 h 122"/>
                <a:gd name="T102" fmla="*/ 2147483647 w 110"/>
                <a:gd name="T103" fmla="*/ 2147483647 h 122"/>
                <a:gd name="T104" fmla="*/ 2147483647 w 110"/>
                <a:gd name="T105" fmla="*/ 2147483647 h 122"/>
                <a:gd name="T106" fmla="*/ 2147483647 w 110"/>
                <a:gd name="T107" fmla="*/ 2147483647 h 122"/>
                <a:gd name="T108" fmla="*/ 2147483647 w 110"/>
                <a:gd name="T109" fmla="*/ 2147483647 h 122"/>
                <a:gd name="T110" fmla="*/ 2147483647 w 110"/>
                <a:gd name="T111" fmla="*/ 2147483647 h 122"/>
                <a:gd name="T112" fmla="*/ 2147483647 w 110"/>
                <a:gd name="T113" fmla="*/ 2147483647 h 122"/>
                <a:gd name="T114" fmla="*/ 2147483647 w 110"/>
                <a:gd name="T115" fmla="*/ 2147483647 h 122"/>
                <a:gd name="T116" fmla="*/ 2147483647 w 110"/>
                <a:gd name="T117" fmla="*/ 2147483647 h 122"/>
                <a:gd name="T118" fmla="*/ 2147483647 w 110"/>
                <a:gd name="T119" fmla="*/ 2147483647 h 122"/>
                <a:gd name="T120" fmla="*/ 2147483647 w 110"/>
                <a:gd name="T121" fmla="*/ 0 h 122"/>
                <a:gd name="T122" fmla="*/ 2147483647 w 110"/>
                <a:gd name="T123" fmla="*/ 2147483647 h 122"/>
                <a:gd name="T124" fmla="*/ 2147483647 w 110"/>
                <a:gd name="T125" fmla="*/ 2147483647 h 1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0"/>
                <a:gd name="T190" fmla="*/ 0 h 122"/>
                <a:gd name="T191" fmla="*/ 110 w 110"/>
                <a:gd name="T192" fmla="*/ 122 h 1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0" h="122">
                  <a:moveTo>
                    <a:pt x="20" y="3"/>
                  </a:moveTo>
                  <a:lnTo>
                    <a:pt x="17" y="4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14" y="20"/>
                  </a:lnTo>
                  <a:lnTo>
                    <a:pt x="11" y="24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7" y="38"/>
                  </a:lnTo>
                  <a:lnTo>
                    <a:pt x="13" y="38"/>
                  </a:lnTo>
                  <a:lnTo>
                    <a:pt x="8" y="41"/>
                  </a:lnTo>
                  <a:lnTo>
                    <a:pt x="5" y="46"/>
                  </a:lnTo>
                  <a:lnTo>
                    <a:pt x="5" y="51"/>
                  </a:lnTo>
                  <a:lnTo>
                    <a:pt x="13" y="49"/>
                  </a:lnTo>
                  <a:lnTo>
                    <a:pt x="16" y="48"/>
                  </a:lnTo>
                  <a:lnTo>
                    <a:pt x="17" y="49"/>
                  </a:lnTo>
                  <a:lnTo>
                    <a:pt x="14" y="54"/>
                  </a:lnTo>
                  <a:lnTo>
                    <a:pt x="14" y="57"/>
                  </a:lnTo>
                  <a:lnTo>
                    <a:pt x="20" y="59"/>
                  </a:lnTo>
                  <a:lnTo>
                    <a:pt x="27" y="59"/>
                  </a:lnTo>
                  <a:lnTo>
                    <a:pt x="33" y="57"/>
                  </a:lnTo>
                  <a:lnTo>
                    <a:pt x="39" y="54"/>
                  </a:lnTo>
                  <a:lnTo>
                    <a:pt x="42" y="54"/>
                  </a:lnTo>
                  <a:lnTo>
                    <a:pt x="37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5" y="72"/>
                  </a:lnTo>
                  <a:lnTo>
                    <a:pt x="42" y="77"/>
                  </a:lnTo>
                  <a:lnTo>
                    <a:pt x="36" y="76"/>
                  </a:lnTo>
                  <a:lnTo>
                    <a:pt x="28" y="77"/>
                  </a:lnTo>
                  <a:lnTo>
                    <a:pt x="27" y="74"/>
                  </a:lnTo>
                  <a:lnTo>
                    <a:pt x="22" y="76"/>
                  </a:lnTo>
                  <a:lnTo>
                    <a:pt x="25" y="80"/>
                  </a:lnTo>
                  <a:lnTo>
                    <a:pt x="22" y="82"/>
                  </a:lnTo>
                  <a:lnTo>
                    <a:pt x="22" y="83"/>
                  </a:lnTo>
                  <a:lnTo>
                    <a:pt x="22" y="85"/>
                  </a:lnTo>
                  <a:lnTo>
                    <a:pt x="27" y="83"/>
                  </a:lnTo>
                  <a:lnTo>
                    <a:pt x="30" y="85"/>
                  </a:lnTo>
                  <a:lnTo>
                    <a:pt x="30" y="88"/>
                  </a:lnTo>
                  <a:lnTo>
                    <a:pt x="28" y="91"/>
                  </a:lnTo>
                  <a:lnTo>
                    <a:pt x="19" y="94"/>
                  </a:lnTo>
                  <a:lnTo>
                    <a:pt x="14" y="94"/>
                  </a:lnTo>
                  <a:lnTo>
                    <a:pt x="13" y="97"/>
                  </a:lnTo>
                  <a:lnTo>
                    <a:pt x="19" y="100"/>
                  </a:lnTo>
                  <a:lnTo>
                    <a:pt x="27" y="99"/>
                  </a:lnTo>
                  <a:lnTo>
                    <a:pt x="30" y="102"/>
                  </a:lnTo>
                  <a:lnTo>
                    <a:pt x="34" y="100"/>
                  </a:lnTo>
                  <a:lnTo>
                    <a:pt x="37" y="104"/>
                  </a:lnTo>
                  <a:lnTo>
                    <a:pt x="45" y="104"/>
                  </a:lnTo>
                  <a:lnTo>
                    <a:pt x="51" y="99"/>
                  </a:lnTo>
                  <a:lnTo>
                    <a:pt x="44" y="105"/>
                  </a:lnTo>
                  <a:lnTo>
                    <a:pt x="39" y="107"/>
                  </a:lnTo>
                  <a:lnTo>
                    <a:pt x="30" y="105"/>
                  </a:lnTo>
                  <a:lnTo>
                    <a:pt x="27" y="107"/>
                  </a:lnTo>
                  <a:lnTo>
                    <a:pt x="16" y="118"/>
                  </a:lnTo>
                  <a:lnTo>
                    <a:pt x="11" y="118"/>
                  </a:lnTo>
                  <a:lnTo>
                    <a:pt x="6" y="122"/>
                  </a:lnTo>
                  <a:lnTo>
                    <a:pt x="11" y="122"/>
                  </a:lnTo>
                  <a:lnTo>
                    <a:pt x="14" y="121"/>
                  </a:lnTo>
                  <a:lnTo>
                    <a:pt x="19" y="121"/>
                  </a:lnTo>
                  <a:lnTo>
                    <a:pt x="22" y="118"/>
                  </a:lnTo>
                  <a:lnTo>
                    <a:pt x="28" y="118"/>
                  </a:lnTo>
                  <a:lnTo>
                    <a:pt x="34" y="121"/>
                  </a:lnTo>
                  <a:lnTo>
                    <a:pt x="37" y="121"/>
                  </a:lnTo>
                  <a:lnTo>
                    <a:pt x="39" y="114"/>
                  </a:lnTo>
                  <a:lnTo>
                    <a:pt x="42" y="113"/>
                  </a:lnTo>
                  <a:lnTo>
                    <a:pt x="48" y="113"/>
                  </a:lnTo>
                  <a:lnTo>
                    <a:pt x="53" y="114"/>
                  </a:lnTo>
                  <a:lnTo>
                    <a:pt x="56" y="116"/>
                  </a:lnTo>
                  <a:lnTo>
                    <a:pt x="78" y="113"/>
                  </a:lnTo>
                  <a:lnTo>
                    <a:pt x="86" y="113"/>
                  </a:lnTo>
                  <a:lnTo>
                    <a:pt x="103" y="110"/>
                  </a:lnTo>
                  <a:lnTo>
                    <a:pt x="109" y="105"/>
                  </a:lnTo>
                  <a:lnTo>
                    <a:pt x="107" y="102"/>
                  </a:lnTo>
                  <a:lnTo>
                    <a:pt x="101" y="102"/>
                  </a:lnTo>
                  <a:lnTo>
                    <a:pt x="103" y="100"/>
                  </a:lnTo>
                  <a:lnTo>
                    <a:pt x="110" y="93"/>
                  </a:lnTo>
                  <a:lnTo>
                    <a:pt x="110" y="88"/>
                  </a:lnTo>
                  <a:lnTo>
                    <a:pt x="110" y="83"/>
                  </a:lnTo>
                  <a:lnTo>
                    <a:pt x="107" y="82"/>
                  </a:lnTo>
                  <a:lnTo>
                    <a:pt x="103" y="80"/>
                  </a:lnTo>
                  <a:lnTo>
                    <a:pt x="98" y="80"/>
                  </a:lnTo>
                  <a:lnTo>
                    <a:pt x="93" y="83"/>
                  </a:lnTo>
                  <a:lnTo>
                    <a:pt x="87" y="85"/>
                  </a:lnTo>
                  <a:lnTo>
                    <a:pt x="87" y="80"/>
                  </a:lnTo>
                  <a:lnTo>
                    <a:pt x="90" y="77"/>
                  </a:lnTo>
                  <a:lnTo>
                    <a:pt x="87" y="72"/>
                  </a:lnTo>
                  <a:lnTo>
                    <a:pt x="86" y="65"/>
                  </a:lnTo>
                  <a:lnTo>
                    <a:pt x="76" y="59"/>
                  </a:lnTo>
                  <a:lnTo>
                    <a:pt x="69" y="57"/>
                  </a:lnTo>
                  <a:lnTo>
                    <a:pt x="61" y="43"/>
                  </a:lnTo>
                  <a:lnTo>
                    <a:pt x="50" y="41"/>
                  </a:lnTo>
                  <a:lnTo>
                    <a:pt x="42" y="43"/>
                  </a:lnTo>
                  <a:lnTo>
                    <a:pt x="37" y="41"/>
                  </a:lnTo>
                  <a:lnTo>
                    <a:pt x="39" y="37"/>
                  </a:lnTo>
                  <a:lnTo>
                    <a:pt x="47" y="37"/>
                  </a:lnTo>
                  <a:lnTo>
                    <a:pt x="53" y="35"/>
                  </a:lnTo>
                  <a:lnTo>
                    <a:pt x="56" y="29"/>
                  </a:lnTo>
                  <a:lnTo>
                    <a:pt x="61" y="21"/>
                  </a:lnTo>
                  <a:lnTo>
                    <a:pt x="62" y="18"/>
                  </a:lnTo>
                  <a:lnTo>
                    <a:pt x="59" y="15"/>
                  </a:lnTo>
                  <a:lnTo>
                    <a:pt x="30" y="17"/>
                  </a:lnTo>
                  <a:lnTo>
                    <a:pt x="36" y="10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4" y="3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7" y="4"/>
                  </a:lnTo>
                  <a:lnTo>
                    <a:pt x="20" y="6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62" name="Freeform 647"/>
            <p:cNvSpPr>
              <a:spLocks/>
            </p:cNvSpPr>
            <p:nvPr/>
          </p:nvSpPr>
          <p:spPr bwMode="auto">
            <a:xfrm>
              <a:off x="5183326" y="2247824"/>
              <a:ext cx="12041" cy="1746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4" y="0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63" name="Freeform 648"/>
            <p:cNvSpPr>
              <a:spLocks/>
            </p:cNvSpPr>
            <p:nvPr/>
          </p:nvSpPr>
          <p:spPr bwMode="auto">
            <a:xfrm>
              <a:off x="5157525" y="2244648"/>
              <a:ext cx="8600" cy="47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64" name="Freeform 649"/>
            <p:cNvSpPr>
              <a:spLocks/>
            </p:cNvSpPr>
            <p:nvPr/>
          </p:nvSpPr>
          <p:spPr bwMode="auto">
            <a:xfrm>
              <a:off x="5115552" y="2324895"/>
              <a:ext cx="108108" cy="78519"/>
            </a:xfrm>
            <a:custGeom>
              <a:avLst/>
              <a:gdLst>
                <a:gd name="T0" fmla="*/ 2147483647 w 65"/>
                <a:gd name="T1" fmla="*/ 0 h 44"/>
                <a:gd name="T2" fmla="*/ 2147483647 w 65"/>
                <a:gd name="T3" fmla="*/ 2147483647 h 44"/>
                <a:gd name="T4" fmla="*/ 2147483647 w 65"/>
                <a:gd name="T5" fmla="*/ 2147483647 h 44"/>
                <a:gd name="T6" fmla="*/ 2147483647 w 65"/>
                <a:gd name="T7" fmla="*/ 2147483647 h 44"/>
                <a:gd name="T8" fmla="*/ 2147483647 w 65"/>
                <a:gd name="T9" fmla="*/ 2147483647 h 44"/>
                <a:gd name="T10" fmla="*/ 2147483647 w 65"/>
                <a:gd name="T11" fmla="*/ 2147483647 h 44"/>
                <a:gd name="T12" fmla="*/ 2147483647 w 65"/>
                <a:gd name="T13" fmla="*/ 2147483647 h 44"/>
                <a:gd name="T14" fmla="*/ 2147483647 w 65"/>
                <a:gd name="T15" fmla="*/ 2147483647 h 44"/>
                <a:gd name="T16" fmla="*/ 2147483647 w 65"/>
                <a:gd name="T17" fmla="*/ 2147483647 h 44"/>
                <a:gd name="T18" fmla="*/ 2147483647 w 65"/>
                <a:gd name="T19" fmla="*/ 2147483647 h 44"/>
                <a:gd name="T20" fmla="*/ 2147483647 w 65"/>
                <a:gd name="T21" fmla="*/ 2147483647 h 44"/>
                <a:gd name="T22" fmla="*/ 2147483647 w 65"/>
                <a:gd name="T23" fmla="*/ 2147483647 h 44"/>
                <a:gd name="T24" fmla="*/ 2147483647 w 65"/>
                <a:gd name="T25" fmla="*/ 2147483647 h 44"/>
                <a:gd name="T26" fmla="*/ 2147483647 w 65"/>
                <a:gd name="T27" fmla="*/ 2147483647 h 44"/>
                <a:gd name="T28" fmla="*/ 2147483647 w 65"/>
                <a:gd name="T29" fmla="*/ 2147483647 h 44"/>
                <a:gd name="T30" fmla="*/ 2147483647 w 65"/>
                <a:gd name="T31" fmla="*/ 2147483647 h 44"/>
                <a:gd name="T32" fmla="*/ 0 w 65"/>
                <a:gd name="T33" fmla="*/ 2147483647 h 44"/>
                <a:gd name="T34" fmla="*/ 2147483647 w 65"/>
                <a:gd name="T35" fmla="*/ 2147483647 h 44"/>
                <a:gd name="T36" fmla="*/ 2147483647 w 65"/>
                <a:gd name="T37" fmla="*/ 2147483647 h 44"/>
                <a:gd name="T38" fmla="*/ 2147483647 w 65"/>
                <a:gd name="T39" fmla="*/ 2147483647 h 44"/>
                <a:gd name="T40" fmla="*/ 2147483647 w 65"/>
                <a:gd name="T41" fmla="*/ 2147483647 h 44"/>
                <a:gd name="T42" fmla="*/ 2147483647 w 65"/>
                <a:gd name="T43" fmla="*/ 2147483647 h 44"/>
                <a:gd name="T44" fmla="*/ 2147483647 w 65"/>
                <a:gd name="T45" fmla="*/ 2147483647 h 44"/>
                <a:gd name="T46" fmla="*/ 2147483647 w 65"/>
                <a:gd name="T47" fmla="*/ 2147483647 h 44"/>
                <a:gd name="T48" fmla="*/ 2147483647 w 65"/>
                <a:gd name="T49" fmla="*/ 2147483647 h 44"/>
                <a:gd name="T50" fmla="*/ 2147483647 w 65"/>
                <a:gd name="T51" fmla="*/ 2147483647 h 44"/>
                <a:gd name="T52" fmla="*/ 2147483647 w 65"/>
                <a:gd name="T53" fmla="*/ 2147483647 h 44"/>
                <a:gd name="T54" fmla="*/ 2147483647 w 65"/>
                <a:gd name="T55" fmla="*/ 2147483647 h 44"/>
                <a:gd name="T56" fmla="*/ 2147483647 w 65"/>
                <a:gd name="T57" fmla="*/ 2147483647 h 44"/>
                <a:gd name="T58" fmla="*/ 2147483647 w 65"/>
                <a:gd name="T59" fmla="*/ 2147483647 h 44"/>
                <a:gd name="T60" fmla="*/ 2147483647 w 65"/>
                <a:gd name="T61" fmla="*/ 2147483647 h 44"/>
                <a:gd name="T62" fmla="*/ 2147483647 w 65"/>
                <a:gd name="T63" fmla="*/ 2147483647 h 44"/>
                <a:gd name="T64" fmla="*/ 2147483647 w 65"/>
                <a:gd name="T65" fmla="*/ 2147483647 h 44"/>
                <a:gd name="T66" fmla="*/ 2147483647 w 65"/>
                <a:gd name="T67" fmla="*/ 2147483647 h 44"/>
                <a:gd name="T68" fmla="*/ 2147483647 w 65"/>
                <a:gd name="T69" fmla="*/ 2147483647 h 44"/>
                <a:gd name="T70" fmla="*/ 2147483647 w 65"/>
                <a:gd name="T71" fmla="*/ 2147483647 h 44"/>
                <a:gd name="T72" fmla="*/ 2147483647 w 65"/>
                <a:gd name="T73" fmla="*/ 2147483647 h 44"/>
                <a:gd name="T74" fmla="*/ 2147483647 w 65"/>
                <a:gd name="T75" fmla="*/ 2147483647 h 44"/>
                <a:gd name="T76" fmla="*/ 2147483647 w 65"/>
                <a:gd name="T77" fmla="*/ 2147483647 h 44"/>
                <a:gd name="T78" fmla="*/ 2147483647 w 65"/>
                <a:gd name="T79" fmla="*/ 2147483647 h 44"/>
                <a:gd name="T80" fmla="*/ 2147483647 w 65"/>
                <a:gd name="T81" fmla="*/ 2147483647 h 44"/>
                <a:gd name="T82" fmla="*/ 2147483647 w 65"/>
                <a:gd name="T83" fmla="*/ 2147483647 h 44"/>
                <a:gd name="T84" fmla="*/ 2147483647 w 65"/>
                <a:gd name="T85" fmla="*/ 2147483647 h 44"/>
                <a:gd name="T86" fmla="*/ 2147483647 w 65"/>
                <a:gd name="T87" fmla="*/ 2147483647 h 44"/>
                <a:gd name="T88" fmla="*/ 2147483647 w 65"/>
                <a:gd name="T89" fmla="*/ 2147483647 h 44"/>
                <a:gd name="T90" fmla="*/ 2147483647 w 65"/>
                <a:gd name="T91" fmla="*/ 2147483647 h 44"/>
                <a:gd name="T92" fmla="*/ 2147483647 w 65"/>
                <a:gd name="T93" fmla="*/ 2147483647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"/>
                <a:gd name="T142" fmla="*/ 0 h 44"/>
                <a:gd name="T143" fmla="*/ 65 w 65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" h="44">
                  <a:moveTo>
                    <a:pt x="8" y="2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3" y="6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8" y="19"/>
                  </a:lnTo>
                  <a:lnTo>
                    <a:pt x="14" y="19"/>
                  </a:lnTo>
                  <a:lnTo>
                    <a:pt x="16" y="20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9" y="30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0" y="34"/>
                  </a:lnTo>
                  <a:lnTo>
                    <a:pt x="3" y="33"/>
                  </a:lnTo>
                  <a:lnTo>
                    <a:pt x="6" y="33"/>
                  </a:lnTo>
                  <a:lnTo>
                    <a:pt x="8" y="33"/>
                  </a:lnTo>
                  <a:lnTo>
                    <a:pt x="6" y="34"/>
                  </a:lnTo>
                  <a:lnTo>
                    <a:pt x="5" y="36"/>
                  </a:lnTo>
                  <a:lnTo>
                    <a:pt x="2" y="36"/>
                  </a:lnTo>
                  <a:lnTo>
                    <a:pt x="8" y="37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5" y="40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3" y="39"/>
                  </a:lnTo>
                  <a:lnTo>
                    <a:pt x="8" y="42"/>
                  </a:lnTo>
                  <a:lnTo>
                    <a:pt x="11" y="44"/>
                  </a:lnTo>
                  <a:lnTo>
                    <a:pt x="16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39"/>
                  </a:lnTo>
                  <a:lnTo>
                    <a:pt x="33" y="39"/>
                  </a:lnTo>
                  <a:lnTo>
                    <a:pt x="39" y="37"/>
                  </a:lnTo>
                  <a:lnTo>
                    <a:pt x="42" y="34"/>
                  </a:lnTo>
                  <a:lnTo>
                    <a:pt x="48" y="34"/>
                  </a:lnTo>
                  <a:lnTo>
                    <a:pt x="53" y="34"/>
                  </a:lnTo>
                  <a:lnTo>
                    <a:pt x="56" y="34"/>
                  </a:lnTo>
                  <a:lnTo>
                    <a:pt x="59" y="33"/>
                  </a:lnTo>
                  <a:lnTo>
                    <a:pt x="61" y="30"/>
                  </a:lnTo>
                  <a:lnTo>
                    <a:pt x="62" y="25"/>
                  </a:lnTo>
                  <a:lnTo>
                    <a:pt x="65" y="22"/>
                  </a:lnTo>
                  <a:lnTo>
                    <a:pt x="64" y="20"/>
                  </a:lnTo>
                  <a:lnTo>
                    <a:pt x="62" y="16"/>
                  </a:lnTo>
                  <a:lnTo>
                    <a:pt x="61" y="14"/>
                  </a:lnTo>
                  <a:lnTo>
                    <a:pt x="61" y="12"/>
                  </a:lnTo>
                  <a:lnTo>
                    <a:pt x="61" y="11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37" y="6"/>
                  </a:lnTo>
                  <a:lnTo>
                    <a:pt x="31" y="2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65" name="Freeform 650"/>
            <p:cNvSpPr>
              <a:spLocks/>
            </p:cNvSpPr>
            <p:nvPr/>
          </p:nvSpPr>
          <p:spPr bwMode="auto">
            <a:xfrm>
              <a:off x="5153809" y="2303479"/>
              <a:ext cx="81497" cy="35689"/>
            </a:xfrm>
            <a:custGeom>
              <a:avLst/>
              <a:gdLst>
                <a:gd name="T0" fmla="*/ 0 w 49"/>
                <a:gd name="T1" fmla="*/ 2147483647 h 20"/>
                <a:gd name="T2" fmla="*/ 2147483647 w 49"/>
                <a:gd name="T3" fmla="*/ 2147483647 h 20"/>
                <a:gd name="T4" fmla="*/ 2147483647 w 49"/>
                <a:gd name="T5" fmla="*/ 2147483647 h 20"/>
                <a:gd name="T6" fmla="*/ 2147483647 w 49"/>
                <a:gd name="T7" fmla="*/ 2147483647 h 20"/>
                <a:gd name="T8" fmla="*/ 2147483647 w 49"/>
                <a:gd name="T9" fmla="*/ 2147483647 h 20"/>
                <a:gd name="T10" fmla="*/ 2147483647 w 49"/>
                <a:gd name="T11" fmla="*/ 2147483647 h 20"/>
                <a:gd name="T12" fmla="*/ 2147483647 w 49"/>
                <a:gd name="T13" fmla="*/ 2147483647 h 20"/>
                <a:gd name="T14" fmla="*/ 2147483647 w 49"/>
                <a:gd name="T15" fmla="*/ 2147483647 h 20"/>
                <a:gd name="T16" fmla="*/ 2147483647 w 49"/>
                <a:gd name="T17" fmla="*/ 2147483647 h 20"/>
                <a:gd name="T18" fmla="*/ 2147483647 w 49"/>
                <a:gd name="T19" fmla="*/ 2147483647 h 20"/>
                <a:gd name="T20" fmla="*/ 2147483647 w 49"/>
                <a:gd name="T21" fmla="*/ 2147483647 h 20"/>
                <a:gd name="T22" fmla="*/ 2147483647 w 49"/>
                <a:gd name="T23" fmla="*/ 2147483647 h 20"/>
                <a:gd name="T24" fmla="*/ 2147483647 w 49"/>
                <a:gd name="T25" fmla="*/ 2147483647 h 20"/>
                <a:gd name="T26" fmla="*/ 2147483647 w 49"/>
                <a:gd name="T27" fmla="*/ 2147483647 h 20"/>
                <a:gd name="T28" fmla="*/ 2147483647 w 49"/>
                <a:gd name="T29" fmla="*/ 2147483647 h 20"/>
                <a:gd name="T30" fmla="*/ 2147483647 w 49"/>
                <a:gd name="T31" fmla="*/ 2147483647 h 20"/>
                <a:gd name="T32" fmla="*/ 2147483647 w 49"/>
                <a:gd name="T33" fmla="*/ 2147483647 h 20"/>
                <a:gd name="T34" fmla="*/ 2147483647 w 49"/>
                <a:gd name="T35" fmla="*/ 2147483647 h 20"/>
                <a:gd name="T36" fmla="*/ 2147483647 w 49"/>
                <a:gd name="T37" fmla="*/ 2147483647 h 20"/>
                <a:gd name="T38" fmla="*/ 2147483647 w 49"/>
                <a:gd name="T39" fmla="*/ 2147483647 h 20"/>
                <a:gd name="T40" fmla="*/ 2147483647 w 49"/>
                <a:gd name="T41" fmla="*/ 2147483647 h 20"/>
                <a:gd name="T42" fmla="*/ 2147483647 w 49"/>
                <a:gd name="T43" fmla="*/ 2147483647 h 20"/>
                <a:gd name="T44" fmla="*/ 2147483647 w 49"/>
                <a:gd name="T45" fmla="*/ 2147483647 h 20"/>
                <a:gd name="T46" fmla="*/ 2147483647 w 49"/>
                <a:gd name="T47" fmla="*/ 2147483647 h 20"/>
                <a:gd name="T48" fmla="*/ 2147483647 w 49"/>
                <a:gd name="T49" fmla="*/ 2147483647 h 20"/>
                <a:gd name="T50" fmla="*/ 2147483647 w 49"/>
                <a:gd name="T51" fmla="*/ 2147483647 h 20"/>
                <a:gd name="T52" fmla="*/ 2147483647 w 49"/>
                <a:gd name="T53" fmla="*/ 0 h 20"/>
                <a:gd name="T54" fmla="*/ 2147483647 w 49"/>
                <a:gd name="T55" fmla="*/ 0 h 20"/>
                <a:gd name="T56" fmla="*/ 2147483647 w 49"/>
                <a:gd name="T57" fmla="*/ 0 h 20"/>
                <a:gd name="T58" fmla="*/ 2147483647 w 49"/>
                <a:gd name="T59" fmla="*/ 2147483647 h 20"/>
                <a:gd name="T60" fmla="*/ 2147483647 w 49"/>
                <a:gd name="T61" fmla="*/ 2147483647 h 20"/>
                <a:gd name="T62" fmla="*/ 2147483647 w 49"/>
                <a:gd name="T63" fmla="*/ 2147483647 h 20"/>
                <a:gd name="T64" fmla="*/ 2147483647 w 49"/>
                <a:gd name="T65" fmla="*/ 2147483647 h 20"/>
                <a:gd name="T66" fmla="*/ 2147483647 w 49"/>
                <a:gd name="T67" fmla="*/ 2147483647 h 20"/>
                <a:gd name="T68" fmla="*/ 2147483647 w 49"/>
                <a:gd name="T69" fmla="*/ 2147483647 h 20"/>
                <a:gd name="T70" fmla="*/ 2147483647 w 49"/>
                <a:gd name="T71" fmla="*/ 2147483647 h 20"/>
                <a:gd name="T72" fmla="*/ 2147483647 w 49"/>
                <a:gd name="T73" fmla="*/ 2147483647 h 20"/>
                <a:gd name="T74" fmla="*/ 2147483647 w 49"/>
                <a:gd name="T75" fmla="*/ 2147483647 h 20"/>
                <a:gd name="T76" fmla="*/ 0 w 49"/>
                <a:gd name="T77" fmla="*/ 2147483647 h 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9"/>
                <a:gd name="T118" fmla="*/ 0 h 20"/>
                <a:gd name="T119" fmla="*/ 49 w 49"/>
                <a:gd name="T120" fmla="*/ 20 h 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9" h="20">
                  <a:moveTo>
                    <a:pt x="0" y="9"/>
                  </a:move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14" y="18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41" y="18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9" y="12"/>
                  </a:lnTo>
                  <a:lnTo>
                    <a:pt x="47" y="12"/>
                  </a:lnTo>
                  <a:lnTo>
                    <a:pt x="45" y="11"/>
                  </a:lnTo>
                  <a:lnTo>
                    <a:pt x="44" y="7"/>
                  </a:lnTo>
                  <a:lnTo>
                    <a:pt x="42" y="6"/>
                  </a:lnTo>
                  <a:lnTo>
                    <a:pt x="41" y="4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2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5" y="7"/>
                  </a:lnTo>
                  <a:lnTo>
                    <a:pt x="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AE3E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66" name="Freeform 651"/>
            <p:cNvSpPr>
              <a:spLocks/>
            </p:cNvSpPr>
            <p:nvPr/>
          </p:nvSpPr>
          <p:spPr bwMode="auto">
            <a:xfrm>
              <a:off x="5212568" y="2339921"/>
              <a:ext cx="344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67" name="Freeform 652"/>
            <p:cNvSpPr>
              <a:spLocks/>
            </p:cNvSpPr>
            <p:nvPr/>
          </p:nvSpPr>
          <p:spPr bwMode="auto">
            <a:xfrm>
              <a:off x="5200527" y="2247824"/>
              <a:ext cx="27522" cy="11115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3" y="6"/>
                </a:cxn>
                <a:cxn ang="0">
                  <a:pos x="16" y="6"/>
                </a:cxn>
              </a:cxnLst>
              <a:rect l="0" t="0" r="r" b="b"/>
              <a:pathLst>
                <a:path w="16" h="6">
                  <a:moveTo>
                    <a:pt x="16" y="6"/>
                  </a:moveTo>
                  <a:lnTo>
                    <a:pt x="16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68" name="Freeform 653"/>
            <p:cNvSpPr>
              <a:spLocks/>
            </p:cNvSpPr>
            <p:nvPr/>
          </p:nvSpPr>
          <p:spPr bwMode="auto">
            <a:xfrm>
              <a:off x="5212568" y="2260527"/>
              <a:ext cx="3440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69" name="Freeform 654"/>
            <p:cNvSpPr>
              <a:spLocks/>
            </p:cNvSpPr>
            <p:nvPr/>
          </p:nvSpPr>
          <p:spPr bwMode="auto">
            <a:xfrm>
              <a:off x="5193647" y="2274817"/>
              <a:ext cx="13761" cy="476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8" y="2"/>
                </a:cxn>
                <a:cxn ang="0">
                  <a:pos x="8" y="0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70" name="Freeform 655"/>
            <p:cNvSpPr>
              <a:spLocks/>
            </p:cNvSpPr>
            <p:nvPr/>
          </p:nvSpPr>
          <p:spPr bwMode="auto">
            <a:xfrm>
              <a:off x="5245250" y="2328805"/>
              <a:ext cx="15481" cy="1270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8" y="3"/>
                </a:cxn>
                <a:cxn ang="0">
                  <a:pos x="9" y="0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71" name="Freeform 656"/>
            <p:cNvSpPr>
              <a:spLocks/>
            </p:cNvSpPr>
            <p:nvPr/>
          </p:nvSpPr>
          <p:spPr bwMode="auto">
            <a:xfrm>
              <a:off x="5320934" y="2170018"/>
              <a:ext cx="22362" cy="30170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" y="17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8" y="6"/>
                </a:cxn>
                <a:cxn ang="0">
                  <a:pos x="13" y="3"/>
                </a:cxn>
                <a:cxn ang="0">
                  <a:pos x="11" y="2"/>
                </a:cxn>
              </a:cxnLst>
              <a:rect l="0" t="0" r="r" b="b"/>
              <a:pathLst>
                <a:path w="13" h="17">
                  <a:moveTo>
                    <a:pt x="11" y="2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6"/>
                  </a:lnTo>
                  <a:lnTo>
                    <a:pt x="13" y="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72" name="Freeform 680"/>
            <p:cNvSpPr>
              <a:spLocks/>
            </p:cNvSpPr>
            <p:nvPr/>
          </p:nvSpPr>
          <p:spPr bwMode="auto">
            <a:xfrm>
              <a:off x="5587550" y="2609859"/>
              <a:ext cx="12040" cy="6351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5" y="3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lnTo>
                    <a:pt x="5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73" name="Freeform 681"/>
            <p:cNvSpPr>
              <a:spLocks/>
            </p:cNvSpPr>
            <p:nvPr/>
          </p:nvSpPr>
          <p:spPr bwMode="auto">
            <a:xfrm>
              <a:off x="5544547" y="2651144"/>
              <a:ext cx="37842" cy="58751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3" y="11"/>
                </a:cxn>
                <a:cxn ang="0">
                  <a:pos x="3" y="13"/>
                </a:cxn>
                <a:cxn ang="0">
                  <a:pos x="5" y="16"/>
                </a:cxn>
                <a:cxn ang="0">
                  <a:pos x="3" y="17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20"/>
                </a:cxn>
                <a:cxn ang="0">
                  <a:pos x="3" y="24"/>
                </a:cxn>
                <a:cxn ang="0">
                  <a:pos x="5" y="27"/>
                </a:cxn>
                <a:cxn ang="0">
                  <a:pos x="3" y="28"/>
                </a:cxn>
                <a:cxn ang="0">
                  <a:pos x="3" y="31"/>
                </a:cxn>
                <a:cxn ang="0">
                  <a:pos x="5" y="31"/>
                </a:cxn>
                <a:cxn ang="0">
                  <a:pos x="6" y="33"/>
                </a:cxn>
                <a:cxn ang="0">
                  <a:pos x="8" y="33"/>
                </a:cxn>
                <a:cxn ang="0">
                  <a:pos x="11" y="33"/>
                </a:cxn>
                <a:cxn ang="0">
                  <a:pos x="12" y="33"/>
                </a:cxn>
                <a:cxn ang="0">
                  <a:pos x="14" y="31"/>
                </a:cxn>
                <a:cxn ang="0">
                  <a:pos x="12" y="28"/>
                </a:cxn>
                <a:cxn ang="0">
                  <a:pos x="14" y="28"/>
                </a:cxn>
                <a:cxn ang="0">
                  <a:pos x="15" y="28"/>
                </a:cxn>
                <a:cxn ang="0">
                  <a:pos x="19" y="30"/>
                </a:cxn>
                <a:cxn ang="0">
                  <a:pos x="20" y="30"/>
                </a:cxn>
                <a:cxn ang="0">
                  <a:pos x="22" y="27"/>
                </a:cxn>
                <a:cxn ang="0">
                  <a:pos x="22" y="22"/>
                </a:cxn>
                <a:cxn ang="0">
                  <a:pos x="20" y="20"/>
                </a:cxn>
                <a:cxn ang="0">
                  <a:pos x="20" y="19"/>
                </a:cxn>
                <a:cxn ang="0">
                  <a:pos x="23" y="19"/>
                </a:cxn>
                <a:cxn ang="0">
                  <a:pos x="23" y="17"/>
                </a:cxn>
                <a:cxn ang="0">
                  <a:pos x="20" y="14"/>
                </a:cxn>
                <a:cxn ang="0">
                  <a:pos x="23" y="13"/>
                </a:cxn>
                <a:cxn ang="0">
                  <a:pos x="23" y="10"/>
                </a:cxn>
                <a:cxn ang="0">
                  <a:pos x="22" y="6"/>
                </a:cxn>
                <a:cxn ang="0">
                  <a:pos x="20" y="5"/>
                </a:cxn>
                <a:cxn ang="0">
                  <a:pos x="20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2"/>
                </a:cxn>
              </a:cxnLst>
              <a:rect l="0" t="0" r="r" b="b"/>
              <a:pathLst>
                <a:path w="23" h="33">
                  <a:moveTo>
                    <a:pt x="3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2" y="16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74" name="Freeform 682"/>
            <p:cNvSpPr>
              <a:spLocks/>
            </p:cNvSpPr>
            <p:nvPr/>
          </p:nvSpPr>
          <p:spPr bwMode="auto">
            <a:xfrm>
              <a:off x="5207408" y="2435193"/>
              <a:ext cx="8601" cy="952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4" y="3"/>
                </a:cxn>
              </a:cxnLst>
              <a:rect l="0" t="0" r="r" b="b"/>
              <a:pathLst>
                <a:path w="6" h="5">
                  <a:moveTo>
                    <a:pt x="4" y="3"/>
                  </a:moveTo>
                  <a:lnTo>
                    <a:pt x="6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</p:grpSp>
      <p:sp>
        <p:nvSpPr>
          <p:cNvPr id="2975" name="Freeform 29"/>
          <p:cNvSpPr>
            <a:spLocks/>
          </p:cNvSpPr>
          <p:nvPr/>
        </p:nvSpPr>
        <p:spPr bwMode="auto">
          <a:xfrm rot="1646796" flipH="1">
            <a:off x="1478861" y="5911075"/>
            <a:ext cx="217487" cy="200025"/>
          </a:xfrm>
          <a:custGeom>
            <a:avLst/>
            <a:gdLst>
              <a:gd name="T0" fmla="*/ 2147483647 w 275"/>
              <a:gd name="T1" fmla="*/ 2147483647 h 233"/>
              <a:gd name="T2" fmla="*/ 2147483647 w 275"/>
              <a:gd name="T3" fmla="*/ 2147483647 h 233"/>
              <a:gd name="T4" fmla="*/ 2147483647 w 275"/>
              <a:gd name="T5" fmla="*/ 2147483647 h 233"/>
              <a:gd name="T6" fmla="*/ 2147483647 w 275"/>
              <a:gd name="T7" fmla="*/ 2147483647 h 233"/>
              <a:gd name="T8" fmla="*/ 2147483647 w 275"/>
              <a:gd name="T9" fmla="*/ 2147483647 h 233"/>
              <a:gd name="T10" fmla="*/ 2147483647 w 275"/>
              <a:gd name="T11" fmla="*/ 2147483647 h 233"/>
              <a:gd name="T12" fmla="*/ 2147483647 w 275"/>
              <a:gd name="T13" fmla="*/ 2147483647 h 233"/>
              <a:gd name="T14" fmla="*/ 2147483647 w 275"/>
              <a:gd name="T15" fmla="*/ 2147483647 h 233"/>
              <a:gd name="T16" fmla="*/ 2147483647 w 275"/>
              <a:gd name="T17" fmla="*/ 2147483647 h 233"/>
              <a:gd name="T18" fmla="*/ 2147483647 w 275"/>
              <a:gd name="T19" fmla="*/ 2147483647 h 233"/>
              <a:gd name="T20" fmla="*/ 2147483647 w 275"/>
              <a:gd name="T21" fmla="*/ 2147483647 h 233"/>
              <a:gd name="T22" fmla="*/ 2147483647 w 275"/>
              <a:gd name="T23" fmla="*/ 2147483647 h 233"/>
              <a:gd name="T24" fmla="*/ 2147483647 w 275"/>
              <a:gd name="T25" fmla="*/ 2147483647 h 233"/>
              <a:gd name="T26" fmla="*/ 2147483647 w 275"/>
              <a:gd name="T27" fmla="*/ 2147483647 h 233"/>
              <a:gd name="T28" fmla="*/ 2147483647 w 275"/>
              <a:gd name="T29" fmla="*/ 2147483647 h 233"/>
              <a:gd name="T30" fmla="*/ 2147483647 w 275"/>
              <a:gd name="T31" fmla="*/ 2147483647 h 233"/>
              <a:gd name="T32" fmla="*/ 2147483647 w 275"/>
              <a:gd name="T33" fmla="*/ 2147483647 h 233"/>
              <a:gd name="T34" fmla="*/ 2147483647 w 275"/>
              <a:gd name="T35" fmla="*/ 2147483647 h 233"/>
              <a:gd name="T36" fmla="*/ 2147483647 w 275"/>
              <a:gd name="T37" fmla="*/ 0 h 233"/>
              <a:gd name="T38" fmla="*/ 2147483647 w 275"/>
              <a:gd name="T39" fmla="*/ 2147483647 h 233"/>
              <a:gd name="T40" fmla="*/ 2147483647 w 275"/>
              <a:gd name="T41" fmla="*/ 2147483647 h 233"/>
              <a:gd name="T42" fmla="*/ 2147483647 w 275"/>
              <a:gd name="T43" fmla="*/ 2147483647 h 233"/>
              <a:gd name="T44" fmla="*/ 2147483647 w 275"/>
              <a:gd name="T45" fmla="*/ 2147483647 h 233"/>
              <a:gd name="T46" fmla="*/ 2147483647 w 275"/>
              <a:gd name="T47" fmla="*/ 2147483647 h 233"/>
              <a:gd name="T48" fmla="*/ 2147483647 w 275"/>
              <a:gd name="T49" fmla="*/ 2147483647 h 233"/>
              <a:gd name="T50" fmla="*/ 2147483647 w 275"/>
              <a:gd name="T51" fmla="*/ 2147483647 h 233"/>
              <a:gd name="T52" fmla="*/ 0 w 275"/>
              <a:gd name="T53" fmla="*/ 2147483647 h 233"/>
              <a:gd name="T54" fmla="*/ 2147483647 w 275"/>
              <a:gd name="T55" fmla="*/ 2147483647 h 233"/>
              <a:gd name="T56" fmla="*/ 2147483647 w 275"/>
              <a:gd name="T57" fmla="*/ 2147483647 h 233"/>
              <a:gd name="T58" fmla="*/ 2147483647 w 275"/>
              <a:gd name="T59" fmla="*/ 2147483647 h 233"/>
              <a:gd name="T60" fmla="*/ 2147483647 w 275"/>
              <a:gd name="T61" fmla="*/ 2147483647 h 233"/>
              <a:gd name="T62" fmla="*/ 2147483647 w 275"/>
              <a:gd name="T63" fmla="*/ 2147483647 h 233"/>
              <a:gd name="T64" fmla="*/ 2147483647 w 275"/>
              <a:gd name="T65" fmla="*/ 2147483647 h 233"/>
              <a:gd name="T66" fmla="*/ 2147483647 w 275"/>
              <a:gd name="T67" fmla="*/ 2147483647 h 233"/>
              <a:gd name="T68" fmla="*/ 2147483647 w 275"/>
              <a:gd name="T69" fmla="*/ 2147483647 h 233"/>
              <a:gd name="T70" fmla="*/ 2147483647 w 275"/>
              <a:gd name="T71" fmla="*/ 2147483647 h 233"/>
              <a:gd name="T72" fmla="*/ 2147483647 w 275"/>
              <a:gd name="T73" fmla="*/ 2147483647 h 233"/>
              <a:gd name="T74" fmla="*/ 2147483647 w 275"/>
              <a:gd name="T75" fmla="*/ 2147483647 h 233"/>
              <a:gd name="T76" fmla="*/ 2147483647 w 275"/>
              <a:gd name="T77" fmla="*/ 2147483647 h 233"/>
              <a:gd name="T78" fmla="*/ 2147483647 w 275"/>
              <a:gd name="T79" fmla="*/ 2147483647 h 233"/>
              <a:gd name="T80" fmla="*/ 2147483647 w 275"/>
              <a:gd name="T81" fmla="*/ 2147483647 h 233"/>
              <a:gd name="T82" fmla="*/ 2147483647 w 275"/>
              <a:gd name="T83" fmla="*/ 2147483647 h 233"/>
              <a:gd name="T84" fmla="*/ 2147483647 w 275"/>
              <a:gd name="T85" fmla="*/ 2147483647 h 233"/>
              <a:gd name="T86" fmla="*/ 2147483647 w 275"/>
              <a:gd name="T87" fmla="*/ 2147483647 h 233"/>
              <a:gd name="T88" fmla="*/ 2147483647 w 275"/>
              <a:gd name="T89" fmla="*/ 2147483647 h 233"/>
              <a:gd name="T90" fmla="*/ 2147483647 w 275"/>
              <a:gd name="T91" fmla="*/ 2147483647 h 233"/>
              <a:gd name="T92" fmla="*/ 2147483647 w 275"/>
              <a:gd name="T93" fmla="*/ 2147483647 h 233"/>
              <a:gd name="T94" fmla="*/ 2147483647 w 275"/>
              <a:gd name="T95" fmla="*/ 2147483647 h 233"/>
              <a:gd name="T96" fmla="*/ 2147483647 w 275"/>
              <a:gd name="T97" fmla="*/ 2147483647 h 233"/>
              <a:gd name="T98" fmla="*/ 2147483647 w 275"/>
              <a:gd name="T99" fmla="*/ 2147483647 h 233"/>
              <a:gd name="T100" fmla="*/ 2147483647 w 275"/>
              <a:gd name="T101" fmla="*/ 2147483647 h 233"/>
              <a:gd name="T102" fmla="*/ 2147483647 w 275"/>
              <a:gd name="T103" fmla="*/ 2147483647 h 233"/>
              <a:gd name="T104" fmla="*/ 2147483647 w 275"/>
              <a:gd name="T105" fmla="*/ 2147483647 h 233"/>
              <a:gd name="T106" fmla="*/ 2147483647 w 275"/>
              <a:gd name="T107" fmla="*/ 2147483647 h 233"/>
              <a:gd name="T108" fmla="*/ 2147483647 w 275"/>
              <a:gd name="T109" fmla="*/ 2147483647 h 233"/>
              <a:gd name="T110" fmla="*/ 2147483647 w 275"/>
              <a:gd name="T111" fmla="*/ 2147483647 h 233"/>
              <a:gd name="T112" fmla="*/ 2147483647 w 275"/>
              <a:gd name="T113" fmla="*/ 2147483647 h 23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5"/>
              <a:gd name="T172" fmla="*/ 0 h 233"/>
              <a:gd name="T173" fmla="*/ 275 w 275"/>
              <a:gd name="T174" fmla="*/ 233 h 23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5" h="233">
                <a:moveTo>
                  <a:pt x="259" y="161"/>
                </a:moveTo>
                <a:lnTo>
                  <a:pt x="259" y="161"/>
                </a:lnTo>
                <a:lnTo>
                  <a:pt x="261" y="152"/>
                </a:lnTo>
                <a:lnTo>
                  <a:pt x="263" y="140"/>
                </a:lnTo>
                <a:lnTo>
                  <a:pt x="263" y="131"/>
                </a:lnTo>
                <a:lnTo>
                  <a:pt x="262" y="124"/>
                </a:lnTo>
                <a:lnTo>
                  <a:pt x="262" y="123"/>
                </a:lnTo>
                <a:lnTo>
                  <a:pt x="267" y="125"/>
                </a:lnTo>
                <a:lnTo>
                  <a:pt x="270" y="125"/>
                </a:lnTo>
                <a:lnTo>
                  <a:pt x="273" y="123"/>
                </a:lnTo>
                <a:lnTo>
                  <a:pt x="274" y="121"/>
                </a:lnTo>
                <a:lnTo>
                  <a:pt x="275" y="119"/>
                </a:lnTo>
                <a:lnTo>
                  <a:pt x="275" y="116"/>
                </a:lnTo>
                <a:lnTo>
                  <a:pt x="274" y="112"/>
                </a:lnTo>
                <a:lnTo>
                  <a:pt x="273" y="109"/>
                </a:lnTo>
                <a:lnTo>
                  <a:pt x="270" y="107"/>
                </a:lnTo>
                <a:lnTo>
                  <a:pt x="268" y="105"/>
                </a:lnTo>
                <a:lnTo>
                  <a:pt x="264" y="103"/>
                </a:lnTo>
                <a:lnTo>
                  <a:pt x="268" y="108"/>
                </a:lnTo>
                <a:lnTo>
                  <a:pt x="269" y="112"/>
                </a:lnTo>
                <a:lnTo>
                  <a:pt x="270" y="115"/>
                </a:lnTo>
                <a:lnTo>
                  <a:pt x="269" y="117"/>
                </a:lnTo>
                <a:lnTo>
                  <a:pt x="267" y="118"/>
                </a:lnTo>
                <a:lnTo>
                  <a:pt x="265" y="118"/>
                </a:lnTo>
                <a:lnTo>
                  <a:pt x="263" y="117"/>
                </a:lnTo>
                <a:lnTo>
                  <a:pt x="260" y="116"/>
                </a:lnTo>
                <a:lnTo>
                  <a:pt x="258" y="109"/>
                </a:lnTo>
                <a:lnTo>
                  <a:pt x="255" y="102"/>
                </a:lnTo>
                <a:lnTo>
                  <a:pt x="251" y="95"/>
                </a:lnTo>
                <a:lnTo>
                  <a:pt x="245" y="87"/>
                </a:lnTo>
                <a:lnTo>
                  <a:pt x="237" y="79"/>
                </a:lnTo>
                <a:lnTo>
                  <a:pt x="226" y="70"/>
                </a:lnTo>
                <a:lnTo>
                  <a:pt x="212" y="60"/>
                </a:lnTo>
                <a:lnTo>
                  <a:pt x="196" y="49"/>
                </a:lnTo>
                <a:lnTo>
                  <a:pt x="187" y="45"/>
                </a:lnTo>
                <a:lnTo>
                  <a:pt x="176" y="41"/>
                </a:lnTo>
                <a:lnTo>
                  <a:pt x="166" y="37"/>
                </a:lnTo>
                <a:lnTo>
                  <a:pt x="155" y="34"/>
                </a:lnTo>
                <a:lnTo>
                  <a:pt x="142" y="32"/>
                </a:lnTo>
                <a:lnTo>
                  <a:pt x="130" y="31"/>
                </a:lnTo>
                <a:lnTo>
                  <a:pt x="117" y="30"/>
                </a:lnTo>
                <a:lnTo>
                  <a:pt x="104" y="31"/>
                </a:lnTo>
                <a:lnTo>
                  <a:pt x="102" y="26"/>
                </a:lnTo>
                <a:lnTo>
                  <a:pt x="97" y="15"/>
                </a:lnTo>
                <a:lnTo>
                  <a:pt x="93" y="10"/>
                </a:lnTo>
                <a:lnTo>
                  <a:pt x="89" y="5"/>
                </a:lnTo>
                <a:lnTo>
                  <a:pt x="85" y="1"/>
                </a:lnTo>
                <a:lnTo>
                  <a:pt x="83" y="0"/>
                </a:lnTo>
                <a:lnTo>
                  <a:pt x="81" y="0"/>
                </a:lnTo>
                <a:lnTo>
                  <a:pt x="79" y="11"/>
                </a:lnTo>
                <a:lnTo>
                  <a:pt x="77" y="20"/>
                </a:lnTo>
                <a:lnTo>
                  <a:pt x="75" y="24"/>
                </a:lnTo>
                <a:lnTo>
                  <a:pt x="73" y="24"/>
                </a:lnTo>
                <a:lnTo>
                  <a:pt x="67" y="24"/>
                </a:lnTo>
                <a:lnTo>
                  <a:pt x="59" y="24"/>
                </a:lnTo>
                <a:lnTo>
                  <a:pt x="55" y="25"/>
                </a:lnTo>
                <a:lnTo>
                  <a:pt x="51" y="28"/>
                </a:lnTo>
                <a:lnTo>
                  <a:pt x="44" y="32"/>
                </a:lnTo>
                <a:lnTo>
                  <a:pt x="38" y="35"/>
                </a:lnTo>
                <a:lnTo>
                  <a:pt x="31" y="36"/>
                </a:lnTo>
                <a:lnTo>
                  <a:pt x="28" y="36"/>
                </a:lnTo>
                <a:lnTo>
                  <a:pt x="25" y="35"/>
                </a:lnTo>
                <a:lnTo>
                  <a:pt x="6" y="28"/>
                </a:lnTo>
                <a:lnTo>
                  <a:pt x="5" y="31"/>
                </a:lnTo>
                <a:lnTo>
                  <a:pt x="1" y="39"/>
                </a:lnTo>
                <a:lnTo>
                  <a:pt x="0" y="44"/>
                </a:lnTo>
                <a:lnTo>
                  <a:pt x="0" y="50"/>
                </a:lnTo>
                <a:lnTo>
                  <a:pt x="0" y="57"/>
                </a:lnTo>
                <a:lnTo>
                  <a:pt x="2" y="63"/>
                </a:lnTo>
                <a:lnTo>
                  <a:pt x="9" y="73"/>
                </a:lnTo>
                <a:lnTo>
                  <a:pt x="15" y="82"/>
                </a:lnTo>
                <a:lnTo>
                  <a:pt x="20" y="89"/>
                </a:lnTo>
                <a:lnTo>
                  <a:pt x="25" y="94"/>
                </a:lnTo>
                <a:lnTo>
                  <a:pt x="46" y="114"/>
                </a:lnTo>
                <a:lnTo>
                  <a:pt x="49" y="116"/>
                </a:lnTo>
                <a:lnTo>
                  <a:pt x="53" y="120"/>
                </a:lnTo>
                <a:lnTo>
                  <a:pt x="55" y="123"/>
                </a:lnTo>
                <a:lnTo>
                  <a:pt x="57" y="127"/>
                </a:lnTo>
                <a:lnTo>
                  <a:pt x="57" y="130"/>
                </a:lnTo>
                <a:lnTo>
                  <a:pt x="56" y="134"/>
                </a:lnTo>
                <a:lnTo>
                  <a:pt x="46" y="152"/>
                </a:lnTo>
                <a:lnTo>
                  <a:pt x="39" y="162"/>
                </a:lnTo>
                <a:lnTo>
                  <a:pt x="43" y="165"/>
                </a:lnTo>
                <a:lnTo>
                  <a:pt x="52" y="171"/>
                </a:lnTo>
                <a:lnTo>
                  <a:pt x="58" y="173"/>
                </a:lnTo>
                <a:lnTo>
                  <a:pt x="64" y="174"/>
                </a:lnTo>
                <a:lnTo>
                  <a:pt x="71" y="174"/>
                </a:lnTo>
                <a:lnTo>
                  <a:pt x="74" y="173"/>
                </a:lnTo>
                <a:lnTo>
                  <a:pt x="77" y="171"/>
                </a:lnTo>
                <a:lnTo>
                  <a:pt x="87" y="162"/>
                </a:lnTo>
                <a:lnTo>
                  <a:pt x="106" y="148"/>
                </a:lnTo>
                <a:lnTo>
                  <a:pt x="100" y="158"/>
                </a:lnTo>
                <a:lnTo>
                  <a:pt x="103" y="160"/>
                </a:lnTo>
                <a:lnTo>
                  <a:pt x="124" y="172"/>
                </a:lnTo>
                <a:lnTo>
                  <a:pt x="138" y="177"/>
                </a:lnTo>
                <a:lnTo>
                  <a:pt x="150" y="182"/>
                </a:lnTo>
                <a:lnTo>
                  <a:pt x="148" y="177"/>
                </a:lnTo>
                <a:lnTo>
                  <a:pt x="146" y="171"/>
                </a:lnTo>
                <a:lnTo>
                  <a:pt x="145" y="163"/>
                </a:lnTo>
                <a:lnTo>
                  <a:pt x="146" y="157"/>
                </a:lnTo>
                <a:lnTo>
                  <a:pt x="147" y="149"/>
                </a:lnTo>
                <a:lnTo>
                  <a:pt x="151" y="141"/>
                </a:lnTo>
                <a:lnTo>
                  <a:pt x="158" y="134"/>
                </a:lnTo>
                <a:lnTo>
                  <a:pt x="166" y="127"/>
                </a:lnTo>
                <a:lnTo>
                  <a:pt x="162" y="131"/>
                </a:lnTo>
                <a:lnTo>
                  <a:pt x="158" y="136"/>
                </a:lnTo>
                <a:lnTo>
                  <a:pt x="155" y="144"/>
                </a:lnTo>
                <a:lnTo>
                  <a:pt x="152" y="152"/>
                </a:lnTo>
                <a:lnTo>
                  <a:pt x="151" y="157"/>
                </a:lnTo>
                <a:lnTo>
                  <a:pt x="152" y="162"/>
                </a:lnTo>
                <a:lnTo>
                  <a:pt x="153" y="167"/>
                </a:lnTo>
                <a:lnTo>
                  <a:pt x="156" y="173"/>
                </a:lnTo>
                <a:lnTo>
                  <a:pt x="159" y="179"/>
                </a:lnTo>
                <a:lnTo>
                  <a:pt x="163" y="185"/>
                </a:lnTo>
                <a:lnTo>
                  <a:pt x="164" y="187"/>
                </a:lnTo>
                <a:lnTo>
                  <a:pt x="164" y="192"/>
                </a:lnTo>
                <a:lnTo>
                  <a:pt x="163" y="198"/>
                </a:lnTo>
                <a:lnTo>
                  <a:pt x="160" y="206"/>
                </a:lnTo>
                <a:lnTo>
                  <a:pt x="157" y="213"/>
                </a:lnTo>
                <a:lnTo>
                  <a:pt x="156" y="215"/>
                </a:lnTo>
                <a:lnTo>
                  <a:pt x="156" y="218"/>
                </a:lnTo>
                <a:lnTo>
                  <a:pt x="156" y="220"/>
                </a:lnTo>
                <a:lnTo>
                  <a:pt x="156" y="222"/>
                </a:lnTo>
                <a:lnTo>
                  <a:pt x="159" y="226"/>
                </a:lnTo>
                <a:lnTo>
                  <a:pt x="164" y="231"/>
                </a:lnTo>
                <a:lnTo>
                  <a:pt x="169" y="233"/>
                </a:lnTo>
                <a:lnTo>
                  <a:pt x="174" y="232"/>
                </a:lnTo>
                <a:lnTo>
                  <a:pt x="179" y="230"/>
                </a:lnTo>
                <a:lnTo>
                  <a:pt x="187" y="224"/>
                </a:lnTo>
                <a:lnTo>
                  <a:pt x="194" y="218"/>
                </a:lnTo>
                <a:lnTo>
                  <a:pt x="201" y="212"/>
                </a:lnTo>
                <a:lnTo>
                  <a:pt x="211" y="201"/>
                </a:lnTo>
                <a:lnTo>
                  <a:pt x="216" y="196"/>
                </a:lnTo>
                <a:lnTo>
                  <a:pt x="221" y="193"/>
                </a:lnTo>
                <a:lnTo>
                  <a:pt x="232" y="188"/>
                </a:lnTo>
                <a:lnTo>
                  <a:pt x="238" y="184"/>
                </a:lnTo>
                <a:lnTo>
                  <a:pt x="247" y="177"/>
                </a:lnTo>
                <a:lnTo>
                  <a:pt x="254" y="169"/>
                </a:lnTo>
                <a:lnTo>
                  <a:pt x="257" y="165"/>
                </a:lnTo>
                <a:lnTo>
                  <a:pt x="259" y="161"/>
                </a:lnTo>
                <a:close/>
              </a:path>
            </a:pathLst>
          </a:custGeom>
          <a:solidFill>
            <a:srgbClr val="4A73A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6" name="Freeform 29"/>
          <p:cNvSpPr>
            <a:spLocks/>
          </p:cNvSpPr>
          <p:nvPr/>
        </p:nvSpPr>
        <p:spPr bwMode="auto">
          <a:xfrm rot="1646796" flipH="1">
            <a:off x="2194823" y="5911075"/>
            <a:ext cx="219075" cy="200025"/>
          </a:xfrm>
          <a:custGeom>
            <a:avLst/>
            <a:gdLst>
              <a:gd name="T0" fmla="*/ 2147483647 w 275"/>
              <a:gd name="T1" fmla="*/ 2147483647 h 233"/>
              <a:gd name="T2" fmla="*/ 2147483647 w 275"/>
              <a:gd name="T3" fmla="*/ 2147483647 h 233"/>
              <a:gd name="T4" fmla="*/ 2147483647 w 275"/>
              <a:gd name="T5" fmla="*/ 2147483647 h 233"/>
              <a:gd name="T6" fmla="*/ 2147483647 w 275"/>
              <a:gd name="T7" fmla="*/ 2147483647 h 233"/>
              <a:gd name="T8" fmla="*/ 2147483647 w 275"/>
              <a:gd name="T9" fmla="*/ 2147483647 h 233"/>
              <a:gd name="T10" fmla="*/ 2147483647 w 275"/>
              <a:gd name="T11" fmla="*/ 2147483647 h 233"/>
              <a:gd name="T12" fmla="*/ 2147483647 w 275"/>
              <a:gd name="T13" fmla="*/ 2147483647 h 233"/>
              <a:gd name="T14" fmla="*/ 2147483647 w 275"/>
              <a:gd name="T15" fmla="*/ 2147483647 h 233"/>
              <a:gd name="T16" fmla="*/ 2147483647 w 275"/>
              <a:gd name="T17" fmla="*/ 2147483647 h 233"/>
              <a:gd name="T18" fmla="*/ 2147483647 w 275"/>
              <a:gd name="T19" fmla="*/ 2147483647 h 233"/>
              <a:gd name="T20" fmla="*/ 2147483647 w 275"/>
              <a:gd name="T21" fmla="*/ 2147483647 h 233"/>
              <a:gd name="T22" fmla="*/ 2147483647 w 275"/>
              <a:gd name="T23" fmla="*/ 2147483647 h 233"/>
              <a:gd name="T24" fmla="*/ 2147483647 w 275"/>
              <a:gd name="T25" fmla="*/ 2147483647 h 233"/>
              <a:gd name="T26" fmla="*/ 2147483647 w 275"/>
              <a:gd name="T27" fmla="*/ 2147483647 h 233"/>
              <a:gd name="T28" fmla="*/ 2147483647 w 275"/>
              <a:gd name="T29" fmla="*/ 2147483647 h 233"/>
              <a:gd name="T30" fmla="*/ 2147483647 w 275"/>
              <a:gd name="T31" fmla="*/ 2147483647 h 233"/>
              <a:gd name="T32" fmla="*/ 2147483647 w 275"/>
              <a:gd name="T33" fmla="*/ 2147483647 h 233"/>
              <a:gd name="T34" fmla="*/ 2147483647 w 275"/>
              <a:gd name="T35" fmla="*/ 2147483647 h 233"/>
              <a:gd name="T36" fmla="*/ 2147483647 w 275"/>
              <a:gd name="T37" fmla="*/ 0 h 233"/>
              <a:gd name="T38" fmla="*/ 2147483647 w 275"/>
              <a:gd name="T39" fmla="*/ 2147483647 h 233"/>
              <a:gd name="T40" fmla="*/ 2147483647 w 275"/>
              <a:gd name="T41" fmla="*/ 2147483647 h 233"/>
              <a:gd name="T42" fmla="*/ 2147483647 w 275"/>
              <a:gd name="T43" fmla="*/ 2147483647 h 233"/>
              <a:gd name="T44" fmla="*/ 2147483647 w 275"/>
              <a:gd name="T45" fmla="*/ 2147483647 h 233"/>
              <a:gd name="T46" fmla="*/ 2147483647 w 275"/>
              <a:gd name="T47" fmla="*/ 2147483647 h 233"/>
              <a:gd name="T48" fmla="*/ 2147483647 w 275"/>
              <a:gd name="T49" fmla="*/ 2147483647 h 233"/>
              <a:gd name="T50" fmla="*/ 2147483647 w 275"/>
              <a:gd name="T51" fmla="*/ 2147483647 h 233"/>
              <a:gd name="T52" fmla="*/ 0 w 275"/>
              <a:gd name="T53" fmla="*/ 2147483647 h 233"/>
              <a:gd name="T54" fmla="*/ 2147483647 w 275"/>
              <a:gd name="T55" fmla="*/ 2147483647 h 233"/>
              <a:gd name="T56" fmla="*/ 2147483647 w 275"/>
              <a:gd name="T57" fmla="*/ 2147483647 h 233"/>
              <a:gd name="T58" fmla="*/ 2147483647 w 275"/>
              <a:gd name="T59" fmla="*/ 2147483647 h 233"/>
              <a:gd name="T60" fmla="*/ 2147483647 w 275"/>
              <a:gd name="T61" fmla="*/ 2147483647 h 233"/>
              <a:gd name="T62" fmla="*/ 2147483647 w 275"/>
              <a:gd name="T63" fmla="*/ 2147483647 h 233"/>
              <a:gd name="T64" fmla="*/ 2147483647 w 275"/>
              <a:gd name="T65" fmla="*/ 2147483647 h 233"/>
              <a:gd name="T66" fmla="*/ 2147483647 w 275"/>
              <a:gd name="T67" fmla="*/ 2147483647 h 233"/>
              <a:gd name="T68" fmla="*/ 2147483647 w 275"/>
              <a:gd name="T69" fmla="*/ 2147483647 h 233"/>
              <a:gd name="T70" fmla="*/ 2147483647 w 275"/>
              <a:gd name="T71" fmla="*/ 2147483647 h 233"/>
              <a:gd name="T72" fmla="*/ 2147483647 w 275"/>
              <a:gd name="T73" fmla="*/ 2147483647 h 233"/>
              <a:gd name="T74" fmla="*/ 2147483647 w 275"/>
              <a:gd name="T75" fmla="*/ 2147483647 h 233"/>
              <a:gd name="T76" fmla="*/ 2147483647 w 275"/>
              <a:gd name="T77" fmla="*/ 2147483647 h 233"/>
              <a:gd name="T78" fmla="*/ 2147483647 w 275"/>
              <a:gd name="T79" fmla="*/ 2147483647 h 233"/>
              <a:gd name="T80" fmla="*/ 2147483647 w 275"/>
              <a:gd name="T81" fmla="*/ 2147483647 h 233"/>
              <a:gd name="T82" fmla="*/ 2147483647 w 275"/>
              <a:gd name="T83" fmla="*/ 2147483647 h 233"/>
              <a:gd name="T84" fmla="*/ 2147483647 w 275"/>
              <a:gd name="T85" fmla="*/ 2147483647 h 233"/>
              <a:gd name="T86" fmla="*/ 2147483647 w 275"/>
              <a:gd name="T87" fmla="*/ 2147483647 h 233"/>
              <a:gd name="T88" fmla="*/ 2147483647 w 275"/>
              <a:gd name="T89" fmla="*/ 2147483647 h 233"/>
              <a:gd name="T90" fmla="*/ 2147483647 w 275"/>
              <a:gd name="T91" fmla="*/ 2147483647 h 233"/>
              <a:gd name="T92" fmla="*/ 2147483647 w 275"/>
              <a:gd name="T93" fmla="*/ 2147483647 h 233"/>
              <a:gd name="T94" fmla="*/ 2147483647 w 275"/>
              <a:gd name="T95" fmla="*/ 2147483647 h 233"/>
              <a:gd name="T96" fmla="*/ 2147483647 w 275"/>
              <a:gd name="T97" fmla="*/ 2147483647 h 233"/>
              <a:gd name="T98" fmla="*/ 2147483647 w 275"/>
              <a:gd name="T99" fmla="*/ 2147483647 h 233"/>
              <a:gd name="T100" fmla="*/ 2147483647 w 275"/>
              <a:gd name="T101" fmla="*/ 2147483647 h 233"/>
              <a:gd name="T102" fmla="*/ 2147483647 w 275"/>
              <a:gd name="T103" fmla="*/ 2147483647 h 233"/>
              <a:gd name="T104" fmla="*/ 2147483647 w 275"/>
              <a:gd name="T105" fmla="*/ 2147483647 h 233"/>
              <a:gd name="T106" fmla="*/ 2147483647 w 275"/>
              <a:gd name="T107" fmla="*/ 2147483647 h 233"/>
              <a:gd name="T108" fmla="*/ 2147483647 w 275"/>
              <a:gd name="T109" fmla="*/ 2147483647 h 233"/>
              <a:gd name="T110" fmla="*/ 2147483647 w 275"/>
              <a:gd name="T111" fmla="*/ 2147483647 h 233"/>
              <a:gd name="T112" fmla="*/ 2147483647 w 275"/>
              <a:gd name="T113" fmla="*/ 2147483647 h 23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5"/>
              <a:gd name="T172" fmla="*/ 0 h 233"/>
              <a:gd name="T173" fmla="*/ 275 w 275"/>
              <a:gd name="T174" fmla="*/ 233 h 23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5" h="233">
                <a:moveTo>
                  <a:pt x="259" y="161"/>
                </a:moveTo>
                <a:lnTo>
                  <a:pt x="259" y="161"/>
                </a:lnTo>
                <a:lnTo>
                  <a:pt x="261" y="152"/>
                </a:lnTo>
                <a:lnTo>
                  <a:pt x="263" y="140"/>
                </a:lnTo>
                <a:lnTo>
                  <a:pt x="263" y="131"/>
                </a:lnTo>
                <a:lnTo>
                  <a:pt x="262" y="124"/>
                </a:lnTo>
                <a:lnTo>
                  <a:pt x="262" y="123"/>
                </a:lnTo>
                <a:lnTo>
                  <a:pt x="267" y="125"/>
                </a:lnTo>
                <a:lnTo>
                  <a:pt x="270" y="125"/>
                </a:lnTo>
                <a:lnTo>
                  <a:pt x="273" y="123"/>
                </a:lnTo>
                <a:lnTo>
                  <a:pt x="274" y="121"/>
                </a:lnTo>
                <a:lnTo>
                  <a:pt x="275" y="119"/>
                </a:lnTo>
                <a:lnTo>
                  <a:pt x="275" y="116"/>
                </a:lnTo>
                <a:lnTo>
                  <a:pt x="274" y="112"/>
                </a:lnTo>
                <a:lnTo>
                  <a:pt x="273" y="109"/>
                </a:lnTo>
                <a:lnTo>
                  <a:pt x="270" y="107"/>
                </a:lnTo>
                <a:lnTo>
                  <a:pt x="268" y="105"/>
                </a:lnTo>
                <a:lnTo>
                  <a:pt x="264" y="103"/>
                </a:lnTo>
                <a:lnTo>
                  <a:pt x="268" y="108"/>
                </a:lnTo>
                <a:lnTo>
                  <a:pt x="269" y="112"/>
                </a:lnTo>
                <a:lnTo>
                  <a:pt x="270" y="115"/>
                </a:lnTo>
                <a:lnTo>
                  <a:pt x="269" y="117"/>
                </a:lnTo>
                <a:lnTo>
                  <a:pt x="267" y="118"/>
                </a:lnTo>
                <a:lnTo>
                  <a:pt x="265" y="118"/>
                </a:lnTo>
                <a:lnTo>
                  <a:pt x="263" y="117"/>
                </a:lnTo>
                <a:lnTo>
                  <a:pt x="260" y="116"/>
                </a:lnTo>
                <a:lnTo>
                  <a:pt x="258" y="109"/>
                </a:lnTo>
                <a:lnTo>
                  <a:pt x="255" y="102"/>
                </a:lnTo>
                <a:lnTo>
                  <a:pt x="251" y="95"/>
                </a:lnTo>
                <a:lnTo>
                  <a:pt x="245" y="87"/>
                </a:lnTo>
                <a:lnTo>
                  <a:pt x="237" y="79"/>
                </a:lnTo>
                <a:lnTo>
                  <a:pt x="226" y="70"/>
                </a:lnTo>
                <a:lnTo>
                  <a:pt x="212" y="60"/>
                </a:lnTo>
                <a:lnTo>
                  <a:pt x="196" y="49"/>
                </a:lnTo>
                <a:lnTo>
                  <a:pt x="187" y="45"/>
                </a:lnTo>
                <a:lnTo>
                  <a:pt x="176" y="41"/>
                </a:lnTo>
                <a:lnTo>
                  <a:pt x="166" y="37"/>
                </a:lnTo>
                <a:lnTo>
                  <a:pt x="155" y="34"/>
                </a:lnTo>
                <a:lnTo>
                  <a:pt x="142" y="32"/>
                </a:lnTo>
                <a:lnTo>
                  <a:pt x="130" y="31"/>
                </a:lnTo>
                <a:lnTo>
                  <a:pt x="117" y="30"/>
                </a:lnTo>
                <a:lnTo>
                  <a:pt x="104" y="31"/>
                </a:lnTo>
                <a:lnTo>
                  <a:pt x="102" y="26"/>
                </a:lnTo>
                <a:lnTo>
                  <a:pt x="97" y="15"/>
                </a:lnTo>
                <a:lnTo>
                  <a:pt x="93" y="10"/>
                </a:lnTo>
                <a:lnTo>
                  <a:pt x="89" y="5"/>
                </a:lnTo>
                <a:lnTo>
                  <a:pt x="85" y="1"/>
                </a:lnTo>
                <a:lnTo>
                  <a:pt x="83" y="0"/>
                </a:lnTo>
                <a:lnTo>
                  <a:pt x="81" y="0"/>
                </a:lnTo>
                <a:lnTo>
                  <a:pt x="79" y="11"/>
                </a:lnTo>
                <a:lnTo>
                  <a:pt x="77" y="20"/>
                </a:lnTo>
                <a:lnTo>
                  <a:pt x="75" y="24"/>
                </a:lnTo>
                <a:lnTo>
                  <a:pt x="73" y="24"/>
                </a:lnTo>
                <a:lnTo>
                  <a:pt x="67" y="24"/>
                </a:lnTo>
                <a:lnTo>
                  <a:pt x="59" y="24"/>
                </a:lnTo>
                <a:lnTo>
                  <a:pt x="55" y="25"/>
                </a:lnTo>
                <a:lnTo>
                  <a:pt x="51" y="28"/>
                </a:lnTo>
                <a:lnTo>
                  <a:pt x="44" y="32"/>
                </a:lnTo>
                <a:lnTo>
                  <a:pt x="38" y="35"/>
                </a:lnTo>
                <a:lnTo>
                  <a:pt x="31" y="36"/>
                </a:lnTo>
                <a:lnTo>
                  <a:pt x="28" y="36"/>
                </a:lnTo>
                <a:lnTo>
                  <a:pt x="25" y="35"/>
                </a:lnTo>
                <a:lnTo>
                  <a:pt x="6" y="28"/>
                </a:lnTo>
                <a:lnTo>
                  <a:pt x="5" y="31"/>
                </a:lnTo>
                <a:lnTo>
                  <a:pt x="1" y="39"/>
                </a:lnTo>
                <a:lnTo>
                  <a:pt x="0" y="44"/>
                </a:lnTo>
                <a:lnTo>
                  <a:pt x="0" y="50"/>
                </a:lnTo>
                <a:lnTo>
                  <a:pt x="0" y="57"/>
                </a:lnTo>
                <a:lnTo>
                  <a:pt x="2" y="63"/>
                </a:lnTo>
                <a:lnTo>
                  <a:pt x="9" y="73"/>
                </a:lnTo>
                <a:lnTo>
                  <a:pt x="15" y="82"/>
                </a:lnTo>
                <a:lnTo>
                  <a:pt x="20" y="89"/>
                </a:lnTo>
                <a:lnTo>
                  <a:pt x="25" y="94"/>
                </a:lnTo>
                <a:lnTo>
                  <a:pt x="46" y="114"/>
                </a:lnTo>
                <a:lnTo>
                  <a:pt x="49" y="116"/>
                </a:lnTo>
                <a:lnTo>
                  <a:pt x="53" y="120"/>
                </a:lnTo>
                <a:lnTo>
                  <a:pt x="55" y="123"/>
                </a:lnTo>
                <a:lnTo>
                  <a:pt x="57" y="127"/>
                </a:lnTo>
                <a:lnTo>
                  <a:pt x="57" y="130"/>
                </a:lnTo>
                <a:lnTo>
                  <a:pt x="56" y="134"/>
                </a:lnTo>
                <a:lnTo>
                  <a:pt x="46" y="152"/>
                </a:lnTo>
                <a:lnTo>
                  <a:pt x="39" y="162"/>
                </a:lnTo>
                <a:lnTo>
                  <a:pt x="43" y="165"/>
                </a:lnTo>
                <a:lnTo>
                  <a:pt x="52" y="171"/>
                </a:lnTo>
                <a:lnTo>
                  <a:pt x="58" y="173"/>
                </a:lnTo>
                <a:lnTo>
                  <a:pt x="64" y="174"/>
                </a:lnTo>
                <a:lnTo>
                  <a:pt x="71" y="174"/>
                </a:lnTo>
                <a:lnTo>
                  <a:pt x="74" y="173"/>
                </a:lnTo>
                <a:lnTo>
                  <a:pt x="77" y="171"/>
                </a:lnTo>
                <a:lnTo>
                  <a:pt x="87" y="162"/>
                </a:lnTo>
                <a:lnTo>
                  <a:pt x="106" y="148"/>
                </a:lnTo>
                <a:lnTo>
                  <a:pt x="100" y="158"/>
                </a:lnTo>
                <a:lnTo>
                  <a:pt x="103" y="160"/>
                </a:lnTo>
                <a:lnTo>
                  <a:pt x="124" y="172"/>
                </a:lnTo>
                <a:lnTo>
                  <a:pt x="138" y="177"/>
                </a:lnTo>
                <a:lnTo>
                  <a:pt x="150" y="182"/>
                </a:lnTo>
                <a:lnTo>
                  <a:pt x="148" y="177"/>
                </a:lnTo>
                <a:lnTo>
                  <a:pt x="146" y="171"/>
                </a:lnTo>
                <a:lnTo>
                  <a:pt x="145" y="163"/>
                </a:lnTo>
                <a:lnTo>
                  <a:pt x="146" y="157"/>
                </a:lnTo>
                <a:lnTo>
                  <a:pt x="147" y="149"/>
                </a:lnTo>
                <a:lnTo>
                  <a:pt x="151" y="141"/>
                </a:lnTo>
                <a:lnTo>
                  <a:pt x="158" y="134"/>
                </a:lnTo>
                <a:lnTo>
                  <a:pt x="166" y="127"/>
                </a:lnTo>
                <a:lnTo>
                  <a:pt x="162" y="131"/>
                </a:lnTo>
                <a:lnTo>
                  <a:pt x="158" y="136"/>
                </a:lnTo>
                <a:lnTo>
                  <a:pt x="155" y="144"/>
                </a:lnTo>
                <a:lnTo>
                  <a:pt x="152" y="152"/>
                </a:lnTo>
                <a:lnTo>
                  <a:pt x="151" y="157"/>
                </a:lnTo>
                <a:lnTo>
                  <a:pt x="152" y="162"/>
                </a:lnTo>
                <a:lnTo>
                  <a:pt x="153" y="167"/>
                </a:lnTo>
                <a:lnTo>
                  <a:pt x="156" y="173"/>
                </a:lnTo>
                <a:lnTo>
                  <a:pt x="159" y="179"/>
                </a:lnTo>
                <a:lnTo>
                  <a:pt x="163" y="185"/>
                </a:lnTo>
                <a:lnTo>
                  <a:pt x="164" y="187"/>
                </a:lnTo>
                <a:lnTo>
                  <a:pt x="164" y="192"/>
                </a:lnTo>
                <a:lnTo>
                  <a:pt x="163" y="198"/>
                </a:lnTo>
                <a:lnTo>
                  <a:pt x="160" y="206"/>
                </a:lnTo>
                <a:lnTo>
                  <a:pt x="157" y="213"/>
                </a:lnTo>
                <a:lnTo>
                  <a:pt x="156" y="215"/>
                </a:lnTo>
                <a:lnTo>
                  <a:pt x="156" y="218"/>
                </a:lnTo>
                <a:lnTo>
                  <a:pt x="156" y="220"/>
                </a:lnTo>
                <a:lnTo>
                  <a:pt x="156" y="222"/>
                </a:lnTo>
                <a:lnTo>
                  <a:pt x="159" y="226"/>
                </a:lnTo>
                <a:lnTo>
                  <a:pt x="164" y="231"/>
                </a:lnTo>
                <a:lnTo>
                  <a:pt x="169" y="233"/>
                </a:lnTo>
                <a:lnTo>
                  <a:pt x="174" y="232"/>
                </a:lnTo>
                <a:lnTo>
                  <a:pt x="179" y="230"/>
                </a:lnTo>
                <a:lnTo>
                  <a:pt x="187" y="224"/>
                </a:lnTo>
                <a:lnTo>
                  <a:pt x="194" y="218"/>
                </a:lnTo>
                <a:lnTo>
                  <a:pt x="201" y="212"/>
                </a:lnTo>
                <a:lnTo>
                  <a:pt x="211" y="201"/>
                </a:lnTo>
                <a:lnTo>
                  <a:pt x="216" y="196"/>
                </a:lnTo>
                <a:lnTo>
                  <a:pt x="221" y="193"/>
                </a:lnTo>
                <a:lnTo>
                  <a:pt x="232" y="188"/>
                </a:lnTo>
                <a:lnTo>
                  <a:pt x="238" y="184"/>
                </a:lnTo>
                <a:lnTo>
                  <a:pt x="247" y="177"/>
                </a:lnTo>
                <a:lnTo>
                  <a:pt x="254" y="169"/>
                </a:lnTo>
                <a:lnTo>
                  <a:pt x="257" y="165"/>
                </a:lnTo>
                <a:lnTo>
                  <a:pt x="259" y="161"/>
                </a:lnTo>
                <a:close/>
              </a:path>
            </a:pathLst>
          </a:custGeom>
          <a:solidFill>
            <a:srgbClr val="D10505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7" name="Freeform 32"/>
          <p:cNvSpPr>
            <a:spLocks/>
          </p:cNvSpPr>
          <p:nvPr/>
        </p:nvSpPr>
        <p:spPr bwMode="auto">
          <a:xfrm rot="950661">
            <a:off x="1469336" y="6144437"/>
            <a:ext cx="188912" cy="246063"/>
          </a:xfrm>
          <a:custGeom>
            <a:avLst/>
            <a:gdLst>
              <a:gd name="T0" fmla="*/ 2147483647 w 166"/>
              <a:gd name="T1" fmla="*/ 2147483647 h 204"/>
              <a:gd name="T2" fmla="*/ 2147483647 w 166"/>
              <a:gd name="T3" fmla="*/ 2147483647 h 204"/>
              <a:gd name="T4" fmla="*/ 2147483647 w 166"/>
              <a:gd name="T5" fmla="*/ 2147483647 h 204"/>
              <a:gd name="T6" fmla="*/ 2147483647 w 166"/>
              <a:gd name="T7" fmla="*/ 2147483647 h 204"/>
              <a:gd name="T8" fmla="*/ 2147483647 w 166"/>
              <a:gd name="T9" fmla="*/ 2147483647 h 204"/>
              <a:gd name="T10" fmla="*/ 2147483647 w 166"/>
              <a:gd name="T11" fmla="*/ 2147483647 h 204"/>
              <a:gd name="T12" fmla="*/ 2147483647 w 166"/>
              <a:gd name="T13" fmla="*/ 2147483647 h 204"/>
              <a:gd name="T14" fmla="*/ 2147483647 w 166"/>
              <a:gd name="T15" fmla="*/ 2147483647 h 204"/>
              <a:gd name="T16" fmla="*/ 2147483647 w 166"/>
              <a:gd name="T17" fmla="*/ 2147483647 h 204"/>
              <a:gd name="T18" fmla="*/ 2147483647 w 166"/>
              <a:gd name="T19" fmla="*/ 2147483647 h 204"/>
              <a:gd name="T20" fmla="*/ 2147483647 w 166"/>
              <a:gd name="T21" fmla="*/ 2147483647 h 204"/>
              <a:gd name="T22" fmla="*/ 2147483647 w 166"/>
              <a:gd name="T23" fmla="*/ 2147483647 h 204"/>
              <a:gd name="T24" fmla="*/ 2147483647 w 166"/>
              <a:gd name="T25" fmla="*/ 2147483647 h 204"/>
              <a:gd name="T26" fmla="*/ 2147483647 w 166"/>
              <a:gd name="T27" fmla="*/ 2147483647 h 204"/>
              <a:gd name="T28" fmla="*/ 2147483647 w 166"/>
              <a:gd name="T29" fmla="*/ 2147483647 h 204"/>
              <a:gd name="T30" fmla="*/ 2147483647 w 166"/>
              <a:gd name="T31" fmla="*/ 2147483647 h 204"/>
              <a:gd name="T32" fmla="*/ 2147483647 w 166"/>
              <a:gd name="T33" fmla="*/ 2147483647 h 204"/>
              <a:gd name="T34" fmla="*/ 2147483647 w 166"/>
              <a:gd name="T35" fmla="*/ 2147483647 h 204"/>
              <a:gd name="T36" fmla="*/ 2147483647 w 166"/>
              <a:gd name="T37" fmla="*/ 2147483647 h 204"/>
              <a:gd name="T38" fmla="*/ 2147483647 w 166"/>
              <a:gd name="T39" fmla="*/ 2147483647 h 204"/>
              <a:gd name="T40" fmla="*/ 2147483647 w 166"/>
              <a:gd name="T41" fmla="*/ 2147483647 h 204"/>
              <a:gd name="T42" fmla="*/ 2147483647 w 166"/>
              <a:gd name="T43" fmla="*/ 2147483647 h 204"/>
              <a:gd name="T44" fmla="*/ 2147483647 w 166"/>
              <a:gd name="T45" fmla="*/ 2147483647 h 204"/>
              <a:gd name="T46" fmla="*/ 2147483647 w 166"/>
              <a:gd name="T47" fmla="*/ 2147483647 h 204"/>
              <a:gd name="T48" fmla="*/ 2147483647 w 166"/>
              <a:gd name="T49" fmla="*/ 2147483647 h 204"/>
              <a:gd name="T50" fmla="*/ 2147483647 w 166"/>
              <a:gd name="T51" fmla="*/ 2147483647 h 204"/>
              <a:gd name="T52" fmla="*/ 2147483647 w 166"/>
              <a:gd name="T53" fmla="*/ 2147483647 h 204"/>
              <a:gd name="T54" fmla="*/ 2147483647 w 166"/>
              <a:gd name="T55" fmla="*/ 2147483647 h 204"/>
              <a:gd name="T56" fmla="*/ 2147483647 w 166"/>
              <a:gd name="T57" fmla="*/ 2147483647 h 204"/>
              <a:gd name="T58" fmla="*/ 2147483647 w 166"/>
              <a:gd name="T59" fmla="*/ 2147483647 h 204"/>
              <a:gd name="T60" fmla="*/ 2147483647 w 166"/>
              <a:gd name="T61" fmla="*/ 2147483647 h 204"/>
              <a:gd name="T62" fmla="*/ 2147483647 w 166"/>
              <a:gd name="T63" fmla="*/ 2147483647 h 204"/>
              <a:gd name="T64" fmla="*/ 2147483647 w 166"/>
              <a:gd name="T65" fmla="*/ 2147483647 h 204"/>
              <a:gd name="T66" fmla="*/ 2147483647 w 166"/>
              <a:gd name="T67" fmla="*/ 2147483647 h 204"/>
              <a:gd name="T68" fmla="*/ 2147483647 w 166"/>
              <a:gd name="T69" fmla="*/ 2147483647 h 204"/>
              <a:gd name="T70" fmla="*/ 2147483647 w 166"/>
              <a:gd name="T71" fmla="*/ 2147483647 h 204"/>
              <a:gd name="T72" fmla="*/ 2147483647 w 166"/>
              <a:gd name="T73" fmla="*/ 2147483647 h 204"/>
              <a:gd name="T74" fmla="*/ 2147483647 w 166"/>
              <a:gd name="T75" fmla="*/ 2147483647 h 204"/>
              <a:gd name="T76" fmla="*/ 2147483647 w 166"/>
              <a:gd name="T77" fmla="*/ 2147483647 h 204"/>
              <a:gd name="T78" fmla="*/ 2147483647 w 166"/>
              <a:gd name="T79" fmla="*/ 2147483647 h 204"/>
              <a:gd name="T80" fmla="*/ 2147483647 w 166"/>
              <a:gd name="T81" fmla="*/ 2147483647 h 204"/>
              <a:gd name="T82" fmla="*/ 2147483647 w 166"/>
              <a:gd name="T83" fmla="*/ 2147483647 h 204"/>
              <a:gd name="T84" fmla="*/ 2147483647 w 166"/>
              <a:gd name="T85" fmla="*/ 2147483647 h 204"/>
              <a:gd name="T86" fmla="*/ 2147483647 w 166"/>
              <a:gd name="T87" fmla="*/ 2147483647 h 204"/>
              <a:gd name="T88" fmla="*/ 2147483647 w 166"/>
              <a:gd name="T89" fmla="*/ 2147483647 h 204"/>
              <a:gd name="T90" fmla="*/ 2147483647 w 166"/>
              <a:gd name="T91" fmla="*/ 2147483647 h 204"/>
              <a:gd name="T92" fmla="*/ 2147483647 w 166"/>
              <a:gd name="T93" fmla="*/ 2147483647 h 204"/>
              <a:gd name="T94" fmla="*/ 2147483647 w 166"/>
              <a:gd name="T95" fmla="*/ 2147483647 h 204"/>
              <a:gd name="T96" fmla="*/ 2147483647 w 166"/>
              <a:gd name="T97" fmla="*/ 2147483647 h 204"/>
              <a:gd name="T98" fmla="*/ 2147483647 w 166"/>
              <a:gd name="T99" fmla="*/ 2147483647 h 204"/>
              <a:gd name="T100" fmla="*/ 2147483647 w 166"/>
              <a:gd name="T101" fmla="*/ 2147483647 h 204"/>
              <a:gd name="T102" fmla="*/ 2147483647 w 166"/>
              <a:gd name="T103" fmla="*/ 2147483647 h 204"/>
              <a:gd name="T104" fmla="*/ 2147483647 w 166"/>
              <a:gd name="T105" fmla="*/ 2147483647 h 204"/>
              <a:gd name="T106" fmla="*/ 2147483647 w 166"/>
              <a:gd name="T107" fmla="*/ 2147483647 h 204"/>
              <a:gd name="T108" fmla="*/ 2147483647 w 166"/>
              <a:gd name="T109" fmla="*/ 2147483647 h 204"/>
              <a:gd name="T110" fmla="*/ 2147483647 w 166"/>
              <a:gd name="T111" fmla="*/ 2147483647 h 204"/>
              <a:gd name="T112" fmla="*/ 2147483647 w 166"/>
              <a:gd name="T113" fmla="*/ 2147483647 h 204"/>
              <a:gd name="T114" fmla="*/ 2147483647 w 166"/>
              <a:gd name="T115" fmla="*/ 2147483647 h 204"/>
              <a:gd name="T116" fmla="*/ 2147483647 w 166"/>
              <a:gd name="T117" fmla="*/ 2147483647 h 204"/>
              <a:gd name="T118" fmla="*/ 2147483647 w 166"/>
              <a:gd name="T119" fmla="*/ 2147483647 h 204"/>
              <a:gd name="T120" fmla="*/ 2147483647 w 166"/>
              <a:gd name="T121" fmla="*/ 2147483647 h 2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6"/>
              <a:gd name="T184" fmla="*/ 0 h 204"/>
              <a:gd name="T185" fmla="*/ 166 w 166"/>
              <a:gd name="T186" fmla="*/ 204 h 2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6" h="204">
                <a:moveTo>
                  <a:pt x="155" y="4"/>
                </a:moveTo>
                <a:lnTo>
                  <a:pt x="155" y="4"/>
                </a:lnTo>
                <a:lnTo>
                  <a:pt x="158" y="9"/>
                </a:lnTo>
                <a:lnTo>
                  <a:pt x="161" y="14"/>
                </a:lnTo>
                <a:lnTo>
                  <a:pt x="166" y="22"/>
                </a:lnTo>
                <a:lnTo>
                  <a:pt x="163" y="22"/>
                </a:lnTo>
                <a:lnTo>
                  <a:pt x="161" y="23"/>
                </a:lnTo>
                <a:lnTo>
                  <a:pt x="157" y="31"/>
                </a:lnTo>
                <a:lnTo>
                  <a:pt x="156" y="35"/>
                </a:lnTo>
                <a:lnTo>
                  <a:pt x="156" y="40"/>
                </a:lnTo>
                <a:lnTo>
                  <a:pt x="157" y="42"/>
                </a:lnTo>
                <a:lnTo>
                  <a:pt x="158" y="44"/>
                </a:lnTo>
                <a:lnTo>
                  <a:pt x="160" y="49"/>
                </a:lnTo>
                <a:lnTo>
                  <a:pt x="162" y="57"/>
                </a:lnTo>
                <a:lnTo>
                  <a:pt x="163" y="65"/>
                </a:lnTo>
                <a:lnTo>
                  <a:pt x="161" y="72"/>
                </a:lnTo>
                <a:lnTo>
                  <a:pt x="159" y="80"/>
                </a:lnTo>
                <a:lnTo>
                  <a:pt x="160" y="95"/>
                </a:lnTo>
                <a:lnTo>
                  <a:pt x="160" y="102"/>
                </a:lnTo>
                <a:lnTo>
                  <a:pt x="159" y="110"/>
                </a:lnTo>
                <a:lnTo>
                  <a:pt x="156" y="118"/>
                </a:lnTo>
                <a:lnTo>
                  <a:pt x="151" y="124"/>
                </a:lnTo>
                <a:lnTo>
                  <a:pt x="145" y="130"/>
                </a:lnTo>
                <a:lnTo>
                  <a:pt x="139" y="138"/>
                </a:lnTo>
                <a:lnTo>
                  <a:pt x="134" y="143"/>
                </a:lnTo>
                <a:lnTo>
                  <a:pt x="131" y="149"/>
                </a:lnTo>
                <a:lnTo>
                  <a:pt x="130" y="153"/>
                </a:lnTo>
                <a:lnTo>
                  <a:pt x="130" y="158"/>
                </a:lnTo>
                <a:lnTo>
                  <a:pt x="128" y="164"/>
                </a:lnTo>
                <a:lnTo>
                  <a:pt x="127" y="166"/>
                </a:lnTo>
                <a:lnTo>
                  <a:pt x="124" y="167"/>
                </a:lnTo>
                <a:lnTo>
                  <a:pt x="130" y="177"/>
                </a:lnTo>
                <a:lnTo>
                  <a:pt x="132" y="181"/>
                </a:lnTo>
                <a:lnTo>
                  <a:pt x="135" y="186"/>
                </a:lnTo>
                <a:lnTo>
                  <a:pt x="138" y="189"/>
                </a:lnTo>
                <a:lnTo>
                  <a:pt x="143" y="193"/>
                </a:lnTo>
                <a:lnTo>
                  <a:pt x="148" y="194"/>
                </a:lnTo>
                <a:lnTo>
                  <a:pt x="155" y="194"/>
                </a:lnTo>
                <a:lnTo>
                  <a:pt x="150" y="196"/>
                </a:lnTo>
                <a:lnTo>
                  <a:pt x="145" y="197"/>
                </a:lnTo>
                <a:lnTo>
                  <a:pt x="139" y="198"/>
                </a:lnTo>
                <a:lnTo>
                  <a:pt x="134" y="198"/>
                </a:lnTo>
                <a:lnTo>
                  <a:pt x="134" y="197"/>
                </a:lnTo>
                <a:lnTo>
                  <a:pt x="135" y="196"/>
                </a:lnTo>
                <a:lnTo>
                  <a:pt x="138" y="194"/>
                </a:lnTo>
                <a:lnTo>
                  <a:pt x="135" y="191"/>
                </a:lnTo>
                <a:lnTo>
                  <a:pt x="132" y="186"/>
                </a:lnTo>
                <a:lnTo>
                  <a:pt x="129" y="182"/>
                </a:lnTo>
                <a:lnTo>
                  <a:pt x="124" y="179"/>
                </a:lnTo>
                <a:lnTo>
                  <a:pt x="122" y="173"/>
                </a:lnTo>
                <a:lnTo>
                  <a:pt x="120" y="168"/>
                </a:lnTo>
                <a:lnTo>
                  <a:pt x="117" y="165"/>
                </a:lnTo>
                <a:lnTo>
                  <a:pt x="114" y="160"/>
                </a:lnTo>
                <a:lnTo>
                  <a:pt x="111" y="160"/>
                </a:lnTo>
                <a:lnTo>
                  <a:pt x="110" y="165"/>
                </a:lnTo>
                <a:lnTo>
                  <a:pt x="108" y="169"/>
                </a:lnTo>
                <a:lnTo>
                  <a:pt x="105" y="172"/>
                </a:lnTo>
                <a:lnTo>
                  <a:pt x="101" y="174"/>
                </a:lnTo>
                <a:lnTo>
                  <a:pt x="103" y="180"/>
                </a:lnTo>
                <a:lnTo>
                  <a:pt x="104" y="185"/>
                </a:lnTo>
                <a:lnTo>
                  <a:pt x="105" y="191"/>
                </a:lnTo>
                <a:lnTo>
                  <a:pt x="107" y="195"/>
                </a:lnTo>
                <a:lnTo>
                  <a:pt x="111" y="197"/>
                </a:lnTo>
                <a:lnTo>
                  <a:pt x="115" y="198"/>
                </a:lnTo>
                <a:lnTo>
                  <a:pt x="119" y="199"/>
                </a:lnTo>
                <a:lnTo>
                  <a:pt x="122" y="201"/>
                </a:lnTo>
                <a:lnTo>
                  <a:pt x="102" y="204"/>
                </a:lnTo>
                <a:lnTo>
                  <a:pt x="102" y="203"/>
                </a:lnTo>
                <a:lnTo>
                  <a:pt x="103" y="201"/>
                </a:lnTo>
                <a:lnTo>
                  <a:pt x="104" y="200"/>
                </a:lnTo>
                <a:lnTo>
                  <a:pt x="105" y="198"/>
                </a:lnTo>
                <a:lnTo>
                  <a:pt x="104" y="194"/>
                </a:lnTo>
                <a:lnTo>
                  <a:pt x="102" y="189"/>
                </a:lnTo>
                <a:lnTo>
                  <a:pt x="98" y="180"/>
                </a:lnTo>
                <a:lnTo>
                  <a:pt x="94" y="171"/>
                </a:lnTo>
                <a:lnTo>
                  <a:pt x="92" y="166"/>
                </a:lnTo>
                <a:lnTo>
                  <a:pt x="89" y="161"/>
                </a:lnTo>
                <a:lnTo>
                  <a:pt x="86" y="158"/>
                </a:lnTo>
                <a:lnTo>
                  <a:pt x="82" y="156"/>
                </a:lnTo>
                <a:lnTo>
                  <a:pt x="74" y="154"/>
                </a:lnTo>
                <a:lnTo>
                  <a:pt x="65" y="151"/>
                </a:lnTo>
                <a:lnTo>
                  <a:pt x="62" y="149"/>
                </a:lnTo>
                <a:lnTo>
                  <a:pt x="60" y="146"/>
                </a:lnTo>
                <a:lnTo>
                  <a:pt x="58" y="147"/>
                </a:lnTo>
                <a:lnTo>
                  <a:pt x="55" y="147"/>
                </a:lnTo>
                <a:lnTo>
                  <a:pt x="51" y="144"/>
                </a:lnTo>
                <a:lnTo>
                  <a:pt x="47" y="140"/>
                </a:lnTo>
                <a:lnTo>
                  <a:pt x="41" y="131"/>
                </a:lnTo>
                <a:lnTo>
                  <a:pt x="34" y="122"/>
                </a:lnTo>
                <a:lnTo>
                  <a:pt x="31" y="117"/>
                </a:lnTo>
                <a:lnTo>
                  <a:pt x="27" y="114"/>
                </a:lnTo>
                <a:lnTo>
                  <a:pt x="26" y="107"/>
                </a:lnTo>
                <a:lnTo>
                  <a:pt x="22" y="106"/>
                </a:lnTo>
                <a:lnTo>
                  <a:pt x="19" y="103"/>
                </a:lnTo>
                <a:lnTo>
                  <a:pt x="17" y="100"/>
                </a:lnTo>
                <a:lnTo>
                  <a:pt x="15" y="95"/>
                </a:lnTo>
                <a:lnTo>
                  <a:pt x="13" y="86"/>
                </a:lnTo>
                <a:lnTo>
                  <a:pt x="12" y="81"/>
                </a:lnTo>
                <a:lnTo>
                  <a:pt x="10" y="76"/>
                </a:lnTo>
                <a:lnTo>
                  <a:pt x="7" y="72"/>
                </a:lnTo>
                <a:lnTo>
                  <a:pt x="3" y="69"/>
                </a:lnTo>
                <a:lnTo>
                  <a:pt x="1" y="66"/>
                </a:lnTo>
                <a:lnTo>
                  <a:pt x="0" y="64"/>
                </a:lnTo>
                <a:lnTo>
                  <a:pt x="1" y="62"/>
                </a:lnTo>
                <a:lnTo>
                  <a:pt x="4" y="60"/>
                </a:lnTo>
                <a:lnTo>
                  <a:pt x="7" y="60"/>
                </a:lnTo>
                <a:lnTo>
                  <a:pt x="10" y="60"/>
                </a:lnTo>
                <a:lnTo>
                  <a:pt x="13" y="62"/>
                </a:lnTo>
                <a:lnTo>
                  <a:pt x="18" y="64"/>
                </a:lnTo>
                <a:lnTo>
                  <a:pt x="20" y="65"/>
                </a:lnTo>
                <a:lnTo>
                  <a:pt x="23" y="64"/>
                </a:lnTo>
                <a:lnTo>
                  <a:pt x="25" y="65"/>
                </a:lnTo>
                <a:lnTo>
                  <a:pt x="26" y="66"/>
                </a:lnTo>
                <a:lnTo>
                  <a:pt x="28" y="68"/>
                </a:lnTo>
                <a:lnTo>
                  <a:pt x="32" y="68"/>
                </a:lnTo>
                <a:lnTo>
                  <a:pt x="36" y="69"/>
                </a:lnTo>
                <a:lnTo>
                  <a:pt x="42" y="71"/>
                </a:lnTo>
                <a:lnTo>
                  <a:pt x="47" y="76"/>
                </a:lnTo>
                <a:lnTo>
                  <a:pt x="52" y="79"/>
                </a:lnTo>
                <a:lnTo>
                  <a:pt x="67" y="72"/>
                </a:lnTo>
                <a:lnTo>
                  <a:pt x="83" y="66"/>
                </a:lnTo>
                <a:lnTo>
                  <a:pt x="112" y="55"/>
                </a:lnTo>
                <a:lnTo>
                  <a:pt x="114" y="54"/>
                </a:lnTo>
                <a:lnTo>
                  <a:pt x="116" y="52"/>
                </a:lnTo>
                <a:lnTo>
                  <a:pt x="119" y="45"/>
                </a:lnTo>
                <a:lnTo>
                  <a:pt x="124" y="32"/>
                </a:lnTo>
                <a:lnTo>
                  <a:pt x="129" y="22"/>
                </a:lnTo>
                <a:lnTo>
                  <a:pt x="133" y="10"/>
                </a:lnTo>
                <a:lnTo>
                  <a:pt x="130" y="7"/>
                </a:lnTo>
                <a:lnTo>
                  <a:pt x="130" y="5"/>
                </a:lnTo>
                <a:lnTo>
                  <a:pt x="130" y="2"/>
                </a:lnTo>
                <a:lnTo>
                  <a:pt x="132" y="1"/>
                </a:lnTo>
                <a:lnTo>
                  <a:pt x="133" y="1"/>
                </a:lnTo>
                <a:lnTo>
                  <a:pt x="137" y="3"/>
                </a:lnTo>
                <a:lnTo>
                  <a:pt x="138" y="1"/>
                </a:lnTo>
                <a:lnTo>
                  <a:pt x="140" y="0"/>
                </a:lnTo>
                <a:lnTo>
                  <a:pt x="141" y="0"/>
                </a:lnTo>
                <a:lnTo>
                  <a:pt x="142" y="1"/>
                </a:lnTo>
                <a:lnTo>
                  <a:pt x="146" y="2"/>
                </a:lnTo>
                <a:lnTo>
                  <a:pt x="148" y="3"/>
                </a:lnTo>
                <a:lnTo>
                  <a:pt x="150" y="2"/>
                </a:lnTo>
                <a:lnTo>
                  <a:pt x="151" y="5"/>
                </a:lnTo>
                <a:lnTo>
                  <a:pt x="152" y="5"/>
                </a:lnTo>
                <a:lnTo>
                  <a:pt x="153" y="4"/>
                </a:lnTo>
                <a:lnTo>
                  <a:pt x="155" y="4"/>
                </a:lnTo>
                <a:close/>
              </a:path>
            </a:pathLst>
          </a:custGeom>
          <a:solidFill>
            <a:srgbClr val="72B3E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8" name="Freeform 32"/>
          <p:cNvSpPr>
            <a:spLocks/>
          </p:cNvSpPr>
          <p:nvPr/>
        </p:nvSpPr>
        <p:spPr bwMode="auto">
          <a:xfrm rot="950661">
            <a:off x="2191648" y="6144437"/>
            <a:ext cx="190500" cy="246063"/>
          </a:xfrm>
          <a:custGeom>
            <a:avLst/>
            <a:gdLst>
              <a:gd name="T0" fmla="*/ 2147483647 w 166"/>
              <a:gd name="T1" fmla="*/ 2147483647 h 204"/>
              <a:gd name="T2" fmla="*/ 2147483647 w 166"/>
              <a:gd name="T3" fmla="*/ 2147483647 h 204"/>
              <a:gd name="T4" fmla="*/ 2147483647 w 166"/>
              <a:gd name="T5" fmla="*/ 2147483647 h 204"/>
              <a:gd name="T6" fmla="*/ 2147483647 w 166"/>
              <a:gd name="T7" fmla="*/ 2147483647 h 204"/>
              <a:gd name="T8" fmla="*/ 2147483647 w 166"/>
              <a:gd name="T9" fmla="*/ 2147483647 h 204"/>
              <a:gd name="T10" fmla="*/ 2147483647 w 166"/>
              <a:gd name="T11" fmla="*/ 2147483647 h 204"/>
              <a:gd name="T12" fmla="*/ 2147483647 w 166"/>
              <a:gd name="T13" fmla="*/ 2147483647 h 204"/>
              <a:gd name="T14" fmla="*/ 2147483647 w 166"/>
              <a:gd name="T15" fmla="*/ 2147483647 h 204"/>
              <a:gd name="T16" fmla="*/ 2147483647 w 166"/>
              <a:gd name="T17" fmla="*/ 2147483647 h 204"/>
              <a:gd name="T18" fmla="*/ 2147483647 w 166"/>
              <a:gd name="T19" fmla="*/ 2147483647 h 204"/>
              <a:gd name="T20" fmla="*/ 2147483647 w 166"/>
              <a:gd name="T21" fmla="*/ 2147483647 h 204"/>
              <a:gd name="T22" fmla="*/ 2147483647 w 166"/>
              <a:gd name="T23" fmla="*/ 2147483647 h 204"/>
              <a:gd name="T24" fmla="*/ 2147483647 w 166"/>
              <a:gd name="T25" fmla="*/ 2147483647 h 204"/>
              <a:gd name="T26" fmla="*/ 2147483647 w 166"/>
              <a:gd name="T27" fmla="*/ 2147483647 h 204"/>
              <a:gd name="T28" fmla="*/ 2147483647 w 166"/>
              <a:gd name="T29" fmla="*/ 2147483647 h 204"/>
              <a:gd name="T30" fmla="*/ 2147483647 w 166"/>
              <a:gd name="T31" fmla="*/ 2147483647 h 204"/>
              <a:gd name="T32" fmla="*/ 2147483647 w 166"/>
              <a:gd name="T33" fmla="*/ 2147483647 h 204"/>
              <a:gd name="T34" fmla="*/ 2147483647 w 166"/>
              <a:gd name="T35" fmla="*/ 2147483647 h 204"/>
              <a:gd name="T36" fmla="*/ 2147483647 w 166"/>
              <a:gd name="T37" fmla="*/ 2147483647 h 204"/>
              <a:gd name="T38" fmla="*/ 2147483647 w 166"/>
              <a:gd name="T39" fmla="*/ 2147483647 h 204"/>
              <a:gd name="T40" fmla="*/ 2147483647 w 166"/>
              <a:gd name="T41" fmla="*/ 2147483647 h 204"/>
              <a:gd name="T42" fmla="*/ 2147483647 w 166"/>
              <a:gd name="T43" fmla="*/ 2147483647 h 204"/>
              <a:gd name="T44" fmla="*/ 2147483647 w 166"/>
              <a:gd name="T45" fmla="*/ 2147483647 h 204"/>
              <a:gd name="T46" fmla="*/ 2147483647 w 166"/>
              <a:gd name="T47" fmla="*/ 2147483647 h 204"/>
              <a:gd name="T48" fmla="*/ 2147483647 w 166"/>
              <a:gd name="T49" fmla="*/ 2147483647 h 204"/>
              <a:gd name="T50" fmla="*/ 2147483647 w 166"/>
              <a:gd name="T51" fmla="*/ 2147483647 h 204"/>
              <a:gd name="T52" fmla="*/ 2147483647 w 166"/>
              <a:gd name="T53" fmla="*/ 2147483647 h 204"/>
              <a:gd name="T54" fmla="*/ 2147483647 w 166"/>
              <a:gd name="T55" fmla="*/ 2147483647 h 204"/>
              <a:gd name="T56" fmla="*/ 2147483647 w 166"/>
              <a:gd name="T57" fmla="*/ 2147483647 h 204"/>
              <a:gd name="T58" fmla="*/ 2147483647 w 166"/>
              <a:gd name="T59" fmla="*/ 2147483647 h 204"/>
              <a:gd name="T60" fmla="*/ 2147483647 w 166"/>
              <a:gd name="T61" fmla="*/ 2147483647 h 204"/>
              <a:gd name="T62" fmla="*/ 2147483647 w 166"/>
              <a:gd name="T63" fmla="*/ 2147483647 h 204"/>
              <a:gd name="T64" fmla="*/ 2147483647 w 166"/>
              <a:gd name="T65" fmla="*/ 2147483647 h 204"/>
              <a:gd name="T66" fmla="*/ 2147483647 w 166"/>
              <a:gd name="T67" fmla="*/ 2147483647 h 204"/>
              <a:gd name="T68" fmla="*/ 2147483647 w 166"/>
              <a:gd name="T69" fmla="*/ 2147483647 h 204"/>
              <a:gd name="T70" fmla="*/ 2147483647 w 166"/>
              <a:gd name="T71" fmla="*/ 2147483647 h 204"/>
              <a:gd name="T72" fmla="*/ 2147483647 w 166"/>
              <a:gd name="T73" fmla="*/ 2147483647 h 204"/>
              <a:gd name="T74" fmla="*/ 2147483647 w 166"/>
              <a:gd name="T75" fmla="*/ 2147483647 h 204"/>
              <a:gd name="T76" fmla="*/ 2147483647 w 166"/>
              <a:gd name="T77" fmla="*/ 2147483647 h 204"/>
              <a:gd name="T78" fmla="*/ 2147483647 w 166"/>
              <a:gd name="T79" fmla="*/ 2147483647 h 204"/>
              <a:gd name="T80" fmla="*/ 2147483647 w 166"/>
              <a:gd name="T81" fmla="*/ 2147483647 h 204"/>
              <a:gd name="T82" fmla="*/ 2147483647 w 166"/>
              <a:gd name="T83" fmla="*/ 2147483647 h 204"/>
              <a:gd name="T84" fmla="*/ 2147483647 w 166"/>
              <a:gd name="T85" fmla="*/ 2147483647 h 204"/>
              <a:gd name="T86" fmla="*/ 2147483647 w 166"/>
              <a:gd name="T87" fmla="*/ 2147483647 h 204"/>
              <a:gd name="T88" fmla="*/ 2147483647 w 166"/>
              <a:gd name="T89" fmla="*/ 2147483647 h 204"/>
              <a:gd name="T90" fmla="*/ 2147483647 w 166"/>
              <a:gd name="T91" fmla="*/ 2147483647 h 204"/>
              <a:gd name="T92" fmla="*/ 2147483647 w 166"/>
              <a:gd name="T93" fmla="*/ 2147483647 h 204"/>
              <a:gd name="T94" fmla="*/ 2147483647 w 166"/>
              <a:gd name="T95" fmla="*/ 2147483647 h 204"/>
              <a:gd name="T96" fmla="*/ 2147483647 w 166"/>
              <a:gd name="T97" fmla="*/ 2147483647 h 204"/>
              <a:gd name="T98" fmla="*/ 2147483647 w 166"/>
              <a:gd name="T99" fmla="*/ 2147483647 h 204"/>
              <a:gd name="T100" fmla="*/ 2147483647 w 166"/>
              <a:gd name="T101" fmla="*/ 2147483647 h 204"/>
              <a:gd name="T102" fmla="*/ 2147483647 w 166"/>
              <a:gd name="T103" fmla="*/ 2147483647 h 204"/>
              <a:gd name="T104" fmla="*/ 2147483647 w 166"/>
              <a:gd name="T105" fmla="*/ 2147483647 h 204"/>
              <a:gd name="T106" fmla="*/ 2147483647 w 166"/>
              <a:gd name="T107" fmla="*/ 2147483647 h 204"/>
              <a:gd name="T108" fmla="*/ 2147483647 w 166"/>
              <a:gd name="T109" fmla="*/ 2147483647 h 204"/>
              <a:gd name="T110" fmla="*/ 2147483647 w 166"/>
              <a:gd name="T111" fmla="*/ 2147483647 h 204"/>
              <a:gd name="T112" fmla="*/ 2147483647 w 166"/>
              <a:gd name="T113" fmla="*/ 2147483647 h 204"/>
              <a:gd name="T114" fmla="*/ 2147483647 w 166"/>
              <a:gd name="T115" fmla="*/ 2147483647 h 204"/>
              <a:gd name="T116" fmla="*/ 2147483647 w 166"/>
              <a:gd name="T117" fmla="*/ 2147483647 h 204"/>
              <a:gd name="T118" fmla="*/ 2147483647 w 166"/>
              <a:gd name="T119" fmla="*/ 2147483647 h 204"/>
              <a:gd name="T120" fmla="*/ 2147483647 w 166"/>
              <a:gd name="T121" fmla="*/ 2147483647 h 2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6"/>
              <a:gd name="T184" fmla="*/ 0 h 204"/>
              <a:gd name="T185" fmla="*/ 166 w 166"/>
              <a:gd name="T186" fmla="*/ 204 h 2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6" h="204">
                <a:moveTo>
                  <a:pt x="155" y="4"/>
                </a:moveTo>
                <a:lnTo>
                  <a:pt x="155" y="4"/>
                </a:lnTo>
                <a:lnTo>
                  <a:pt x="158" y="9"/>
                </a:lnTo>
                <a:lnTo>
                  <a:pt x="161" y="14"/>
                </a:lnTo>
                <a:lnTo>
                  <a:pt x="166" y="22"/>
                </a:lnTo>
                <a:lnTo>
                  <a:pt x="163" y="22"/>
                </a:lnTo>
                <a:lnTo>
                  <a:pt x="161" y="23"/>
                </a:lnTo>
                <a:lnTo>
                  <a:pt x="157" y="31"/>
                </a:lnTo>
                <a:lnTo>
                  <a:pt x="156" y="35"/>
                </a:lnTo>
                <a:lnTo>
                  <a:pt x="156" y="40"/>
                </a:lnTo>
                <a:lnTo>
                  <a:pt x="157" y="42"/>
                </a:lnTo>
                <a:lnTo>
                  <a:pt x="158" y="44"/>
                </a:lnTo>
                <a:lnTo>
                  <a:pt x="160" y="49"/>
                </a:lnTo>
                <a:lnTo>
                  <a:pt x="162" y="57"/>
                </a:lnTo>
                <a:lnTo>
                  <a:pt x="163" y="65"/>
                </a:lnTo>
                <a:lnTo>
                  <a:pt x="161" y="72"/>
                </a:lnTo>
                <a:lnTo>
                  <a:pt x="159" y="80"/>
                </a:lnTo>
                <a:lnTo>
                  <a:pt x="160" y="95"/>
                </a:lnTo>
                <a:lnTo>
                  <a:pt x="160" y="102"/>
                </a:lnTo>
                <a:lnTo>
                  <a:pt x="159" y="110"/>
                </a:lnTo>
                <a:lnTo>
                  <a:pt x="156" y="118"/>
                </a:lnTo>
                <a:lnTo>
                  <a:pt x="151" y="124"/>
                </a:lnTo>
                <a:lnTo>
                  <a:pt x="145" y="130"/>
                </a:lnTo>
                <a:lnTo>
                  <a:pt x="139" y="138"/>
                </a:lnTo>
                <a:lnTo>
                  <a:pt x="134" y="143"/>
                </a:lnTo>
                <a:lnTo>
                  <a:pt x="131" y="149"/>
                </a:lnTo>
                <a:lnTo>
                  <a:pt x="130" y="153"/>
                </a:lnTo>
                <a:lnTo>
                  <a:pt x="130" y="158"/>
                </a:lnTo>
                <a:lnTo>
                  <a:pt x="128" y="164"/>
                </a:lnTo>
                <a:lnTo>
                  <a:pt x="127" y="166"/>
                </a:lnTo>
                <a:lnTo>
                  <a:pt x="124" y="167"/>
                </a:lnTo>
                <a:lnTo>
                  <a:pt x="130" y="177"/>
                </a:lnTo>
                <a:lnTo>
                  <a:pt x="132" y="181"/>
                </a:lnTo>
                <a:lnTo>
                  <a:pt x="135" y="186"/>
                </a:lnTo>
                <a:lnTo>
                  <a:pt x="138" y="189"/>
                </a:lnTo>
                <a:lnTo>
                  <a:pt x="143" y="193"/>
                </a:lnTo>
                <a:lnTo>
                  <a:pt x="148" y="194"/>
                </a:lnTo>
                <a:lnTo>
                  <a:pt x="155" y="194"/>
                </a:lnTo>
                <a:lnTo>
                  <a:pt x="150" y="196"/>
                </a:lnTo>
                <a:lnTo>
                  <a:pt x="145" y="197"/>
                </a:lnTo>
                <a:lnTo>
                  <a:pt x="139" y="198"/>
                </a:lnTo>
                <a:lnTo>
                  <a:pt x="134" y="198"/>
                </a:lnTo>
                <a:lnTo>
                  <a:pt x="134" y="197"/>
                </a:lnTo>
                <a:lnTo>
                  <a:pt x="135" y="196"/>
                </a:lnTo>
                <a:lnTo>
                  <a:pt x="138" y="194"/>
                </a:lnTo>
                <a:lnTo>
                  <a:pt x="135" y="191"/>
                </a:lnTo>
                <a:lnTo>
                  <a:pt x="132" y="186"/>
                </a:lnTo>
                <a:lnTo>
                  <a:pt x="129" y="182"/>
                </a:lnTo>
                <a:lnTo>
                  <a:pt x="124" y="179"/>
                </a:lnTo>
                <a:lnTo>
                  <a:pt x="122" y="173"/>
                </a:lnTo>
                <a:lnTo>
                  <a:pt x="120" y="168"/>
                </a:lnTo>
                <a:lnTo>
                  <a:pt x="117" y="165"/>
                </a:lnTo>
                <a:lnTo>
                  <a:pt x="114" y="160"/>
                </a:lnTo>
                <a:lnTo>
                  <a:pt x="111" y="160"/>
                </a:lnTo>
                <a:lnTo>
                  <a:pt x="110" y="165"/>
                </a:lnTo>
                <a:lnTo>
                  <a:pt x="108" y="169"/>
                </a:lnTo>
                <a:lnTo>
                  <a:pt x="105" y="172"/>
                </a:lnTo>
                <a:lnTo>
                  <a:pt x="101" y="174"/>
                </a:lnTo>
                <a:lnTo>
                  <a:pt x="103" y="180"/>
                </a:lnTo>
                <a:lnTo>
                  <a:pt x="104" y="185"/>
                </a:lnTo>
                <a:lnTo>
                  <a:pt x="105" y="191"/>
                </a:lnTo>
                <a:lnTo>
                  <a:pt x="107" y="195"/>
                </a:lnTo>
                <a:lnTo>
                  <a:pt x="111" y="197"/>
                </a:lnTo>
                <a:lnTo>
                  <a:pt x="115" y="198"/>
                </a:lnTo>
                <a:lnTo>
                  <a:pt x="119" y="199"/>
                </a:lnTo>
                <a:lnTo>
                  <a:pt x="122" y="201"/>
                </a:lnTo>
                <a:lnTo>
                  <a:pt x="102" y="204"/>
                </a:lnTo>
                <a:lnTo>
                  <a:pt x="102" y="203"/>
                </a:lnTo>
                <a:lnTo>
                  <a:pt x="103" y="201"/>
                </a:lnTo>
                <a:lnTo>
                  <a:pt x="104" y="200"/>
                </a:lnTo>
                <a:lnTo>
                  <a:pt x="105" y="198"/>
                </a:lnTo>
                <a:lnTo>
                  <a:pt x="104" y="194"/>
                </a:lnTo>
                <a:lnTo>
                  <a:pt x="102" y="189"/>
                </a:lnTo>
                <a:lnTo>
                  <a:pt x="98" y="180"/>
                </a:lnTo>
                <a:lnTo>
                  <a:pt x="94" y="171"/>
                </a:lnTo>
                <a:lnTo>
                  <a:pt x="92" y="166"/>
                </a:lnTo>
                <a:lnTo>
                  <a:pt x="89" y="161"/>
                </a:lnTo>
                <a:lnTo>
                  <a:pt x="86" y="158"/>
                </a:lnTo>
                <a:lnTo>
                  <a:pt x="82" y="156"/>
                </a:lnTo>
                <a:lnTo>
                  <a:pt x="74" y="154"/>
                </a:lnTo>
                <a:lnTo>
                  <a:pt x="65" y="151"/>
                </a:lnTo>
                <a:lnTo>
                  <a:pt x="62" y="149"/>
                </a:lnTo>
                <a:lnTo>
                  <a:pt x="60" y="146"/>
                </a:lnTo>
                <a:lnTo>
                  <a:pt x="58" y="147"/>
                </a:lnTo>
                <a:lnTo>
                  <a:pt x="55" y="147"/>
                </a:lnTo>
                <a:lnTo>
                  <a:pt x="51" y="144"/>
                </a:lnTo>
                <a:lnTo>
                  <a:pt x="47" y="140"/>
                </a:lnTo>
                <a:lnTo>
                  <a:pt x="41" y="131"/>
                </a:lnTo>
                <a:lnTo>
                  <a:pt x="34" y="122"/>
                </a:lnTo>
                <a:lnTo>
                  <a:pt x="31" y="117"/>
                </a:lnTo>
                <a:lnTo>
                  <a:pt x="27" y="114"/>
                </a:lnTo>
                <a:lnTo>
                  <a:pt x="26" y="107"/>
                </a:lnTo>
                <a:lnTo>
                  <a:pt x="22" y="106"/>
                </a:lnTo>
                <a:lnTo>
                  <a:pt x="19" y="103"/>
                </a:lnTo>
                <a:lnTo>
                  <a:pt x="17" y="100"/>
                </a:lnTo>
                <a:lnTo>
                  <a:pt x="15" y="95"/>
                </a:lnTo>
                <a:lnTo>
                  <a:pt x="13" y="86"/>
                </a:lnTo>
                <a:lnTo>
                  <a:pt x="12" y="81"/>
                </a:lnTo>
                <a:lnTo>
                  <a:pt x="10" y="76"/>
                </a:lnTo>
                <a:lnTo>
                  <a:pt x="7" y="72"/>
                </a:lnTo>
                <a:lnTo>
                  <a:pt x="3" y="69"/>
                </a:lnTo>
                <a:lnTo>
                  <a:pt x="1" y="66"/>
                </a:lnTo>
                <a:lnTo>
                  <a:pt x="0" y="64"/>
                </a:lnTo>
                <a:lnTo>
                  <a:pt x="1" y="62"/>
                </a:lnTo>
                <a:lnTo>
                  <a:pt x="4" y="60"/>
                </a:lnTo>
                <a:lnTo>
                  <a:pt x="7" y="60"/>
                </a:lnTo>
                <a:lnTo>
                  <a:pt x="10" y="60"/>
                </a:lnTo>
                <a:lnTo>
                  <a:pt x="13" y="62"/>
                </a:lnTo>
                <a:lnTo>
                  <a:pt x="18" y="64"/>
                </a:lnTo>
                <a:lnTo>
                  <a:pt x="20" y="65"/>
                </a:lnTo>
                <a:lnTo>
                  <a:pt x="23" y="64"/>
                </a:lnTo>
                <a:lnTo>
                  <a:pt x="25" y="65"/>
                </a:lnTo>
                <a:lnTo>
                  <a:pt x="26" y="66"/>
                </a:lnTo>
                <a:lnTo>
                  <a:pt x="28" y="68"/>
                </a:lnTo>
                <a:lnTo>
                  <a:pt x="32" y="68"/>
                </a:lnTo>
                <a:lnTo>
                  <a:pt x="36" y="69"/>
                </a:lnTo>
                <a:lnTo>
                  <a:pt x="42" y="71"/>
                </a:lnTo>
                <a:lnTo>
                  <a:pt x="47" y="76"/>
                </a:lnTo>
                <a:lnTo>
                  <a:pt x="52" y="79"/>
                </a:lnTo>
                <a:lnTo>
                  <a:pt x="67" y="72"/>
                </a:lnTo>
                <a:lnTo>
                  <a:pt x="83" y="66"/>
                </a:lnTo>
                <a:lnTo>
                  <a:pt x="112" y="55"/>
                </a:lnTo>
                <a:lnTo>
                  <a:pt x="114" y="54"/>
                </a:lnTo>
                <a:lnTo>
                  <a:pt x="116" y="52"/>
                </a:lnTo>
                <a:lnTo>
                  <a:pt x="119" y="45"/>
                </a:lnTo>
                <a:lnTo>
                  <a:pt x="124" y="32"/>
                </a:lnTo>
                <a:lnTo>
                  <a:pt x="129" y="22"/>
                </a:lnTo>
                <a:lnTo>
                  <a:pt x="133" y="10"/>
                </a:lnTo>
                <a:lnTo>
                  <a:pt x="130" y="7"/>
                </a:lnTo>
                <a:lnTo>
                  <a:pt x="130" y="5"/>
                </a:lnTo>
                <a:lnTo>
                  <a:pt x="130" y="2"/>
                </a:lnTo>
                <a:lnTo>
                  <a:pt x="132" y="1"/>
                </a:lnTo>
                <a:lnTo>
                  <a:pt x="133" y="1"/>
                </a:lnTo>
                <a:lnTo>
                  <a:pt x="137" y="3"/>
                </a:lnTo>
                <a:lnTo>
                  <a:pt x="138" y="1"/>
                </a:lnTo>
                <a:lnTo>
                  <a:pt x="140" y="0"/>
                </a:lnTo>
                <a:lnTo>
                  <a:pt x="141" y="0"/>
                </a:lnTo>
                <a:lnTo>
                  <a:pt x="142" y="1"/>
                </a:lnTo>
                <a:lnTo>
                  <a:pt x="146" y="2"/>
                </a:lnTo>
                <a:lnTo>
                  <a:pt x="148" y="3"/>
                </a:lnTo>
                <a:lnTo>
                  <a:pt x="150" y="2"/>
                </a:lnTo>
                <a:lnTo>
                  <a:pt x="151" y="5"/>
                </a:lnTo>
                <a:lnTo>
                  <a:pt x="152" y="5"/>
                </a:lnTo>
                <a:lnTo>
                  <a:pt x="153" y="4"/>
                </a:lnTo>
                <a:lnTo>
                  <a:pt x="155" y="4"/>
                </a:lnTo>
                <a:close/>
              </a:path>
            </a:pathLst>
          </a:custGeom>
          <a:solidFill>
            <a:srgbClr val="FF5B5B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979" name="Grupo 5"/>
          <p:cNvGrpSpPr>
            <a:grpSpLocks/>
          </p:cNvGrpSpPr>
          <p:nvPr/>
        </p:nvGrpSpPr>
        <p:grpSpPr bwMode="auto">
          <a:xfrm>
            <a:off x="1570508" y="2086029"/>
            <a:ext cx="6575425" cy="2900362"/>
            <a:chOff x="2260526" y="1864389"/>
            <a:chExt cx="7125443" cy="2900266"/>
          </a:xfrm>
        </p:grpSpPr>
        <p:sp>
          <p:nvSpPr>
            <p:cNvPr id="2980" name="Freeform 29"/>
            <p:cNvSpPr>
              <a:spLocks/>
            </p:cNvSpPr>
            <p:nvPr/>
          </p:nvSpPr>
          <p:spPr bwMode="auto">
            <a:xfrm rot="1646796" flipH="1">
              <a:off x="2860785" y="2476042"/>
              <a:ext cx="411704" cy="377814"/>
            </a:xfrm>
            <a:custGeom>
              <a:avLst/>
              <a:gdLst>
                <a:gd name="T0" fmla="*/ 2147483647 w 275"/>
                <a:gd name="T1" fmla="*/ 2147483647 h 233"/>
                <a:gd name="T2" fmla="*/ 2147483647 w 275"/>
                <a:gd name="T3" fmla="*/ 2147483647 h 233"/>
                <a:gd name="T4" fmla="*/ 2147483647 w 275"/>
                <a:gd name="T5" fmla="*/ 2147483647 h 233"/>
                <a:gd name="T6" fmla="*/ 2147483647 w 275"/>
                <a:gd name="T7" fmla="*/ 2147483647 h 233"/>
                <a:gd name="T8" fmla="*/ 2147483647 w 275"/>
                <a:gd name="T9" fmla="*/ 2147483647 h 233"/>
                <a:gd name="T10" fmla="*/ 2147483647 w 275"/>
                <a:gd name="T11" fmla="*/ 2147483647 h 233"/>
                <a:gd name="T12" fmla="*/ 2147483647 w 275"/>
                <a:gd name="T13" fmla="*/ 2147483647 h 233"/>
                <a:gd name="T14" fmla="*/ 2147483647 w 275"/>
                <a:gd name="T15" fmla="*/ 2147483647 h 233"/>
                <a:gd name="T16" fmla="*/ 2147483647 w 275"/>
                <a:gd name="T17" fmla="*/ 2147483647 h 233"/>
                <a:gd name="T18" fmla="*/ 2147483647 w 275"/>
                <a:gd name="T19" fmla="*/ 2147483647 h 233"/>
                <a:gd name="T20" fmla="*/ 2147483647 w 275"/>
                <a:gd name="T21" fmla="*/ 2147483647 h 233"/>
                <a:gd name="T22" fmla="*/ 2147483647 w 275"/>
                <a:gd name="T23" fmla="*/ 2147483647 h 233"/>
                <a:gd name="T24" fmla="*/ 2147483647 w 275"/>
                <a:gd name="T25" fmla="*/ 2147483647 h 233"/>
                <a:gd name="T26" fmla="*/ 2147483647 w 275"/>
                <a:gd name="T27" fmla="*/ 2147483647 h 233"/>
                <a:gd name="T28" fmla="*/ 2147483647 w 275"/>
                <a:gd name="T29" fmla="*/ 2147483647 h 233"/>
                <a:gd name="T30" fmla="*/ 2147483647 w 275"/>
                <a:gd name="T31" fmla="*/ 2147483647 h 233"/>
                <a:gd name="T32" fmla="*/ 2147483647 w 275"/>
                <a:gd name="T33" fmla="*/ 2147483647 h 233"/>
                <a:gd name="T34" fmla="*/ 2147483647 w 275"/>
                <a:gd name="T35" fmla="*/ 2147483647 h 233"/>
                <a:gd name="T36" fmla="*/ 2147483647 w 275"/>
                <a:gd name="T37" fmla="*/ 0 h 233"/>
                <a:gd name="T38" fmla="*/ 2147483647 w 275"/>
                <a:gd name="T39" fmla="*/ 2147483647 h 233"/>
                <a:gd name="T40" fmla="*/ 2147483647 w 275"/>
                <a:gd name="T41" fmla="*/ 2147483647 h 233"/>
                <a:gd name="T42" fmla="*/ 2147483647 w 275"/>
                <a:gd name="T43" fmla="*/ 2147483647 h 233"/>
                <a:gd name="T44" fmla="*/ 2147483647 w 275"/>
                <a:gd name="T45" fmla="*/ 2147483647 h 233"/>
                <a:gd name="T46" fmla="*/ 2147483647 w 275"/>
                <a:gd name="T47" fmla="*/ 2147483647 h 233"/>
                <a:gd name="T48" fmla="*/ 2147483647 w 275"/>
                <a:gd name="T49" fmla="*/ 2147483647 h 233"/>
                <a:gd name="T50" fmla="*/ 2147483647 w 275"/>
                <a:gd name="T51" fmla="*/ 2147483647 h 233"/>
                <a:gd name="T52" fmla="*/ 0 w 275"/>
                <a:gd name="T53" fmla="*/ 2147483647 h 233"/>
                <a:gd name="T54" fmla="*/ 2147483647 w 275"/>
                <a:gd name="T55" fmla="*/ 2147483647 h 233"/>
                <a:gd name="T56" fmla="*/ 2147483647 w 275"/>
                <a:gd name="T57" fmla="*/ 2147483647 h 233"/>
                <a:gd name="T58" fmla="*/ 2147483647 w 275"/>
                <a:gd name="T59" fmla="*/ 2147483647 h 233"/>
                <a:gd name="T60" fmla="*/ 2147483647 w 275"/>
                <a:gd name="T61" fmla="*/ 2147483647 h 233"/>
                <a:gd name="T62" fmla="*/ 2147483647 w 275"/>
                <a:gd name="T63" fmla="*/ 2147483647 h 233"/>
                <a:gd name="T64" fmla="*/ 2147483647 w 275"/>
                <a:gd name="T65" fmla="*/ 2147483647 h 233"/>
                <a:gd name="T66" fmla="*/ 2147483647 w 275"/>
                <a:gd name="T67" fmla="*/ 2147483647 h 233"/>
                <a:gd name="T68" fmla="*/ 2147483647 w 275"/>
                <a:gd name="T69" fmla="*/ 2147483647 h 233"/>
                <a:gd name="T70" fmla="*/ 2147483647 w 275"/>
                <a:gd name="T71" fmla="*/ 2147483647 h 233"/>
                <a:gd name="T72" fmla="*/ 2147483647 w 275"/>
                <a:gd name="T73" fmla="*/ 2147483647 h 233"/>
                <a:gd name="T74" fmla="*/ 2147483647 w 275"/>
                <a:gd name="T75" fmla="*/ 2147483647 h 233"/>
                <a:gd name="T76" fmla="*/ 2147483647 w 275"/>
                <a:gd name="T77" fmla="*/ 2147483647 h 233"/>
                <a:gd name="T78" fmla="*/ 2147483647 w 275"/>
                <a:gd name="T79" fmla="*/ 2147483647 h 233"/>
                <a:gd name="T80" fmla="*/ 2147483647 w 275"/>
                <a:gd name="T81" fmla="*/ 2147483647 h 233"/>
                <a:gd name="T82" fmla="*/ 2147483647 w 275"/>
                <a:gd name="T83" fmla="*/ 2147483647 h 233"/>
                <a:gd name="T84" fmla="*/ 2147483647 w 275"/>
                <a:gd name="T85" fmla="*/ 2147483647 h 233"/>
                <a:gd name="T86" fmla="*/ 2147483647 w 275"/>
                <a:gd name="T87" fmla="*/ 2147483647 h 233"/>
                <a:gd name="T88" fmla="*/ 2147483647 w 275"/>
                <a:gd name="T89" fmla="*/ 2147483647 h 233"/>
                <a:gd name="T90" fmla="*/ 2147483647 w 275"/>
                <a:gd name="T91" fmla="*/ 2147483647 h 233"/>
                <a:gd name="T92" fmla="*/ 2147483647 w 275"/>
                <a:gd name="T93" fmla="*/ 2147483647 h 233"/>
                <a:gd name="T94" fmla="*/ 2147483647 w 275"/>
                <a:gd name="T95" fmla="*/ 2147483647 h 233"/>
                <a:gd name="T96" fmla="*/ 2147483647 w 275"/>
                <a:gd name="T97" fmla="*/ 2147483647 h 233"/>
                <a:gd name="T98" fmla="*/ 2147483647 w 275"/>
                <a:gd name="T99" fmla="*/ 2147483647 h 233"/>
                <a:gd name="T100" fmla="*/ 2147483647 w 275"/>
                <a:gd name="T101" fmla="*/ 2147483647 h 233"/>
                <a:gd name="T102" fmla="*/ 2147483647 w 275"/>
                <a:gd name="T103" fmla="*/ 2147483647 h 233"/>
                <a:gd name="T104" fmla="*/ 2147483647 w 275"/>
                <a:gd name="T105" fmla="*/ 2147483647 h 233"/>
                <a:gd name="T106" fmla="*/ 2147483647 w 275"/>
                <a:gd name="T107" fmla="*/ 2147483647 h 233"/>
                <a:gd name="T108" fmla="*/ 2147483647 w 275"/>
                <a:gd name="T109" fmla="*/ 2147483647 h 233"/>
                <a:gd name="T110" fmla="*/ 2147483647 w 275"/>
                <a:gd name="T111" fmla="*/ 2147483647 h 233"/>
                <a:gd name="T112" fmla="*/ 2147483647 w 275"/>
                <a:gd name="T113" fmla="*/ 2147483647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33"/>
                <a:gd name="T173" fmla="*/ 275 w 275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33">
                  <a:moveTo>
                    <a:pt x="259" y="161"/>
                  </a:moveTo>
                  <a:lnTo>
                    <a:pt x="259" y="161"/>
                  </a:lnTo>
                  <a:lnTo>
                    <a:pt x="261" y="152"/>
                  </a:lnTo>
                  <a:lnTo>
                    <a:pt x="263" y="140"/>
                  </a:lnTo>
                  <a:lnTo>
                    <a:pt x="263" y="131"/>
                  </a:lnTo>
                  <a:lnTo>
                    <a:pt x="262" y="124"/>
                  </a:lnTo>
                  <a:lnTo>
                    <a:pt x="262" y="123"/>
                  </a:lnTo>
                  <a:lnTo>
                    <a:pt x="267" y="125"/>
                  </a:lnTo>
                  <a:lnTo>
                    <a:pt x="270" y="125"/>
                  </a:lnTo>
                  <a:lnTo>
                    <a:pt x="273" y="123"/>
                  </a:lnTo>
                  <a:lnTo>
                    <a:pt x="274" y="121"/>
                  </a:lnTo>
                  <a:lnTo>
                    <a:pt x="275" y="119"/>
                  </a:lnTo>
                  <a:lnTo>
                    <a:pt x="275" y="116"/>
                  </a:lnTo>
                  <a:lnTo>
                    <a:pt x="274" y="112"/>
                  </a:lnTo>
                  <a:lnTo>
                    <a:pt x="273" y="109"/>
                  </a:lnTo>
                  <a:lnTo>
                    <a:pt x="270" y="107"/>
                  </a:lnTo>
                  <a:lnTo>
                    <a:pt x="268" y="105"/>
                  </a:lnTo>
                  <a:lnTo>
                    <a:pt x="264" y="103"/>
                  </a:lnTo>
                  <a:lnTo>
                    <a:pt x="268" y="108"/>
                  </a:lnTo>
                  <a:lnTo>
                    <a:pt x="269" y="112"/>
                  </a:lnTo>
                  <a:lnTo>
                    <a:pt x="270" y="115"/>
                  </a:lnTo>
                  <a:lnTo>
                    <a:pt x="269" y="117"/>
                  </a:lnTo>
                  <a:lnTo>
                    <a:pt x="267" y="118"/>
                  </a:lnTo>
                  <a:lnTo>
                    <a:pt x="265" y="118"/>
                  </a:lnTo>
                  <a:lnTo>
                    <a:pt x="263" y="117"/>
                  </a:lnTo>
                  <a:lnTo>
                    <a:pt x="260" y="116"/>
                  </a:lnTo>
                  <a:lnTo>
                    <a:pt x="258" y="109"/>
                  </a:lnTo>
                  <a:lnTo>
                    <a:pt x="255" y="102"/>
                  </a:lnTo>
                  <a:lnTo>
                    <a:pt x="251" y="95"/>
                  </a:lnTo>
                  <a:lnTo>
                    <a:pt x="245" y="87"/>
                  </a:lnTo>
                  <a:lnTo>
                    <a:pt x="237" y="79"/>
                  </a:lnTo>
                  <a:lnTo>
                    <a:pt x="226" y="70"/>
                  </a:lnTo>
                  <a:lnTo>
                    <a:pt x="212" y="60"/>
                  </a:lnTo>
                  <a:lnTo>
                    <a:pt x="196" y="49"/>
                  </a:lnTo>
                  <a:lnTo>
                    <a:pt x="187" y="45"/>
                  </a:lnTo>
                  <a:lnTo>
                    <a:pt x="176" y="41"/>
                  </a:lnTo>
                  <a:lnTo>
                    <a:pt x="166" y="37"/>
                  </a:lnTo>
                  <a:lnTo>
                    <a:pt x="155" y="34"/>
                  </a:lnTo>
                  <a:lnTo>
                    <a:pt x="142" y="32"/>
                  </a:lnTo>
                  <a:lnTo>
                    <a:pt x="130" y="31"/>
                  </a:lnTo>
                  <a:lnTo>
                    <a:pt x="117" y="30"/>
                  </a:lnTo>
                  <a:lnTo>
                    <a:pt x="104" y="31"/>
                  </a:lnTo>
                  <a:lnTo>
                    <a:pt x="102" y="26"/>
                  </a:lnTo>
                  <a:lnTo>
                    <a:pt x="97" y="15"/>
                  </a:lnTo>
                  <a:lnTo>
                    <a:pt x="93" y="10"/>
                  </a:lnTo>
                  <a:lnTo>
                    <a:pt x="89" y="5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9" y="11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67" y="24"/>
                  </a:lnTo>
                  <a:lnTo>
                    <a:pt x="59" y="24"/>
                  </a:lnTo>
                  <a:lnTo>
                    <a:pt x="55" y="25"/>
                  </a:lnTo>
                  <a:lnTo>
                    <a:pt x="51" y="28"/>
                  </a:lnTo>
                  <a:lnTo>
                    <a:pt x="44" y="32"/>
                  </a:lnTo>
                  <a:lnTo>
                    <a:pt x="38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5" y="35"/>
                  </a:lnTo>
                  <a:lnTo>
                    <a:pt x="6" y="28"/>
                  </a:lnTo>
                  <a:lnTo>
                    <a:pt x="5" y="31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9" y="73"/>
                  </a:lnTo>
                  <a:lnTo>
                    <a:pt x="15" y="82"/>
                  </a:lnTo>
                  <a:lnTo>
                    <a:pt x="20" y="89"/>
                  </a:lnTo>
                  <a:lnTo>
                    <a:pt x="25" y="94"/>
                  </a:lnTo>
                  <a:lnTo>
                    <a:pt x="46" y="114"/>
                  </a:lnTo>
                  <a:lnTo>
                    <a:pt x="49" y="116"/>
                  </a:lnTo>
                  <a:lnTo>
                    <a:pt x="53" y="120"/>
                  </a:lnTo>
                  <a:lnTo>
                    <a:pt x="55" y="123"/>
                  </a:lnTo>
                  <a:lnTo>
                    <a:pt x="57" y="127"/>
                  </a:lnTo>
                  <a:lnTo>
                    <a:pt x="57" y="130"/>
                  </a:lnTo>
                  <a:lnTo>
                    <a:pt x="56" y="134"/>
                  </a:lnTo>
                  <a:lnTo>
                    <a:pt x="46" y="152"/>
                  </a:lnTo>
                  <a:lnTo>
                    <a:pt x="39" y="162"/>
                  </a:lnTo>
                  <a:lnTo>
                    <a:pt x="43" y="165"/>
                  </a:lnTo>
                  <a:lnTo>
                    <a:pt x="52" y="171"/>
                  </a:lnTo>
                  <a:lnTo>
                    <a:pt x="58" y="173"/>
                  </a:lnTo>
                  <a:lnTo>
                    <a:pt x="64" y="174"/>
                  </a:lnTo>
                  <a:lnTo>
                    <a:pt x="71" y="174"/>
                  </a:lnTo>
                  <a:lnTo>
                    <a:pt x="74" y="173"/>
                  </a:lnTo>
                  <a:lnTo>
                    <a:pt x="77" y="171"/>
                  </a:lnTo>
                  <a:lnTo>
                    <a:pt x="87" y="162"/>
                  </a:lnTo>
                  <a:lnTo>
                    <a:pt x="106" y="148"/>
                  </a:lnTo>
                  <a:lnTo>
                    <a:pt x="100" y="158"/>
                  </a:lnTo>
                  <a:lnTo>
                    <a:pt x="103" y="160"/>
                  </a:lnTo>
                  <a:lnTo>
                    <a:pt x="124" y="172"/>
                  </a:lnTo>
                  <a:lnTo>
                    <a:pt x="138" y="177"/>
                  </a:lnTo>
                  <a:lnTo>
                    <a:pt x="150" y="182"/>
                  </a:lnTo>
                  <a:lnTo>
                    <a:pt x="148" y="177"/>
                  </a:lnTo>
                  <a:lnTo>
                    <a:pt x="146" y="171"/>
                  </a:lnTo>
                  <a:lnTo>
                    <a:pt x="145" y="163"/>
                  </a:lnTo>
                  <a:lnTo>
                    <a:pt x="146" y="157"/>
                  </a:lnTo>
                  <a:lnTo>
                    <a:pt x="147" y="149"/>
                  </a:lnTo>
                  <a:lnTo>
                    <a:pt x="151" y="141"/>
                  </a:lnTo>
                  <a:lnTo>
                    <a:pt x="158" y="134"/>
                  </a:lnTo>
                  <a:lnTo>
                    <a:pt x="166" y="127"/>
                  </a:lnTo>
                  <a:lnTo>
                    <a:pt x="162" y="131"/>
                  </a:lnTo>
                  <a:lnTo>
                    <a:pt x="158" y="136"/>
                  </a:lnTo>
                  <a:lnTo>
                    <a:pt x="155" y="144"/>
                  </a:lnTo>
                  <a:lnTo>
                    <a:pt x="152" y="152"/>
                  </a:lnTo>
                  <a:lnTo>
                    <a:pt x="151" y="157"/>
                  </a:lnTo>
                  <a:lnTo>
                    <a:pt x="152" y="162"/>
                  </a:lnTo>
                  <a:lnTo>
                    <a:pt x="153" y="167"/>
                  </a:lnTo>
                  <a:lnTo>
                    <a:pt x="156" y="173"/>
                  </a:lnTo>
                  <a:lnTo>
                    <a:pt x="159" y="179"/>
                  </a:lnTo>
                  <a:lnTo>
                    <a:pt x="163" y="185"/>
                  </a:lnTo>
                  <a:lnTo>
                    <a:pt x="164" y="187"/>
                  </a:lnTo>
                  <a:lnTo>
                    <a:pt x="164" y="192"/>
                  </a:lnTo>
                  <a:lnTo>
                    <a:pt x="163" y="198"/>
                  </a:lnTo>
                  <a:lnTo>
                    <a:pt x="160" y="206"/>
                  </a:lnTo>
                  <a:lnTo>
                    <a:pt x="157" y="213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2"/>
                  </a:lnTo>
                  <a:lnTo>
                    <a:pt x="159" y="226"/>
                  </a:lnTo>
                  <a:lnTo>
                    <a:pt x="164" y="231"/>
                  </a:lnTo>
                  <a:lnTo>
                    <a:pt x="169" y="233"/>
                  </a:lnTo>
                  <a:lnTo>
                    <a:pt x="174" y="232"/>
                  </a:lnTo>
                  <a:lnTo>
                    <a:pt x="179" y="230"/>
                  </a:lnTo>
                  <a:lnTo>
                    <a:pt x="187" y="224"/>
                  </a:lnTo>
                  <a:lnTo>
                    <a:pt x="194" y="218"/>
                  </a:lnTo>
                  <a:lnTo>
                    <a:pt x="201" y="212"/>
                  </a:lnTo>
                  <a:lnTo>
                    <a:pt x="211" y="201"/>
                  </a:lnTo>
                  <a:lnTo>
                    <a:pt x="216" y="196"/>
                  </a:lnTo>
                  <a:lnTo>
                    <a:pt x="221" y="193"/>
                  </a:lnTo>
                  <a:lnTo>
                    <a:pt x="232" y="188"/>
                  </a:lnTo>
                  <a:lnTo>
                    <a:pt x="238" y="184"/>
                  </a:lnTo>
                  <a:lnTo>
                    <a:pt x="247" y="177"/>
                  </a:lnTo>
                  <a:lnTo>
                    <a:pt x="254" y="169"/>
                  </a:lnTo>
                  <a:lnTo>
                    <a:pt x="257" y="165"/>
                  </a:lnTo>
                  <a:lnTo>
                    <a:pt x="259" y="161"/>
                  </a:lnTo>
                  <a:close/>
                </a:path>
              </a:pathLst>
            </a:custGeom>
            <a:solidFill>
              <a:srgbClr val="4A73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1" name="Freeform 29"/>
            <p:cNvSpPr>
              <a:spLocks/>
            </p:cNvSpPr>
            <p:nvPr/>
          </p:nvSpPr>
          <p:spPr bwMode="auto">
            <a:xfrm rot="1646796" flipH="1">
              <a:off x="2651367" y="2078157"/>
              <a:ext cx="317294" cy="291176"/>
            </a:xfrm>
            <a:custGeom>
              <a:avLst/>
              <a:gdLst>
                <a:gd name="T0" fmla="*/ 2147483647 w 275"/>
                <a:gd name="T1" fmla="*/ 2147483647 h 233"/>
                <a:gd name="T2" fmla="*/ 2147483647 w 275"/>
                <a:gd name="T3" fmla="*/ 2147483647 h 233"/>
                <a:gd name="T4" fmla="*/ 2147483647 w 275"/>
                <a:gd name="T5" fmla="*/ 2147483647 h 233"/>
                <a:gd name="T6" fmla="*/ 2147483647 w 275"/>
                <a:gd name="T7" fmla="*/ 2147483647 h 233"/>
                <a:gd name="T8" fmla="*/ 2147483647 w 275"/>
                <a:gd name="T9" fmla="*/ 2147483647 h 233"/>
                <a:gd name="T10" fmla="*/ 2147483647 w 275"/>
                <a:gd name="T11" fmla="*/ 2147483647 h 233"/>
                <a:gd name="T12" fmla="*/ 2147483647 w 275"/>
                <a:gd name="T13" fmla="*/ 2147483647 h 233"/>
                <a:gd name="T14" fmla="*/ 2147483647 w 275"/>
                <a:gd name="T15" fmla="*/ 2147483647 h 233"/>
                <a:gd name="T16" fmla="*/ 2147483647 w 275"/>
                <a:gd name="T17" fmla="*/ 2147483647 h 233"/>
                <a:gd name="T18" fmla="*/ 2147483647 w 275"/>
                <a:gd name="T19" fmla="*/ 2147483647 h 233"/>
                <a:gd name="T20" fmla="*/ 2147483647 w 275"/>
                <a:gd name="T21" fmla="*/ 2147483647 h 233"/>
                <a:gd name="T22" fmla="*/ 2147483647 w 275"/>
                <a:gd name="T23" fmla="*/ 2147483647 h 233"/>
                <a:gd name="T24" fmla="*/ 2147483647 w 275"/>
                <a:gd name="T25" fmla="*/ 2147483647 h 233"/>
                <a:gd name="T26" fmla="*/ 2147483647 w 275"/>
                <a:gd name="T27" fmla="*/ 2147483647 h 233"/>
                <a:gd name="T28" fmla="*/ 2147483647 w 275"/>
                <a:gd name="T29" fmla="*/ 2147483647 h 233"/>
                <a:gd name="T30" fmla="*/ 2147483647 w 275"/>
                <a:gd name="T31" fmla="*/ 2147483647 h 233"/>
                <a:gd name="T32" fmla="*/ 2147483647 w 275"/>
                <a:gd name="T33" fmla="*/ 2147483647 h 233"/>
                <a:gd name="T34" fmla="*/ 2147483647 w 275"/>
                <a:gd name="T35" fmla="*/ 2147483647 h 233"/>
                <a:gd name="T36" fmla="*/ 2147483647 w 275"/>
                <a:gd name="T37" fmla="*/ 0 h 233"/>
                <a:gd name="T38" fmla="*/ 2147483647 w 275"/>
                <a:gd name="T39" fmla="*/ 2147483647 h 233"/>
                <a:gd name="T40" fmla="*/ 2147483647 w 275"/>
                <a:gd name="T41" fmla="*/ 2147483647 h 233"/>
                <a:gd name="T42" fmla="*/ 2147483647 w 275"/>
                <a:gd name="T43" fmla="*/ 2147483647 h 233"/>
                <a:gd name="T44" fmla="*/ 2147483647 w 275"/>
                <a:gd name="T45" fmla="*/ 2147483647 h 233"/>
                <a:gd name="T46" fmla="*/ 2147483647 w 275"/>
                <a:gd name="T47" fmla="*/ 2147483647 h 233"/>
                <a:gd name="T48" fmla="*/ 2147483647 w 275"/>
                <a:gd name="T49" fmla="*/ 2147483647 h 233"/>
                <a:gd name="T50" fmla="*/ 2147483647 w 275"/>
                <a:gd name="T51" fmla="*/ 2147483647 h 233"/>
                <a:gd name="T52" fmla="*/ 0 w 275"/>
                <a:gd name="T53" fmla="*/ 2147483647 h 233"/>
                <a:gd name="T54" fmla="*/ 2147483647 w 275"/>
                <a:gd name="T55" fmla="*/ 2147483647 h 233"/>
                <a:gd name="T56" fmla="*/ 2147483647 w 275"/>
                <a:gd name="T57" fmla="*/ 2147483647 h 233"/>
                <a:gd name="T58" fmla="*/ 2147483647 w 275"/>
                <a:gd name="T59" fmla="*/ 2147483647 h 233"/>
                <a:gd name="T60" fmla="*/ 2147483647 w 275"/>
                <a:gd name="T61" fmla="*/ 2147483647 h 233"/>
                <a:gd name="T62" fmla="*/ 2147483647 w 275"/>
                <a:gd name="T63" fmla="*/ 2147483647 h 233"/>
                <a:gd name="T64" fmla="*/ 2147483647 w 275"/>
                <a:gd name="T65" fmla="*/ 2147483647 h 233"/>
                <a:gd name="T66" fmla="*/ 2147483647 w 275"/>
                <a:gd name="T67" fmla="*/ 2147483647 h 233"/>
                <a:gd name="T68" fmla="*/ 2147483647 w 275"/>
                <a:gd name="T69" fmla="*/ 2147483647 h 233"/>
                <a:gd name="T70" fmla="*/ 2147483647 w 275"/>
                <a:gd name="T71" fmla="*/ 2147483647 h 233"/>
                <a:gd name="T72" fmla="*/ 2147483647 w 275"/>
                <a:gd name="T73" fmla="*/ 2147483647 h 233"/>
                <a:gd name="T74" fmla="*/ 2147483647 w 275"/>
                <a:gd name="T75" fmla="*/ 2147483647 h 233"/>
                <a:gd name="T76" fmla="*/ 2147483647 w 275"/>
                <a:gd name="T77" fmla="*/ 2147483647 h 233"/>
                <a:gd name="T78" fmla="*/ 2147483647 w 275"/>
                <a:gd name="T79" fmla="*/ 2147483647 h 233"/>
                <a:gd name="T80" fmla="*/ 2147483647 w 275"/>
                <a:gd name="T81" fmla="*/ 2147483647 h 233"/>
                <a:gd name="T82" fmla="*/ 2147483647 w 275"/>
                <a:gd name="T83" fmla="*/ 2147483647 h 233"/>
                <a:gd name="T84" fmla="*/ 2147483647 w 275"/>
                <a:gd name="T85" fmla="*/ 2147483647 h 233"/>
                <a:gd name="T86" fmla="*/ 2147483647 w 275"/>
                <a:gd name="T87" fmla="*/ 2147483647 h 233"/>
                <a:gd name="T88" fmla="*/ 2147483647 w 275"/>
                <a:gd name="T89" fmla="*/ 2147483647 h 233"/>
                <a:gd name="T90" fmla="*/ 2147483647 w 275"/>
                <a:gd name="T91" fmla="*/ 2147483647 h 233"/>
                <a:gd name="T92" fmla="*/ 2147483647 w 275"/>
                <a:gd name="T93" fmla="*/ 2147483647 h 233"/>
                <a:gd name="T94" fmla="*/ 2147483647 w 275"/>
                <a:gd name="T95" fmla="*/ 2147483647 h 233"/>
                <a:gd name="T96" fmla="*/ 2147483647 w 275"/>
                <a:gd name="T97" fmla="*/ 2147483647 h 233"/>
                <a:gd name="T98" fmla="*/ 2147483647 w 275"/>
                <a:gd name="T99" fmla="*/ 2147483647 h 233"/>
                <a:gd name="T100" fmla="*/ 2147483647 w 275"/>
                <a:gd name="T101" fmla="*/ 2147483647 h 233"/>
                <a:gd name="T102" fmla="*/ 2147483647 w 275"/>
                <a:gd name="T103" fmla="*/ 2147483647 h 233"/>
                <a:gd name="T104" fmla="*/ 2147483647 w 275"/>
                <a:gd name="T105" fmla="*/ 2147483647 h 233"/>
                <a:gd name="T106" fmla="*/ 2147483647 w 275"/>
                <a:gd name="T107" fmla="*/ 2147483647 h 233"/>
                <a:gd name="T108" fmla="*/ 2147483647 w 275"/>
                <a:gd name="T109" fmla="*/ 2147483647 h 233"/>
                <a:gd name="T110" fmla="*/ 2147483647 w 275"/>
                <a:gd name="T111" fmla="*/ 2147483647 h 233"/>
                <a:gd name="T112" fmla="*/ 2147483647 w 275"/>
                <a:gd name="T113" fmla="*/ 2147483647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33"/>
                <a:gd name="T173" fmla="*/ 275 w 275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33">
                  <a:moveTo>
                    <a:pt x="259" y="161"/>
                  </a:moveTo>
                  <a:lnTo>
                    <a:pt x="259" y="161"/>
                  </a:lnTo>
                  <a:lnTo>
                    <a:pt x="261" y="152"/>
                  </a:lnTo>
                  <a:lnTo>
                    <a:pt x="263" y="140"/>
                  </a:lnTo>
                  <a:lnTo>
                    <a:pt x="263" y="131"/>
                  </a:lnTo>
                  <a:lnTo>
                    <a:pt x="262" y="124"/>
                  </a:lnTo>
                  <a:lnTo>
                    <a:pt x="262" y="123"/>
                  </a:lnTo>
                  <a:lnTo>
                    <a:pt x="267" y="125"/>
                  </a:lnTo>
                  <a:lnTo>
                    <a:pt x="270" y="125"/>
                  </a:lnTo>
                  <a:lnTo>
                    <a:pt x="273" y="123"/>
                  </a:lnTo>
                  <a:lnTo>
                    <a:pt x="274" y="121"/>
                  </a:lnTo>
                  <a:lnTo>
                    <a:pt x="275" y="119"/>
                  </a:lnTo>
                  <a:lnTo>
                    <a:pt x="275" y="116"/>
                  </a:lnTo>
                  <a:lnTo>
                    <a:pt x="274" y="112"/>
                  </a:lnTo>
                  <a:lnTo>
                    <a:pt x="273" y="109"/>
                  </a:lnTo>
                  <a:lnTo>
                    <a:pt x="270" y="107"/>
                  </a:lnTo>
                  <a:lnTo>
                    <a:pt x="268" y="105"/>
                  </a:lnTo>
                  <a:lnTo>
                    <a:pt x="264" y="103"/>
                  </a:lnTo>
                  <a:lnTo>
                    <a:pt x="268" y="108"/>
                  </a:lnTo>
                  <a:lnTo>
                    <a:pt x="269" y="112"/>
                  </a:lnTo>
                  <a:lnTo>
                    <a:pt x="270" y="115"/>
                  </a:lnTo>
                  <a:lnTo>
                    <a:pt x="269" y="117"/>
                  </a:lnTo>
                  <a:lnTo>
                    <a:pt x="267" y="118"/>
                  </a:lnTo>
                  <a:lnTo>
                    <a:pt x="265" y="118"/>
                  </a:lnTo>
                  <a:lnTo>
                    <a:pt x="263" y="117"/>
                  </a:lnTo>
                  <a:lnTo>
                    <a:pt x="260" y="116"/>
                  </a:lnTo>
                  <a:lnTo>
                    <a:pt x="258" y="109"/>
                  </a:lnTo>
                  <a:lnTo>
                    <a:pt x="255" y="102"/>
                  </a:lnTo>
                  <a:lnTo>
                    <a:pt x="251" y="95"/>
                  </a:lnTo>
                  <a:lnTo>
                    <a:pt x="245" y="87"/>
                  </a:lnTo>
                  <a:lnTo>
                    <a:pt x="237" y="79"/>
                  </a:lnTo>
                  <a:lnTo>
                    <a:pt x="226" y="70"/>
                  </a:lnTo>
                  <a:lnTo>
                    <a:pt x="212" y="60"/>
                  </a:lnTo>
                  <a:lnTo>
                    <a:pt x="196" y="49"/>
                  </a:lnTo>
                  <a:lnTo>
                    <a:pt x="187" y="45"/>
                  </a:lnTo>
                  <a:lnTo>
                    <a:pt x="176" y="41"/>
                  </a:lnTo>
                  <a:lnTo>
                    <a:pt x="166" y="37"/>
                  </a:lnTo>
                  <a:lnTo>
                    <a:pt x="155" y="34"/>
                  </a:lnTo>
                  <a:lnTo>
                    <a:pt x="142" y="32"/>
                  </a:lnTo>
                  <a:lnTo>
                    <a:pt x="130" y="31"/>
                  </a:lnTo>
                  <a:lnTo>
                    <a:pt x="117" y="30"/>
                  </a:lnTo>
                  <a:lnTo>
                    <a:pt x="104" y="31"/>
                  </a:lnTo>
                  <a:lnTo>
                    <a:pt x="102" y="26"/>
                  </a:lnTo>
                  <a:lnTo>
                    <a:pt x="97" y="15"/>
                  </a:lnTo>
                  <a:lnTo>
                    <a:pt x="93" y="10"/>
                  </a:lnTo>
                  <a:lnTo>
                    <a:pt x="89" y="5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9" y="11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67" y="24"/>
                  </a:lnTo>
                  <a:lnTo>
                    <a:pt x="59" y="24"/>
                  </a:lnTo>
                  <a:lnTo>
                    <a:pt x="55" y="25"/>
                  </a:lnTo>
                  <a:lnTo>
                    <a:pt x="51" y="28"/>
                  </a:lnTo>
                  <a:lnTo>
                    <a:pt x="44" y="32"/>
                  </a:lnTo>
                  <a:lnTo>
                    <a:pt x="38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5" y="35"/>
                  </a:lnTo>
                  <a:lnTo>
                    <a:pt x="6" y="28"/>
                  </a:lnTo>
                  <a:lnTo>
                    <a:pt x="5" y="31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9" y="73"/>
                  </a:lnTo>
                  <a:lnTo>
                    <a:pt x="15" y="82"/>
                  </a:lnTo>
                  <a:lnTo>
                    <a:pt x="20" y="89"/>
                  </a:lnTo>
                  <a:lnTo>
                    <a:pt x="25" y="94"/>
                  </a:lnTo>
                  <a:lnTo>
                    <a:pt x="46" y="114"/>
                  </a:lnTo>
                  <a:lnTo>
                    <a:pt x="49" y="116"/>
                  </a:lnTo>
                  <a:lnTo>
                    <a:pt x="53" y="120"/>
                  </a:lnTo>
                  <a:lnTo>
                    <a:pt x="55" y="123"/>
                  </a:lnTo>
                  <a:lnTo>
                    <a:pt x="57" y="127"/>
                  </a:lnTo>
                  <a:lnTo>
                    <a:pt x="57" y="130"/>
                  </a:lnTo>
                  <a:lnTo>
                    <a:pt x="56" y="134"/>
                  </a:lnTo>
                  <a:lnTo>
                    <a:pt x="46" y="152"/>
                  </a:lnTo>
                  <a:lnTo>
                    <a:pt x="39" y="162"/>
                  </a:lnTo>
                  <a:lnTo>
                    <a:pt x="43" y="165"/>
                  </a:lnTo>
                  <a:lnTo>
                    <a:pt x="52" y="171"/>
                  </a:lnTo>
                  <a:lnTo>
                    <a:pt x="58" y="173"/>
                  </a:lnTo>
                  <a:lnTo>
                    <a:pt x="64" y="174"/>
                  </a:lnTo>
                  <a:lnTo>
                    <a:pt x="71" y="174"/>
                  </a:lnTo>
                  <a:lnTo>
                    <a:pt x="74" y="173"/>
                  </a:lnTo>
                  <a:lnTo>
                    <a:pt x="77" y="171"/>
                  </a:lnTo>
                  <a:lnTo>
                    <a:pt x="87" y="162"/>
                  </a:lnTo>
                  <a:lnTo>
                    <a:pt x="106" y="148"/>
                  </a:lnTo>
                  <a:lnTo>
                    <a:pt x="100" y="158"/>
                  </a:lnTo>
                  <a:lnTo>
                    <a:pt x="103" y="160"/>
                  </a:lnTo>
                  <a:lnTo>
                    <a:pt x="124" y="172"/>
                  </a:lnTo>
                  <a:lnTo>
                    <a:pt x="138" y="177"/>
                  </a:lnTo>
                  <a:lnTo>
                    <a:pt x="150" y="182"/>
                  </a:lnTo>
                  <a:lnTo>
                    <a:pt x="148" y="177"/>
                  </a:lnTo>
                  <a:lnTo>
                    <a:pt x="146" y="171"/>
                  </a:lnTo>
                  <a:lnTo>
                    <a:pt x="145" y="163"/>
                  </a:lnTo>
                  <a:lnTo>
                    <a:pt x="146" y="157"/>
                  </a:lnTo>
                  <a:lnTo>
                    <a:pt x="147" y="149"/>
                  </a:lnTo>
                  <a:lnTo>
                    <a:pt x="151" y="141"/>
                  </a:lnTo>
                  <a:lnTo>
                    <a:pt x="158" y="134"/>
                  </a:lnTo>
                  <a:lnTo>
                    <a:pt x="166" y="127"/>
                  </a:lnTo>
                  <a:lnTo>
                    <a:pt x="162" y="131"/>
                  </a:lnTo>
                  <a:lnTo>
                    <a:pt x="158" y="136"/>
                  </a:lnTo>
                  <a:lnTo>
                    <a:pt x="155" y="144"/>
                  </a:lnTo>
                  <a:lnTo>
                    <a:pt x="152" y="152"/>
                  </a:lnTo>
                  <a:lnTo>
                    <a:pt x="151" y="157"/>
                  </a:lnTo>
                  <a:lnTo>
                    <a:pt x="152" y="162"/>
                  </a:lnTo>
                  <a:lnTo>
                    <a:pt x="153" y="167"/>
                  </a:lnTo>
                  <a:lnTo>
                    <a:pt x="156" y="173"/>
                  </a:lnTo>
                  <a:lnTo>
                    <a:pt x="159" y="179"/>
                  </a:lnTo>
                  <a:lnTo>
                    <a:pt x="163" y="185"/>
                  </a:lnTo>
                  <a:lnTo>
                    <a:pt x="164" y="187"/>
                  </a:lnTo>
                  <a:lnTo>
                    <a:pt x="164" y="192"/>
                  </a:lnTo>
                  <a:lnTo>
                    <a:pt x="163" y="198"/>
                  </a:lnTo>
                  <a:lnTo>
                    <a:pt x="160" y="206"/>
                  </a:lnTo>
                  <a:lnTo>
                    <a:pt x="157" y="213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2"/>
                  </a:lnTo>
                  <a:lnTo>
                    <a:pt x="159" y="226"/>
                  </a:lnTo>
                  <a:lnTo>
                    <a:pt x="164" y="231"/>
                  </a:lnTo>
                  <a:lnTo>
                    <a:pt x="169" y="233"/>
                  </a:lnTo>
                  <a:lnTo>
                    <a:pt x="174" y="232"/>
                  </a:lnTo>
                  <a:lnTo>
                    <a:pt x="179" y="230"/>
                  </a:lnTo>
                  <a:lnTo>
                    <a:pt x="187" y="224"/>
                  </a:lnTo>
                  <a:lnTo>
                    <a:pt x="194" y="218"/>
                  </a:lnTo>
                  <a:lnTo>
                    <a:pt x="201" y="212"/>
                  </a:lnTo>
                  <a:lnTo>
                    <a:pt x="211" y="201"/>
                  </a:lnTo>
                  <a:lnTo>
                    <a:pt x="216" y="196"/>
                  </a:lnTo>
                  <a:lnTo>
                    <a:pt x="221" y="193"/>
                  </a:lnTo>
                  <a:lnTo>
                    <a:pt x="232" y="188"/>
                  </a:lnTo>
                  <a:lnTo>
                    <a:pt x="238" y="184"/>
                  </a:lnTo>
                  <a:lnTo>
                    <a:pt x="247" y="177"/>
                  </a:lnTo>
                  <a:lnTo>
                    <a:pt x="254" y="169"/>
                  </a:lnTo>
                  <a:lnTo>
                    <a:pt x="257" y="165"/>
                  </a:lnTo>
                  <a:lnTo>
                    <a:pt x="259" y="161"/>
                  </a:lnTo>
                  <a:close/>
                </a:path>
              </a:pathLst>
            </a:custGeom>
            <a:solidFill>
              <a:srgbClr val="4A73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2" name="Freeform 29"/>
            <p:cNvSpPr>
              <a:spLocks/>
            </p:cNvSpPr>
            <p:nvPr/>
          </p:nvSpPr>
          <p:spPr bwMode="auto">
            <a:xfrm rot="1646796" flipH="1">
              <a:off x="4106671" y="3907917"/>
              <a:ext cx="317294" cy="291176"/>
            </a:xfrm>
            <a:custGeom>
              <a:avLst/>
              <a:gdLst>
                <a:gd name="T0" fmla="*/ 2147483647 w 275"/>
                <a:gd name="T1" fmla="*/ 2147483647 h 233"/>
                <a:gd name="T2" fmla="*/ 2147483647 w 275"/>
                <a:gd name="T3" fmla="*/ 2147483647 h 233"/>
                <a:gd name="T4" fmla="*/ 2147483647 w 275"/>
                <a:gd name="T5" fmla="*/ 2147483647 h 233"/>
                <a:gd name="T6" fmla="*/ 2147483647 w 275"/>
                <a:gd name="T7" fmla="*/ 2147483647 h 233"/>
                <a:gd name="T8" fmla="*/ 2147483647 w 275"/>
                <a:gd name="T9" fmla="*/ 2147483647 h 233"/>
                <a:gd name="T10" fmla="*/ 2147483647 w 275"/>
                <a:gd name="T11" fmla="*/ 2147483647 h 233"/>
                <a:gd name="T12" fmla="*/ 2147483647 w 275"/>
                <a:gd name="T13" fmla="*/ 2147483647 h 233"/>
                <a:gd name="T14" fmla="*/ 2147483647 w 275"/>
                <a:gd name="T15" fmla="*/ 2147483647 h 233"/>
                <a:gd name="T16" fmla="*/ 2147483647 w 275"/>
                <a:gd name="T17" fmla="*/ 2147483647 h 233"/>
                <a:gd name="T18" fmla="*/ 2147483647 w 275"/>
                <a:gd name="T19" fmla="*/ 2147483647 h 233"/>
                <a:gd name="T20" fmla="*/ 2147483647 w 275"/>
                <a:gd name="T21" fmla="*/ 2147483647 h 233"/>
                <a:gd name="T22" fmla="*/ 2147483647 w 275"/>
                <a:gd name="T23" fmla="*/ 2147483647 h 233"/>
                <a:gd name="T24" fmla="*/ 2147483647 w 275"/>
                <a:gd name="T25" fmla="*/ 2147483647 h 233"/>
                <a:gd name="T26" fmla="*/ 2147483647 w 275"/>
                <a:gd name="T27" fmla="*/ 2147483647 h 233"/>
                <a:gd name="T28" fmla="*/ 2147483647 w 275"/>
                <a:gd name="T29" fmla="*/ 2147483647 h 233"/>
                <a:gd name="T30" fmla="*/ 2147483647 w 275"/>
                <a:gd name="T31" fmla="*/ 2147483647 h 233"/>
                <a:gd name="T32" fmla="*/ 2147483647 w 275"/>
                <a:gd name="T33" fmla="*/ 2147483647 h 233"/>
                <a:gd name="T34" fmla="*/ 2147483647 w 275"/>
                <a:gd name="T35" fmla="*/ 2147483647 h 233"/>
                <a:gd name="T36" fmla="*/ 2147483647 w 275"/>
                <a:gd name="T37" fmla="*/ 0 h 233"/>
                <a:gd name="T38" fmla="*/ 2147483647 w 275"/>
                <a:gd name="T39" fmla="*/ 2147483647 h 233"/>
                <a:gd name="T40" fmla="*/ 2147483647 w 275"/>
                <a:gd name="T41" fmla="*/ 2147483647 h 233"/>
                <a:gd name="T42" fmla="*/ 2147483647 w 275"/>
                <a:gd name="T43" fmla="*/ 2147483647 h 233"/>
                <a:gd name="T44" fmla="*/ 2147483647 w 275"/>
                <a:gd name="T45" fmla="*/ 2147483647 h 233"/>
                <a:gd name="T46" fmla="*/ 2147483647 w 275"/>
                <a:gd name="T47" fmla="*/ 2147483647 h 233"/>
                <a:gd name="T48" fmla="*/ 2147483647 w 275"/>
                <a:gd name="T49" fmla="*/ 2147483647 h 233"/>
                <a:gd name="T50" fmla="*/ 2147483647 w 275"/>
                <a:gd name="T51" fmla="*/ 2147483647 h 233"/>
                <a:gd name="T52" fmla="*/ 0 w 275"/>
                <a:gd name="T53" fmla="*/ 2147483647 h 233"/>
                <a:gd name="T54" fmla="*/ 2147483647 w 275"/>
                <a:gd name="T55" fmla="*/ 2147483647 h 233"/>
                <a:gd name="T56" fmla="*/ 2147483647 w 275"/>
                <a:gd name="T57" fmla="*/ 2147483647 h 233"/>
                <a:gd name="T58" fmla="*/ 2147483647 w 275"/>
                <a:gd name="T59" fmla="*/ 2147483647 h 233"/>
                <a:gd name="T60" fmla="*/ 2147483647 w 275"/>
                <a:gd name="T61" fmla="*/ 2147483647 h 233"/>
                <a:gd name="T62" fmla="*/ 2147483647 w 275"/>
                <a:gd name="T63" fmla="*/ 2147483647 h 233"/>
                <a:gd name="T64" fmla="*/ 2147483647 w 275"/>
                <a:gd name="T65" fmla="*/ 2147483647 h 233"/>
                <a:gd name="T66" fmla="*/ 2147483647 w 275"/>
                <a:gd name="T67" fmla="*/ 2147483647 h 233"/>
                <a:gd name="T68" fmla="*/ 2147483647 w 275"/>
                <a:gd name="T69" fmla="*/ 2147483647 h 233"/>
                <a:gd name="T70" fmla="*/ 2147483647 w 275"/>
                <a:gd name="T71" fmla="*/ 2147483647 h 233"/>
                <a:gd name="T72" fmla="*/ 2147483647 w 275"/>
                <a:gd name="T73" fmla="*/ 2147483647 h 233"/>
                <a:gd name="T74" fmla="*/ 2147483647 w 275"/>
                <a:gd name="T75" fmla="*/ 2147483647 h 233"/>
                <a:gd name="T76" fmla="*/ 2147483647 w 275"/>
                <a:gd name="T77" fmla="*/ 2147483647 h 233"/>
                <a:gd name="T78" fmla="*/ 2147483647 w 275"/>
                <a:gd name="T79" fmla="*/ 2147483647 h 233"/>
                <a:gd name="T80" fmla="*/ 2147483647 w 275"/>
                <a:gd name="T81" fmla="*/ 2147483647 h 233"/>
                <a:gd name="T82" fmla="*/ 2147483647 w 275"/>
                <a:gd name="T83" fmla="*/ 2147483647 h 233"/>
                <a:gd name="T84" fmla="*/ 2147483647 w 275"/>
                <a:gd name="T85" fmla="*/ 2147483647 h 233"/>
                <a:gd name="T86" fmla="*/ 2147483647 w 275"/>
                <a:gd name="T87" fmla="*/ 2147483647 h 233"/>
                <a:gd name="T88" fmla="*/ 2147483647 w 275"/>
                <a:gd name="T89" fmla="*/ 2147483647 h 233"/>
                <a:gd name="T90" fmla="*/ 2147483647 w 275"/>
                <a:gd name="T91" fmla="*/ 2147483647 h 233"/>
                <a:gd name="T92" fmla="*/ 2147483647 w 275"/>
                <a:gd name="T93" fmla="*/ 2147483647 h 233"/>
                <a:gd name="T94" fmla="*/ 2147483647 w 275"/>
                <a:gd name="T95" fmla="*/ 2147483647 h 233"/>
                <a:gd name="T96" fmla="*/ 2147483647 w 275"/>
                <a:gd name="T97" fmla="*/ 2147483647 h 233"/>
                <a:gd name="T98" fmla="*/ 2147483647 w 275"/>
                <a:gd name="T99" fmla="*/ 2147483647 h 233"/>
                <a:gd name="T100" fmla="*/ 2147483647 w 275"/>
                <a:gd name="T101" fmla="*/ 2147483647 h 233"/>
                <a:gd name="T102" fmla="*/ 2147483647 w 275"/>
                <a:gd name="T103" fmla="*/ 2147483647 h 233"/>
                <a:gd name="T104" fmla="*/ 2147483647 w 275"/>
                <a:gd name="T105" fmla="*/ 2147483647 h 233"/>
                <a:gd name="T106" fmla="*/ 2147483647 w 275"/>
                <a:gd name="T107" fmla="*/ 2147483647 h 233"/>
                <a:gd name="T108" fmla="*/ 2147483647 w 275"/>
                <a:gd name="T109" fmla="*/ 2147483647 h 233"/>
                <a:gd name="T110" fmla="*/ 2147483647 w 275"/>
                <a:gd name="T111" fmla="*/ 2147483647 h 233"/>
                <a:gd name="T112" fmla="*/ 2147483647 w 275"/>
                <a:gd name="T113" fmla="*/ 2147483647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33"/>
                <a:gd name="T173" fmla="*/ 275 w 275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33">
                  <a:moveTo>
                    <a:pt x="259" y="161"/>
                  </a:moveTo>
                  <a:lnTo>
                    <a:pt x="259" y="161"/>
                  </a:lnTo>
                  <a:lnTo>
                    <a:pt x="261" y="152"/>
                  </a:lnTo>
                  <a:lnTo>
                    <a:pt x="263" y="140"/>
                  </a:lnTo>
                  <a:lnTo>
                    <a:pt x="263" y="131"/>
                  </a:lnTo>
                  <a:lnTo>
                    <a:pt x="262" y="124"/>
                  </a:lnTo>
                  <a:lnTo>
                    <a:pt x="262" y="123"/>
                  </a:lnTo>
                  <a:lnTo>
                    <a:pt x="267" y="125"/>
                  </a:lnTo>
                  <a:lnTo>
                    <a:pt x="270" y="125"/>
                  </a:lnTo>
                  <a:lnTo>
                    <a:pt x="273" y="123"/>
                  </a:lnTo>
                  <a:lnTo>
                    <a:pt x="274" y="121"/>
                  </a:lnTo>
                  <a:lnTo>
                    <a:pt x="275" y="119"/>
                  </a:lnTo>
                  <a:lnTo>
                    <a:pt x="275" y="116"/>
                  </a:lnTo>
                  <a:lnTo>
                    <a:pt x="274" y="112"/>
                  </a:lnTo>
                  <a:lnTo>
                    <a:pt x="273" y="109"/>
                  </a:lnTo>
                  <a:lnTo>
                    <a:pt x="270" y="107"/>
                  </a:lnTo>
                  <a:lnTo>
                    <a:pt x="268" y="105"/>
                  </a:lnTo>
                  <a:lnTo>
                    <a:pt x="264" y="103"/>
                  </a:lnTo>
                  <a:lnTo>
                    <a:pt x="268" y="108"/>
                  </a:lnTo>
                  <a:lnTo>
                    <a:pt x="269" y="112"/>
                  </a:lnTo>
                  <a:lnTo>
                    <a:pt x="270" y="115"/>
                  </a:lnTo>
                  <a:lnTo>
                    <a:pt x="269" y="117"/>
                  </a:lnTo>
                  <a:lnTo>
                    <a:pt x="267" y="118"/>
                  </a:lnTo>
                  <a:lnTo>
                    <a:pt x="265" y="118"/>
                  </a:lnTo>
                  <a:lnTo>
                    <a:pt x="263" y="117"/>
                  </a:lnTo>
                  <a:lnTo>
                    <a:pt x="260" y="116"/>
                  </a:lnTo>
                  <a:lnTo>
                    <a:pt x="258" y="109"/>
                  </a:lnTo>
                  <a:lnTo>
                    <a:pt x="255" y="102"/>
                  </a:lnTo>
                  <a:lnTo>
                    <a:pt x="251" y="95"/>
                  </a:lnTo>
                  <a:lnTo>
                    <a:pt x="245" y="87"/>
                  </a:lnTo>
                  <a:lnTo>
                    <a:pt x="237" y="79"/>
                  </a:lnTo>
                  <a:lnTo>
                    <a:pt x="226" y="70"/>
                  </a:lnTo>
                  <a:lnTo>
                    <a:pt x="212" y="60"/>
                  </a:lnTo>
                  <a:lnTo>
                    <a:pt x="196" y="49"/>
                  </a:lnTo>
                  <a:lnTo>
                    <a:pt x="187" y="45"/>
                  </a:lnTo>
                  <a:lnTo>
                    <a:pt x="176" y="41"/>
                  </a:lnTo>
                  <a:lnTo>
                    <a:pt x="166" y="37"/>
                  </a:lnTo>
                  <a:lnTo>
                    <a:pt x="155" y="34"/>
                  </a:lnTo>
                  <a:lnTo>
                    <a:pt x="142" y="32"/>
                  </a:lnTo>
                  <a:lnTo>
                    <a:pt x="130" y="31"/>
                  </a:lnTo>
                  <a:lnTo>
                    <a:pt x="117" y="30"/>
                  </a:lnTo>
                  <a:lnTo>
                    <a:pt x="104" y="31"/>
                  </a:lnTo>
                  <a:lnTo>
                    <a:pt x="102" y="26"/>
                  </a:lnTo>
                  <a:lnTo>
                    <a:pt x="97" y="15"/>
                  </a:lnTo>
                  <a:lnTo>
                    <a:pt x="93" y="10"/>
                  </a:lnTo>
                  <a:lnTo>
                    <a:pt x="89" y="5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9" y="11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67" y="24"/>
                  </a:lnTo>
                  <a:lnTo>
                    <a:pt x="59" y="24"/>
                  </a:lnTo>
                  <a:lnTo>
                    <a:pt x="55" y="25"/>
                  </a:lnTo>
                  <a:lnTo>
                    <a:pt x="51" y="28"/>
                  </a:lnTo>
                  <a:lnTo>
                    <a:pt x="44" y="32"/>
                  </a:lnTo>
                  <a:lnTo>
                    <a:pt x="38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5" y="35"/>
                  </a:lnTo>
                  <a:lnTo>
                    <a:pt x="6" y="28"/>
                  </a:lnTo>
                  <a:lnTo>
                    <a:pt x="5" y="31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9" y="73"/>
                  </a:lnTo>
                  <a:lnTo>
                    <a:pt x="15" y="82"/>
                  </a:lnTo>
                  <a:lnTo>
                    <a:pt x="20" y="89"/>
                  </a:lnTo>
                  <a:lnTo>
                    <a:pt x="25" y="94"/>
                  </a:lnTo>
                  <a:lnTo>
                    <a:pt x="46" y="114"/>
                  </a:lnTo>
                  <a:lnTo>
                    <a:pt x="49" y="116"/>
                  </a:lnTo>
                  <a:lnTo>
                    <a:pt x="53" y="120"/>
                  </a:lnTo>
                  <a:lnTo>
                    <a:pt x="55" y="123"/>
                  </a:lnTo>
                  <a:lnTo>
                    <a:pt x="57" y="127"/>
                  </a:lnTo>
                  <a:lnTo>
                    <a:pt x="57" y="130"/>
                  </a:lnTo>
                  <a:lnTo>
                    <a:pt x="56" y="134"/>
                  </a:lnTo>
                  <a:lnTo>
                    <a:pt x="46" y="152"/>
                  </a:lnTo>
                  <a:lnTo>
                    <a:pt x="39" y="162"/>
                  </a:lnTo>
                  <a:lnTo>
                    <a:pt x="43" y="165"/>
                  </a:lnTo>
                  <a:lnTo>
                    <a:pt x="52" y="171"/>
                  </a:lnTo>
                  <a:lnTo>
                    <a:pt x="58" y="173"/>
                  </a:lnTo>
                  <a:lnTo>
                    <a:pt x="64" y="174"/>
                  </a:lnTo>
                  <a:lnTo>
                    <a:pt x="71" y="174"/>
                  </a:lnTo>
                  <a:lnTo>
                    <a:pt x="74" y="173"/>
                  </a:lnTo>
                  <a:lnTo>
                    <a:pt x="77" y="171"/>
                  </a:lnTo>
                  <a:lnTo>
                    <a:pt x="87" y="162"/>
                  </a:lnTo>
                  <a:lnTo>
                    <a:pt x="106" y="148"/>
                  </a:lnTo>
                  <a:lnTo>
                    <a:pt x="100" y="158"/>
                  </a:lnTo>
                  <a:lnTo>
                    <a:pt x="103" y="160"/>
                  </a:lnTo>
                  <a:lnTo>
                    <a:pt x="124" y="172"/>
                  </a:lnTo>
                  <a:lnTo>
                    <a:pt x="138" y="177"/>
                  </a:lnTo>
                  <a:lnTo>
                    <a:pt x="150" y="182"/>
                  </a:lnTo>
                  <a:lnTo>
                    <a:pt x="148" y="177"/>
                  </a:lnTo>
                  <a:lnTo>
                    <a:pt x="146" y="171"/>
                  </a:lnTo>
                  <a:lnTo>
                    <a:pt x="145" y="163"/>
                  </a:lnTo>
                  <a:lnTo>
                    <a:pt x="146" y="157"/>
                  </a:lnTo>
                  <a:lnTo>
                    <a:pt x="147" y="149"/>
                  </a:lnTo>
                  <a:lnTo>
                    <a:pt x="151" y="141"/>
                  </a:lnTo>
                  <a:lnTo>
                    <a:pt x="158" y="134"/>
                  </a:lnTo>
                  <a:lnTo>
                    <a:pt x="166" y="127"/>
                  </a:lnTo>
                  <a:lnTo>
                    <a:pt x="162" y="131"/>
                  </a:lnTo>
                  <a:lnTo>
                    <a:pt x="158" y="136"/>
                  </a:lnTo>
                  <a:lnTo>
                    <a:pt x="155" y="144"/>
                  </a:lnTo>
                  <a:lnTo>
                    <a:pt x="152" y="152"/>
                  </a:lnTo>
                  <a:lnTo>
                    <a:pt x="151" y="157"/>
                  </a:lnTo>
                  <a:lnTo>
                    <a:pt x="152" y="162"/>
                  </a:lnTo>
                  <a:lnTo>
                    <a:pt x="153" y="167"/>
                  </a:lnTo>
                  <a:lnTo>
                    <a:pt x="156" y="173"/>
                  </a:lnTo>
                  <a:lnTo>
                    <a:pt x="159" y="179"/>
                  </a:lnTo>
                  <a:lnTo>
                    <a:pt x="163" y="185"/>
                  </a:lnTo>
                  <a:lnTo>
                    <a:pt x="164" y="187"/>
                  </a:lnTo>
                  <a:lnTo>
                    <a:pt x="164" y="192"/>
                  </a:lnTo>
                  <a:lnTo>
                    <a:pt x="163" y="198"/>
                  </a:lnTo>
                  <a:lnTo>
                    <a:pt x="160" y="206"/>
                  </a:lnTo>
                  <a:lnTo>
                    <a:pt x="157" y="213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2"/>
                  </a:lnTo>
                  <a:lnTo>
                    <a:pt x="159" y="226"/>
                  </a:lnTo>
                  <a:lnTo>
                    <a:pt x="164" y="231"/>
                  </a:lnTo>
                  <a:lnTo>
                    <a:pt x="169" y="233"/>
                  </a:lnTo>
                  <a:lnTo>
                    <a:pt x="174" y="232"/>
                  </a:lnTo>
                  <a:lnTo>
                    <a:pt x="179" y="230"/>
                  </a:lnTo>
                  <a:lnTo>
                    <a:pt x="187" y="224"/>
                  </a:lnTo>
                  <a:lnTo>
                    <a:pt x="194" y="218"/>
                  </a:lnTo>
                  <a:lnTo>
                    <a:pt x="201" y="212"/>
                  </a:lnTo>
                  <a:lnTo>
                    <a:pt x="211" y="201"/>
                  </a:lnTo>
                  <a:lnTo>
                    <a:pt x="216" y="196"/>
                  </a:lnTo>
                  <a:lnTo>
                    <a:pt x="221" y="193"/>
                  </a:lnTo>
                  <a:lnTo>
                    <a:pt x="232" y="188"/>
                  </a:lnTo>
                  <a:lnTo>
                    <a:pt x="238" y="184"/>
                  </a:lnTo>
                  <a:lnTo>
                    <a:pt x="247" y="177"/>
                  </a:lnTo>
                  <a:lnTo>
                    <a:pt x="254" y="169"/>
                  </a:lnTo>
                  <a:lnTo>
                    <a:pt x="257" y="165"/>
                  </a:lnTo>
                  <a:lnTo>
                    <a:pt x="259" y="161"/>
                  </a:lnTo>
                  <a:close/>
                </a:path>
              </a:pathLst>
            </a:custGeom>
            <a:solidFill>
              <a:srgbClr val="4A73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3" name="Freeform 29"/>
            <p:cNvSpPr>
              <a:spLocks/>
            </p:cNvSpPr>
            <p:nvPr/>
          </p:nvSpPr>
          <p:spPr bwMode="auto">
            <a:xfrm rot="1646796" flipH="1">
              <a:off x="5431789" y="2271698"/>
              <a:ext cx="326576" cy="299694"/>
            </a:xfrm>
            <a:custGeom>
              <a:avLst/>
              <a:gdLst>
                <a:gd name="T0" fmla="*/ 2147483647 w 275"/>
                <a:gd name="T1" fmla="*/ 2147483647 h 233"/>
                <a:gd name="T2" fmla="*/ 2147483647 w 275"/>
                <a:gd name="T3" fmla="*/ 2147483647 h 233"/>
                <a:gd name="T4" fmla="*/ 2147483647 w 275"/>
                <a:gd name="T5" fmla="*/ 2147483647 h 233"/>
                <a:gd name="T6" fmla="*/ 2147483647 w 275"/>
                <a:gd name="T7" fmla="*/ 2147483647 h 233"/>
                <a:gd name="T8" fmla="*/ 2147483647 w 275"/>
                <a:gd name="T9" fmla="*/ 2147483647 h 233"/>
                <a:gd name="T10" fmla="*/ 2147483647 w 275"/>
                <a:gd name="T11" fmla="*/ 2147483647 h 233"/>
                <a:gd name="T12" fmla="*/ 2147483647 w 275"/>
                <a:gd name="T13" fmla="*/ 2147483647 h 233"/>
                <a:gd name="T14" fmla="*/ 2147483647 w 275"/>
                <a:gd name="T15" fmla="*/ 2147483647 h 233"/>
                <a:gd name="T16" fmla="*/ 2147483647 w 275"/>
                <a:gd name="T17" fmla="*/ 2147483647 h 233"/>
                <a:gd name="T18" fmla="*/ 2147483647 w 275"/>
                <a:gd name="T19" fmla="*/ 2147483647 h 233"/>
                <a:gd name="T20" fmla="*/ 2147483647 w 275"/>
                <a:gd name="T21" fmla="*/ 2147483647 h 233"/>
                <a:gd name="T22" fmla="*/ 2147483647 w 275"/>
                <a:gd name="T23" fmla="*/ 2147483647 h 233"/>
                <a:gd name="T24" fmla="*/ 2147483647 w 275"/>
                <a:gd name="T25" fmla="*/ 2147483647 h 233"/>
                <a:gd name="T26" fmla="*/ 2147483647 w 275"/>
                <a:gd name="T27" fmla="*/ 2147483647 h 233"/>
                <a:gd name="T28" fmla="*/ 2147483647 w 275"/>
                <a:gd name="T29" fmla="*/ 2147483647 h 233"/>
                <a:gd name="T30" fmla="*/ 2147483647 w 275"/>
                <a:gd name="T31" fmla="*/ 2147483647 h 233"/>
                <a:gd name="T32" fmla="*/ 2147483647 w 275"/>
                <a:gd name="T33" fmla="*/ 2147483647 h 233"/>
                <a:gd name="T34" fmla="*/ 2147483647 w 275"/>
                <a:gd name="T35" fmla="*/ 2147483647 h 233"/>
                <a:gd name="T36" fmla="*/ 2147483647 w 275"/>
                <a:gd name="T37" fmla="*/ 0 h 233"/>
                <a:gd name="T38" fmla="*/ 2147483647 w 275"/>
                <a:gd name="T39" fmla="*/ 2147483647 h 233"/>
                <a:gd name="T40" fmla="*/ 2147483647 w 275"/>
                <a:gd name="T41" fmla="*/ 2147483647 h 233"/>
                <a:gd name="T42" fmla="*/ 2147483647 w 275"/>
                <a:gd name="T43" fmla="*/ 2147483647 h 233"/>
                <a:gd name="T44" fmla="*/ 2147483647 w 275"/>
                <a:gd name="T45" fmla="*/ 2147483647 h 233"/>
                <a:gd name="T46" fmla="*/ 2147483647 w 275"/>
                <a:gd name="T47" fmla="*/ 2147483647 h 233"/>
                <a:gd name="T48" fmla="*/ 2147483647 w 275"/>
                <a:gd name="T49" fmla="*/ 2147483647 h 233"/>
                <a:gd name="T50" fmla="*/ 2147483647 w 275"/>
                <a:gd name="T51" fmla="*/ 2147483647 h 233"/>
                <a:gd name="T52" fmla="*/ 0 w 275"/>
                <a:gd name="T53" fmla="*/ 2147483647 h 233"/>
                <a:gd name="T54" fmla="*/ 2147483647 w 275"/>
                <a:gd name="T55" fmla="*/ 2147483647 h 233"/>
                <a:gd name="T56" fmla="*/ 2147483647 w 275"/>
                <a:gd name="T57" fmla="*/ 2147483647 h 233"/>
                <a:gd name="T58" fmla="*/ 2147483647 w 275"/>
                <a:gd name="T59" fmla="*/ 2147483647 h 233"/>
                <a:gd name="T60" fmla="*/ 2147483647 w 275"/>
                <a:gd name="T61" fmla="*/ 2147483647 h 233"/>
                <a:gd name="T62" fmla="*/ 2147483647 w 275"/>
                <a:gd name="T63" fmla="*/ 2147483647 h 233"/>
                <a:gd name="T64" fmla="*/ 2147483647 w 275"/>
                <a:gd name="T65" fmla="*/ 2147483647 h 233"/>
                <a:gd name="T66" fmla="*/ 2147483647 w 275"/>
                <a:gd name="T67" fmla="*/ 2147483647 h 233"/>
                <a:gd name="T68" fmla="*/ 2147483647 w 275"/>
                <a:gd name="T69" fmla="*/ 2147483647 h 233"/>
                <a:gd name="T70" fmla="*/ 2147483647 w 275"/>
                <a:gd name="T71" fmla="*/ 2147483647 h 233"/>
                <a:gd name="T72" fmla="*/ 2147483647 w 275"/>
                <a:gd name="T73" fmla="*/ 2147483647 h 233"/>
                <a:gd name="T74" fmla="*/ 2147483647 w 275"/>
                <a:gd name="T75" fmla="*/ 2147483647 h 233"/>
                <a:gd name="T76" fmla="*/ 2147483647 w 275"/>
                <a:gd name="T77" fmla="*/ 2147483647 h 233"/>
                <a:gd name="T78" fmla="*/ 2147483647 w 275"/>
                <a:gd name="T79" fmla="*/ 2147483647 h 233"/>
                <a:gd name="T80" fmla="*/ 2147483647 w 275"/>
                <a:gd name="T81" fmla="*/ 2147483647 h 233"/>
                <a:gd name="T82" fmla="*/ 2147483647 w 275"/>
                <a:gd name="T83" fmla="*/ 2147483647 h 233"/>
                <a:gd name="T84" fmla="*/ 2147483647 w 275"/>
                <a:gd name="T85" fmla="*/ 2147483647 h 233"/>
                <a:gd name="T86" fmla="*/ 2147483647 w 275"/>
                <a:gd name="T87" fmla="*/ 2147483647 h 233"/>
                <a:gd name="T88" fmla="*/ 2147483647 w 275"/>
                <a:gd name="T89" fmla="*/ 2147483647 h 233"/>
                <a:gd name="T90" fmla="*/ 2147483647 w 275"/>
                <a:gd name="T91" fmla="*/ 2147483647 h 233"/>
                <a:gd name="T92" fmla="*/ 2147483647 w 275"/>
                <a:gd name="T93" fmla="*/ 2147483647 h 233"/>
                <a:gd name="T94" fmla="*/ 2147483647 w 275"/>
                <a:gd name="T95" fmla="*/ 2147483647 h 233"/>
                <a:gd name="T96" fmla="*/ 2147483647 w 275"/>
                <a:gd name="T97" fmla="*/ 2147483647 h 233"/>
                <a:gd name="T98" fmla="*/ 2147483647 w 275"/>
                <a:gd name="T99" fmla="*/ 2147483647 h 233"/>
                <a:gd name="T100" fmla="*/ 2147483647 w 275"/>
                <a:gd name="T101" fmla="*/ 2147483647 h 233"/>
                <a:gd name="T102" fmla="*/ 2147483647 w 275"/>
                <a:gd name="T103" fmla="*/ 2147483647 h 233"/>
                <a:gd name="T104" fmla="*/ 2147483647 w 275"/>
                <a:gd name="T105" fmla="*/ 2147483647 h 233"/>
                <a:gd name="T106" fmla="*/ 2147483647 w 275"/>
                <a:gd name="T107" fmla="*/ 2147483647 h 233"/>
                <a:gd name="T108" fmla="*/ 2147483647 w 275"/>
                <a:gd name="T109" fmla="*/ 2147483647 h 233"/>
                <a:gd name="T110" fmla="*/ 2147483647 w 275"/>
                <a:gd name="T111" fmla="*/ 2147483647 h 233"/>
                <a:gd name="T112" fmla="*/ 2147483647 w 275"/>
                <a:gd name="T113" fmla="*/ 2147483647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33"/>
                <a:gd name="T173" fmla="*/ 275 w 275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33">
                  <a:moveTo>
                    <a:pt x="259" y="161"/>
                  </a:moveTo>
                  <a:lnTo>
                    <a:pt x="259" y="161"/>
                  </a:lnTo>
                  <a:lnTo>
                    <a:pt x="261" y="152"/>
                  </a:lnTo>
                  <a:lnTo>
                    <a:pt x="263" y="140"/>
                  </a:lnTo>
                  <a:lnTo>
                    <a:pt x="263" y="131"/>
                  </a:lnTo>
                  <a:lnTo>
                    <a:pt x="262" y="124"/>
                  </a:lnTo>
                  <a:lnTo>
                    <a:pt x="262" y="123"/>
                  </a:lnTo>
                  <a:lnTo>
                    <a:pt x="267" y="125"/>
                  </a:lnTo>
                  <a:lnTo>
                    <a:pt x="270" y="125"/>
                  </a:lnTo>
                  <a:lnTo>
                    <a:pt x="273" y="123"/>
                  </a:lnTo>
                  <a:lnTo>
                    <a:pt x="274" y="121"/>
                  </a:lnTo>
                  <a:lnTo>
                    <a:pt x="275" y="119"/>
                  </a:lnTo>
                  <a:lnTo>
                    <a:pt x="275" y="116"/>
                  </a:lnTo>
                  <a:lnTo>
                    <a:pt x="274" y="112"/>
                  </a:lnTo>
                  <a:lnTo>
                    <a:pt x="273" y="109"/>
                  </a:lnTo>
                  <a:lnTo>
                    <a:pt x="270" y="107"/>
                  </a:lnTo>
                  <a:lnTo>
                    <a:pt x="268" y="105"/>
                  </a:lnTo>
                  <a:lnTo>
                    <a:pt x="264" y="103"/>
                  </a:lnTo>
                  <a:lnTo>
                    <a:pt x="268" y="108"/>
                  </a:lnTo>
                  <a:lnTo>
                    <a:pt x="269" y="112"/>
                  </a:lnTo>
                  <a:lnTo>
                    <a:pt x="270" y="115"/>
                  </a:lnTo>
                  <a:lnTo>
                    <a:pt x="269" y="117"/>
                  </a:lnTo>
                  <a:lnTo>
                    <a:pt x="267" y="118"/>
                  </a:lnTo>
                  <a:lnTo>
                    <a:pt x="265" y="118"/>
                  </a:lnTo>
                  <a:lnTo>
                    <a:pt x="263" y="117"/>
                  </a:lnTo>
                  <a:lnTo>
                    <a:pt x="260" y="116"/>
                  </a:lnTo>
                  <a:lnTo>
                    <a:pt x="258" y="109"/>
                  </a:lnTo>
                  <a:lnTo>
                    <a:pt x="255" y="102"/>
                  </a:lnTo>
                  <a:lnTo>
                    <a:pt x="251" y="95"/>
                  </a:lnTo>
                  <a:lnTo>
                    <a:pt x="245" y="87"/>
                  </a:lnTo>
                  <a:lnTo>
                    <a:pt x="237" y="79"/>
                  </a:lnTo>
                  <a:lnTo>
                    <a:pt x="226" y="70"/>
                  </a:lnTo>
                  <a:lnTo>
                    <a:pt x="212" y="60"/>
                  </a:lnTo>
                  <a:lnTo>
                    <a:pt x="196" y="49"/>
                  </a:lnTo>
                  <a:lnTo>
                    <a:pt x="187" y="45"/>
                  </a:lnTo>
                  <a:lnTo>
                    <a:pt x="176" y="41"/>
                  </a:lnTo>
                  <a:lnTo>
                    <a:pt x="166" y="37"/>
                  </a:lnTo>
                  <a:lnTo>
                    <a:pt x="155" y="34"/>
                  </a:lnTo>
                  <a:lnTo>
                    <a:pt x="142" y="32"/>
                  </a:lnTo>
                  <a:lnTo>
                    <a:pt x="130" y="31"/>
                  </a:lnTo>
                  <a:lnTo>
                    <a:pt x="117" y="30"/>
                  </a:lnTo>
                  <a:lnTo>
                    <a:pt x="104" y="31"/>
                  </a:lnTo>
                  <a:lnTo>
                    <a:pt x="102" y="26"/>
                  </a:lnTo>
                  <a:lnTo>
                    <a:pt x="97" y="15"/>
                  </a:lnTo>
                  <a:lnTo>
                    <a:pt x="93" y="10"/>
                  </a:lnTo>
                  <a:lnTo>
                    <a:pt x="89" y="5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9" y="11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67" y="24"/>
                  </a:lnTo>
                  <a:lnTo>
                    <a:pt x="59" y="24"/>
                  </a:lnTo>
                  <a:lnTo>
                    <a:pt x="55" y="25"/>
                  </a:lnTo>
                  <a:lnTo>
                    <a:pt x="51" y="28"/>
                  </a:lnTo>
                  <a:lnTo>
                    <a:pt x="44" y="32"/>
                  </a:lnTo>
                  <a:lnTo>
                    <a:pt x="38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5" y="35"/>
                  </a:lnTo>
                  <a:lnTo>
                    <a:pt x="6" y="28"/>
                  </a:lnTo>
                  <a:lnTo>
                    <a:pt x="5" y="31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9" y="73"/>
                  </a:lnTo>
                  <a:lnTo>
                    <a:pt x="15" y="82"/>
                  </a:lnTo>
                  <a:lnTo>
                    <a:pt x="20" y="89"/>
                  </a:lnTo>
                  <a:lnTo>
                    <a:pt x="25" y="94"/>
                  </a:lnTo>
                  <a:lnTo>
                    <a:pt x="46" y="114"/>
                  </a:lnTo>
                  <a:lnTo>
                    <a:pt x="49" y="116"/>
                  </a:lnTo>
                  <a:lnTo>
                    <a:pt x="53" y="120"/>
                  </a:lnTo>
                  <a:lnTo>
                    <a:pt x="55" y="123"/>
                  </a:lnTo>
                  <a:lnTo>
                    <a:pt x="57" y="127"/>
                  </a:lnTo>
                  <a:lnTo>
                    <a:pt x="57" y="130"/>
                  </a:lnTo>
                  <a:lnTo>
                    <a:pt x="56" y="134"/>
                  </a:lnTo>
                  <a:lnTo>
                    <a:pt x="46" y="152"/>
                  </a:lnTo>
                  <a:lnTo>
                    <a:pt x="39" y="162"/>
                  </a:lnTo>
                  <a:lnTo>
                    <a:pt x="43" y="165"/>
                  </a:lnTo>
                  <a:lnTo>
                    <a:pt x="52" y="171"/>
                  </a:lnTo>
                  <a:lnTo>
                    <a:pt x="58" y="173"/>
                  </a:lnTo>
                  <a:lnTo>
                    <a:pt x="64" y="174"/>
                  </a:lnTo>
                  <a:lnTo>
                    <a:pt x="71" y="174"/>
                  </a:lnTo>
                  <a:lnTo>
                    <a:pt x="74" y="173"/>
                  </a:lnTo>
                  <a:lnTo>
                    <a:pt x="77" y="171"/>
                  </a:lnTo>
                  <a:lnTo>
                    <a:pt x="87" y="162"/>
                  </a:lnTo>
                  <a:lnTo>
                    <a:pt x="106" y="148"/>
                  </a:lnTo>
                  <a:lnTo>
                    <a:pt x="100" y="158"/>
                  </a:lnTo>
                  <a:lnTo>
                    <a:pt x="103" y="160"/>
                  </a:lnTo>
                  <a:lnTo>
                    <a:pt x="124" y="172"/>
                  </a:lnTo>
                  <a:lnTo>
                    <a:pt x="138" y="177"/>
                  </a:lnTo>
                  <a:lnTo>
                    <a:pt x="150" y="182"/>
                  </a:lnTo>
                  <a:lnTo>
                    <a:pt x="148" y="177"/>
                  </a:lnTo>
                  <a:lnTo>
                    <a:pt x="146" y="171"/>
                  </a:lnTo>
                  <a:lnTo>
                    <a:pt x="145" y="163"/>
                  </a:lnTo>
                  <a:lnTo>
                    <a:pt x="146" y="157"/>
                  </a:lnTo>
                  <a:lnTo>
                    <a:pt x="147" y="149"/>
                  </a:lnTo>
                  <a:lnTo>
                    <a:pt x="151" y="141"/>
                  </a:lnTo>
                  <a:lnTo>
                    <a:pt x="158" y="134"/>
                  </a:lnTo>
                  <a:lnTo>
                    <a:pt x="166" y="127"/>
                  </a:lnTo>
                  <a:lnTo>
                    <a:pt x="162" y="131"/>
                  </a:lnTo>
                  <a:lnTo>
                    <a:pt x="158" y="136"/>
                  </a:lnTo>
                  <a:lnTo>
                    <a:pt x="155" y="144"/>
                  </a:lnTo>
                  <a:lnTo>
                    <a:pt x="152" y="152"/>
                  </a:lnTo>
                  <a:lnTo>
                    <a:pt x="151" y="157"/>
                  </a:lnTo>
                  <a:lnTo>
                    <a:pt x="152" y="162"/>
                  </a:lnTo>
                  <a:lnTo>
                    <a:pt x="153" y="167"/>
                  </a:lnTo>
                  <a:lnTo>
                    <a:pt x="156" y="173"/>
                  </a:lnTo>
                  <a:lnTo>
                    <a:pt x="159" y="179"/>
                  </a:lnTo>
                  <a:lnTo>
                    <a:pt x="163" y="185"/>
                  </a:lnTo>
                  <a:lnTo>
                    <a:pt x="164" y="187"/>
                  </a:lnTo>
                  <a:lnTo>
                    <a:pt x="164" y="192"/>
                  </a:lnTo>
                  <a:lnTo>
                    <a:pt x="163" y="198"/>
                  </a:lnTo>
                  <a:lnTo>
                    <a:pt x="160" y="206"/>
                  </a:lnTo>
                  <a:lnTo>
                    <a:pt x="157" y="213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2"/>
                  </a:lnTo>
                  <a:lnTo>
                    <a:pt x="159" y="226"/>
                  </a:lnTo>
                  <a:lnTo>
                    <a:pt x="164" y="231"/>
                  </a:lnTo>
                  <a:lnTo>
                    <a:pt x="169" y="233"/>
                  </a:lnTo>
                  <a:lnTo>
                    <a:pt x="174" y="232"/>
                  </a:lnTo>
                  <a:lnTo>
                    <a:pt x="179" y="230"/>
                  </a:lnTo>
                  <a:lnTo>
                    <a:pt x="187" y="224"/>
                  </a:lnTo>
                  <a:lnTo>
                    <a:pt x="194" y="218"/>
                  </a:lnTo>
                  <a:lnTo>
                    <a:pt x="201" y="212"/>
                  </a:lnTo>
                  <a:lnTo>
                    <a:pt x="211" y="201"/>
                  </a:lnTo>
                  <a:lnTo>
                    <a:pt x="216" y="196"/>
                  </a:lnTo>
                  <a:lnTo>
                    <a:pt x="221" y="193"/>
                  </a:lnTo>
                  <a:lnTo>
                    <a:pt x="232" y="188"/>
                  </a:lnTo>
                  <a:lnTo>
                    <a:pt x="238" y="184"/>
                  </a:lnTo>
                  <a:lnTo>
                    <a:pt x="247" y="177"/>
                  </a:lnTo>
                  <a:lnTo>
                    <a:pt x="254" y="169"/>
                  </a:lnTo>
                  <a:lnTo>
                    <a:pt x="257" y="165"/>
                  </a:lnTo>
                  <a:lnTo>
                    <a:pt x="259" y="161"/>
                  </a:lnTo>
                  <a:close/>
                </a:path>
              </a:pathLst>
            </a:custGeom>
            <a:solidFill>
              <a:srgbClr val="4A73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4" name="Freeform 29"/>
            <p:cNvSpPr>
              <a:spLocks/>
            </p:cNvSpPr>
            <p:nvPr/>
          </p:nvSpPr>
          <p:spPr bwMode="auto">
            <a:xfrm rot="1646796" flipH="1">
              <a:off x="7256789" y="1905543"/>
              <a:ext cx="326576" cy="299694"/>
            </a:xfrm>
            <a:custGeom>
              <a:avLst/>
              <a:gdLst>
                <a:gd name="T0" fmla="*/ 2147483647 w 275"/>
                <a:gd name="T1" fmla="*/ 2147483647 h 233"/>
                <a:gd name="T2" fmla="*/ 2147483647 w 275"/>
                <a:gd name="T3" fmla="*/ 2147483647 h 233"/>
                <a:gd name="T4" fmla="*/ 2147483647 w 275"/>
                <a:gd name="T5" fmla="*/ 2147483647 h 233"/>
                <a:gd name="T6" fmla="*/ 2147483647 w 275"/>
                <a:gd name="T7" fmla="*/ 2147483647 h 233"/>
                <a:gd name="T8" fmla="*/ 2147483647 w 275"/>
                <a:gd name="T9" fmla="*/ 2147483647 h 233"/>
                <a:gd name="T10" fmla="*/ 2147483647 w 275"/>
                <a:gd name="T11" fmla="*/ 2147483647 h 233"/>
                <a:gd name="T12" fmla="*/ 2147483647 w 275"/>
                <a:gd name="T13" fmla="*/ 2147483647 h 233"/>
                <a:gd name="T14" fmla="*/ 2147483647 w 275"/>
                <a:gd name="T15" fmla="*/ 2147483647 h 233"/>
                <a:gd name="T16" fmla="*/ 2147483647 w 275"/>
                <a:gd name="T17" fmla="*/ 2147483647 h 233"/>
                <a:gd name="T18" fmla="*/ 2147483647 w 275"/>
                <a:gd name="T19" fmla="*/ 2147483647 h 233"/>
                <a:gd name="T20" fmla="*/ 2147483647 w 275"/>
                <a:gd name="T21" fmla="*/ 2147483647 h 233"/>
                <a:gd name="T22" fmla="*/ 2147483647 w 275"/>
                <a:gd name="T23" fmla="*/ 2147483647 h 233"/>
                <a:gd name="T24" fmla="*/ 2147483647 w 275"/>
                <a:gd name="T25" fmla="*/ 2147483647 h 233"/>
                <a:gd name="T26" fmla="*/ 2147483647 w 275"/>
                <a:gd name="T27" fmla="*/ 2147483647 h 233"/>
                <a:gd name="T28" fmla="*/ 2147483647 w 275"/>
                <a:gd name="T29" fmla="*/ 2147483647 h 233"/>
                <a:gd name="T30" fmla="*/ 2147483647 w 275"/>
                <a:gd name="T31" fmla="*/ 2147483647 h 233"/>
                <a:gd name="T32" fmla="*/ 2147483647 w 275"/>
                <a:gd name="T33" fmla="*/ 2147483647 h 233"/>
                <a:gd name="T34" fmla="*/ 2147483647 w 275"/>
                <a:gd name="T35" fmla="*/ 2147483647 h 233"/>
                <a:gd name="T36" fmla="*/ 2147483647 w 275"/>
                <a:gd name="T37" fmla="*/ 0 h 233"/>
                <a:gd name="T38" fmla="*/ 2147483647 w 275"/>
                <a:gd name="T39" fmla="*/ 2147483647 h 233"/>
                <a:gd name="T40" fmla="*/ 2147483647 w 275"/>
                <a:gd name="T41" fmla="*/ 2147483647 h 233"/>
                <a:gd name="T42" fmla="*/ 2147483647 w 275"/>
                <a:gd name="T43" fmla="*/ 2147483647 h 233"/>
                <a:gd name="T44" fmla="*/ 2147483647 w 275"/>
                <a:gd name="T45" fmla="*/ 2147483647 h 233"/>
                <a:gd name="T46" fmla="*/ 2147483647 w 275"/>
                <a:gd name="T47" fmla="*/ 2147483647 h 233"/>
                <a:gd name="T48" fmla="*/ 2147483647 w 275"/>
                <a:gd name="T49" fmla="*/ 2147483647 h 233"/>
                <a:gd name="T50" fmla="*/ 2147483647 w 275"/>
                <a:gd name="T51" fmla="*/ 2147483647 h 233"/>
                <a:gd name="T52" fmla="*/ 0 w 275"/>
                <a:gd name="T53" fmla="*/ 2147483647 h 233"/>
                <a:gd name="T54" fmla="*/ 2147483647 w 275"/>
                <a:gd name="T55" fmla="*/ 2147483647 h 233"/>
                <a:gd name="T56" fmla="*/ 2147483647 w 275"/>
                <a:gd name="T57" fmla="*/ 2147483647 h 233"/>
                <a:gd name="T58" fmla="*/ 2147483647 w 275"/>
                <a:gd name="T59" fmla="*/ 2147483647 h 233"/>
                <a:gd name="T60" fmla="*/ 2147483647 w 275"/>
                <a:gd name="T61" fmla="*/ 2147483647 h 233"/>
                <a:gd name="T62" fmla="*/ 2147483647 w 275"/>
                <a:gd name="T63" fmla="*/ 2147483647 h 233"/>
                <a:gd name="T64" fmla="*/ 2147483647 w 275"/>
                <a:gd name="T65" fmla="*/ 2147483647 h 233"/>
                <a:gd name="T66" fmla="*/ 2147483647 w 275"/>
                <a:gd name="T67" fmla="*/ 2147483647 h 233"/>
                <a:gd name="T68" fmla="*/ 2147483647 w 275"/>
                <a:gd name="T69" fmla="*/ 2147483647 h 233"/>
                <a:gd name="T70" fmla="*/ 2147483647 w 275"/>
                <a:gd name="T71" fmla="*/ 2147483647 h 233"/>
                <a:gd name="T72" fmla="*/ 2147483647 w 275"/>
                <a:gd name="T73" fmla="*/ 2147483647 h 233"/>
                <a:gd name="T74" fmla="*/ 2147483647 w 275"/>
                <a:gd name="T75" fmla="*/ 2147483647 h 233"/>
                <a:gd name="T76" fmla="*/ 2147483647 w 275"/>
                <a:gd name="T77" fmla="*/ 2147483647 h 233"/>
                <a:gd name="T78" fmla="*/ 2147483647 w 275"/>
                <a:gd name="T79" fmla="*/ 2147483647 h 233"/>
                <a:gd name="T80" fmla="*/ 2147483647 w 275"/>
                <a:gd name="T81" fmla="*/ 2147483647 h 233"/>
                <a:gd name="T82" fmla="*/ 2147483647 w 275"/>
                <a:gd name="T83" fmla="*/ 2147483647 h 233"/>
                <a:gd name="T84" fmla="*/ 2147483647 w 275"/>
                <a:gd name="T85" fmla="*/ 2147483647 h 233"/>
                <a:gd name="T86" fmla="*/ 2147483647 w 275"/>
                <a:gd name="T87" fmla="*/ 2147483647 h 233"/>
                <a:gd name="T88" fmla="*/ 2147483647 w 275"/>
                <a:gd name="T89" fmla="*/ 2147483647 h 233"/>
                <a:gd name="T90" fmla="*/ 2147483647 w 275"/>
                <a:gd name="T91" fmla="*/ 2147483647 h 233"/>
                <a:gd name="T92" fmla="*/ 2147483647 w 275"/>
                <a:gd name="T93" fmla="*/ 2147483647 h 233"/>
                <a:gd name="T94" fmla="*/ 2147483647 w 275"/>
                <a:gd name="T95" fmla="*/ 2147483647 h 233"/>
                <a:gd name="T96" fmla="*/ 2147483647 w 275"/>
                <a:gd name="T97" fmla="*/ 2147483647 h 233"/>
                <a:gd name="T98" fmla="*/ 2147483647 w 275"/>
                <a:gd name="T99" fmla="*/ 2147483647 h 233"/>
                <a:gd name="T100" fmla="*/ 2147483647 w 275"/>
                <a:gd name="T101" fmla="*/ 2147483647 h 233"/>
                <a:gd name="T102" fmla="*/ 2147483647 w 275"/>
                <a:gd name="T103" fmla="*/ 2147483647 h 233"/>
                <a:gd name="T104" fmla="*/ 2147483647 w 275"/>
                <a:gd name="T105" fmla="*/ 2147483647 h 233"/>
                <a:gd name="T106" fmla="*/ 2147483647 w 275"/>
                <a:gd name="T107" fmla="*/ 2147483647 h 233"/>
                <a:gd name="T108" fmla="*/ 2147483647 w 275"/>
                <a:gd name="T109" fmla="*/ 2147483647 h 233"/>
                <a:gd name="T110" fmla="*/ 2147483647 w 275"/>
                <a:gd name="T111" fmla="*/ 2147483647 h 233"/>
                <a:gd name="T112" fmla="*/ 2147483647 w 275"/>
                <a:gd name="T113" fmla="*/ 2147483647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33"/>
                <a:gd name="T173" fmla="*/ 275 w 275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33">
                  <a:moveTo>
                    <a:pt x="259" y="161"/>
                  </a:moveTo>
                  <a:lnTo>
                    <a:pt x="259" y="161"/>
                  </a:lnTo>
                  <a:lnTo>
                    <a:pt x="261" y="152"/>
                  </a:lnTo>
                  <a:lnTo>
                    <a:pt x="263" y="140"/>
                  </a:lnTo>
                  <a:lnTo>
                    <a:pt x="263" y="131"/>
                  </a:lnTo>
                  <a:lnTo>
                    <a:pt x="262" y="124"/>
                  </a:lnTo>
                  <a:lnTo>
                    <a:pt x="262" y="123"/>
                  </a:lnTo>
                  <a:lnTo>
                    <a:pt x="267" y="125"/>
                  </a:lnTo>
                  <a:lnTo>
                    <a:pt x="270" y="125"/>
                  </a:lnTo>
                  <a:lnTo>
                    <a:pt x="273" y="123"/>
                  </a:lnTo>
                  <a:lnTo>
                    <a:pt x="274" y="121"/>
                  </a:lnTo>
                  <a:lnTo>
                    <a:pt x="275" y="119"/>
                  </a:lnTo>
                  <a:lnTo>
                    <a:pt x="275" y="116"/>
                  </a:lnTo>
                  <a:lnTo>
                    <a:pt x="274" y="112"/>
                  </a:lnTo>
                  <a:lnTo>
                    <a:pt x="273" y="109"/>
                  </a:lnTo>
                  <a:lnTo>
                    <a:pt x="270" y="107"/>
                  </a:lnTo>
                  <a:lnTo>
                    <a:pt x="268" y="105"/>
                  </a:lnTo>
                  <a:lnTo>
                    <a:pt x="264" y="103"/>
                  </a:lnTo>
                  <a:lnTo>
                    <a:pt x="268" y="108"/>
                  </a:lnTo>
                  <a:lnTo>
                    <a:pt x="269" y="112"/>
                  </a:lnTo>
                  <a:lnTo>
                    <a:pt x="270" y="115"/>
                  </a:lnTo>
                  <a:lnTo>
                    <a:pt x="269" y="117"/>
                  </a:lnTo>
                  <a:lnTo>
                    <a:pt x="267" y="118"/>
                  </a:lnTo>
                  <a:lnTo>
                    <a:pt x="265" y="118"/>
                  </a:lnTo>
                  <a:lnTo>
                    <a:pt x="263" y="117"/>
                  </a:lnTo>
                  <a:lnTo>
                    <a:pt x="260" y="116"/>
                  </a:lnTo>
                  <a:lnTo>
                    <a:pt x="258" y="109"/>
                  </a:lnTo>
                  <a:lnTo>
                    <a:pt x="255" y="102"/>
                  </a:lnTo>
                  <a:lnTo>
                    <a:pt x="251" y="95"/>
                  </a:lnTo>
                  <a:lnTo>
                    <a:pt x="245" y="87"/>
                  </a:lnTo>
                  <a:lnTo>
                    <a:pt x="237" y="79"/>
                  </a:lnTo>
                  <a:lnTo>
                    <a:pt x="226" y="70"/>
                  </a:lnTo>
                  <a:lnTo>
                    <a:pt x="212" y="60"/>
                  </a:lnTo>
                  <a:lnTo>
                    <a:pt x="196" y="49"/>
                  </a:lnTo>
                  <a:lnTo>
                    <a:pt x="187" y="45"/>
                  </a:lnTo>
                  <a:lnTo>
                    <a:pt x="176" y="41"/>
                  </a:lnTo>
                  <a:lnTo>
                    <a:pt x="166" y="37"/>
                  </a:lnTo>
                  <a:lnTo>
                    <a:pt x="155" y="34"/>
                  </a:lnTo>
                  <a:lnTo>
                    <a:pt x="142" y="32"/>
                  </a:lnTo>
                  <a:lnTo>
                    <a:pt x="130" y="31"/>
                  </a:lnTo>
                  <a:lnTo>
                    <a:pt x="117" y="30"/>
                  </a:lnTo>
                  <a:lnTo>
                    <a:pt x="104" y="31"/>
                  </a:lnTo>
                  <a:lnTo>
                    <a:pt x="102" y="26"/>
                  </a:lnTo>
                  <a:lnTo>
                    <a:pt x="97" y="15"/>
                  </a:lnTo>
                  <a:lnTo>
                    <a:pt x="93" y="10"/>
                  </a:lnTo>
                  <a:lnTo>
                    <a:pt x="89" y="5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9" y="11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67" y="24"/>
                  </a:lnTo>
                  <a:lnTo>
                    <a:pt x="59" y="24"/>
                  </a:lnTo>
                  <a:lnTo>
                    <a:pt x="55" y="25"/>
                  </a:lnTo>
                  <a:lnTo>
                    <a:pt x="51" y="28"/>
                  </a:lnTo>
                  <a:lnTo>
                    <a:pt x="44" y="32"/>
                  </a:lnTo>
                  <a:lnTo>
                    <a:pt x="38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5" y="35"/>
                  </a:lnTo>
                  <a:lnTo>
                    <a:pt x="6" y="28"/>
                  </a:lnTo>
                  <a:lnTo>
                    <a:pt x="5" y="31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9" y="73"/>
                  </a:lnTo>
                  <a:lnTo>
                    <a:pt x="15" y="82"/>
                  </a:lnTo>
                  <a:lnTo>
                    <a:pt x="20" y="89"/>
                  </a:lnTo>
                  <a:lnTo>
                    <a:pt x="25" y="94"/>
                  </a:lnTo>
                  <a:lnTo>
                    <a:pt x="46" y="114"/>
                  </a:lnTo>
                  <a:lnTo>
                    <a:pt x="49" y="116"/>
                  </a:lnTo>
                  <a:lnTo>
                    <a:pt x="53" y="120"/>
                  </a:lnTo>
                  <a:lnTo>
                    <a:pt x="55" y="123"/>
                  </a:lnTo>
                  <a:lnTo>
                    <a:pt x="57" y="127"/>
                  </a:lnTo>
                  <a:lnTo>
                    <a:pt x="57" y="130"/>
                  </a:lnTo>
                  <a:lnTo>
                    <a:pt x="56" y="134"/>
                  </a:lnTo>
                  <a:lnTo>
                    <a:pt x="46" y="152"/>
                  </a:lnTo>
                  <a:lnTo>
                    <a:pt x="39" y="162"/>
                  </a:lnTo>
                  <a:lnTo>
                    <a:pt x="43" y="165"/>
                  </a:lnTo>
                  <a:lnTo>
                    <a:pt x="52" y="171"/>
                  </a:lnTo>
                  <a:lnTo>
                    <a:pt x="58" y="173"/>
                  </a:lnTo>
                  <a:lnTo>
                    <a:pt x="64" y="174"/>
                  </a:lnTo>
                  <a:lnTo>
                    <a:pt x="71" y="174"/>
                  </a:lnTo>
                  <a:lnTo>
                    <a:pt x="74" y="173"/>
                  </a:lnTo>
                  <a:lnTo>
                    <a:pt x="77" y="171"/>
                  </a:lnTo>
                  <a:lnTo>
                    <a:pt x="87" y="162"/>
                  </a:lnTo>
                  <a:lnTo>
                    <a:pt x="106" y="148"/>
                  </a:lnTo>
                  <a:lnTo>
                    <a:pt x="100" y="158"/>
                  </a:lnTo>
                  <a:lnTo>
                    <a:pt x="103" y="160"/>
                  </a:lnTo>
                  <a:lnTo>
                    <a:pt x="124" y="172"/>
                  </a:lnTo>
                  <a:lnTo>
                    <a:pt x="138" y="177"/>
                  </a:lnTo>
                  <a:lnTo>
                    <a:pt x="150" y="182"/>
                  </a:lnTo>
                  <a:lnTo>
                    <a:pt x="148" y="177"/>
                  </a:lnTo>
                  <a:lnTo>
                    <a:pt x="146" y="171"/>
                  </a:lnTo>
                  <a:lnTo>
                    <a:pt x="145" y="163"/>
                  </a:lnTo>
                  <a:lnTo>
                    <a:pt x="146" y="157"/>
                  </a:lnTo>
                  <a:lnTo>
                    <a:pt x="147" y="149"/>
                  </a:lnTo>
                  <a:lnTo>
                    <a:pt x="151" y="141"/>
                  </a:lnTo>
                  <a:lnTo>
                    <a:pt x="158" y="134"/>
                  </a:lnTo>
                  <a:lnTo>
                    <a:pt x="166" y="127"/>
                  </a:lnTo>
                  <a:lnTo>
                    <a:pt x="162" y="131"/>
                  </a:lnTo>
                  <a:lnTo>
                    <a:pt x="158" y="136"/>
                  </a:lnTo>
                  <a:lnTo>
                    <a:pt x="155" y="144"/>
                  </a:lnTo>
                  <a:lnTo>
                    <a:pt x="152" y="152"/>
                  </a:lnTo>
                  <a:lnTo>
                    <a:pt x="151" y="157"/>
                  </a:lnTo>
                  <a:lnTo>
                    <a:pt x="152" y="162"/>
                  </a:lnTo>
                  <a:lnTo>
                    <a:pt x="153" y="167"/>
                  </a:lnTo>
                  <a:lnTo>
                    <a:pt x="156" y="173"/>
                  </a:lnTo>
                  <a:lnTo>
                    <a:pt x="159" y="179"/>
                  </a:lnTo>
                  <a:lnTo>
                    <a:pt x="163" y="185"/>
                  </a:lnTo>
                  <a:lnTo>
                    <a:pt x="164" y="187"/>
                  </a:lnTo>
                  <a:lnTo>
                    <a:pt x="164" y="192"/>
                  </a:lnTo>
                  <a:lnTo>
                    <a:pt x="163" y="198"/>
                  </a:lnTo>
                  <a:lnTo>
                    <a:pt x="160" y="206"/>
                  </a:lnTo>
                  <a:lnTo>
                    <a:pt x="157" y="213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2"/>
                  </a:lnTo>
                  <a:lnTo>
                    <a:pt x="159" y="226"/>
                  </a:lnTo>
                  <a:lnTo>
                    <a:pt x="164" y="231"/>
                  </a:lnTo>
                  <a:lnTo>
                    <a:pt x="169" y="233"/>
                  </a:lnTo>
                  <a:lnTo>
                    <a:pt x="174" y="232"/>
                  </a:lnTo>
                  <a:lnTo>
                    <a:pt x="179" y="230"/>
                  </a:lnTo>
                  <a:lnTo>
                    <a:pt x="187" y="224"/>
                  </a:lnTo>
                  <a:lnTo>
                    <a:pt x="194" y="218"/>
                  </a:lnTo>
                  <a:lnTo>
                    <a:pt x="201" y="212"/>
                  </a:lnTo>
                  <a:lnTo>
                    <a:pt x="211" y="201"/>
                  </a:lnTo>
                  <a:lnTo>
                    <a:pt x="216" y="196"/>
                  </a:lnTo>
                  <a:lnTo>
                    <a:pt x="221" y="193"/>
                  </a:lnTo>
                  <a:lnTo>
                    <a:pt x="232" y="188"/>
                  </a:lnTo>
                  <a:lnTo>
                    <a:pt x="238" y="184"/>
                  </a:lnTo>
                  <a:lnTo>
                    <a:pt x="247" y="177"/>
                  </a:lnTo>
                  <a:lnTo>
                    <a:pt x="254" y="169"/>
                  </a:lnTo>
                  <a:lnTo>
                    <a:pt x="257" y="165"/>
                  </a:lnTo>
                  <a:lnTo>
                    <a:pt x="259" y="161"/>
                  </a:lnTo>
                  <a:close/>
                </a:path>
              </a:pathLst>
            </a:custGeom>
            <a:solidFill>
              <a:srgbClr val="E20608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5" name="Freeform 29"/>
            <p:cNvSpPr>
              <a:spLocks/>
            </p:cNvSpPr>
            <p:nvPr/>
          </p:nvSpPr>
          <p:spPr bwMode="auto">
            <a:xfrm rot="1646796" flipH="1">
              <a:off x="8418716" y="2459575"/>
              <a:ext cx="386042" cy="354264"/>
            </a:xfrm>
            <a:custGeom>
              <a:avLst/>
              <a:gdLst>
                <a:gd name="T0" fmla="*/ 2147483647 w 275"/>
                <a:gd name="T1" fmla="*/ 2147483647 h 233"/>
                <a:gd name="T2" fmla="*/ 2147483647 w 275"/>
                <a:gd name="T3" fmla="*/ 2147483647 h 233"/>
                <a:gd name="T4" fmla="*/ 2147483647 w 275"/>
                <a:gd name="T5" fmla="*/ 2147483647 h 233"/>
                <a:gd name="T6" fmla="*/ 2147483647 w 275"/>
                <a:gd name="T7" fmla="*/ 2147483647 h 233"/>
                <a:gd name="T8" fmla="*/ 2147483647 w 275"/>
                <a:gd name="T9" fmla="*/ 2147483647 h 233"/>
                <a:gd name="T10" fmla="*/ 2147483647 w 275"/>
                <a:gd name="T11" fmla="*/ 2147483647 h 233"/>
                <a:gd name="T12" fmla="*/ 2147483647 w 275"/>
                <a:gd name="T13" fmla="*/ 2147483647 h 233"/>
                <a:gd name="T14" fmla="*/ 2147483647 w 275"/>
                <a:gd name="T15" fmla="*/ 2147483647 h 233"/>
                <a:gd name="T16" fmla="*/ 2147483647 w 275"/>
                <a:gd name="T17" fmla="*/ 2147483647 h 233"/>
                <a:gd name="T18" fmla="*/ 2147483647 w 275"/>
                <a:gd name="T19" fmla="*/ 2147483647 h 233"/>
                <a:gd name="T20" fmla="*/ 2147483647 w 275"/>
                <a:gd name="T21" fmla="*/ 2147483647 h 233"/>
                <a:gd name="T22" fmla="*/ 2147483647 w 275"/>
                <a:gd name="T23" fmla="*/ 2147483647 h 233"/>
                <a:gd name="T24" fmla="*/ 2147483647 w 275"/>
                <a:gd name="T25" fmla="*/ 2147483647 h 233"/>
                <a:gd name="T26" fmla="*/ 2147483647 w 275"/>
                <a:gd name="T27" fmla="*/ 2147483647 h 233"/>
                <a:gd name="T28" fmla="*/ 2147483647 w 275"/>
                <a:gd name="T29" fmla="*/ 2147483647 h 233"/>
                <a:gd name="T30" fmla="*/ 2147483647 w 275"/>
                <a:gd name="T31" fmla="*/ 2147483647 h 233"/>
                <a:gd name="T32" fmla="*/ 2147483647 w 275"/>
                <a:gd name="T33" fmla="*/ 2147483647 h 233"/>
                <a:gd name="T34" fmla="*/ 2147483647 w 275"/>
                <a:gd name="T35" fmla="*/ 2147483647 h 233"/>
                <a:gd name="T36" fmla="*/ 2147483647 w 275"/>
                <a:gd name="T37" fmla="*/ 0 h 233"/>
                <a:gd name="T38" fmla="*/ 2147483647 w 275"/>
                <a:gd name="T39" fmla="*/ 2147483647 h 233"/>
                <a:gd name="T40" fmla="*/ 2147483647 w 275"/>
                <a:gd name="T41" fmla="*/ 2147483647 h 233"/>
                <a:gd name="T42" fmla="*/ 2147483647 w 275"/>
                <a:gd name="T43" fmla="*/ 2147483647 h 233"/>
                <a:gd name="T44" fmla="*/ 2147483647 w 275"/>
                <a:gd name="T45" fmla="*/ 2147483647 h 233"/>
                <a:gd name="T46" fmla="*/ 2147483647 w 275"/>
                <a:gd name="T47" fmla="*/ 2147483647 h 233"/>
                <a:gd name="T48" fmla="*/ 2147483647 w 275"/>
                <a:gd name="T49" fmla="*/ 2147483647 h 233"/>
                <a:gd name="T50" fmla="*/ 2147483647 w 275"/>
                <a:gd name="T51" fmla="*/ 2147483647 h 233"/>
                <a:gd name="T52" fmla="*/ 0 w 275"/>
                <a:gd name="T53" fmla="*/ 2147483647 h 233"/>
                <a:gd name="T54" fmla="*/ 2147483647 w 275"/>
                <a:gd name="T55" fmla="*/ 2147483647 h 233"/>
                <a:gd name="T56" fmla="*/ 2147483647 w 275"/>
                <a:gd name="T57" fmla="*/ 2147483647 h 233"/>
                <a:gd name="T58" fmla="*/ 2147483647 w 275"/>
                <a:gd name="T59" fmla="*/ 2147483647 h 233"/>
                <a:gd name="T60" fmla="*/ 2147483647 w 275"/>
                <a:gd name="T61" fmla="*/ 2147483647 h 233"/>
                <a:gd name="T62" fmla="*/ 2147483647 w 275"/>
                <a:gd name="T63" fmla="*/ 2147483647 h 233"/>
                <a:gd name="T64" fmla="*/ 2147483647 w 275"/>
                <a:gd name="T65" fmla="*/ 2147483647 h 233"/>
                <a:gd name="T66" fmla="*/ 2147483647 w 275"/>
                <a:gd name="T67" fmla="*/ 2147483647 h 233"/>
                <a:gd name="T68" fmla="*/ 2147483647 w 275"/>
                <a:gd name="T69" fmla="*/ 2147483647 h 233"/>
                <a:gd name="T70" fmla="*/ 2147483647 w 275"/>
                <a:gd name="T71" fmla="*/ 2147483647 h 233"/>
                <a:gd name="T72" fmla="*/ 2147483647 w 275"/>
                <a:gd name="T73" fmla="*/ 2147483647 h 233"/>
                <a:gd name="T74" fmla="*/ 2147483647 w 275"/>
                <a:gd name="T75" fmla="*/ 2147483647 h 233"/>
                <a:gd name="T76" fmla="*/ 2147483647 w 275"/>
                <a:gd name="T77" fmla="*/ 2147483647 h 233"/>
                <a:gd name="T78" fmla="*/ 2147483647 w 275"/>
                <a:gd name="T79" fmla="*/ 2147483647 h 233"/>
                <a:gd name="T80" fmla="*/ 2147483647 w 275"/>
                <a:gd name="T81" fmla="*/ 2147483647 h 233"/>
                <a:gd name="T82" fmla="*/ 2147483647 w 275"/>
                <a:gd name="T83" fmla="*/ 2147483647 h 233"/>
                <a:gd name="T84" fmla="*/ 2147483647 w 275"/>
                <a:gd name="T85" fmla="*/ 2147483647 h 233"/>
                <a:gd name="T86" fmla="*/ 2147483647 w 275"/>
                <a:gd name="T87" fmla="*/ 2147483647 h 233"/>
                <a:gd name="T88" fmla="*/ 2147483647 w 275"/>
                <a:gd name="T89" fmla="*/ 2147483647 h 233"/>
                <a:gd name="T90" fmla="*/ 2147483647 w 275"/>
                <a:gd name="T91" fmla="*/ 2147483647 h 233"/>
                <a:gd name="T92" fmla="*/ 2147483647 w 275"/>
                <a:gd name="T93" fmla="*/ 2147483647 h 233"/>
                <a:gd name="T94" fmla="*/ 2147483647 w 275"/>
                <a:gd name="T95" fmla="*/ 2147483647 h 233"/>
                <a:gd name="T96" fmla="*/ 2147483647 w 275"/>
                <a:gd name="T97" fmla="*/ 2147483647 h 233"/>
                <a:gd name="T98" fmla="*/ 2147483647 w 275"/>
                <a:gd name="T99" fmla="*/ 2147483647 h 233"/>
                <a:gd name="T100" fmla="*/ 2147483647 w 275"/>
                <a:gd name="T101" fmla="*/ 2147483647 h 233"/>
                <a:gd name="T102" fmla="*/ 2147483647 w 275"/>
                <a:gd name="T103" fmla="*/ 2147483647 h 233"/>
                <a:gd name="T104" fmla="*/ 2147483647 w 275"/>
                <a:gd name="T105" fmla="*/ 2147483647 h 233"/>
                <a:gd name="T106" fmla="*/ 2147483647 w 275"/>
                <a:gd name="T107" fmla="*/ 2147483647 h 233"/>
                <a:gd name="T108" fmla="*/ 2147483647 w 275"/>
                <a:gd name="T109" fmla="*/ 2147483647 h 233"/>
                <a:gd name="T110" fmla="*/ 2147483647 w 275"/>
                <a:gd name="T111" fmla="*/ 2147483647 h 233"/>
                <a:gd name="T112" fmla="*/ 2147483647 w 275"/>
                <a:gd name="T113" fmla="*/ 2147483647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33"/>
                <a:gd name="T173" fmla="*/ 275 w 275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33">
                  <a:moveTo>
                    <a:pt x="259" y="161"/>
                  </a:moveTo>
                  <a:lnTo>
                    <a:pt x="259" y="161"/>
                  </a:lnTo>
                  <a:lnTo>
                    <a:pt x="261" y="152"/>
                  </a:lnTo>
                  <a:lnTo>
                    <a:pt x="263" y="140"/>
                  </a:lnTo>
                  <a:lnTo>
                    <a:pt x="263" y="131"/>
                  </a:lnTo>
                  <a:lnTo>
                    <a:pt x="262" y="124"/>
                  </a:lnTo>
                  <a:lnTo>
                    <a:pt x="262" y="123"/>
                  </a:lnTo>
                  <a:lnTo>
                    <a:pt x="267" y="125"/>
                  </a:lnTo>
                  <a:lnTo>
                    <a:pt x="270" y="125"/>
                  </a:lnTo>
                  <a:lnTo>
                    <a:pt x="273" y="123"/>
                  </a:lnTo>
                  <a:lnTo>
                    <a:pt x="274" y="121"/>
                  </a:lnTo>
                  <a:lnTo>
                    <a:pt x="275" y="119"/>
                  </a:lnTo>
                  <a:lnTo>
                    <a:pt x="275" y="116"/>
                  </a:lnTo>
                  <a:lnTo>
                    <a:pt x="274" y="112"/>
                  </a:lnTo>
                  <a:lnTo>
                    <a:pt x="273" y="109"/>
                  </a:lnTo>
                  <a:lnTo>
                    <a:pt x="270" y="107"/>
                  </a:lnTo>
                  <a:lnTo>
                    <a:pt x="268" y="105"/>
                  </a:lnTo>
                  <a:lnTo>
                    <a:pt x="264" y="103"/>
                  </a:lnTo>
                  <a:lnTo>
                    <a:pt x="268" y="108"/>
                  </a:lnTo>
                  <a:lnTo>
                    <a:pt x="269" y="112"/>
                  </a:lnTo>
                  <a:lnTo>
                    <a:pt x="270" y="115"/>
                  </a:lnTo>
                  <a:lnTo>
                    <a:pt x="269" y="117"/>
                  </a:lnTo>
                  <a:lnTo>
                    <a:pt x="267" y="118"/>
                  </a:lnTo>
                  <a:lnTo>
                    <a:pt x="265" y="118"/>
                  </a:lnTo>
                  <a:lnTo>
                    <a:pt x="263" y="117"/>
                  </a:lnTo>
                  <a:lnTo>
                    <a:pt x="260" y="116"/>
                  </a:lnTo>
                  <a:lnTo>
                    <a:pt x="258" y="109"/>
                  </a:lnTo>
                  <a:lnTo>
                    <a:pt x="255" y="102"/>
                  </a:lnTo>
                  <a:lnTo>
                    <a:pt x="251" y="95"/>
                  </a:lnTo>
                  <a:lnTo>
                    <a:pt x="245" y="87"/>
                  </a:lnTo>
                  <a:lnTo>
                    <a:pt x="237" y="79"/>
                  </a:lnTo>
                  <a:lnTo>
                    <a:pt x="226" y="70"/>
                  </a:lnTo>
                  <a:lnTo>
                    <a:pt x="212" y="60"/>
                  </a:lnTo>
                  <a:lnTo>
                    <a:pt x="196" y="49"/>
                  </a:lnTo>
                  <a:lnTo>
                    <a:pt x="187" y="45"/>
                  </a:lnTo>
                  <a:lnTo>
                    <a:pt x="176" y="41"/>
                  </a:lnTo>
                  <a:lnTo>
                    <a:pt x="166" y="37"/>
                  </a:lnTo>
                  <a:lnTo>
                    <a:pt x="155" y="34"/>
                  </a:lnTo>
                  <a:lnTo>
                    <a:pt x="142" y="32"/>
                  </a:lnTo>
                  <a:lnTo>
                    <a:pt x="130" y="31"/>
                  </a:lnTo>
                  <a:lnTo>
                    <a:pt x="117" y="30"/>
                  </a:lnTo>
                  <a:lnTo>
                    <a:pt x="104" y="31"/>
                  </a:lnTo>
                  <a:lnTo>
                    <a:pt x="102" y="26"/>
                  </a:lnTo>
                  <a:lnTo>
                    <a:pt x="97" y="15"/>
                  </a:lnTo>
                  <a:lnTo>
                    <a:pt x="93" y="10"/>
                  </a:lnTo>
                  <a:lnTo>
                    <a:pt x="89" y="5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9" y="11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67" y="24"/>
                  </a:lnTo>
                  <a:lnTo>
                    <a:pt x="59" y="24"/>
                  </a:lnTo>
                  <a:lnTo>
                    <a:pt x="55" y="25"/>
                  </a:lnTo>
                  <a:lnTo>
                    <a:pt x="51" y="28"/>
                  </a:lnTo>
                  <a:lnTo>
                    <a:pt x="44" y="32"/>
                  </a:lnTo>
                  <a:lnTo>
                    <a:pt x="38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5" y="35"/>
                  </a:lnTo>
                  <a:lnTo>
                    <a:pt x="6" y="28"/>
                  </a:lnTo>
                  <a:lnTo>
                    <a:pt x="5" y="31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9" y="73"/>
                  </a:lnTo>
                  <a:lnTo>
                    <a:pt x="15" y="82"/>
                  </a:lnTo>
                  <a:lnTo>
                    <a:pt x="20" y="89"/>
                  </a:lnTo>
                  <a:lnTo>
                    <a:pt x="25" y="94"/>
                  </a:lnTo>
                  <a:lnTo>
                    <a:pt x="46" y="114"/>
                  </a:lnTo>
                  <a:lnTo>
                    <a:pt x="49" y="116"/>
                  </a:lnTo>
                  <a:lnTo>
                    <a:pt x="53" y="120"/>
                  </a:lnTo>
                  <a:lnTo>
                    <a:pt x="55" y="123"/>
                  </a:lnTo>
                  <a:lnTo>
                    <a:pt x="57" y="127"/>
                  </a:lnTo>
                  <a:lnTo>
                    <a:pt x="57" y="130"/>
                  </a:lnTo>
                  <a:lnTo>
                    <a:pt x="56" y="134"/>
                  </a:lnTo>
                  <a:lnTo>
                    <a:pt x="46" y="152"/>
                  </a:lnTo>
                  <a:lnTo>
                    <a:pt x="39" y="162"/>
                  </a:lnTo>
                  <a:lnTo>
                    <a:pt x="43" y="165"/>
                  </a:lnTo>
                  <a:lnTo>
                    <a:pt x="52" y="171"/>
                  </a:lnTo>
                  <a:lnTo>
                    <a:pt x="58" y="173"/>
                  </a:lnTo>
                  <a:lnTo>
                    <a:pt x="64" y="174"/>
                  </a:lnTo>
                  <a:lnTo>
                    <a:pt x="71" y="174"/>
                  </a:lnTo>
                  <a:lnTo>
                    <a:pt x="74" y="173"/>
                  </a:lnTo>
                  <a:lnTo>
                    <a:pt x="77" y="171"/>
                  </a:lnTo>
                  <a:lnTo>
                    <a:pt x="87" y="162"/>
                  </a:lnTo>
                  <a:lnTo>
                    <a:pt x="106" y="148"/>
                  </a:lnTo>
                  <a:lnTo>
                    <a:pt x="100" y="158"/>
                  </a:lnTo>
                  <a:lnTo>
                    <a:pt x="103" y="160"/>
                  </a:lnTo>
                  <a:lnTo>
                    <a:pt x="124" y="172"/>
                  </a:lnTo>
                  <a:lnTo>
                    <a:pt x="138" y="177"/>
                  </a:lnTo>
                  <a:lnTo>
                    <a:pt x="150" y="182"/>
                  </a:lnTo>
                  <a:lnTo>
                    <a:pt x="148" y="177"/>
                  </a:lnTo>
                  <a:lnTo>
                    <a:pt x="146" y="171"/>
                  </a:lnTo>
                  <a:lnTo>
                    <a:pt x="145" y="163"/>
                  </a:lnTo>
                  <a:lnTo>
                    <a:pt x="146" y="157"/>
                  </a:lnTo>
                  <a:lnTo>
                    <a:pt x="147" y="149"/>
                  </a:lnTo>
                  <a:lnTo>
                    <a:pt x="151" y="141"/>
                  </a:lnTo>
                  <a:lnTo>
                    <a:pt x="158" y="134"/>
                  </a:lnTo>
                  <a:lnTo>
                    <a:pt x="166" y="127"/>
                  </a:lnTo>
                  <a:lnTo>
                    <a:pt x="162" y="131"/>
                  </a:lnTo>
                  <a:lnTo>
                    <a:pt x="158" y="136"/>
                  </a:lnTo>
                  <a:lnTo>
                    <a:pt x="155" y="144"/>
                  </a:lnTo>
                  <a:lnTo>
                    <a:pt x="152" y="152"/>
                  </a:lnTo>
                  <a:lnTo>
                    <a:pt x="151" y="157"/>
                  </a:lnTo>
                  <a:lnTo>
                    <a:pt x="152" y="162"/>
                  </a:lnTo>
                  <a:lnTo>
                    <a:pt x="153" y="167"/>
                  </a:lnTo>
                  <a:lnTo>
                    <a:pt x="156" y="173"/>
                  </a:lnTo>
                  <a:lnTo>
                    <a:pt x="159" y="179"/>
                  </a:lnTo>
                  <a:lnTo>
                    <a:pt x="163" y="185"/>
                  </a:lnTo>
                  <a:lnTo>
                    <a:pt x="164" y="187"/>
                  </a:lnTo>
                  <a:lnTo>
                    <a:pt x="164" y="192"/>
                  </a:lnTo>
                  <a:lnTo>
                    <a:pt x="163" y="198"/>
                  </a:lnTo>
                  <a:lnTo>
                    <a:pt x="160" y="206"/>
                  </a:lnTo>
                  <a:lnTo>
                    <a:pt x="157" y="213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2"/>
                  </a:lnTo>
                  <a:lnTo>
                    <a:pt x="159" y="226"/>
                  </a:lnTo>
                  <a:lnTo>
                    <a:pt x="164" y="231"/>
                  </a:lnTo>
                  <a:lnTo>
                    <a:pt x="169" y="233"/>
                  </a:lnTo>
                  <a:lnTo>
                    <a:pt x="174" y="232"/>
                  </a:lnTo>
                  <a:lnTo>
                    <a:pt x="179" y="230"/>
                  </a:lnTo>
                  <a:lnTo>
                    <a:pt x="187" y="224"/>
                  </a:lnTo>
                  <a:lnTo>
                    <a:pt x="194" y="218"/>
                  </a:lnTo>
                  <a:lnTo>
                    <a:pt x="201" y="212"/>
                  </a:lnTo>
                  <a:lnTo>
                    <a:pt x="211" y="201"/>
                  </a:lnTo>
                  <a:lnTo>
                    <a:pt x="216" y="196"/>
                  </a:lnTo>
                  <a:lnTo>
                    <a:pt x="221" y="193"/>
                  </a:lnTo>
                  <a:lnTo>
                    <a:pt x="232" y="188"/>
                  </a:lnTo>
                  <a:lnTo>
                    <a:pt x="238" y="184"/>
                  </a:lnTo>
                  <a:lnTo>
                    <a:pt x="247" y="177"/>
                  </a:lnTo>
                  <a:lnTo>
                    <a:pt x="254" y="169"/>
                  </a:lnTo>
                  <a:lnTo>
                    <a:pt x="257" y="165"/>
                  </a:lnTo>
                  <a:lnTo>
                    <a:pt x="259" y="161"/>
                  </a:lnTo>
                  <a:close/>
                </a:path>
              </a:pathLst>
            </a:custGeom>
            <a:solidFill>
              <a:srgbClr val="E20608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6" name="Freeform 29"/>
            <p:cNvSpPr>
              <a:spLocks/>
            </p:cNvSpPr>
            <p:nvPr/>
          </p:nvSpPr>
          <p:spPr bwMode="auto">
            <a:xfrm rot="1646796" flipH="1">
              <a:off x="7582068" y="2570632"/>
              <a:ext cx="205554" cy="188634"/>
            </a:xfrm>
            <a:custGeom>
              <a:avLst/>
              <a:gdLst>
                <a:gd name="T0" fmla="*/ 2147483647 w 275"/>
                <a:gd name="T1" fmla="*/ 2147483647 h 233"/>
                <a:gd name="T2" fmla="*/ 2147483647 w 275"/>
                <a:gd name="T3" fmla="*/ 2147483647 h 233"/>
                <a:gd name="T4" fmla="*/ 2147483647 w 275"/>
                <a:gd name="T5" fmla="*/ 2147483647 h 233"/>
                <a:gd name="T6" fmla="*/ 2147483647 w 275"/>
                <a:gd name="T7" fmla="*/ 2147483647 h 233"/>
                <a:gd name="T8" fmla="*/ 2147483647 w 275"/>
                <a:gd name="T9" fmla="*/ 2147483647 h 233"/>
                <a:gd name="T10" fmla="*/ 2147483647 w 275"/>
                <a:gd name="T11" fmla="*/ 2147483647 h 233"/>
                <a:gd name="T12" fmla="*/ 2147483647 w 275"/>
                <a:gd name="T13" fmla="*/ 2147483647 h 233"/>
                <a:gd name="T14" fmla="*/ 2147483647 w 275"/>
                <a:gd name="T15" fmla="*/ 2147483647 h 233"/>
                <a:gd name="T16" fmla="*/ 2147483647 w 275"/>
                <a:gd name="T17" fmla="*/ 2147483647 h 233"/>
                <a:gd name="T18" fmla="*/ 2147483647 w 275"/>
                <a:gd name="T19" fmla="*/ 2147483647 h 233"/>
                <a:gd name="T20" fmla="*/ 2147483647 w 275"/>
                <a:gd name="T21" fmla="*/ 2147483647 h 233"/>
                <a:gd name="T22" fmla="*/ 2147483647 w 275"/>
                <a:gd name="T23" fmla="*/ 2147483647 h 233"/>
                <a:gd name="T24" fmla="*/ 2147483647 w 275"/>
                <a:gd name="T25" fmla="*/ 2147483647 h 233"/>
                <a:gd name="T26" fmla="*/ 2147483647 w 275"/>
                <a:gd name="T27" fmla="*/ 2147483647 h 233"/>
                <a:gd name="T28" fmla="*/ 2147483647 w 275"/>
                <a:gd name="T29" fmla="*/ 2147483647 h 233"/>
                <a:gd name="T30" fmla="*/ 2147483647 w 275"/>
                <a:gd name="T31" fmla="*/ 2147483647 h 233"/>
                <a:gd name="T32" fmla="*/ 2147483647 w 275"/>
                <a:gd name="T33" fmla="*/ 2147483647 h 233"/>
                <a:gd name="T34" fmla="*/ 2147483647 w 275"/>
                <a:gd name="T35" fmla="*/ 2147483647 h 233"/>
                <a:gd name="T36" fmla="*/ 2147483647 w 275"/>
                <a:gd name="T37" fmla="*/ 0 h 233"/>
                <a:gd name="T38" fmla="*/ 2147483647 w 275"/>
                <a:gd name="T39" fmla="*/ 2147483647 h 233"/>
                <a:gd name="T40" fmla="*/ 2147483647 w 275"/>
                <a:gd name="T41" fmla="*/ 2147483647 h 233"/>
                <a:gd name="T42" fmla="*/ 2147483647 w 275"/>
                <a:gd name="T43" fmla="*/ 2147483647 h 233"/>
                <a:gd name="T44" fmla="*/ 2147483647 w 275"/>
                <a:gd name="T45" fmla="*/ 2147483647 h 233"/>
                <a:gd name="T46" fmla="*/ 2147483647 w 275"/>
                <a:gd name="T47" fmla="*/ 2147483647 h 233"/>
                <a:gd name="T48" fmla="*/ 2147483647 w 275"/>
                <a:gd name="T49" fmla="*/ 2147483647 h 233"/>
                <a:gd name="T50" fmla="*/ 2147483647 w 275"/>
                <a:gd name="T51" fmla="*/ 2147483647 h 233"/>
                <a:gd name="T52" fmla="*/ 0 w 275"/>
                <a:gd name="T53" fmla="*/ 2147483647 h 233"/>
                <a:gd name="T54" fmla="*/ 2147483647 w 275"/>
                <a:gd name="T55" fmla="*/ 2147483647 h 233"/>
                <a:gd name="T56" fmla="*/ 2147483647 w 275"/>
                <a:gd name="T57" fmla="*/ 2147483647 h 233"/>
                <a:gd name="T58" fmla="*/ 2147483647 w 275"/>
                <a:gd name="T59" fmla="*/ 2147483647 h 233"/>
                <a:gd name="T60" fmla="*/ 2147483647 w 275"/>
                <a:gd name="T61" fmla="*/ 2147483647 h 233"/>
                <a:gd name="T62" fmla="*/ 2147483647 w 275"/>
                <a:gd name="T63" fmla="*/ 2147483647 h 233"/>
                <a:gd name="T64" fmla="*/ 2147483647 w 275"/>
                <a:gd name="T65" fmla="*/ 2147483647 h 233"/>
                <a:gd name="T66" fmla="*/ 2147483647 w 275"/>
                <a:gd name="T67" fmla="*/ 2147483647 h 233"/>
                <a:gd name="T68" fmla="*/ 2147483647 w 275"/>
                <a:gd name="T69" fmla="*/ 2147483647 h 233"/>
                <a:gd name="T70" fmla="*/ 2147483647 w 275"/>
                <a:gd name="T71" fmla="*/ 2147483647 h 233"/>
                <a:gd name="T72" fmla="*/ 2147483647 w 275"/>
                <a:gd name="T73" fmla="*/ 2147483647 h 233"/>
                <a:gd name="T74" fmla="*/ 2147483647 w 275"/>
                <a:gd name="T75" fmla="*/ 2147483647 h 233"/>
                <a:gd name="T76" fmla="*/ 2147483647 w 275"/>
                <a:gd name="T77" fmla="*/ 2147483647 h 233"/>
                <a:gd name="T78" fmla="*/ 2147483647 w 275"/>
                <a:gd name="T79" fmla="*/ 2147483647 h 233"/>
                <a:gd name="T80" fmla="*/ 2147483647 w 275"/>
                <a:gd name="T81" fmla="*/ 2147483647 h 233"/>
                <a:gd name="T82" fmla="*/ 2147483647 w 275"/>
                <a:gd name="T83" fmla="*/ 2147483647 h 233"/>
                <a:gd name="T84" fmla="*/ 2147483647 w 275"/>
                <a:gd name="T85" fmla="*/ 2147483647 h 233"/>
                <a:gd name="T86" fmla="*/ 2147483647 w 275"/>
                <a:gd name="T87" fmla="*/ 2147483647 h 233"/>
                <a:gd name="T88" fmla="*/ 2147483647 w 275"/>
                <a:gd name="T89" fmla="*/ 2147483647 h 233"/>
                <a:gd name="T90" fmla="*/ 2147483647 w 275"/>
                <a:gd name="T91" fmla="*/ 2147483647 h 233"/>
                <a:gd name="T92" fmla="*/ 2147483647 w 275"/>
                <a:gd name="T93" fmla="*/ 2147483647 h 233"/>
                <a:gd name="T94" fmla="*/ 2147483647 w 275"/>
                <a:gd name="T95" fmla="*/ 2147483647 h 233"/>
                <a:gd name="T96" fmla="*/ 2147483647 w 275"/>
                <a:gd name="T97" fmla="*/ 2147483647 h 233"/>
                <a:gd name="T98" fmla="*/ 2147483647 w 275"/>
                <a:gd name="T99" fmla="*/ 2147483647 h 233"/>
                <a:gd name="T100" fmla="*/ 2147483647 w 275"/>
                <a:gd name="T101" fmla="*/ 2147483647 h 233"/>
                <a:gd name="T102" fmla="*/ 2147483647 w 275"/>
                <a:gd name="T103" fmla="*/ 2147483647 h 233"/>
                <a:gd name="T104" fmla="*/ 2147483647 w 275"/>
                <a:gd name="T105" fmla="*/ 2147483647 h 233"/>
                <a:gd name="T106" fmla="*/ 2147483647 w 275"/>
                <a:gd name="T107" fmla="*/ 2147483647 h 233"/>
                <a:gd name="T108" fmla="*/ 2147483647 w 275"/>
                <a:gd name="T109" fmla="*/ 2147483647 h 233"/>
                <a:gd name="T110" fmla="*/ 2147483647 w 275"/>
                <a:gd name="T111" fmla="*/ 2147483647 h 233"/>
                <a:gd name="T112" fmla="*/ 2147483647 w 275"/>
                <a:gd name="T113" fmla="*/ 2147483647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33"/>
                <a:gd name="T173" fmla="*/ 275 w 275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33">
                  <a:moveTo>
                    <a:pt x="259" y="161"/>
                  </a:moveTo>
                  <a:lnTo>
                    <a:pt x="259" y="161"/>
                  </a:lnTo>
                  <a:lnTo>
                    <a:pt x="261" y="152"/>
                  </a:lnTo>
                  <a:lnTo>
                    <a:pt x="263" y="140"/>
                  </a:lnTo>
                  <a:lnTo>
                    <a:pt x="263" y="131"/>
                  </a:lnTo>
                  <a:lnTo>
                    <a:pt x="262" y="124"/>
                  </a:lnTo>
                  <a:lnTo>
                    <a:pt x="262" y="123"/>
                  </a:lnTo>
                  <a:lnTo>
                    <a:pt x="267" y="125"/>
                  </a:lnTo>
                  <a:lnTo>
                    <a:pt x="270" y="125"/>
                  </a:lnTo>
                  <a:lnTo>
                    <a:pt x="273" y="123"/>
                  </a:lnTo>
                  <a:lnTo>
                    <a:pt x="274" y="121"/>
                  </a:lnTo>
                  <a:lnTo>
                    <a:pt x="275" y="119"/>
                  </a:lnTo>
                  <a:lnTo>
                    <a:pt x="275" y="116"/>
                  </a:lnTo>
                  <a:lnTo>
                    <a:pt x="274" y="112"/>
                  </a:lnTo>
                  <a:lnTo>
                    <a:pt x="273" y="109"/>
                  </a:lnTo>
                  <a:lnTo>
                    <a:pt x="270" y="107"/>
                  </a:lnTo>
                  <a:lnTo>
                    <a:pt x="268" y="105"/>
                  </a:lnTo>
                  <a:lnTo>
                    <a:pt x="264" y="103"/>
                  </a:lnTo>
                  <a:lnTo>
                    <a:pt x="268" y="108"/>
                  </a:lnTo>
                  <a:lnTo>
                    <a:pt x="269" y="112"/>
                  </a:lnTo>
                  <a:lnTo>
                    <a:pt x="270" y="115"/>
                  </a:lnTo>
                  <a:lnTo>
                    <a:pt x="269" y="117"/>
                  </a:lnTo>
                  <a:lnTo>
                    <a:pt x="267" y="118"/>
                  </a:lnTo>
                  <a:lnTo>
                    <a:pt x="265" y="118"/>
                  </a:lnTo>
                  <a:lnTo>
                    <a:pt x="263" y="117"/>
                  </a:lnTo>
                  <a:lnTo>
                    <a:pt x="260" y="116"/>
                  </a:lnTo>
                  <a:lnTo>
                    <a:pt x="258" y="109"/>
                  </a:lnTo>
                  <a:lnTo>
                    <a:pt x="255" y="102"/>
                  </a:lnTo>
                  <a:lnTo>
                    <a:pt x="251" y="95"/>
                  </a:lnTo>
                  <a:lnTo>
                    <a:pt x="245" y="87"/>
                  </a:lnTo>
                  <a:lnTo>
                    <a:pt x="237" y="79"/>
                  </a:lnTo>
                  <a:lnTo>
                    <a:pt x="226" y="70"/>
                  </a:lnTo>
                  <a:lnTo>
                    <a:pt x="212" y="60"/>
                  </a:lnTo>
                  <a:lnTo>
                    <a:pt x="196" y="49"/>
                  </a:lnTo>
                  <a:lnTo>
                    <a:pt x="187" y="45"/>
                  </a:lnTo>
                  <a:lnTo>
                    <a:pt x="176" y="41"/>
                  </a:lnTo>
                  <a:lnTo>
                    <a:pt x="166" y="37"/>
                  </a:lnTo>
                  <a:lnTo>
                    <a:pt x="155" y="34"/>
                  </a:lnTo>
                  <a:lnTo>
                    <a:pt x="142" y="32"/>
                  </a:lnTo>
                  <a:lnTo>
                    <a:pt x="130" y="31"/>
                  </a:lnTo>
                  <a:lnTo>
                    <a:pt x="117" y="30"/>
                  </a:lnTo>
                  <a:lnTo>
                    <a:pt x="104" y="31"/>
                  </a:lnTo>
                  <a:lnTo>
                    <a:pt x="102" y="26"/>
                  </a:lnTo>
                  <a:lnTo>
                    <a:pt x="97" y="15"/>
                  </a:lnTo>
                  <a:lnTo>
                    <a:pt x="93" y="10"/>
                  </a:lnTo>
                  <a:lnTo>
                    <a:pt x="89" y="5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9" y="11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67" y="24"/>
                  </a:lnTo>
                  <a:lnTo>
                    <a:pt x="59" y="24"/>
                  </a:lnTo>
                  <a:lnTo>
                    <a:pt x="55" y="25"/>
                  </a:lnTo>
                  <a:lnTo>
                    <a:pt x="51" y="28"/>
                  </a:lnTo>
                  <a:lnTo>
                    <a:pt x="44" y="32"/>
                  </a:lnTo>
                  <a:lnTo>
                    <a:pt x="38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5" y="35"/>
                  </a:lnTo>
                  <a:lnTo>
                    <a:pt x="6" y="28"/>
                  </a:lnTo>
                  <a:lnTo>
                    <a:pt x="5" y="31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9" y="73"/>
                  </a:lnTo>
                  <a:lnTo>
                    <a:pt x="15" y="82"/>
                  </a:lnTo>
                  <a:lnTo>
                    <a:pt x="20" y="89"/>
                  </a:lnTo>
                  <a:lnTo>
                    <a:pt x="25" y="94"/>
                  </a:lnTo>
                  <a:lnTo>
                    <a:pt x="46" y="114"/>
                  </a:lnTo>
                  <a:lnTo>
                    <a:pt x="49" y="116"/>
                  </a:lnTo>
                  <a:lnTo>
                    <a:pt x="53" y="120"/>
                  </a:lnTo>
                  <a:lnTo>
                    <a:pt x="55" y="123"/>
                  </a:lnTo>
                  <a:lnTo>
                    <a:pt x="57" y="127"/>
                  </a:lnTo>
                  <a:lnTo>
                    <a:pt x="57" y="130"/>
                  </a:lnTo>
                  <a:lnTo>
                    <a:pt x="56" y="134"/>
                  </a:lnTo>
                  <a:lnTo>
                    <a:pt x="46" y="152"/>
                  </a:lnTo>
                  <a:lnTo>
                    <a:pt x="39" y="162"/>
                  </a:lnTo>
                  <a:lnTo>
                    <a:pt x="43" y="165"/>
                  </a:lnTo>
                  <a:lnTo>
                    <a:pt x="52" y="171"/>
                  </a:lnTo>
                  <a:lnTo>
                    <a:pt x="58" y="173"/>
                  </a:lnTo>
                  <a:lnTo>
                    <a:pt x="64" y="174"/>
                  </a:lnTo>
                  <a:lnTo>
                    <a:pt x="71" y="174"/>
                  </a:lnTo>
                  <a:lnTo>
                    <a:pt x="74" y="173"/>
                  </a:lnTo>
                  <a:lnTo>
                    <a:pt x="77" y="171"/>
                  </a:lnTo>
                  <a:lnTo>
                    <a:pt x="87" y="162"/>
                  </a:lnTo>
                  <a:lnTo>
                    <a:pt x="106" y="148"/>
                  </a:lnTo>
                  <a:lnTo>
                    <a:pt x="100" y="158"/>
                  </a:lnTo>
                  <a:lnTo>
                    <a:pt x="103" y="160"/>
                  </a:lnTo>
                  <a:lnTo>
                    <a:pt x="124" y="172"/>
                  </a:lnTo>
                  <a:lnTo>
                    <a:pt x="138" y="177"/>
                  </a:lnTo>
                  <a:lnTo>
                    <a:pt x="150" y="182"/>
                  </a:lnTo>
                  <a:lnTo>
                    <a:pt x="148" y="177"/>
                  </a:lnTo>
                  <a:lnTo>
                    <a:pt x="146" y="171"/>
                  </a:lnTo>
                  <a:lnTo>
                    <a:pt x="145" y="163"/>
                  </a:lnTo>
                  <a:lnTo>
                    <a:pt x="146" y="157"/>
                  </a:lnTo>
                  <a:lnTo>
                    <a:pt x="147" y="149"/>
                  </a:lnTo>
                  <a:lnTo>
                    <a:pt x="151" y="141"/>
                  </a:lnTo>
                  <a:lnTo>
                    <a:pt x="158" y="134"/>
                  </a:lnTo>
                  <a:lnTo>
                    <a:pt x="166" y="127"/>
                  </a:lnTo>
                  <a:lnTo>
                    <a:pt x="162" y="131"/>
                  </a:lnTo>
                  <a:lnTo>
                    <a:pt x="158" y="136"/>
                  </a:lnTo>
                  <a:lnTo>
                    <a:pt x="155" y="144"/>
                  </a:lnTo>
                  <a:lnTo>
                    <a:pt x="152" y="152"/>
                  </a:lnTo>
                  <a:lnTo>
                    <a:pt x="151" y="157"/>
                  </a:lnTo>
                  <a:lnTo>
                    <a:pt x="152" y="162"/>
                  </a:lnTo>
                  <a:lnTo>
                    <a:pt x="153" y="167"/>
                  </a:lnTo>
                  <a:lnTo>
                    <a:pt x="156" y="173"/>
                  </a:lnTo>
                  <a:lnTo>
                    <a:pt x="159" y="179"/>
                  </a:lnTo>
                  <a:lnTo>
                    <a:pt x="163" y="185"/>
                  </a:lnTo>
                  <a:lnTo>
                    <a:pt x="164" y="187"/>
                  </a:lnTo>
                  <a:lnTo>
                    <a:pt x="164" y="192"/>
                  </a:lnTo>
                  <a:lnTo>
                    <a:pt x="163" y="198"/>
                  </a:lnTo>
                  <a:lnTo>
                    <a:pt x="160" y="206"/>
                  </a:lnTo>
                  <a:lnTo>
                    <a:pt x="157" y="213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2"/>
                  </a:lnTo>
                  <a:lnTo>
                    <a:pt x="159" y="226"/>
                  </a:lnTo>
                  <a:lnTo>
                    <a:pt x="164" y="231"/>
                  </a:lnTo>
                  <a:lnTo>
                    <a:pt x="169" y="233"/>
                  </a:lnTo>
                  <a:lnTo>
                    <a:pt x="174" y="232"/>
                  </a:lnTo>
                  <a:lnTo>
                    <a:pt x="179" y="230"/>
                  </a:lnTo>
                  <a:lnTo>
                    <a:pt x="187" y="224"/>
                  </a:lnTo>
                  <a:lnTo>
                    <a:pt x="194" y="218"/>
                  </a:lnTo>
                  <a:lnTo>
                    <a:pt x="201" y="212"/>
                  </a:lnTo>
                  <a:lnTo>
                    <a:pt x="211" y="201"/>
                  </a:lnTo>
                  <a:lnTo>
                    <a:pt x="216" y="196"/>
                  </a:lnTo>
                  <a:lnTo>
                    <a:pt x="221" y="193"/>
                  </a:lnTo>
                  <a:lnTo>
                    <a:pt x="232" y="188"/>
                  </a:lnTo>
                  <a:lnTo>
                    <a:pt x="238" y="184"/>
                  </a:lnTo>
                  <a:lnTo>
                    <a:pt x="247" y="177"/>
                  </a:lnTo>
                  <a:lnTo>
                    <a:pt x="254" y="169"/>
                  </a:lnTo>
                  <a:lnTo>
                    <a:pt x="257" y="165"/>
                  </a:lnTo>
                  <a:lnTo>
                    <a:pt x="259" y="161"/>
                  </a:lnTo>
                  <a:close/>
                </a:path>
              </a:pathLst>
            </a:custGeom>
            <a:solidFill>
              <a:srgbClr val="E20608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7" name="Freeform 29"/>
            <p:cNvSpPr>
              <a:spLocks/>
            </p:cNvSpPr>
            <p:nvPr/>
          </p:nvSpPr>
          <p:spPr bwMode="auto">
            <a:xfrm rot="1646796" flipH="1">
              <a:off x="3994367" y="4373474"/>
              <a:ext cx="193320" cy="177408"/>
            </a:xfrm>
            <a:custGeom>
              <a:avLst/>
              <a:gdLst>
                <a:gd name="T0" fmla="*/ 2147483647 w 275"/>
                <a:gd name="T1" fmla="*/ 2147483647 h 233"/>
                <a:gd name="T2" fmla="*/ 2147483647 w 275"/>
                <a:gd name="T3" fmla="*/ 2147483647 h 233"/>
                <a:gd name="T4" fmla="*/ 2147483647 w 275"/>
                <a:gd name="T5" fmla="*/ 2147483647 h 233"/>
                <a:gd name="T6" fmla="*/ 2147483647 w 275"/>
                <a:gd name="T7" fmla="*/ 2147483647 h 233"/>
                <a:gd name="T8" fmla="*/ 2147483647 w 275"/>
                <a:gd name="T9" fmla="*/ 2147483647 h 233"/>
                <a:gd name="T10" fmla="*/ 2147483647 w 275"/>
                <a:gd name="T11" fmla="*/ 2147483647 h 233"/>
                <a:gd name="T12" fmla="*/ 2147483647 w 275"/>
                <a:gd name="T13" fmla="*/ 2147483647 h 233"/>
                <a:gd name="T14" fmla="*/ 2147483647 w 275"/>
                <a:gd name="T15" fmla="*/ 2147483647 h 233"/>
                <a:gd name="T16" fmla="*/ 2147483647 w 275"/>
                <a:gd name="T17" fmla="*/ 2147483647 h 233"/>
                <a:gd name="T18" fmla="*/ 2147483647 w 275"/>
                <a:gd name="T19" fmla="*/ 2147483647 h 233"/>
                <a:gd name="T20" fmla="*/ 2147483647 w 275"/>
                <a:gd name="T21" fmla="*/ 2147483647 h 233"/>
                <a:gd name="T22" fmla="*/ 2147483647 w 275"/>
                <a:gd name="T23" fmla="*/ 2147483647 h 233"/>
                <a:gd name="T24" fmla="*/ 2147483647 w 275"/>
                <a:gd name="T25" fmla="*/ 2147483647 h 233"/>
                <a:gd name="T26" fmla="*/ 2147483647 w 275"/>
                <a:gd name="T27" fmla="*/ 2147483647 h 233"/>
                <a:gd name="T28" fmla="*/ 2147483647 w 275"/>
                <a:gd name="T29" fmla="*/ 2147483647 h 233"/>
                <a:gd name="T30" fmla="*/ 2147483647 w 275"/>
                <a:gd name="T31" fmla="*/ 2147483647 h 233"/>
                <a:gd name="T32" fmla="*/ 2147483647 w 275"/>
                <a:gd name="T33" fmla="*/ 2147483647 h 233"/>
                <a:gd name="T34" fmla="*/ 2147483647 w 275"/>
                <a:gd name="T35" fmla="*/ 2147483647 h 233"/>
                <a:gd name="T36" fmla="*/ 2147483647 w 275"/>
                <a:gd name="T37" fmla="*/ 0 h 233"/>
                <a:gd name="T38" fmla="*/ 2147483647 w 275"/>
                <a:gd name="T39" fmla="*/ 2147483647 h 233"/>
                <a:gd name="T40" fmla="*/ 2147483647 w 275"/>
                <a:gd name="T41" fmla="*/ 2147483647 h 233"/>
                <a:gd name="T42" fmla="*/ 2147483647 w 275"/>
                <a:gd name="T43" fmla="*/ 2147483647 h 233"/>
                <a:gd name="T44" fmla="*/ 2147483647 w 275"/>
                <a:gd name="T45" fmla="*/ 2147483647 h 233"/>
                <a:gd name="T46" fmla="*/ 2147483647 w 275"/>
                <a:gd name="T47" fmla="*/ 2147483647 h 233"/>
                <a:gd name="T48" fmla="*/ 2147483647 w 275"/>
                <a:gd name="T49" fmla="*/ 2147483647 h 233"/>
                <a:gd name="T50" fmla="*/ 2147483647 w 275"/>
                <a:gd name="T51" fmla="*/ 2147483647 h 233"/>
                <a:gd name="T52" fmla="*/ 0 w 275"/>
                <a:gd name="T53" fmla="*/ 2147483647 h 233"/>
                <a:gd name="T54" fmla="*/ 2147483647 w 275"/>
                <a:gd name="T55" fmla="*/ 2147483647 h 233"/>
                <a:gd name="T56" fmla="*/ 2147483647 w 275"/>
                <a:gd name="T57" fmla="*/ 2147483647 h 233"/>
                <a:gd name="T58" fmla="*/ 2147483647 w 275"/>
                <a:gd name="T59" fmla="*/ 2147483647 h 233"/>
                <a:gd name="T60" fmla="*/ 2147483647 w 275"/>
                <a:gd name="T61" fmla="*/ 2147483647 h 233"/>
                <a:gd name="T62" fmla="*/ 2147483647 w 275"/>
                <a:gd name="T63" fmla="*/ 2147483647 h 233"/>
                <a:gd name="T64" fmla="*/ 2147483647 w 275"/>
                <a:gd name="T65" fmla="*/ 2147483647 h 233"/>
                <a:gd name="T66" fmla="*/ 2147483647 w 275"/>
                <a:gd name="T67" fmla="*/ 2147483647 h 233"/>
                <a:gd name="T68" fmla="*/ 2147483647 w 275"/>
                <a:gd name="T69" fmla="*/ 2147483647 h 233"/>
                <a:gd name="T70" fmla="*/ 2147483647 w 275"/>
                <a:gd name="T71" fmla="*/ 2147483647 h 233"/>
                <a:gd name="T72" fmla="*/ 2147483647 w 275"/>
                <a:gd name="T73" fmla="*/ 2147483647 h 233"/>
                <a:gd name="T74" fmla="*/ 2147483647 w 275"/>
                <a:gd name="T75" fmla="*/ 2147483647 h 233"/>
                <a:gd name="T76" fmla="*/ 2147483647 w 275"/>
                <a:gd name="T77" fmla="*/ 2147483647 h 233"/>
                <a:gd name="T78" fmla="*/ 2147483647 w 275"/>
                <a:gd name="T79" fmla="*/ 2147483647 h 233"/>
                <a:gd name="T80" fmla="*/ 2147483647 w 275"/>
                <a:gd name="T81" fmla="*/ 2147483647 h 233"/>
                <a:gd name="T82" fmla="*/ 2147483647 w 275"/>
                <a:gd name="T83" fmla="*/ 2147483647 h 233"/>
                <a:gd name="T84" fmla="*/ 2147483647 w 275"/>
                <a:gd name="T85" fmla="*/ 2147483647 h 233"/>
                <a:gd name="T86" fmla="*/ 2147483647 w 275"/>
                <a:gd name="T87" fmla="*/ 2147483647 h 233"/>
                <a:gd name="T88" fmla="*/ 2147483647 w 275"/>
                <a:gd name="T89" fmla="*/ 2147483647 h 233"/>
                <a:gd name="T90" fmla="*/ 2147483647 w 275"/>
                <a:gd name="T91" fmla="*/ 2147483647 h 233"/>
                <a:gd name="T92" fmla="*/ 2147483647 w 275"/>
                <a:gd name="T93" fmla="*/ 2147483647 h 233"/>
                <a:gd name="T94" fmla="*/ 2147483647 w 275"/>
                <a:gd name="T95" fmla="*/ 2147483647 h 233"/>
                <a:gd name="T96" fmla="*/ 2147483647 w 275"/>
                <a:gd name="T97" fmla="*/ 2147483647 h 233"/>
                <a:gd name="T98" fmla="*/ 2147483647 w 275"/>
                <a:gd name="T99" fmla="*/ 2147483647 h 233"/>
                <a:gd name="T100" fmla="*/ 2147483647 w 275"/>
                <a:gd name="T101" fmla="*/ 2147483647 h 233"/>
                <a:gd name="T102" fmla="*/ 2147483647 w 275"/>
                <a:gd name="T103" fmla="*/ 2147483647 h 233"/>
                <a:gd name="T104" fmla="*/ 2147483647 w 275"/>
                <a:gd name="T105" fmla="*/ 2147483647 h 233"/>
                <a:gd name="T106" fmla="*/ 2147483647 w 275"/>
                <a:gd name="T107" fmla="*/ 2147483647 h 233"/>
                <a:gd name="T108" fmla="*/ 2147483647 w 275"/>
                <a:gd name="T109" fmla="*/ 2147483647 h 233"/>
                <a:gd name="T110" fmla="*/ 2147483647 w 275"/>
                <a:gd name="T111" fmla="*/ 2147483647 h 233"/>
                <a:gd name="T112" fmla="*/ 2147483647 w 275"/>
                <a:gd name="T113" fmla="*/ 2147483647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33"/>
                <a:gd name="T173" fmla="*/ 275 w 275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33">
                  <a:moveTo>
                    <a:pt x="259" y="161"/>
                  </a:moveTo>
                  <a:lnTo>
                    <a:pt x="259" y="161"/>
                  </a:lnTo>
                  <a:lnTo>
                    <a:pt x="261" y="152"/>
                  </a:lnTo>
                  <a:lnTo>
                    <a:pt x="263" y="140"/>
                  </a:lnTo>
                  <a:lnTo>
                    <a:pt x="263" y="131"/>
                  </a:lnTo>
                  <a:lnTo>
                    <a:pt x="262" y="124"/>
                  </a:lnTo>
                  <a:lnTo>
                    <a:pt x="262" y="123"/>
                  </a:lnTo>
                  <a:lnTo>
                    <a:pt x="267" y="125"/>
                  </a:lnTo>
                  <a:lnTo>
                    <a:pt x="270" y="125"/>
                  </a:lnTo>
                  <a:lnTo>
                    <a:pt x="273" y="123"/>
                  </a:lnTo>
                  <a:lnTo>
                    <a:pt x="274" y="121"/>
                  </a:lnTo>
                  <a:lnTo>
                    <a:pt x="275" y="119"/>
                  </a:lnTo>
                  <a:lnTo>
                    <a:pt x="275" y="116"/>
                  </a:lnTo>
                  <a:lnTo>
                    <a:pt x="274" y="112"/>
                  </a:lnTo>
                  <a:lnTo>
                    <a:pt x="273" y="109"/>
                  </a:lnTo>
                  <a:lnTo>
                    <a:pt x="270" y="107"/>
                  </a:lnTo>
                  <a:lnTo>
                    <a:pt x="268" y="105"/>
                  </a:lnTo>
                  <a:lnTo>
                    <a:pt x="264" y="103"/>
                  </a:lnTo>
                  <a:lnTo>
                    <a:pt x="268" y="108"/>
                  </a:lnTo>
                  <a:lnTo>
                    <a:pt x="269" y="112"/>
                  </a:lnTo>
                  <a:lnTo>
                    <a:pt x="270" y="115"/>
                  </a:lnTo>
                  <a:lnTo>
                    <a:pt x="269" y="117"/>
                  </a:lnTo>
                  <a:lnTo>
                    <a:pt x="267" y="118"/>
                  </a:lnTo>
                  <a:lnTo>
                    <a:pt x="265" y="118"/>
                  </a:lnTo>
                  <a:lnTo>
                    <a:pt x="263" y="117"/>
                  </a:lnTo>
                  <a:lnTo>
                    <a:pt x="260" y="116"/>
                  </a:lnTo>
                  <a:lnTo>
                    <a:pt x="258" y="109"/>
                  </a:lnTo>
                  <a:lnTo>
                    <a:pt x="255" y="102"/>
                  </a:lnTo>
                  <a:lnTo>
                    <a:pt x="251" y="95"/>
                  </a:lnTo>
                  <a:lnTo>
                    <a:pt x="245" y="87"/>
                  </a:lnTo>
                  <a:lnTo>
                    <a:pt x="237" y="79"/>
                  </a:lnTo>
                  <a:lnTo>
                    <a:pt x="226" y="70"/>
                  </a:lnTo>
                  <a:lnTo>
                    <a:pt x="212" y="60"/>
                  </a:lnTo>
                  <a:lnTo>
                    <a:pt x="196" y="49"/>
                  </a:lnTo>
                  <a:lnTo>
                    <a:pt x="187" y="45"/>
                  </a:lnTo>
                  <a:lnTo>
                    <a:pt x="176" y="41"/>
                  </a:lnTo>
                  <a:lnTo>
                    <a:pt x="166" y="37"/>
                  </a:lnTo>
                  <a:lnTo>
                    <a:pt x="155" y="34"/>
                  </a:lnTo>
                  <a:lnTo>
                    <a:pt x="142" y="32"/>
                  </a:lnTo>
                  <a:lnTo>
                    <a:pt x="130" y="31"/>
                  </a:lnTo>
                  <a:lnTo>
                    <a:pt x="117" y="30"/>
                  </a:lnTo>
                  <a:lnTo>
                    <a:pt x="104" y="31"/>
                  </a:lnTo>
                  <a:lnTo>
                    <a:pt x="102" y="26"/>
                  </a:lnTo>
                  <a:lnTo>
                    <a:pt x="97" y="15"/>
                  </a:lnTo>
                  <a:lnTo>
                    <a:pt x="93" y="10"/>
                  </a:lnTo>
                  <a:lnTo>
                    <a:pt x="89" y="5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9" y="11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67" y="24"/>
                  </a:lnTo>
                  <a:lnTo>
                    <a:pt x="59" y="24"/>
                  </a:lnTo>
                  <a:lnTo>
                    <a:pt x="55" y="25"/>
                  </a:lnTo>
                  <a:lnTo>
                    <a:pt x="51" y="28"/>
                  </a:lnTo>
                  <a:lnTo>
                    <a:pt x="44" y="32"/>
                  </a:lnTo>
                  <a:lnTo>
                    <a:pt x="38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5" y="35"/>
                  </a:lnTo>
                  <a:lnTo>
                    <a:pt x="6" y="28"/>
                  </a:lnTo>
                  <a:lnTo>
                    <a:pt x="5" y="31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9" y="73"/>
                  </a:lnTo>
                  <a:lnTo>
                    <a:pt x="15" y="82"/>
                  </a:lnTo>
                  <a:lnTo>
                    <a:pt x="20" y="89"/>
                  </a:lnTo>
                  <a:lnTo>
                    <a:pt x="25" y="94"/>
                  </a:lnTo>
                  <a:lnTo>
                    <a:pt x="46" y="114"/>
                  </a:lnTo>
                  <a:lnTo>
                    <a:pt x="49" y="116"/>
                  </a:lnTo>
                  <a:lnTo>
                    <a:pt x="53" y="120"/>
                  </a:lnTo>
                  <a:lnTo>
                    <a:pt x="55" y="123"/>
                  </a:lnTo>
                  <a:lnTo>
                    <a:pt x="57" y="127"/>
                  </a:lnTo>
                  <a:lnTo>
                    <a:pt x="57" y="130"/>
                  </a:lnTo>
                  <a:lnTo>
                    <a:pt x="56" y="134"/>
                  </a:lnTo>
                  <a:lnTo>
                    <a:pt x="46" y="152"/>
                  </a:lnTo>
                  <a:lnTo>
                    <a:pt x="39" y="162"/>
                  </a:lnTo>
                  <a:lnTo>
                    <a:pt x="43" y="165"/>
                  </a:lnTo>
                  <a:lnTo>
                    <a:pt x="52" y="171"/>
                  </a:lnTo>
                  <a:lnTo>
                    <a:pt x="58" y="173"/>
                  </a:lnTo>
                  <a:lnTo>
                    <a:pt x="64" y="174"/>
                  </a:lnTo>
                  <a:lnTo>
                    <a:pt x="71" y="174"/>
                  </a:lnTo>
                  <a:lnTo>
                    <a:pt x="74" y="173"/>
                  </a:lnTo>
                  <a:lnTo>
                    <a:pt x="77" y="171"/>
                  </a:lnTo>
                  <a:lnTo>
                    <a:pt x="87" y="162"/>
                  </a:lnTo>
                  <a:lnTo>
                    <a:pt x="106" y="148"/>
                  </a:lnTo>
                  <a:lnTo>
                    <a:pt x="100" y="158"/>
                  </a:lnTo>
                  <a:lnTo>
                    <a:pt x="103" y="160"/>
                  </a:lnTo>
                  <a:lnTo>
                    <a:pt x="124" y="172"/>
                  </a:lnTo>
                  <a:lnTo>
                    <a:pt x="138" y="177"/>
                  </a:lnTo>
                  <a:lnTo>
                    <a:pt x="150" y="182"/>
                  </a:lnTo>
                  <a:lnTo>
                    <a:pt x="148" y="177"/>
                  </a:lnTo>
                  <a:lnTo>
                    <a:pt x="146" y="171"/>
                  </a:lnTo>
                  <a:lnTo>
                    <a:pt x="145" y="163"/>
                  </a:lnTo>
                  <a:lnTo>
                    <a:pt x="146" y="157"/>
                  </a:lnTo>
                  <a:lnTo>
                    <a:pt x="147" y="149"/>
                  </a:lnTo>
                  <a:lnTo>
                    <a:pt x="151" y="141"/>
                  </a:lnTo>
                  <a:lnTo>
                    <a:pt x="158" y="134"/>
                  </a:lnTo>
                  <a:lnTo>
                    <a:pt x="166" y="127"/>
                  </a:lnTo>
                  <a:lnTo>
                    <a:pt x="162" y="131"/>
                  </a:lnTo>
                  <a:lnTo>
                    <a:pt x="158" y="136"/>
                  </a:lnTo>
                  <a:lnTo>
                    <a:pt x="155" y="144"/>
                  </a:lnTo>
                  <a:lnTo>
                    <a:pt x="152" y="152"/>
                  </a:lnTo>
                  <a:lnTo>
                    <a:pt x="151" y="157"/>
                  </a:lnTo>
                  <a:lnTo>
                    <a:pt x="152" y="162"/>
                  </a:lnTo>
                  <a:lnTo>
                    <a:pt x="153" y="167"/>
                  </a:lnTo>
                  <a:lnTo>
                    <a:pt x="156" y="173"/>
                  </a:lnTo>
                  <a:lnTo>
                    <a:pt x="159" y="179"/>
                  </a:lnTo>
                  <a:lnTo>
                    <a:pt x="163" y="185"/>
                  </a:lnTo>
                  <a:lnTo>
                    <a:pt x="164" y="187"/>
                  </a:lnTo>
                  <a:lnTo>
                    <a:pt x="164" y="192"/>
                  </a:lnTo>
                  <a:lnTo>
                    <a:pt x="163" y="198"/>
                  </a:lnTo>
                  <a:lnTo>
                    <a:pt x="160" y="206"/>
                  </a:lnTo>
                  <a:lnTo>
                    <a:pt x="157" y="213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2"/>
                  </a:lnTo>
                  <a:lnTo>
                    <a:pt x="159" y="226"/>
                  </a:lnTo>
                  <a:lnTo>
                    <a:pt x="164" y="231"/>
                  </a:lnTo>
                  <a:lnTo>
                    <a:pt x="169" y="233"/>
                  </a:lnTo>
                  <a:lnTo>
                    <a:pt x="174" y="232"/>
                  </a:lnTo>
                  <a:lnTo>
                    <a:pt x="179" y="230"/>
                  </a:lnTo>
                  <a:lnTo>
                    <a:pt x="187" y="224"/>
                  </a:lnTo>
                  <a:lnTo>
                    <a:pt x="194" y="218"/>
                  </a:lnTo>
                  <a:lnTo>
                    <a:pt x="201" y="212"/>
                  </a:lnTo>
                  <a:lnTo>
                    <a:pt x="211" y="201"/>
                  </a:lnTo>
                  <a:lnTo>
                    <a:pt x="216" y="196"/>
                  </a:lnTo>
                  <a:lnTo>
                    <a:pt x="221" y="193"/>
                  </a:lnTo>
                  <a:lnTo>
                    <a:pt x="232" y="188"/>
                  </a:lnTo>
                  <a:lnTo>
                    <a:pt x="238" y="184"/>
                  </a:lnTo>
                  <a:lnTo>
                    <a:pt x="247" y="177"/>
                  </a:lnTo>
                  <a:lnTo>
                    <a:pt x="254" y="169"/>
                  </a:lnTo>
                  <a:lnTo>
                    <a:pt x="257" y="165"/>
                  </a:lnTo>
                  <a:lnTo>
                    <a:pt x="259" y="161"/>
                  </a:lnTo>
                  <a:close/>
                </a:path>
              </a:pathLst>
            </a:custGeom>
            <a:solidFill>
              <a:srgbClr val="E20608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8" name="Freeform 29"/>
            <p:cNvSpPr>
              <a:spLocks/>
            </p:cNvSpPr>
            <p:nvPr/>
          </p:nvSpPr>
          <p:spPr bwMode="auto">
            <a:xfrm rot="1646796" flipH="1">
              <a:off x="3002289" y="3040014"/>
              <a:ext cx="245494" cy="225286"/>
            </a:xfrm>
            <a:custGeom>
              <a:avLst/>
              <a:gdLst>
                <a:gd name="T0" fmla="*/ 2147483647 w 275"/>
                <a:gd name="T1" fmla="*/ 2147483647 h 233"/>
                <a:gd name="T2" fmla="*/ 2147483647 w 275"/>
                <a:gd name="T3" fmla="*/ 2147483647 h 233"/>
                <a:gd name="T4" fmla="*/ 2147483647 w 275"/>
                <a:gd name="T5" fmla="*/ 2147483647 h 233"/>
                <a:gd name="T6" fmla="*/ 2147483647 w 275"/>
                <a:gd name="T7" fmla="*/ 2147483647 h 233"/>
                <a:gd name="T8" fmla="*/ 2147483647 w 275"/>
                <a:gd name="T9" fmla="*/ 2147483647 h 233"/>
                <a:gd name="T10" fmla="*/ 2147483647 w 275"/>
                <a:gd name="T11" fmla="*/ 2147483647 h 233"/>
                <a:gd name="T12" fmla="*/ 2147483647 w 275"/>
                <a:gd name="T13" fmla="*/ 2147483647 h 233"/>
                <a:gd name="T14" fmla="*/ 2147483647 w 275"/>
                <a:gd name="T15" fmla="*/ 2147483647 h 233"/>
                <a:gd name="T16" fmla="*/ 2147483647 w 275"/>
                <a:gd name="T17" fmla="*/ 2147483647 h 233"/>
                <a:gd name="T18" fmla="*/ 2147483647 w 275"/>
                <a:gd name="T19" fmla="*/ 2147483647 h 233"/>
                <a:gd name="T20" fmla="*/ 2147483647 w 275"/>
                <a:gd name="T21" fmla="*/ 2147483647 h 233"/>
                <a:gd name="T22" fmla="*/ 2147483647 w 275"/>
                <a:gd name="T23" fmla="*/ 2147483647 h 233"/>
                <a:gd name="T24" fmla="*/ 2147483647 w 275"/>
                <a:gd name="T25" fmla="*/ 2147483647 h 233"/>
                <a:gd name="T26" fmla="*/ 2147483647 w 275"/>
                <a:gd name="T27" fmla="*/ 2147483647 h 233"/>
                <a:gd name="T28" fmla="*/ 2147483647 w 275"/>
                <a:gd name="T29" fmla="*/ 2147483647 h 233"/>
                <a:gd name="T30" fmla="*/ 2147483647 w 275"/>
                <a:gd name="T31" fmla="*/ 2147483647 h 233"/>
                <a:gd name="T32" fmla="*/ 2147483647 w 275"/>
                <a:gd name="T33" fmla="*/ 2147483647 h 233"/>
                <a:gd name="T34" fmla="*/ 2147483647 w 275"/>
                <a:gd name="T35" fmla="*/ 2147483647 h 233"/>
                <a:gd name="T36" fmla="*/ 2147483647 w 275"/>
                <a:gd name="T37" fmla="*/ 0 h 233"/>
                <a:gd name="T38" fmla="*/ 2147483647 w 275"/>
                <a:gd name="T39" fmla="*/ 2147483647 h 233"/>
                <a:gd name="T40" fmla="*/ 2147483647 w 275"/>
                <a:gd name="T41" fmla="*/ 2147483647 h 233"/>
                <a:gd name="T42" fmla="*/ 2147483647 w 275"/>
                <a:gd name="T43" fmla="*/ 2147483647 h 233"/>
                <a:gd name="T44" fmla="*/ 2147483647 w 275"/>
                <a:gd name="T45" fmla="*/ 2147483647 h 233"/>
                <a:gd name="T46" fmla="*/ 2147483647 w 275"/>
                <a:gd name="T47" fmla="*/ 2147483647 h 233"/>
                <a:gd name="T48" fmla="*/ 2147483647 w 275"/>
                <a:gd name="T49" fmla="*/ 2147483647 h 233"/>
                <a:gd name="T50" fmla="*/ 2147483647 w 275"/>
                <a:gd name="T51" fmla="*/ 2147483647 h 233"/>
                <a:gd name="T52" fmla="*/ 0 w 275"/>
                <a:gd name="T53" fmla="*/ 2147483647 h 233"/>
                <a:gd name="T54" fmla="*/ 2147483647 w 275"/>
                <a:gd name="T55" fmla="*/ 2147483647 h 233"/>
                <a:gd name="T56" fmla="*/ 2147483647 w 275"/>
                <a:gd name="T57" fmla="*/ 2147483647 h 233"/>
                <a:gd name="T58" fmla="*/ 2147483647 w 275"/>
                <a:gd name="T59" fmla="*/ 2147483647 h 233"/>
                <a:gd name="T60" fmla="*/ 2147483647 w 275"/>
                <a:gd name="T61" fmla="*/ 2147483647 h 233"/>
                <a:gd name="T62" fmla="*/ 2147483647 w 275"/>
                <a:gd name="T63" fmla="*/ 2147483647 h 233"/>
                <a:gd name="T64" fmla="*/ 2147483647 w 275"/>
                <a:gd name="T65" fmla="*/ 2147483647 h 233"/>
                <a:gd name="T66" fmla="*/ 2147483647 w 275"/>
                <a:gd name="T67" fmla="*/ 2147483647 h 233"/>
                <a:gd name="T68" fmla="*/ 2147483647 w 275"/>
                <a:gd name="T69" fmla="*/ 2147483647 h 233"/>
                <a:gd name="T70" fmla="*/ 2147483647 w 275"/>
                <a:gd name="T71" fmla="*/ 2147483647 h 233"/>
                <a:gd name="T72" fmla="*/ 2147483647 w 275"/>
                <a:gd name="T73" fmla="*/ 2147483647 h 233"/>
                <a:gd name="T74" fmla="*/ 2147483647 w 275"/>
                <a:gd name="T75" fmla="*/ 2147483647 h 233"/>
                <a:gd name="T76" fmla="*/ 2147483647 w 275"/>
                <a:gd name="T77" fmla="*/ 2147483647 h 233"/>
                <a:gd name="T78" fmla="*/ 2147483647 w 275"/>
                <a:gd name="T79" fmla="*/ 2147483647 h 233"/>
                <a:gd name="T80" fmla="*/ 2147483647 w 275"/>
                <a:gd name="T81" fmla="*/ 2147483647 h 233"/>
                <a:gd name="T82" fmla="*/ 2147483647 w 275"/>
                <a:gd name="T83" fmla="*/ 2147483647 h 233"/>
                <a:gd name="T84" fmla="*/ 2147483647 w 275"/>
                <a:gd name="T85" fmla="*/ 2147483647 h 233"/>
                <a:gd name="T86" fmla="*/ 2147483647 w 275"/>
                <a:gd name="T87" fmla="*/ 2147483647 h 233"/>
                <a:gd name="T88" fmla="*/ 2147483647 w 275"/>
                <a:gd name="T89" fmla="*/ 2147483647 h 233"/>
                <a:gd name="T90" fmla="*/ 2147483647 w 275"/>
                <a:gd name="T91" fmla="*/ 2147483647 h 233"/>
                <a:gd name="T92" fmla="*/ 2147483647 w 275"/>
                <a:gd name="T93" fmla="*/ 2147483647 h 233"/>
                <a:gd name="T94" fmla="*/ 2147483647 w 275"/>
                <a:gd name="T95" fmla="*/ 2147483647 h 233"/>
                <a:gd name="T96" fmla="*/ 2147483647 w 275"/>
                <a:gd name="T97" fmla="*/ 2147483647 h 233"/>
                <a:gd name="T98" fmla="*/ 2147483647 w 275"/>
                <a:gd name="T99" fmla="*/ 2147483647 h 233"/>
                <a:gd name="T100" fmla="*/ 2147483647 w 275"/>
                <a:gd name="T101" fmla="*/ 2147483647 h 233"/>
                <a:gd name="T102" fmla="*/ 2147483647 w 275"/>
                <a:gd name="T103" fmla="*/ 2147483647 h 233"/>
                <a:gd name="T104" fmla="*/ 2147483647 w 275"/>
                <a:gd name="T105" fmla="*/ 2147483647 h 233"/>
                <a:gd name="T106" fmla="*/ 2147483647 w 275"/>
                <a:gd name="T107" fmla="*/ 2147483647 h 233"/>
                <a:gd name="T108" fmla="*/ 2147483647 w 275"/>
                <a:gd name="T109" fmla="*/ 2147483647 h 233"/>
                <a:gd name="T110" fmla="*/ 2147483647 w 275"/>
                <a:gd name="T111" fmla="*/ 2147483647 h 233"/>
                <a:gd name="T112" fmla="*/ 2147483647 w 275"/>
                <a:gd name="T113" fmla="*/ 2147483647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33"/>
                <a:gd name="T173" fmla="*/ 275 w 275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33">
                  <a:moveTo>
                    <a:pt x="259" y="161"/>
                  </a:moveTo>
                  <a:lnTo>
                    <a:pt x="259" y="161"/>
                  </a:lnTo>
                  <a:lnTo>
                    <a:pt x="261" y="152"/>
                  </a:lnTo>
                  <a:lnTo>
                    <a:pt x="263" y="140"/>
                  </a:lnTo>
                  <a:lnTo>
                    <a:pt x="263" y="131"/>
                  </a:lnTo>
                  <a:lnTo>
                    <a:pt x="262" y="124"/>
                  </a:lnTo>
                  <a:lnTo>
                    <a:pt x="262" y="123"/>
                  </a:lnTo>
                  <a:lnTo>
                    <a:pt x="267" y="125"/>
                  </a:lnTo>
                  <a:lnTo>
                    <a:pt x="270" y="125"/>
                  </a:lnTo>
                  <a:lnTo>
                    <a:pt x="273" y="123"/>
                  </a:lnTo>
                  <a:lnTo>
                    <a:pt x="274" y="121"/>
                  </a:lnTo>
                  <a:lnTo>
                    <a:pt x="275" y="119"/>
                  </a:lnTo>
                  <a:lnTo>
                    <a:pt x="275" y="116"/>
                  </a:lnTo>
                  <a:lnTo>
                    <a:pt x="274" y="112"/>
                  </a:lnTo>
                  <a:lnTo>
                    <a:pt x="273" y="109"/>
                  </a:lnTo>
                  <a:lnTo>
                    <a:pt x="270" y="107"/>
                  </a:lnTo>
                  <a:lnTo>
                    <a:pt x="268" y="105"/>
                  </a:lnTo>
                  <a:lnTo>
                    <a:pt x="264" y="103"/>
                  </a:lnTo>
                  <a:lnTo>
                    <a:pt x="268" y="108"/>
                  </a:lnTo>
                  <a:lnTo>
                    <a:pt x="269" y="112"/>
                  </a:lnTo>
                  <a:lnTo>
                    <a:pt x="270" y="115"/>
                  </a:lnTo>
                  <a:lnTo>
                    <a:pt x="269" y="117"/>
                  </a:lnTo>
                  <a:lnTo>
                    <a:pt x="267" y="118"/>
                  </a:lnTo>
                  <a:lnTo>
                    <a:pt x="265" y="118"/>
                  </a:lnTo>
                  <a:lnTo>
                    <a:pt x="263" y="117"/>
                  </a:lnTo>
                  <a:lnTo>
                    <a:pt x="260" y="116"/>
                  </a:lnTo>
                  <a:lnTo>
                    <a:pt x="258" y="109"/>
                  </a:lnTo>
                  <a:lnTo>
                    <a:pt x="255" y="102"/>
                  </a:lnTo>
                  <a:lnTo>
                    <a:pt x="251" y="95"/>
                  </a:lnTo>
                  <a:lnTo>
                    <a:pt x="245" y="87"/>
                  </a:lnTo>
                  <a:lnTo>
                    <a:pt x="237" y="79"/>
                  </a:lnTo>
                  <a:lnTo>
                    <a:pt x="226" y="70"/>
                  </a:lnTo>
                  <a:lnTo>
                    <a:pt x="212" y="60"/>
                  </a:lnTo>
                  <a:lnTo>
                    <a:pt x="196" y="49"/>
                  </a:lnTo>
                  <a:lnTo>
                    <a:pt x="187" y="45"/>
                  </a:lnTo>
                  <a:lnTo>
                    <a:pt x="176" y="41"/>
                  </a:lnTo>
                  <a:lnTo>
                    <a:pt x="166" y="37"/>
                  </a:lnTo>
                  <a:lnTo>
                    <a:pt x="155" y="34"/>
                  </a:lnTo>
                  <a:lnTo>
                    <a:pt x="142" y="32"/>
                  </a:lnTo>
                  <a:lnTo>
                    <a:pt x="130" y="31"/>
                  </a:lnTo>
                  <a:lnTo>
                    <a:pt x="117" y="30"/>
                  </a:lnTo>
                  <a:lnTo>
                    <a:pt x="104" y="31"/>
                  </a:lnTo>
                  <a:lnTo>
                    <a:pt x="102" y="26"/>
                  </a:lnTo>
                  <a:lnTo>
                    <a:pt x="97" y="15"/>
                  </a:lnTo>
                  <a:lnTo>
                    <a:pt x="93" y="10"/>
                  </a:lnTo>
                  <a:lnTo>
                    <a:pt x="89" y="5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9" y="11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67" y="24"/>
                  </a:lnTo>
                  <a:lnTo>
                    <a:pt x="59" y="24"/>
                  </a:lnTo>
                  <a:lnTo>
                    <a:pt x="55" y="25"/>
                  </a:lnTo>
                  <a:lnTo>
                    <a:pt x="51" y="28"/>
                  </a:lnTo>
                  <a:lnTo>
                    <a:pt x="44" y="32"/>
                  </a:lnTo>
                  <a:lnTo>
                    <a:pt x="38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5" y="35"/>
                  </a:lnTo>
                  <a:lnTo>
                    <a:pt x="6" y="28"/>
                  </a:lnTo>
                  <a:lnTo>
                    <a:pt x="5" y="31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9" y="73"/>
                  </a:lnTo>
                  <a:lnTo>
                    <a:pt x="15" y="82"/>
                  </a:lnTo>
                  <a:lnTo>
                    <a:pt x="20" y="89"/>
                  </a:lnTo>
                  <a:lnTo>
                    <a:pt x="25" y="94"/>
                  </a:lnTo>
                  <a:lnTo>
                    <a:pt x="46" y="114"/>
                  </a:lnTo>
                  <a:lnTo>
                    <a:pt x="49" y="116"/>
                  </a:lnTo>
                  <a:lnTo>
                    <a:pt x="53" y="120"/>
                  </a:lnTo>
                  <a:lnTo>
                    <a:pt x="55" y="123"/>
                  </a:lnTo>
                  <a:lnTo>
                    <a:pt x="57" y="127"/>
                  </a:lnTo>
                  <a:lnTo>
                    <a:pt x="57" y="130"/>
                  </a:lnTo>
                  <a:lnTo>
                    <a:pt x="56" y="134"/>
                  </a:lnTo>
                  <a:lnTo>
                    <a:pt x="46" y="152"/>
                  </a:lnTo>
                  <a:lnTo>
                    <a:pt x="39" y="162"/>
                  </a:lnTo>
                  <a:lnTo>
                    <a:pt x="43" y="165"/>
                  </a:lnTo>
                  <a:lnTo>
                    <a:pt x="52" y="171"/>
                  </a:lnTo>
                  <a:lnTo>
                    <a:pt x="58" y="173"/>
                  </a:lnTo>
                  <a:lnTo>
                    <a:pt x="64" y="174"/>
                  </a:lnTo>
                  <a:lnTo>
                    <a:pt x="71" y="174"/>
                  </a:lnTo>
                  <a:lnTo>
                    <a:pt x="74" y="173"/>
                  </a:lnTo>
                  <a:lnTo>
                    <a:pt x="77" y="171"/>
                  </a:lnTo>
                  <a:lnTo>
                    <a:pt x="87" y="162"/>
                  </a:lnTo>
                  <a:lnTo>
                    <a:pt x="106" y="148"/>
                  </a:lnTo>
                  <a:lnTo>
                    <a:pt x="100" y="158"/>
                  </a:lnTo>
                  <a:lnTo>
                    <a:pt x="103" y="160"/>
                  </a:lnTo>
                  <a:lnTo>
                    <a:pt x="124" y="172"/>
                  </a:lnTo>
                  <a:lnTo>
                    <a:pt x="138" y="177"/>
                  </a:lnTo>
                  <a:lnTo>
                    <a:pt x="150" y="182"/>
                  </a:lnTo>
                  <a:lnTo>
                    <a:pt x="148" y="177"/>
                  </a:lnTo>
                  <a:lnTo>
                    <a:pt x="146" y="171"/>
                  </a:lnTo>
                  <a:lnTo>
                    <a:pt x="145" y="163"/>
                  </a:lnTo>
                  <a:lnTo>
                    <a:pt x="146" y="157"/>
                  </a:lnTo>
                  <a:lnTo>
                    <a:pt x="147" y="149"/>
                  </a:lnTo>
                  <a:lnTo>
                    <a:pt x="151" y="141"/>
                  </a:lnTo>
                  <a:lnTo>
                    <a:pt x="158" y="134"/>
                  </a:lnTo>
                  <a:lnTo>
                    <a:pt x="166" y="127"/>
                  </a:lnTo>
                  <a:lnTo>
                    <a:pt x="162" y="131"/>
                  </a:lnTo>
                  <a:lnTo>
                    <a:pt x="158" y="136"/>
                  </a:lnTo>
                  <a:lnTo>
                    <a:pt x="155" y="144"/>
                  </a:lnTo>
                  <a:lnTo>
                    <a:pt x="152" y="152"/>
                  </a:lnTo>
                  <a:lnTo>
                    <a:pt x="151" y="157"/>
                  </a:lnTo>
                  <a:lnTo>
                    <a:pt x="152" y="162"/>
                  </a:lnTo>
                  <a:lnTo>
                    <a:pt x="153" y="167"/>
                  </a:lnTo>
                  <a:lnTo>
                    <a:pt x="156" y="173"/>
                  </a:lnTo>
                  <a:lnTo>
                    <a:pt x="159" y="179"/>
                  </a:lnTo>
                  <a:lnTo>
                    <a:pt x="163" y="185"/>
                  </a:lnTo>
                  <a:lnTo>
                    <a:pt x="164" y="187"/>
                  </a:lnTo>
                  <a:lnTo>
                    <a:pt x="164" y="192"/>
                  </a:lnTo>
                  <a:lnTo>
                    <a:pt x="163" y="198"/>
                  </a:lnTo>
                  <a:lnTo>
                    <a:pt x="160" y="206"/>
                  </a:lnTo>
                  <a:lnTo>
                    <a:pt x="157" y="213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2"/>
                  </a:lnTo>
                  <a:lnTo>
                    <a:pt x="159" y="226"/>
                  </a:lnTo>
                  <a:lnTo>
                    <a:pt x="164" y="231"/>
                  </a:lnTo>
                  <a:lnTo>
                    <a:pt x="169" y="233"/>
                  </a:lnTo>
                  <a:lnTo>
                    <a:pt x="174" y="232"/>
                  </a:lnTo>
                  <a:lnTo>
                    <a:pt x="179" y="230"/>
                  </a:lnTo>
                  <a:lnTo>
                    <a:pt x="187" y="224"/>
                  </a:lnTo>
                  <a:lnTo>
                    <a:pt x="194" y="218"/>
                  </a:lnTo>
                  <a:lnTo>
                    <a:pt x="201" y="212"/>
                  </a:lnTo>
                  <a:lnTo>
                    <a:pt x="211" y="201"/>
                  </a:lnTo>
                  <a:lnTo>
                    <a:pt x="216" y="196"/>
                  </a:lnTo>
                  <a:lnTo>
                    <a:pt x="221" y="193"/>
                  </a:lnTo>
                  <a:lnTo>
                    <a:pt x="232" y="188"/>
                  </a:lnTo>
                  <a:lnTo>
                    <a:pt x="238" y="184"/>
                  </a:lnTo>
                  <a:lnTo>
                    <a:pt x="247" y="177"/>
                  </a:lnTo>
                  <a:lnTo>
                    <a:pt x="254" y="169"/>
                  </a:lnTo>
                  <a:lnTo>
                    <a:pt x="257" y="165"/>
                  </a:lnTo>
                  <a:lnTo>
                    <a:pt x="259" y="161"/>
                  </a:lnTo>
                  <a:close/>
                </a:path>
              </a:pathLst>
            </a:custGeom>
            <a:solidFill>
              <a:srgbClr val="E20608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9" name="Freeform 29"/>
            <p:cNvSpPr>
              <a:spLocks/>
            </p:cNvSpPr>
            <p:nvPr/>
          </p:nvSpPr>
          <p:spPr bwMode="auto">
            <a:xfrm rot="1646796" flipH="1">
              <a:off x="7966837" y="2741017"/>
              <a:ext cx="261900" cy="240342"/>
            </a:xfrm>
            <a:custGeom>
              <a:avLst/>
              <a:gdLst>
                <a:gd name="T0" fmla="*/ 2147483647 w 275"/>
                <a:gd name="T1" fmla="*/ 2147483647 h 233"/>
                <a:gd name="T2" fmla="*/ 2147483647 w 275"/>
                <a:gd name="T3" fmla="*/ 2147483647 h 233"/>
                <a:gd name="T4" fmla="*/ 2147483647 w 275"/>
                <a:gd name="T5" fmla="*/ 2147483647 h 233"/>
                <a:gd name="T6" fmla="*/ 2147483647 w 275"/>
                <a:gd name="T7" fmla="*/ 2147483647 h 233"/>
                <a:gd name="T8" fmla="*/ 2147483647 w 275"/>
                <a:gd name="T9" fmla="*/ 2147483647 h 233"/>
                <a:gd name="T10" fmla="*/ 2147483647 w 275"/>
                <a:gd name="T11" fmla="*/ 2147483647 h 233"/>
                <a:gd name="T12" fmla="*/ 2147483647 w 275"/>
                <a:gd name="T13" fmla="*/ 2147483647 h 233"/>
                <a:gd name="T14" fmla="*/ 2147483647 w 275"/>
                <a:gd name="T15" fmla="*/ 2147483647 h 233"/>
                <a:gd name="T16" fmla="*/ 2147483647 w 275"/>
                <a:gd name="T17" fmla="*/ 2147483647 h 233"/>
                <a:gd name="T18" fmla="*/ 2147483647 w 275"/>
                <a:gd name="T19" fmla="*/ 2147483647 h 233"/>
                <a:gd name="T20" fmla="*/ 2147483647 w 275"/>
                <a:gd name="T21" fmla="*/ 2147483647 h 233"/>
                <a:gd name="T22" fmla="*/ 2147483647 w 275"/>
                <a:gd name="T23" fmla="*/ 2147483647 h 233"/>
                <a:gd name="T24" fmla="*/ 2147483647 w 275"/>
                <a:gd name="T25" fmla="*/ 2147483647 h 233"/>
                <a:gd name="T26" fmla="*/ 2147483647 w 275"/>
                <a:gd name="T27" fmla="*/ 2147483647 h 233"/>
                <a:gd name="T28" fmla="*/ 2147483647 w 275"/>
                <a:gd name="T29" fmla="*/ 2147483647 h 233"/>
                <a:gd name="T30" fmla="*/ 2147483647 w 275"/>
                <a:gd name="T31" fmla="*/ 2147483647 h 233"/>
                <a:gd name="T32" fmla="*/ 2147483647 w 275"/>
                <a:gd name="T33" fmla="*/ 2147483647 h 233"/>
                <a:gd name="T34" fmla="*/ 2147483647 w 275"/>
                <a:gd name="T35" fmla="*/ 2147483647 h 233"/>
                <a:gd name="T36" fmla="*/ 2147483647 w 275"/>
                <a:gd name="T37" fmla="*/ 0 h 233"/>
                <a:gd name="T38" fmla="*/ 2147483647 w 275"/>
                <a:gd name="T39" fmla="*/ 2147483647 h 233"/>
                <a:gd name="T40" fmla="*/ 2147483647 w 275"/>
                <a:gd name="T41" fmla="*/ 2147483647 h 233"/>
                <a:gd name="T42" fmla="*/ 2147483647 w 275"/>
                <a:gd name="T43" fmla="*/ 2147483647 h 233"/>
                <a:gd name="T44" fmla="*/ 2147483647 w 275"/>
                <a:gd name="T45" fmla="*/ 2147483647 h 233"/>
                <a:gd name="T46" fmla="*/ 2147483647 w 275"/>
                <a:gd name="T47" fmla="*/ 2147483647 h 233"/>
                <a:gd name="T48" fmla="*/ 2147483647 w 275"/>
                <a:gd name="T49" fmla="*/ 2147483647 h 233"/>
                <a:gd name="T50" fmla="*/ 2147483647 w 275"/>
                <a:gd name="T51" fmla="*/ 2147483647 h 233"/>
                <a:gd name="T52" fmla="*/ 0 w 275"/>
                <a:gd name="T53" fmla="*/ 2147483647 h 233"/>
                <a:gd name="T54" fmla="*/ 2147483647 w 275"/>
                <a:gd name="T55" fmla="*/ 2147483647 h 233"/>
                <a:gd name="T56" fmla="*/ 2147483647 w 275"/>
                <a:gd name="T57" fmla="*/ 2147483647 h 233"/>
                <a:gd name="T58" fmla="*/ 2147483647 w 275"/>
                <a:gd name="T59" fmla="*/ 2147483647 h 233"/>
                <a:gd name="T60" fmla="*/ 2147483647 w 275"/>
                <a:gd name="T61" fmla="*/ 2147483647 h 233"/>
                <a:gd name="T62" fmla="*/ 2147483647 w 275"/>
                <a:gd name="T63" fmla="*/ 2147483647 h 233"/>
                <a:gd name="T64" fmla="*/ 2147483647 w 275"/>
                <a:gd name="T65" fmla="*/ 2147483647 h 233"/>
                <a:gd name="T66" fmla="*/ 2147483647 w 275"/>
                <a:gd name="T67" fmla="*/ 2147483647 h 233"/>
                <a:gd name="T68" fmla="*/ 2147483647 w 275"/>
                <a:gd name="T69" fmla="*/ 2147483647 h 233"/>
                <a:gd name="T70" fmla="*/ 2147483647 w 275"/>
                <a:gd name="T71" fmla="*/ 2147483647 h 233"/>
                <a:gd name="T72" fmla="*/ 2147483647 w 275"/>
                <a:gd name="T73" fmla="*/ 2147483647 h 233"/>
                <a:gd name="T74" fmla="*/ 2147483647 w 275"/>
                <a:gd name="T75" fmla="*/ 2147483647 h 233"/>
                <a:gd name="T76" fmla="*/ 2147483647 w 275"/>
                <a:gd name="T77" fmla="*/ 2147483647 h 233"/>
                <a:gd name="T78" fmla="*/ 2147483647 w 275"/>
                <a:gd name="T79" fmla="*/ 2147483647 h 233"/>
                <a:gd name="T80" fmla="*/ 2147483647 w 275"/>
                <a:gd name="T81" fmla="*/ 2147483647 h 233"/>
                <a:gd name="T82" fmla="*/ 2147483647 w 275"/>
                <a:gd name="T83" fmla="*/ 2147483647 h 233"/>
                <a:gd name="T84" fmla="*/ 2147483647 w 275"/>
                <a:gd name="T85" fmla="*/ 2147483647 h 233"/>
                <a:gd name="T86" fmla="*/ 2147483647 w 275"/>
                <a:gd name="T87" fmla="*/ 2147483647 h 233"/>
                <a:gd name="T88" fmla="*/ 2147483647 w 275"/>
                <a:gd name="T89" fmla="*/ 2147483647 h 233"/>
                <a:gd name="T90" fmla="*/ 2147483647 w 275"/>
                <a:gd name="T91" fmla="*/ 2147483647 h 233"/>
                <a:gd name="T92" fmla="*/ 2147483647 w 275"/>
                <a:gd name="T93" fmla="*/ 2147483647 h 233"/>
                <a:gd name="T94" fmla="*/ 2147483647 w 275"/>
                <a:gd name="T95" fmla="*/ 2147483647 h 233"/>
                <a:gd name="T96" fmla="*/ 2147483647 w 275"/>
                <a:gd name="T97" fmla="*/ 2147483647 h 233"/>
                <a:gd name="T98" fmla="*/ 2147483647 w 275"/>
                <a:gd name="T99" fmla="*/ 2147483647 h 233"/>
                <a:gd name="T100" fmla="*/ 2147483647 w 275"/>
                <a:gd name="T101" fmla="*/ 2147483647 h 233"/>
                <a:gd name="T102" fmla="*/ 2147483647 w 275"/>
                <a:gd name="T103" fmla="*/ 2147483647 h 233"/>
                <a:gd name="T104" fmla="*/ 2147483647 w 275"/>
                <a:gd name="T105" fmla="*/ 2147483647 h 233"/>
                <a:gd name="T106" fmla="*/ 2147483647 w 275"/>
                <a:gd name="T107" fmla="*/ 2147483647 h 233"/>
                <a:gd name="T108" fmla="*/ 2147483647 w 275"/>
                <a:gd name="T109" fmla="*/ 2147483647 h 233"/>
                <a:gd name="T110" fmla="*/ 2147483647 w 275"/>
                <a:gd name="T111" fmla="*/ 2147483647 h 233"/>
                <a:gd name="T112" fmla="*/ 2147483647 w 275"/>
                <a:gd name="T113" fmla="*/ 2147483647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33"/>
                <a:gd name="T173" fmla="*/ 275 w 275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33">
                  <a:moveTo>
                    <a:pt x="259" y="161"/>
                  </a:moveTo>
                  <a:lnTo>
                    <a:pt x="259" y="161"/>
                  </a:lnTo>
                  <a:lnTo>
                    <a:pt x="261" y="152"/>
                  </a:lnTo>
                  <a:lnTo>
                    <a:pt x="263" y="140"/>
                  </a:lnTo>
                  <a:lnTo>
                    <a:pt x="263" y="131"/>
                  </a:lnTo>
                  <a:lnTo>
                    <a:pt x="262" y="124"/>
                  </a:lnTo>
                  <a:lnTo>
                    <a:pt x="262" y="123"/>
                  </a:lnTo>
                  <a:lnTo>
                    <a:pt x="267" y="125"/>
                  </a:lnTo>
                  <a:lnTo>
                    <a:pt x="270" y="125"/>
                  </a:lnTo>
                  <a:lnTo>
                    <a:pt x="273" y="123"/>
                  </a:lnTo>
                  <a:lnTo>
                    <a:pt x="274" y="121"/>
                  </a:lnTo>
                  <a:lnTo>
                    <a:pt x="275" y="119"/>
                  </a:lnTo>
                  <a:lnTo>
                    <a:pt x="275" y="116"/>
                  </a:lnTo>
                  <a:lnTo>
                    <a:pt x="274" y="112"/>
                  </a:lnTo>
                  <a:lnTo>
                    <a:pt x="273" y="109"/>
                  </a:lnTo>
                  <a:lnTo>
                    <a:pt x="270" y="107"/>
                  </a:lnTo>
                  <a:lnTo>
                    <a:pt x="268" y="105"/>
                  </a:lnTo>
                  <a:lnTo>
                    <a:pt x="264" y="103"/>
                  </a:lnTo>
                  <a:lnTo>
                    <a:pt x="268" y="108"/>
                  </a:lnTo>
                  <a:lnTo>
                    <a:pt x="269" y="112"/>
                  </a:lnTo>
                  <a:lnTo>
                    <a:pt x="270" y="115"/>
                  </a:lnTo>
                  <a:lnTo>
                    <a:pt x="269" y="117"/>
                  </a:lnTo>
                  <a:lnTo>
                    <a:pt x="267" y="118"/>
                  </a:lnTo>
                  <a:lnTo>
                    <a:pt x="265" y="118"/>
                  </a:lnTo>
                  <a:lnTo>
                    <a:pt x="263" y="117"/>
                  </a:lnTo>
                  <a:lnTo>
                    <a:pt x="260" y="116"/>
                  </a:lnTo>
                  <a:lnTo>
                    <a:pt x="258" y="109"/>
                  </a:lnTo>
                  <a:lnTo>
                    <a:pt x="255" y="102"/>
                  </a:lnTo>
                  <a:lnTo>
                    <a:pt x="251" y="95"/>
                  </a:lnTo>
                  <a:lnTo>
                    <a:pt x="245" y="87"/>
                  </a:lnTo>
                  <a:lnTo>
                    <a:pt x="237" y="79"/>
                  </a:lnTo>
                  <a:lnTo>
                    <a:pt x="226" y="70"/>
                  </a:lnTo>
                  <a:lnTo>
                    <a:pt x="212" y="60"/>
                  </a:lnTo>
                  <a:lnTo>
                    <a:pt x="196" y="49"/>
                  </a:lnTo>
                  <a:lnTo>
                    <a:pt x="187" y="45"/>
                  </a:lnTo>
                  <a:lnTo>
                    <a:pt x="176" y="41"/>
                  </a:lnTo>
                  <a:lnTo>
                    <a:pt x="166" y="37"/>
                  </a:lnTo>
                  <a:lnTo>
                    <a:pt x="155" y="34"/>
                  </a:lnTo>
                  <a:lnTo>
                    <a:pt x="142" y="32"/>
                  </a:lnTo>
                  <a:lnTo>
                    <a:pt x="130" y="31"/>
                  </a:lnTo>
                  <a:lnTo>
                    <a:pt x="117" y="30"/>
                  </a:lnTo>
                  <a:lnTo>
                    <a:pt x="104" y="31"/>
                  </a:lnTo>
                  <a:lnTo>
                    <a:pt x="102" y="26"/>
                  </a:lnTo>
                  <a:lnTo>
                    <a:pt x="97" y="15"/>
                  </a:lnTo>
                  <a:lnTo>
                    <a:pt x="93" y="10"/>
                  </a:lnTo>
                  <a:lnTo>
                    <a:pt x="89" y="5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9" y="11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67" y="24"/>
                  </a:lnTo>
                  <a:lnTo>
                    <a:pt x="59" y="24"/>
                  </a:lnTo>
                  <a:lnTo>
                    <a:pt x="55" y="25"/>
                  </a:lnTo>
                  <a:lnTo>
                    <a:pt x="51" y="28"/>
                  </a:lnTo>
                  <a:lnTo>
                    <a:pt x="44" y="32"/>
                  </a:lnTo>
                  <a:lnTo>
                    <a:pt x="38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5" y="35"/>
                  </a:lnTo>
                  <a:lnTo>
                    <a:pt x="6" y="28"/>
                  </a:lnTo>
                  <a:lnTo>
                    <a:pt x="5" y="31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9" y="73"/>
                  </a:lnTo>
                  <a:lnTo>
                    <a:pt x="15" y="82"/>
                  </a:lnTo>
                  <a:lnTo>
                    <a:pt x="20" y="89"/>
                  </a:lnTo>
                  <a:lnTo>
                    <a:pt x="25" y="94"/>
                  </a:lnTo>
                  <a:lnTo>
                    <a:pt x="46" y="114"/>
                  </a:lnTo>
                  <a:lnTo>
                    <a:pt x="49" y="116"/>
                  </a:lnTo>
                  <a:lnTo>
                    <a:pt x="53" y="120"/>
                  </a:lnTo>
                  <a:lnTo>
                    <a:pt x="55" y="123"/>
                  </a:lnTo>
                  <a:lnTo>
                    <a:pt x="57" y="127"/>
                  </a:lnTo>
                  <a:lnTo>
                    <a:pt x="57" y="130"/>
                  </a:lnTo>
                  <a:lnTo>
                    <a:pt x="56" y="134"/>
                  </a:lnTo>
                  <a:lnTo>
                    <a:pt x="46" y="152"/>
                  </a:lnTo>
                  <a:lnTo>
                    <a:pt x="39" y="162"/>
                  </a:lnTo>
                  <a:lnTo>
                    <a:pt x="43" y="165"/>
                  </a:lnTo>
                  <a:lnTo>
                    <a:pt x="52" y="171"/>
                  </a:lnTo>
                  <a:lnTo>
                    <a:pt x="58" y="173"/>
                  </a:lnTo>
                  <a:lnTo>
                    <a:pt x="64" y="174"/>
                  </a:lnTo>
                  <a:lnTo>
                    <a:pt x="71" y="174"/>
                  </a:lnTo>
                  <a:lnTo>
                    <a:pt x="74" y="173"/>
                  </a:lnTo>
                  <a:lnTo>
                    <a:pt x="77" y="171"/>
                  </a:lnTo>
                  <a:lnTo>
                    <a:pt x="87" y="162"/>
                  </a:lnTo>
                  <a:lnTo>
                    <a:pt x="106" y="148"/>
                  </a:lnTo>
                  <a:lnTo>
                    <a:pt x="100" y="158"/>
                  </a:lnTo>
                  <a:lnTo>
                    <a:pt x="103" y="160"/>
                  </a:lnTo>
                  <a:lnTo>
                    <a:pt x="124" y="172"/>
                  </a:lnTo>
                  <a:lnTo>
                    <a:pt x="138" y="177"/>
                  </a:lnTo>
                  <a:lnTo>
                    <a:pt x="150" y="182"/>
                  </a:lnTo>
                  <a:lnTo>
                    <a:pt x="148" y="177"/>
                  </a:lnTo>
                  <a:lnTo>
                    <a:pt x="146" y="171"/>
                  </a:lnTo>
                  <a:lnTo>
                    <a:pt x="145" y="163"/>
                  </a:lnTo>
                  <a:lnTo>
                    <a:pt x="146" y="157"/>
                  </a:lnTo>
                  <a:lnTo>
                    <a:pt x="147" y="149"/>
                  </a:lnTo>
                  <a:lnTo>
                    <a:pt x="151" y="141"/>
                  </a:lnTo>
                  <a:lnTo>
                    <a:pt x="158" y="134"/>
                  </a:lnTo>
                  <a:lnTo>
                    <a:pt x="166" y="127"/>
                  </a:lnTo>
                  <a:lnTo>
                    <a:pt x="162" y="131"/>
                  </a:lnTo>
                  <a:lnTo>
                    <a:pt x="158" y="136"/>
                  </a:lnTo>
                  <a:lnTo>
                    <a:pt x="155" y="144"/>
                  </a:lnTo>
                  <a:lnTo>
                    <a:pt x="152" y="152"/>
                  </a:lnTo>
                  <a:lnTo>
                    <a:pt x="151" y="157"/>
                  </a:lnTo>
                  <a:lnTo>
                    <a:pt x="152" y="162"/>
                  </a:lnTo>
                  <a:lnTo>
                    <a:pt x="153" y="167"/>
                  </a:lnTo>
                  <a:lnTo>
                    <a:pt x="156" y="173"/>
                  </a:lnTo>
                  <a:lnTo>
                    <a:pt x="159" y="179"/>
                  </a:lnTo>
                  <a:lnTo>
                    <a:pt x="163" y="185"/>
                  </a:lnTo>
                  <a:lnTo>
                    <a:pt x="164" y="187"/>
                  </a:lnTo>
                  <a:lnTo>
                    <a:pt x="164" y="192"/>
                  </a:lnTo>
                  <a:lnTo>
                    <a:pt x="163" y="198"/>
                  </a:lnTo>
                  <a:lnTo>
                    <a:pt x="160" y="206"/>
                  </a:lnTo>
                  <a:lnTo>
                    <a:pt x="157" y="213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2"/>
                  </a:lnTo>
                  <a:lnTo>
                    <a:pt x="159" y="226"/>
                  </a:lnTo>
                  <a:lnTo>
                    <a:pt x="164" y="231"/>
                  </a:lnTo>
                  <a:lnTo>
                    <a:pt x="169" y="233"/>
                  </a:lnTo>
                  <a:lnTo>
                    <a:pt x="174" y="232"/>
                  </a:lnTo>
                  <a:lnTo>
                    <a:pt x="179" y="230"/>
                  </a:lnTo>
                  <a:lnTo>
                    <a:pt x="187" y="224"/>
                  </a:lnTo>
                  <a:lnTo>
                    <a:pt x="194" y="218"/>
                  </a:lnTo>
                  <a:lnTo>
                    <a:pt x="201" y="212"/>
                  </a:lnTo>
                  <a:lnTo>
                    <a:pt x="211" y="201"/>
                  </a:lnTo>
                  <a:lnTo>
                    <a:pt x="216" y="196"/>
                  </a:lnTo>
                  <a:lnTo>
                    <a:pt x="221" y="193"/>
                  </a:lnTo>
                  <a:lnTo>
                    <a:pt x="232" y="188"/>
                  </a:lnTo>
                  <a:lnTo>
                    <a:pt x="238" y="184"/>
                  </a:lnTo>
                  <a:lnTo>
                    <a:pt x="247" y="177"/>
                  </a:lnTo>
                  <a:lnTo>
                    <a:pt x="254" y="169"/>
                  </a:lnTo>
                  <a:lnTo>
                    <a:pt x="257" y="165"/>
                  </a:lnTo>
                  <a:lnTo>
                    <a:pt x="259" y="161"/>
                  </a:lnTo>
                  <a:close/>
                </a:path>
              </a:pathLst>
            </a:custGeom>
            <a:solidFill>
              <a:srgbClr val="E20608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90" name="Freeform 29"/>
            <p:cNvSpPr>
              <a:spLocks/>
            </p:cNvSpPr>
            <p:nvPr/>
          </p:nvSpPr>
          <p:spPr bwMode="auto">
            <a:xfrm rot="1646796" flipH="1">
              <a:off x="9192649" y="4587247"/>
              <a:ext cx="193320" cy="177408"/>
            </a:xfrm>
            <a:custGeom>
              <a:avLst/>
              <a:gdLst>
                <a:gd name="T0" fmla="*/ 2147483647 w 275"/>
                <a:gd name="T1" fmla="*/ 2147483647 h 233"/>
                <a:gd name="T2" fmla="*/ 2147483647 w 275"/>
                <a:gd name="T3" fmla="*/ 2147483647 h 233"/>
                <a:gd name="T4" fmla="*/ 2147483647 w 275"/>
                <a:gd name="T5" fmla="*/ 2147483647 h 233"/>
                <a:gd name="T6" fmla="*/ 2147483647 w 275"/>
                <a:gd name="T7" fmla="*/ 2147483647 h 233"/>
                <a:gd name="T8" fmla="*/ 2147483647 w 275"/>
                <a:gd name="T9" fmla="*/ 2147483647 h 233"/>
                <a:gd name="T10" fmla="*/ 2147483647 w 275"/>
                <a:gd name="T11" fmla="*/ 2147483647 h 233"/>
                <a:gd name="T12" fmla="*/ 2147483647 w 275"/>
                <a:gd name="T13" fmla="*/ 2147483647 h 233"/>
                <a:gd name="T14" fmla="*/ 2147483647 w 275"/>
                <a:gd name="T15" fmla="*/ 2147483647 h 233"/>
                <a:gd name="T16" fmla="*/ 2147483647 w 275"/>
                <a:gd name="T17" fmla="*/ 2147483647 h 233"/>
                <a:gd name="T18" fmla="*/ 2147483647 w 275"/>
                <a:gd name="T19" fmla="*/ 2147483647 h 233"/>
                <a:gd name="T20" fmla="*/ 2147483647 w 275"/>
                <a:gd name="T21" fmla="*/ 2147483647 h 233"/>
                <a:gd name="T22" fmla="*/ 2147483647 w 275"/>
                <a:gd name="T23" fmla="*/ 2147483647 h 233"/>
                <a:gd name="T24" fmla="*/ 2147483647 w 275"/>
                <a:gd name="T25" fmla="*/ 2147483647 h 233"/>
                <a:gd name="T26" fmla="*/ 2147483647 w 275"/>
                <a:gd name="T27" fmla="*/ 2147483647 h 233"/>
                <a:gd name="T28" fmla="*/ 2147483647 w 275"/>
                <a:gd name="T29" fmla="*/ 2147483647 h 233"/>
                <a:gd name="T30" fmla="*/ 2147483647 w 275"/>
                <a:gd name="T31" fmla="*/ 2147483647 h 233"/>
                <a:gd name="T32" fmla="*/ 2147483647 w 275"/>
                <a:gd name="T33" fmla="*/ 2147483647 h 233"/>
                <a:gd name="T34" fmla="*/ 2147483647 w 275"/>
                <a:gd name="T35" fmla="*/ 2147483647 h 233"/>
                <a:gd name="T36" fmla="*/ 2147483647 w 275"/>
                <a:gd name="T37" fmla="*/ 0 h 233"/>
                <a:gd name="T38" fmla="*/ 2147483647 w 275"/>
                <a:gd name="T39" fmla="*/ 2147483647 h 233"/>
                <a:gd name="T40" fmla="*/ 2147483647 w 275"/>
                <a:gd name="T41" fmla="*/ 2147483647 h 233"/>
                <a:gd name="T42" fmla="*/ 2147483647 w 275"/>
                <a:gd name="T43" fmla="*/ 2147483647 h 233"/>
                <a:gd name="T44" fmla="*/ 2147483647 w 275"/>
                <a:gd name="T45" fmla="*/ 2147483647 h 233"/>
                <a:gd name="T46" fmla="*/ 2147483647 w 275"/>
                <a:gd name="T47" fmla="*/ 2147483647 h 233"/>
                <a:gd name="T48" fmla="*/ 2147483647 w 275"/>
                <a:gd name="T49" fmla="*/ 2147483647 h 233"/>
                <a:gd name="T50" fmla="*/ 2147483647 w 275"/>
                <a:gd name="T51" fmla="*/ 2147483647 h 233"/>
                <a:gd name="T52" fmla="*/ 0 w 275"/>
                <a:gd name="T53" fmla="*/ 2147483647 h 233"/>
                <a:gd name="T54" fmla="*/ 2147483647 w 275"/>
                <a:gd name="T55" fmla="*/ 2147483647 h 233"/>
                <a:gd name="T56" fmla="*/ 2147483647 w 275"/>
                <a:gd name="T57" fmla="*/ 2147483647 h 233"/>
                <a:gd name="T58" fmla="*/ 2147483647 w 275"/>
                <a:gd name="T59" fmla="*/ 2147483647 h 233"/>
                <a:gd name="T60" fmla="*/ 2147483647 w 275"/>
                <a:gd name="T61" fmla="*/ 2147483647 h 233"/>
                <a:gd name="T62" fmla="*/ 2147483647 w 275"/>
                <a:gd name="T63" fmla="*/ 2147483647 h 233"/>
                <a:gd name="T64" fmla="*/ 2147483647 w 275"/>
                <a:gd name="T65" fmla="*/ 2147483647 h 233"/>
                <a:gd name="T66" fmla="*/ 2147483647 w 275"/>
                <a:gd name="T67" fmla="*/ 2147483647 h 233"/>
                <a:gd name="T68" fmla="*/ 2147483647 w 275"/>
                <a:gd name="T69" fmla="*/ 2147483647 h 233"/>
                <a:gd name="T70" fmla="*/ 2147483647 w 275"/>
                <a:gd name="T71" fmla="*/ 2147483647 h 233"/>
                <a:gd name="T72" fmla="*/ 2147483647 w 275"/>
                <a:gd name="T73" fmla="*/ 2147483647 h 233"/>
                <a:gd name="T74" fmla="*/ 2147483647 w 275"/>
                <a:gd name="T75" fmla="*/ 2147483647 h 233"/>
                <a:gd name="T76" fmla="*/ 2147483647 w 275"/>
                <a:gd name="T77" fmla="*/ 2147483647 h 233"/>
                <a:gd name="T78" fmla="*/ 2147483647 w 275"/>
                <a:gd name="T79" fmla="*/ 2147483647 h 233"/>
                <a:gd name="T80" fmla="*/ 2147483647 w 275"/>
                <a:gd name="T81" fmla="*/ 2147483647 h 233"/>
                <a:gd name="T82" fmla="*/ 2147483647 w 275"/>
                <a:gd name="T83" fmla="*/ 2147483647 h 233"/>
                <a:gd name="T84" fmla="*/ 2147483647 w 275"/>
                <a:gd name="T85" fmla="*/ 2147483647 h 233"/>
                <a:gd name="T86" fmla="*/ 2147483647 w 275"/>
                <a:gd name="T87" fmla="*/ 2147483647 h 233"/>
                <a:gd name="T88" fmla="*/ 2147483647 w 275"/>
                <a:gd name="T89" fmla="*/ 2147483647 h 233"/>
                <a:gd name="T90" fmla="*/ 2147483647 w 275"/>
                <a:gd name="T91" fmla="*/ 2147483647 h 233"/>
                <a:gd name="T92" fmla="*/ 2147483647 w 275"/>
                <a:gd name="T93" fmla="*/ 2147483647 h 233"/>
                <a:gd name="T94" fmla="*/ 2147483647 w 275"/>
                <a:gd name="T95" fmla="*/ 2147483647 h 233"/>
                <a:gd name="T96" fmla="*/ 2147483647 w 275"/>
                <a:gd name="T97" fmla="*/ 2147483647 h 233"/>
                <a:gd name="T98" fmla="*/ 2147483647 w 275"/>
                <a:gd name="T99" fmla="*/ 2147483647 h 233"/>
                <a:gd name="T100" fmla="*/ 2147483647 w 275"/>
                <a:gd name="T101" fmla="*/ 2147483647 h 233"/>
                <a:gd name="T102" fmla="*/ 2147483647 w 275"/>
                <a:gd name="T103" fmla="*/ 2147483647 h 233"/>
                <a:gd name="T104" fmla="*/ 2147483647 w 275"/>
                <a:gd name="T105" fmla="*/ 2147483647 h 233"/>
                <a:gd name="T106" fmla="*/ 2147483647 w 275"/>
                <a:gd name="T107" fmla="*/ 2147483647 h 233"/>
                <a:gd name="T108" fmla="*/ 2147483647 w 275"/>
                <a:gd name="T109" fmla="*/ 2147483647 h 233"/>
                <a:gd name="T110" fmla="*/ 2147483647 w 275"/>
                <a:gd name="T111" fmla="*/ 2147483647 h 233"/>
                <a:gd name="T112" fmla="*/ 2147483647 w 275"/>
                <a:gd name="T113" fmla="*/ 2147483647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33"/>
                <a:gd name="T173" fmla="*/ 275 w 275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33">
                  <a:moveTo>
                    <a:pt x="259" y="161"/>
                  </a:moveTo>
                  <a:lnTo>
                    <a:pt x="259" y="161"/>
                  </a:lnTo>
                  <a:lnTo>
                    <a:pt x="261" y="152"/>
                  </a:lnTo>
                  <a:lnTo>
                    <a:pt x="263" y="140"/>
                  </a:lnTo>
                  <a:lnTo>
                    <a:pt x="263" y="131"/>
                  </a:lnTo>
                  <a:lnTo>
                    <a:pt x="262" y="124"/>
                  </a:lnTo>
                  <a:lnTo>
                    <a:pt x="262" y="123"/>
                  </a:lnTo>
                  <a:lnTo>
                    <a:pt x="267" y="125"/>
                  </a:lnTo>
                  <a:lnTo>
                    <a:pt x="270" y="125"/>
                  </a:lnTo>
                  <a:lnTo>
                    <a:pt x="273" y="123"/>
                  </a:lnTo>
                  <a:lnTo>
                    <a:pt x="274" y="121"/>
                  </a:lnTo>
                  <a:lnTo>
                    <a:pt x="275" y="119"/>
                  </a:lnTo>
                  <a:lnTo>
                    <a:pt x="275" y="116"/>
                  </a:lnTo>
                  <a:lnTo>
                    <a:pt x="274" y="112"/>
                  </a:lnTo>
                  <a:lnTo>
                    <a:pt x="273" y="109"/>
                  </a:lnTo>
                  <a:lnTo>
                    <a:pt x="270" y="107"/>
                  </a:lnTo>
                  <a:lnTo>
                    <a:pt x="268" y="105"/>
                  </a:lnTo>
                  <a:lnTo>
                    <a:pt x="264" y="103"/>
                  </a:lnTo>
                  <a:lnTo>
                    <a:pt x="268" y="108"/>
                  </a:lnTo>
                  <a:lnTo>
                    <a:pt x="269" y="112"/>
                  </a:lnTo>
                  <a:lnTo>
                    <a:pt x="270" y="115"/>
                  </a:lnTo>
                  <a:lnTo>
                    <a:pt x="269" y="117"/>
                  </a:lnTo>
                  <a:lnTo>
                    <a:pt x="267" y="118"/>
                  </a:lnTo>
                  <a:lnTo>
                    <a:pt x="265" y="118"/>
                  </a:lnTo>
                  <a:lnTo>
                    <a:pt x="263" y="117"/>
                  </a:lnTo>
                  <a:lnTo>
                    <a:pt x="260" y="116"/>
                  </a:lnTo>
                  <a:lnTo>
                    <a:pt x="258" y="109"/>
                  </a:lnTo>
                  <a:lnTo>
                    <a:pt x="255" y="102"/>
                  </a:lnTo>
                  <a:lnTo>
                    <a:pt x="251" y="95"/>
                  </a:lnTo>
                  <a:lnTo>
                    <a:pt x="245" y="87"/>
                  </a:lnTo>
                  <a:lnTo>
                    <a:pt x="237" y="79"/>
                  </a:lnTo>
                  <a:lnTo>
                    <a:pt x="226" y="70"/>
                  </a:lnTo>
                  <a:lnTo>
                    <a:pt x="212" y="60"/>
                  </a:lnTo>
                  <a:lnTo>
                    <a:pt x="196" y="49"/>
                  </a:lnTo>
                  <a:lnTo>
                    <a:pt x="187" y="45"/>
                  </a:lnTo>
                  <a:lnTo>
                    <a:pt x="176" y="41"/>
                  </a:lnTo>
                  <a:lnTo>
                    <a:pt x="166" y="37"/>
                  </a:lnTo>
                  <a:lnTo>
                    <a:pt x="155" y="34"/>
                  </a:lnTo>
                  <a:lnTo>
                    <a:pt x="142" y="32"/>
                  </a:lnTo>
                  <a:lnTo>
                    <a:pt x="130" y="31"/>
                  </a:lnTo>
                  <a:lnTo>
                    <a:pt x="117" y="30"/>
                  </a:lnTo>
                  <a:lnTo>
                    <a:pt x="104" y="31"/>
                  </a:lnTo>
                  <a:lnTo>
                    <a:pt x="102" y="26"/>
                  </a:lnTo>
                  <a:lnTo>
                    <a:pt x="97" y="15"/>
                  </a:lnTo>
                  <a:lnTo>
                    <a:pt x="93" y="10"/>
                  </a:lnTo>
                  <a:lnTo>
                    <a:pt x="89" y="5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9" y="11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67" y="24"/>
                  </a:lnTo>
                  <a:lnTo>
                    <a:pt x="59" y="24"/>
                  </a:lnTo>
                  <a:lnTo>
                    <a:pt x="55" y="25"/>
                  </a:lnTo>
                  <a:lnTo>
                    <a:pt x="51" y="28"/>
                  </a:lnTo>
                  <a:lnTo>
                    <a:pt x="44" y="32"/>
                  </a:lnTo>
                  <a:lnTo>
                    <a:pt x="38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5" y="35"/>
                  </a:lnTo>
                  <a:lnTo>
                    <a:pt x="6" y="28"/>
                  </a:lnTo>
                  <a:lnTo>
                    <a:pt x="5" y="31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9" y="73"/>
                  </a:lnTo>
                  <a:lnTo>
                    <a:pt x="15" y="82"/>
                  </a:lnTo>
                  <a:lnTo>
                    <a:pt x="20" y="89"/>
                  </a:lnTo>
                  <a:lnTo>
                    <a:pt x="25" y="94"/>
                  </a:lnTo>
                  <a:lnTo>
                    <a:pt x="46" y="114"/>
                  </a:lnTo>
                  <a:lnTo>
                    <a:pt x="49" y="116"/>
                  </a:lnTo>
                  <a:lnTo>
                    <a:pt x="53" y="120"/>
                  </a:lnTo>
                  <a:lnTo>
                    <a:pt x="55" y="123"/>
                  </a:lnTo>
                  <a:lnTo>
                    <a:pt x="57" y="127"/>
                  </a:lnTo>
                  <a:lnTo>
                    <a:pt x="57" y="130"/>
                  </a:lnTo>
                  <a:lnTo>
                    <a:pt x="56" y="134"/>
                  </a:lnTo>
                  <a:lnTo>
                    <a:pt x="46" y="152"/>
                  </a:lnTo>
                  <a:lnTo>
                    <a:pt x="39" y="162"/>
                  </a:lnTo>
                  <a:lnTo>
                    <a:pt x="43" y="165"/>
                  </a:lnTo>
                  <a:lnTo>
                    <a:pt x="52" y="171"/>
                  </a:lnTo>
                  <a:lnTo>
                    <a:pt x="58" y="173"/>
                  </a:lnTo>
                  <a:lnTo>
                    <a:pt x="64" y="174"/>
                  </a:lnTo>
                  <a:lnTo>
                    <a:pt x="71" y="174"/>
                  </a:lnTo>
                  <a:lnTo>
                    <a:pt x="74" y="173"/>
                  </a:lnTo>
                  <a:lnTo>
                    <a:pt x="77" y="171"/>
                  </a:lnTo>
                  <a:lnTo>
                    <a:pt x="87" y="162"/>
                  </a:lnTo>
                  <a:lnTo>
                    <a:pt x="106" y="148"/>
                  </a:lnTo>
                  <a:lnTo>
                    <a:pt x="100" y="158"/>
                  </a:lnTo>
                  <a:lnTo>
                    <a:pt x="103" y="160"/>
                  </a:lnTo>
                  <a:lnTo>
                    <a:pt x="124" y="172"/>
                  </a:lnTo>
                  <a:lnTo>
                    <a:pt x="138" y="177"/>
                  </a:lnTo>
                  <a:lnTo>
                    <a:pt x="150" y="182"/>
                  </a:lnTo>
                  <a:lnTo>
                    <a:pt x="148" y="177"/>
                  </a:lnTo>
                  <a:lnTo>
                    <a:pt x="146" y="171"/>
                  </a:lnTo>
                  <a:lnTo>
                    <a:pt x="145" y="163"/>
                  </a:lnTo>
                  <a:lnTo>
                    <a:pt x="146" y="157"/>
                  </a:lnTo>
                  <a:lnTo>
                    <a:pt x="147" y="149"/>
                  </a:lnTo>
                  <a:lnTo>
                    <a:pt x="151" y="141"/>
                  </a:lnTo>
                  <a:lnTo>
                    <a:pt x="158" y="134"/>
                  </a:lnTo>
                  <a:lnTo>
                    <a:pt x="166" y="127"/>
                  </a:lnTo>
                  <a:lnTo>
                    <a:pt x="162" y="131"/>
                  </a:lnTo>
                  <a:lnTo>
                    <a:pt x="158" y="136"/>
                  </a:lnTo>
                  <a:lnTo>
                    <a:pt x="155" y="144"/>
                  </a:lnTo>
                  <a:lnTo>
                    <a:pt x="152" y="152"/>
                  </a:lnTo>
                  <a:lnTo>
                    <a:pt x="151" y="157"/>
                  </a:lnTo>
                  <a:lnTo>
                    <a:pt x="152" y="162"/>
                  </a:lnTo>
                  <a:lnTo>
                    <a:pt x="153" y="167"/>
                  </a:lnTo>
                  <a:lnTo>
                    <a:pt x="156" y="173"/>
                  </a:lnTo>
                  <a:lnTo>
                    <a:pt x="159" y="179"/>
                  </a:lnTo>
                  <a:lnTo>
                    <a:pt x="163" y="185"/>
                  </a:lnTo>
                  <a:lnTo>
                    <a:pt x="164" y="187"/>
                  </a:lnTo>
                  <a:lnTo>
                    <a:pt x="164" y="192"/>
                  </a:lnTo>
                  <a:lnTo>
                    <a:pt x="163" y="198"/>
                  </a:lnTo>
                  <a:lnTo>
                    <a:pt x="160" y="206"/>
                  </a:lnTo>
                  <a:lnTo>
                    <a:pt x="157" y="213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2"/>
                  </a:lnTo>
                  <a:lnTo>
                    <a:pt x="159" y="226"/>
                  </a:lnTo>
                  <a:lnTo>
                    <a:pt x="164" y="231"/>
                  </a:lnTo>
                  <a:lnTo>
                    <a:pt x="169" y="233"/>
                  </a:lnTo>
                  <a:lnTo>
                    <a:pt x="174" y="232"/>
                  </a:lnTo>
                  <a:lnTo>
                    <a:pt x="179" y="230"/>
                  </a:lnTo>
                  <a:lnTo>
                    <a:pt x="187" y="224"/>
                  </a:lnTo>
                  <a:lnTo>
                    <a:pt x="194" y="218"/>
                  </a:lnTo>
                  <a:lnTo>
                    <a:pt x="201" y="212"/>
                  </a:lnTo>
                  <a:lnTo>
                    <a:pt x="211" y="201"/>
                  </a:lnTo>
                  <a:lnTo>
                    <a:pt x="216" y="196"/>
                  </a:lnTo>
                  <a:lnTo>
                    <a:pt x="221" y="193"/>
                  </a:lnTo>
                  <a:lnTo>
                    <a:pt x="232" y="188"/>
                  </a:lnTo>
                  <a:lnTo>
                    <a:pt x="238" y="184"/>
                  </a:lnTo>
                  <a:lnTo>
                    <a:pt x="247" y="177"/>
                  </a:lnTo>
                  <a:lnTo>
                    <a:pt x="254" y="169"/>
                  </a:lnTo>
                  <a:lnTo>
                    <a:pt x="257" y="165"/>
                  </a:lnTo>
                  <a:lnTo>
                    <a:pt x="259" y="161"/>
                  </a:lnTo>
                  <a:close/>
                </a:path>
              </a:pathLst>
            </a:custGeom>
            <a:solidFill>
              <a:srgbClr val="E20608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91" name="Freeform 29"/>
            <p:cNvSpPr>
              <a:spLocks/>
            </p:cNvSpPr>
            <p:nvPr/>
          </p:nvSpPr>
          <p:spPr bwMode="auto">
            <a:xfrm rot="1646796" flipH="1">
              <a:off x="8286408" y="4172120"/>
              <a:ext cx="182434" cy="167418"/>
            </a:xfrm>
            <a:custGeom>
              <a:avLst/>
              <a:gdLst>
                <a:gd name="T0" fmla="*/ 2147483647 w 275"/>
                <a:gd name="T1" fmla="*/ 2147483647 h 233"/>
                <a:gd name="T2" fmla="*/ 2147483647 w 275"/>
                <a:gd name="T3" fmla="*/ 2147483647 h 233"/>
                <a:gd name="T4" fmla="*/ 2147483647 w 275"/>
                <a:gd name="T5" fmla="*/ 2147483647 h 233"/>
                <a:gd name="T6" fmla="*/ 2147483647 w 275"/>
                <a:gd name="T7" fmla="*/ 2147483647 h 233"/>
                <a:gd name="T8" fmla="*/ 2147483647 w 275"/>
                <a:gd name="T9" fmla="*/ 2147483647 h 233"/>
                <a:gd name="T10" fmla="*/ 2147483647 w 275"/>
                <a:gd name="T11" fmla="*/ 2147483647 h 233"/>
                <a:gd name="T12" fmla="*/ 2147483647 w 275"/>
                <a:gd name="T13" fmla="*/ 2147483647 h 233"/>
                <a:gd name="T14" fmla="*/ 2147483647 w 275"/>
                <a:gd name="T15" fmla="*/ 2147483647 h 233"/>
                <a:gd name="T16" fmla="*/ 2147483647 w 275"/>
                <a:gd name="T17" fmla="*/ 2147483647 h 233"/>
                <a:gd name="T18" fmla="*/ 2147483647 w 275"/>
                <a:gd name="T19" fmla="*/ 2147483647 h 233"/>
                <a:gd name="T20" fmla="*/ 2147483647 w 275"/>
                <a:gd name="T21" fmla="*/ 2147483647 h 233"/>
                <a:gd name="T22" fmla="*/ 2147483647 w 275"/>
                <a:gd name="T23" fmla="*/ 2147483647 h 233"/>
                <a:gd name="T24" fmla="*/ 2147483647 w 275"/>
                <a:gd name="T25" fmla="*/ 2147483647 h 233"/>
                <a:gd name="T26" fmla="*/ 2147483647 w 275"/>
                <a:gd name="T27" fmla="*/ 2147483647 h 233"/>
                <a:gd name="T28" fmla="*/ 2147483647 w 275"/>
                <a:gd name="T29" fmla="*/ 2147483647 h 233"/>
                <a:gd name="T30" fmla="*/ 2147483647 w 275"/>
                <a:gd name="T31" fmla="*/ 2147483647 h 233"/>
                <a:gd name="T32" fmla="*/ 2147483647 w 275"/>
                <a:gd name="T33" fmla="*/ 2147483647 h 233"/>
                <a:gd name="T34" fmla="*/ 2147483647 w 275"/>
                <a:gd name="T35" fmla="*/ 2147483647 h 233"/>
                <a:gd name="T36" fmla="*/ 2147483647 w 275"/>
                <a:gd name="T37" fmla="*/ 0 h 233"/>
                <a:gd name="T38" fmla="*/ 2147483647 w 275"/>
                <a:gd name="T39" fmla="*/ 2147483647 h 233"/>
                <a:gd name="T40" fmla="*/ 2147483647 w 275"/>
                <a:gd name="T41" fmla="*/ 2147483647 h 233"/>
                <a:gd name="T42" fmla="*/ 2147483647 w 275"/>
                <a:gd name="T43" fmla="*/ 2147483647 h 233"/>
                <a:gd name="T44" fmla="*/ 2147483647 w 275"/>
                <a:gd name="T45" fmla="*/ 2147483647 h 233"/>
                <a:gd name="T46" fmla="*/ 2147483647 w 275"/>
                <a:gd name="T47" fmla="*/ 2147483647 h 233"/>
                <a:gd name="T48" fmla="*/ 2147483647 w 275"/>
                <a:gd name="T49" fmla="*/ 2147483647 h 233"/>
                <a:gd name="T50" fmla="*/ 2147483647 w 275"/>
                <a:gd name="T51" fmla="*/ 2147483647 h 233"/>
                <a:gd name="T52" fmla="*/ 0 w 275"/>
                <a:gd name="T53" fmla="*/ 2147483647 h 233"/>
                <a:gd name="T54" fmla="*/ 2147483647 w 275"/>
                <a:gd name="T55" fmla="*/ 2147483647 h 233"/>
                <a:gd name="T56" fmla="*/ 2147483647 w 275"/>
                <a:gd name="T57" fmla="*/ 2147483647 h 233"/>
                <a:gd name="T58" fmla="*/ 2147483647 w 275"/>
                <a:gd name="T59" fmla="*/ 2147483647 h 233"/>
                <a:gd name="T60" fmla="*/ 2147483647 w 275"/>
                <a:gd name="T61" fmla="*/ 2147483647 h 233"/>
                <a:gd name="T62" fmla="*/ 2147483647 w 275"/>
                <a:gd name="T63" fmla="*/ 2147483647 h 233"/>
                <a:gd name="T64" fmla="*/ 2147483647 w 275"/>
                <a:gd name="T65" fmla="*/ 2147483647 h 233"/>
                <a:gd name="T66" fmla="*/ 2147483647 w 275"/>
                <a:gd name="T67" fmla="*/ 2147483647 h 233"/>
                <a:gd name="T68" fmla="*/ 2147483647 w 275"/>
                <a:gd name="T69" fmla="*/ 2147483647 h 233"/>
                <a:gd name="T70" fmla="*/ 2147483647 w 275"/>
                <a:gd name="T71" fmla="*/ 2147483647 h 233"/>
                <a:gd name="T72" fmla="*/ 2147483647 w 275"/>
                <a:gd name="T73" fmla="*/ 2147483647 h 233"/>
                <a:gd name="T74" fmla="*/ 2147483647 w 275"/>
                <a:gd name="T75" fmla="*/ 2147483647 h 233"/>
                <a:gd name="T76" fmla="*/ 2147483647 w 275"/>
                <a:gd name="T77" fmla="*/ 2147483647 h 233"/>
                <a:gd name="T78" fmla="*/ 2147483647 w 275"/>
                <a:gd name="T79" fmla="*/ 2147483647 h 233"/>
                <a:gd name="T80" fmla="*/ 2147483647 w 275"/>
                <a:gd name="T81" fmla="*/ 2147483647 h 233"/>
                <a:gd name="T82" fmla="*/ 2147483647 w 275"/>
                <a:gd name="T83" fmla="*/ 2147483647 h 233"/>
                <a:gd name="T84" fmla="*/ 2147483647 w 275"/>
                <a:gd name="T85" fmla="*/ 2147483647 h 233"/>
                <a:gd name="T86" fmla="*/ 2147483647 w 275"/>
                <a:gd name="T87" fmla="*/ 2147483647 h 233"/>
                <a:gd name="T88" fmla="*/ 2147483647 w 275"/>
                <a:gd name="T89" fmla="*/ 2147483647 h 233"/>
                <a:gd name="T90" fmla="*/ 2147483647 w 275"/>
                <a:gd name="T91" fmla="*/ 2147483647 h 233"/>
                <a:gd name="T92" fmla="*/ 2147483647 w 275"/>
                <a:gd name="T93" fmla="*/ 2147483647 h 233"/>
                <a:gd name="T94" fmla="*/ 2147483647 w 275"/>
                <a:gd name="T95" fmla="*/ 2147483647 h 233"/>
                <a:gd name="T96" fmla="*/ 2147483647 w 275"/>
                <a:gd name="T97" fmla="*/ 2147483647 h 233"/>
                <a:gd name="T98" fmla="*/ 2147483647 w 275"/>
                <a:gd name="T99" fmla="*/ 2147483647 h 233"/>
                <a:gd name="T100" fmla="*/ 2147483647 w 275"/>
                <a:gd name="T101" fmla="*/ 2147483647 h 233"/>
                <a:gd name="T102" fmla="*/ 2147483647 w 275"/>
                <a:gd name="T103" fmla="*/ 2147483647 h 233"/>
                <a:gd name="T104" fmla="*/ 2147483647 w 275"/>
                <a:gd name="T105" fmla="*/ 2147483647 h 233"/>
                <a:gd name="T106" fmla="*/ 2147483647 w 275"/>
                <a:gd name="T107" fmla="*/ 2147483647 h 233"/>
                <a:gd name="T108" fmla="*/ 2147483647 w 275"/>
                <a:gd name="T109" fmla="*/ 2147483647 h 233"/>
                <a:gd name="T110" fmla="*/ 2147483647 w 275"/>
                <a:gd name="T111" fmla="*/ 2147483647 h 233"/>
                <a:gd name="T112" fmla="*/ 2147483647 w 275"/>
                <a:gd name="T113" fmla="*/ 2147483647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33"/>
                <a:gd name="T173" fmla="*/ 275 w 275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33">
                  <a:moveTo>
                    <a:pt x="259" y="161"/>
                  </a:moveTo>
                  <a:lnTo>
                    <a:pt x="259" y="161"/>
                  </a:lnTo>
                  <a:lnTo>
                    <a:pt x="261" y="152"/>
                  </a:lnTo>
                  <a:lnTo>
                    <a:pt x="263" y="140"/>
                  </a:lnTo>
                  <a:lnTo>
                    <a:pt x="263" y="131"/>
                  </a:lnTo>
                  <a:lnTo>
                    <a:pt x="262" y="124"/>
                  </a:lnTo>
                  <a:lnTo>
                    <a:pt x="262" y="123"/>
                  </a:lnTo>
                  <a:lnTo>
                    <a:pt x="267" y="125"/>
                  </a:lnTo>
                  <a:lnTo>
                    <a:pt x="270" y="125"/>
                  </a:lnTo>
                  <a:lnTo>
                    <a:pt x="273" y="123"/>
                  </a:lnTo>
                  <a:lnTo>
                    <a:pt x="274" y="121"/>
                  </a:lnTo>
                  <a:lnTo>
                    <a:pt x="275" y="119"/>
                  </a:lnTo>
                  <a:lnTo>
                    <a:pt x="275" y="116"/>
                  </a:lnTo>
                  <a:lnTo>
                    <a:pt x="274" y="112"/>
                  </a:lnTo>
                  <a:lnTo>
                    <a:pt x="273" y="109"/>
                  </a:lnTo>
                  <a:lnTo>
                    <a:pt x="270" y="107"/>
                  </a:lnTo>
                  <a:lnTo>
                    <a:pt x="268" y="105"/>
                  </a:lnTo>
                  <a:lnTo>
                    <a:pt x="264" y="103"/>
                  </a:lnTo>
                  <a:lnTo>
                    <a:pt x="268" y="108"/>
                  </a:lnTo>
                  <a:lnTo>
                    <a:pt x="269" y="112"/>
                  </a:lnTo>
                  <a:lnTo>
                    <a:pt x="270" y="115"/>
                  </a:lnTo>
                  <a:lnTo>
                    <a:pt x="269" y="117"/>
                  </a:lnTo>
                  <a:lnTo>
                    <a:pt x="267" y="118"/>
                  </a:lnTo>
                  <a:lnTo>
                    <a:pt x="265" y="118"/>
                  </a:lnTo>
                  <a:lnTo>
                    <a:pt x="263" y="117"/>
                  </a:lnTo>
                  <a:lnTo>
                    <a:pt x="260" y="116"/>
                  </a:lnTo>
                  <a:lnTo>
                    <a:pt x="258" y="109"/>
                  </a:lnTo>
                  <a:lnTo>
                    <a:pt x="255" y="102"/>
                  </a:lnTo>
                  <a:lnTo>
                    <a:pt x="251" y="95"/>
                  </a:lnTo>
                  <a:lnTo>
                    <a:pt x="245" y="87"/>
                  </a:lnTo>
                  <a:lnTo>
                    <a:pt x="237" y="79"/>
                  </a:lnTo>
                  <a:lnTo>
                    <a:pt x="226" y="70"/>
                  </a:lnTo>
                  <a:lnTo>
                    <a:pt x="212" y="60"/>
                  </a:lnTo>
                  <a:lnTo>
                    <a:pt x="196" y="49"/>
                  </a:lnTo>
                  <a:lnTo>
                    <a:pt x="187" y="45"/>
                  </a:lnTo>
                  <a:lnTo>
                    <a:pt x="176" y="41"/>
                  </a:lnTo>
                  <a:lnTo>
                    <a:pt x="166" y="37"/>
                  </a:lnTo>
                  <a:lnTo>
                    <a:pt x="155" y="34"/>
                  </a:lnTo>
                  <a:lnTo>
                    <a:pt x="142" y="32"/>
                  </a:lnTo>
                  <a:lnTo>
                    <a:pt x="130" y="31"/>
                  </a:lnTo>
                  <a:lnTo>
                    <a:pt x="117" y="30"/>
                  </a:lnTo>
                  <a:lnTo>
                    <a:pt x="104" y="31"/>
                  </a:lnTo>
                  <a:lnTo>
                    <a:pt x="102" y="26"/>
                  </a:lnTo>
                  <a:lnTo>
                    <a:pt x="97" y="15"/>
                  </a:lnTo>
                  <a:lnTo>
                    <a:pt x="93" y="10"/>
                  </a:lnTo>
                  <a:lnTo>
                    <a:pt x="89" y="5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9" y="11"/>
                  </a:lnTo>
                  <a:lnTo>
                    <a:pt x="77" y="20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67" y="24"/>
                  </a:lnTo>
                  <a:lnTo>
                    <a:pt x="59" y="24"/>
                  </a:lnTo>
                  <a:lnTo>
                    <a:pt x="55" y="25"/>
                  </a:lnTo>
                  <a:lnTo>
                    <a:pt x="51" y="28"/>
                  </a:lnTo>
                  <a:lnTo>
                    <a:pt x="44" y="32"/>
                  </a:lnTo>
                  <a:lnTo>
                    <a:pt x="38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5" y="35"/>
                  </a:lnTo>
                  <a:lnTo>
                    <a:pt x="6" y="28"/>
                  </a:lnTo>
                  <a:lnTo>
                    <a:pt x="5" y="31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9" y="73"/>
                  </a:lnTo>
                  <a:lnTo>
                    <a:pt x="15" y="82"/>
                  </a:lnTo>
                  <a:lnTo>
                    <a:pt x="20" y="89"/>
                  </a:lnTo>
                  <a:lnTo>
                    <a:pt x="25" y="94"/>
                  </a:lnTo>
                  <a:lnTo>
                    <a:pt x="46" y="114"/>
                  </a:lnTo>
                  <a:lnTo>
                    <a:pt x="49" y="116"/>
                  </a:lnTo>
                  <a:lnTo>
                    <a:pt x="53" y="120"/>
                  </a:lnTo>
                  <a:lnTo>
                    <a:pt x="55" y="123"/>
                  </a:lnTo>
                  <a:lnTo>
                    <a:pt x="57" y="127"/>
                  </a:lnTo>
                  <a:lnTo>
                    <a:pt x="57" y="130"/>
                  </a:lnTo>
                  <a:lnTo>
                    <a:pt x="56" y="134"/>
                  </a:lnTo>
                  <a:lnTo>
                    <a:pt x="46" y="152"/>
                  </a:lnTo>
                  <a:lnTo>
                    <a:pt x="39" y="162"/>
                  </a:lnTo>
                  <a:lnTo>
                    <a:pt x="43" y="165"/>
                  </a:lnTo>
                  <a:lnTo>
                    <a:pt x="52" y="171"/>
                  </a:lnTo>
                  <a:lnTo>
                    <a:pt x="58" y="173"/>
                  </a:lnTo>
                  <a:lnTo>
                    <a:pt x="64" y="174"/>
                  </a:lnTo>
                  <a:lnTo>
                    <a:pt x="71" y="174"/>
                  </a:lnTo>
                  <a:lnTo>
                    <a:pt x="74" y="173"/>
                  </a:lnTo>
                  <a:lnTo>
                    <a:pt x="77" y="171"/>
                  </a:lnTo>
                  <a:lnTo>
                    <a:pt x="87" y="162"/>
                  </a:lnTo>
                  <a:lnTo>
                    <a:pt x="106" y="148"/>
                  </a:lnTo>
                  <a:lnTo>
                    <a:pt x="100" y="158"/>
                  </a:lnTo>
                  <a:lnTo>
                    <a:pt x="103" y="160"/>
                  </a:lnTo>
                  <a:lnTo>
                    <a:pt x="124" y="172"/>
                  </a:lnTo>
                  <a:lnTo>
                    <a:pt x="138" y="177"/>
                  </a:lnTo>
                  <a:lnTo>
                    <a:pt x="150" y="182"/>
                  </a:lnTo>
                  <a:lnTo>
                    <a:pt x="148" y="177"/>
                  </a:lnTo>
                  <a:lnTo>
                    <a:pt x="146" y="171"/>
                  </a:lnTo>
                  <a:lnTo>
                    <a:pt x="145" y="163"/>
                  </a:lnTo>
                  <a:lnTo>
                    <a:pt x="146" y="157"/>
                  </a:lnTo>
                  <a:lnTo>
                    <a:pt x="147" y="149"/>
                  </a:lnTo>
                  <a:lnTo>
                    <a:pt x="151" y="141"/>
                  </a:lnTo>
                  <a:lnTo>
                    <a:pt x="158" y="134"/>
                  </a:lnTo>
                  <a:lnTo>
                    <a:pt x="166" y="127"/>
                  </a:lnTo>
                  <a:lnTo>
                    <a:pt x="162" y="131"/>
                  </a:lnTo>
                  <a:lnTo>
                    <a:pt x="158" y="136"/>
                  </a:lnTo>
                  <a:lnTo>
                    <a:pt x="155" y="144"/>
                  </a:lnTo>
                  <a:lnTo>
                    <a:pt x="152" y="152"/>
                  </a:lnTo>
                  <a:lnTo>
                    <a:pt x="151" y="157"/>
                  </a:lnTo>
                  <a:lnTo>
                    <a:pt x="152" y="162"/>
                  </a:lnTo>
                  <a:lnTo>
                    <a:pt x="153" y="167"/>
                  </a:lnTo>
                  <a:lnTo>
                    <a:pt x="156" y="173"/>
                  </a:lnTo>
                  <a:lnTo>
                    <a:pt x="159" y="179"/>
                  </a:lnTo>
                  <a:lnTo>
                    <a:pt x="163" y="185"/>
                  </a:lnTo>
                  <a:lnTo>
                    <a:pt x="164" y="187"/>
                  </a:lnTo>
                  <a:lnTo>
                    <a:pt x="164" y="192"/>
                  </a:lnTo>
                  <a:lnTo>
                    <a:pt x="163" y="198"/>
                  </a:lnTo>
                  <a:lnTo>
                    <a:pt x="160" y="206"/>
                  </a:lnTo>
                  <a:lnTo>
                    <a:pt x="157" y="213"/>
                  </a:lnTo>
                  <a:lnTo>
                    <a:pt x="156" y="215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6" y="222"/>
                  </a:lnTo>
                  <a:lnTo>
                    <a:pt x="159" y="226"/>
                  </a:lnTo>
                  <a:lnTo>
                    <a:pt x="164" y="231"/>
                  </a:lnTo>
                  <a:lnTo>
                    <a:pt x="169" y="233"/>
                  </a:lnTo>
                  <a:lnTo>
                    <a:pt x="174" y="232"/>
                  </a:lnTo>
                  <a:lnTo>
                    <a:pt x="179" y="230"/>
                  </a:lnTo>
                  <a:lnTo>
                    <a:pt x="187" y="224"/>
                  </a:lnTo>
                  <a:lnTo>
                    <a:pt x="194" y="218"/>
                  </a:lnTo>
                  <a:lnTo>
                    <a:pt x="201" y="212"/>
                  </a:lnTo>
                  <a:lnTo>
                    <a:pt x="211" y="201"/>
                  </a:lnTo>
                  <a:lnTo>
                    <a:pt x="216" y="196"/>
                  </a:lnTo>
                  <a:lnTo>
                    <a:pt x="221" y="193"/>
                  </a:lnTo>
                  <a:lnTo>
                    <a:pt x="232" y="188"/>
                  </a:lnTo>
                  <a:lnTo>
                    <a:pt x="238" y="184"/>
                  </a:lnTo>
                  <a:lnTo>
                    <a:pt x="247" y="177"/>
                  </a:lnTo>
                  <a:lnTo>
                    <a:pt x="254" y="169"/>
                  </a:lnTo>
                  <a:lnTo>
                    <a:pt x="257" y="165"/>
                  </a:lnTo>
                  <a:lnTo>
                    <a:pt x="259" y="161"/>
                  </a:lnTo>
                  <a:close/>
                </a:path>
              </a:pathLst>
            </a:custGeom>
            <a:solidFill>
              <a:srgbClr val="E20608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992" name="Grupo 1168"/>
            <p:cNvGrpSpPr>
              <a:grpSpLocks/>
            </p:cNvGrpSpPr>
            <p:nvPr/>
          </p:nvGrpSpPr>
          <p:grpSpPr bwMode="auto">
            <a:xfrm>
              <a:off x="2260526" y="1914643"/>
              <a:ext cx="7003041" cy="2797683"/>
              <a:chOff x="2770602" y="1914643"/>
              <a:chExt cx="7003041" cy="2797683"/>
            </a:xfrm>
          </p:grpSpPr>
          <p:sp>
            <p:nvSpPr>
              <p:cNvPr id="3006" name="Freeform 31"/>
              <p:cNvSpPr>
                <a:spLocks/>
              </p:cNvSpPr>
              <p:nvPr/>
            </p:nvSpPr>
            <p:spPr bwMode="auto">
              <a:xfrm rot="-200444">
                <a:off x="4236872" y="3657023"/>
                <a:ext cx="590206" cy="376532"/>
              </a:xfrm>
              <a:custGeom>
                <a:avLst/>
                <a:gdLst>
                  <a:gd name="T0" fmla="*/ 2147483647 w 540"/>
                  <a:gd name="T1" fmla="*/ 2147483647 h 315"/>
                  <a:gd name="T2" fmla="*/ 2147483647 w 540"/>
                  <a:gd name="T3" fmla="*/ 2147483647 h 315"/>
                  <a:gd name="T4" fmla="*/ 2147483647 w 540"/>
                  <a:gd name="T5" fmla="*/ 2147483647 h 315"/>
                  <a:gd name="T6" fmla="*/ 2147483647 w 540"/>
                  <a:gd name="T7" fmla="*/ 2147483647 h 315"/>
                  <a:gd name="T8" fmla="*/ 2147483647 w 540"/>
                  <a:gd name="T9" fmla="*/ 2147483647 h 315"/>
                  <a:gd name="T10" fmla="*/ 2147483647 w 540"/>
                  <a:gd name="T11" fmla="*/ 2147483647 h 315"/>
                  <a:gd name="T12" fmla="*/ 2147483647 w 540"/>
                  <a:gd name="T13" fmla="*/ 2147483647 h 315"/>
                  <a:gd name="T14" fmla="*/ 2147483647 w 540"/>
                  <a:gd name="T15" fmla="*/ 2147483647 h 315"/>
                  <a:gd name="T16" fmla="*/ 2147483647 w 540"/>
                  <a:gd name="T17" fmla="*/ 2147483647 h 315"/>
                  <a:gd name="T18" fmla="*/ 2147483647 w 540"/>
                  <a:gd name="T19" fmla="*/ 2147483647 h 315"/>
                  <a:gd name="T20" fmla="*/ 2147483647 w 540"/>
                  <a:gd name="T21" fmla="*/ 2147483647 h 315"/>
                  <a:gd name="T22" fmla="*/ 2147483647 w 540"/>
                  <a:gd name="T23" fmla="*/ 2147483647 h 315"/>
                  <a:gd name="T24" fmla="*/ 2147483647 w 540"/>
                  <a:gd name="T25" fmla="*/ 2147483647 h 315"/>
                  <a:gd name="T26" fmla="*/ 2147483647 w 540"/>
                  <a:gd name="T27" fmla="*/ 2147483647 h 315"/>
                  <a:gd name="T28" fmla="*/ 2147483647 w 540"/>
                  <a:gd name="T29" fmla="*/ 2147483647 h 315"/>
                  <a:gd name="T30" fmla="*/ 2147483647 w 540"/>
                  <a:gd name="T31" fmla="*/ 2147483647 h 315"/>
                  <a:gd name="T32" fmla="*/ 2147483647 w 540"/>
                  <a:gd name="T33" fmla="*/ 2147483647 h 315"/>
                  <a:gd name="T34" fmla="*/ 2147483647 w 540"/>
                  <a:gd name="T35" fmla="*/ 2147483647 h 315"/>
                  <a:gd name="T36" fmla="*/ 2147483647 w 540"/>
                  <a:gd name="T37" fmla="*/ 2147483647 h 315"/>
                  <a:gd name="T38" fmla="*/ 2147483647 w 540"/>
                  <a:gd name="T39" fmla="*/ 2147483647 h 315"/>
                  <a:gd name="T40" fmla="*/ 2147483647 w 540"/>
                  <a:gd name="T41" fmla="*/ 2147483647 h 315"/>
                  <a:gd name="T42" fmla="*/ 2147483647 w 540"/>
                  <a:gd name="T43" fmla="*/ 2147483647 h 315"/>
                  <a:gd name="T44" fmla="*/ 2147483647 w 540"/>
                  <a:gd name="T45" fmla="*/ 2147483647 h 315"/>
                  <a:gd name="T46" fmla="*/ 2147483647 w 540"/>
                  <a:gd name="T47" fmla="*/ 2147483647 h 315"/>
                  <a:gd name="T48" fmla="*/ 2147483647 w 540"/>
                  <a:gd name="T49" fmla="*/ 2147483647 h 315"/>
                  <a:gd name="T50" fmla="*/ 2147483647 w 540"/>
                  <a:gd name="T51" fmla="*/ 2147483647 h 315"/>
                  <a:gd name="T52" fmla="*/ 2147483647 w 540"/>
                  <a:gd name="T53" fmla="*/ 2147483647 h 315"/>
                  <a:gd name="T54" fmla="*/ 2147483647 w 540"/>
                  <a:gd name="T55" fmla="*/ 2147483647 h 315"/>
                  <a:gd name="T56" fmla="*/ 2147483647 w 540"/>
                  <a:gd name="T57" fmla="*/ 2147483647 h 315"/>
                  <a:gd name="T58" fmla="*/ 2147483647 w 540"/>
                  <a:gd name="T59" fmla="*/ 2147483647 h 315"/>
                  <a:gd name="T60" fmla="*/ 2147483647 w 540"/>
                  <a:gd name="T61" fmla="*/ 2147483647 h 315"/>
                  <a:gd name="T62" fmla="*/ 2147483647 w 540"/>
                  <a:gd name="T63" fmla="*/ 2147483647 h 315"/>
                  <a:gd name="T64" fmla="*/ 2147483647 w 540"/>
                  <a:gd name="T65" fmla="*/ 2147483647 h 315"/>
                  <a:gd name="T66" fmla="*/ 2147483647 w 540"/>
                  <a:gd name="T67" fmla="*/ 2147483647 h 315"/>
                  <a:gd name="T68" fmla="*/ 2147483647 w 540"/>
                  <a:gd name="T69" fmla="*/ 2147483647 h 315"/>
                  <a:gd name="T70" fmla="*/ 2147483647 w 540"/>
                  <a:gd name="T71" fmla="*/ 2147483647 h 315"/>
                  <a:gd name="T72" fmla="*/ 2147483647 w 540"/>
                  <a:gd name="T73" fmla="*/ 2147483647 h 315"/>
                  <a:gd name="T74" fmla="*/ 2147483647 w 540"/>
                  <a:gd name="T75" fmla="*/ 2147483647 h 315"/>
                  <a:gd name="T76" fmla="*/ 2147483647 w 540"/>
                  <a:gd name="T77" fmla="*/ 2147483647 h 315"/>
                  <a:gd name="T78" fmla="*/ 2147483647 w 540"/>
                  <a:gd name="T79" fmla="*/ 2147483647 h 315"/>
                  <a:gd name="T80" fmla="*/ 2147483647 w 540"/>
                  <a:gd name="T81" fmla="*/ 2147483647 h 315"/>
                  <a:gd name="T82" fmla="*/ 2147483647 w 540"/>
                  <a:gd name="T83" fmla="*/ 2147483647 h 315"/>
                  <a:gd name="T84" fmla="*/ 2147483647 w 540"/>
                  <a:gd name="T85" fmla="*/ 2147483647 h 315"/>
                  <a:gd name="T86" fmla="*/ 2147483647 w 540"/>
                  <a:gd name="T87" fmla="*/ 2147483647 h 315"/>
                  <a:gd name="T88" fmla="*/ 2147483647 w 540"/>
                  <a:gd name="T89" fmla="*/ 2147483647 h 315"/>
                  <a:gd name="T90" fmla="*/ 2147483647 w 540"/>
                  <a:gd name="T91" fmla="*/ 2147483647 h 315"/>
                  <a:gd name="T92" fmla="*/ 2147483647 w 540"/>
                  <a:gd name="T93" fmla="*/ 2147483647 h 315"/>
                  <a:gd name="T94" fmla="*/ 2147483647 w 540"/>
                  <a:gd name="T95" fmla="*/ 2147483647 h 315"/>
                  <a:gd name="T96" fmla="*/ 2147483647 w 540"/>
                  <a:gd name="T97" fmla="*/ 2147483647 h 315"/>
                  <a:gd name="T98" fmla="*/ 2147483647 w 540"/>
                  <a:gd name="T99" fmla="*/ 2147483647 h 315"/>
                  <a:gd name="T100" fmla="*/ 2147483647 w 540"/>
                  <a:gd name="T101" fmla="*/ 2147483647 h 315"/>
                  <a:gd name="T102" fmla="*/ 2147483647 w 540"/>
                  <a:gd name="T103" fmla="*/ 2147483647 h 315"/>
                  <a:gd name="T104" fmla="*/ 2147483647 w 540"/>
                  <a:gd name="T105" fmla="*/ 2147483647 h 315"/>
                  <a:gd name="T106" fmla="*/ 2147483647 w 540"/>
                  <a:gd name="T107" fmla="*/ 2147483647 h 315"/>
                  <a:gd name="T108" fmla="*/ 2147483647 w 540"/>
                  <a:gd name="T109" fmla="*/ 2147483647 h 315"/>
                  <a:gd name="T110" fmla="*/ 2147483647 w 540"/>
                  <a:gd name="T111" fmla="*/ 2147483647 h 315"/>
                  <a:gd name="T112" fmla="*/ 2147483647 w 540"/>
                  <a:gd name="T113" fmla="*/ 2147483647 h 3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0"/>
                  <a:gd name="T172" fmla="*/ 0 h 315"/>
                  <a:gd name="T173" fmla="*/ 540 w 540"/>
                  <a:gd name="T174" fmla="*/ 315 h 3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0" h="315">
                    <a:moveTo>
                      <a:pt x="305" y="298"/>
                    </a:moveTo>
                    <a:lnTo>
                      <a:pt x="305" y="298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5" y="296"/>
                    </a:lnTo>
                    <a:lnTo>
                      <a:pt x="304" y="294"/>
                    </a:lnTo>
                    <a:lnTo>
                      <a:pt x="306" y="292"/>
                    </a:lnTo>
                    <a:lnTo>
                      <a:pt x="307" y="287"/>
                    </a:lnTo>
                    <a:lnTo>
                      <a:pt x="308" y="283"/>
                    </a:lnTo>
                    <a:lnTo>
                      <a:pt x="310" y="276"/>
                    </a:lnTo>
                    <a:lnTo>
                      <a:pt x="311" y="273"/>
                    </a:lnTo>
                    <a:lnTo>
                      <a:pt x="311" y="269"/>
                    </a:lnTo>
                    <a:lnTo>
                      <a:pt x="311" y="265"/>
                    </a:lnTo>
                    <a:lnTo>
                      <a:pt x="310" y="261"/>
                    </a:lnTo>
                    <a:lnTo>
                      <a:pt x="308" y="231"/>
                    </a:lnTo>
                    <a:lnTo>
                      <a:pt x="307" y="216"/>
                    </a:lnTo>
                    <a:lnTo>
                      <a:pt x="307" y="200"/>
                    </a:lnTo>
                    <a:lnTo>
                      <a:pt x="291" y="239"/>
                    </a:lnTo>
                    <a:lnTo>
                      <a:pt x="283" y="258"/>
                    </a:lnTo>
                    <a:lnTo>
                      <a:pt x="274" y="277"/>
                    </a:lnTo>
                    <a:lnTo>
                      <a:pt x="273" y="285"/>
                    </a:lnTo>
                    <a:lnTo>
                      <a:pt x="273" y="289"/>
                    </a:lnTo>
                    <a:lnTo>
                      <a:pt x="271" y="293"/>
                    </a:lnTo>
                    <a:lnTo>
                      <a:pt x="272" y="297"/>
                    </a:lnTo>
                    <a:lnTo>
                      <a:pt x="274" y="302"/>
                    </a:lnTo>
                    <a:lnTo>
                      <a:pt x="276" y="306"/>
                    </a:lnTo>
                    <a:lnTo>
                      <a:pt x="276" y="310"/>
                    </a:lnTo>
                    <a:lnTo>
                      <a:pt x="261" y="309"/>
                    </a:lnTo>
                    <a:lnTo>
                      <a:pt x="254" y="308"/>
                    </a:lnTo>
                    <a:lnTo>
                      <a:pt x="251" y="307"/>
                    </a:lnTo>
                    <a:lnTo>
                      <a:pt x="249" y="305"/>
                    </a:lnTo>
                    <a:lnTo>
                      <a:pt x="247" y="296"/>
                    </a:lnTo>
                    <a:lnTo>
                      <a:pt x="246" y="292"/>
                    </a:lnTo>
                    <a:lnTo>
                      <a:pt x="244" y="289"/>
                    </a:lnTo>
                    <a:lnTo>
                      <a:pt x="246" y="285"/>
                    </a:lnTo>
                    <a:lnTo>
                      <a:pt x="249" y="281"/>
                    </a:lnTo>
                    <a:lnTo>
                      <a:pt x="254" y="273"/>
                    </a:lnTo>
                    <a:lnTo>
                      <a:pt x="256" y="268"/>
                    </a:lnTo>
                    <a:lnTo>
                      <a:pt x="258" y="264"/>
                    </a:lnTo>
                    <a:lnTo>
                      <a:pt x="259" y="259"/>
                    </a:lnTo>
                    <a:lnTo>
                      <a:pt x="259" y="255"/>
                    </a:lnTo>
                    <a:lnTo>
                      <a:pt x="262" y="250"/>
                    </a:lnTo>
                    <a:lnTo>
                      <a:pt x="264" y="243"/>
                    </a:lnTo>
                    <a:lnTo>
                      <a:pt x="266" y="236"/>
                    </a:lnTo>
                    <a:lnTo>
                      <a:pt x="270" y="230"/>
                    </a:lnTo>
                    <a:lnTo>
                      <a:pt x="268" y="224"/>
                    </a:lnTo>
                    <a:lnTo>
                      <a:pt x="270" y="219"/>
                    </a:lnTo>
                    <a:lnTo>
                      <a:pt x="271" y="214"/>
                    </a:lnTo>
                    <a:lnTo>
                      <a:pt x="273" y="208"/>
                    </a:lnTo>
                    <a:lnTo>
                      <a:pt x="278" y="198"/>
                    </a:lnTo>
                    <a:lnTo>
                      <a:pt x="279" y="192"/>
                    </a:lnTo>
                    <a:lnTo>
                      <a:pt x="280" y="185"/>
                    </a:lnTo>
                    <a:lnTo>
                      <a:pt x="247" y="186"/>
                    </a:lnTo>
                    <a:lnTo>
                      <a:pt x="228" y="185"/>
                    </a:lnTo>
                    <a:lnTo>
                      <a:pt x="210" y="182"/>
                    </a:lnTo>
                    <a:lnTo>
                      <a:pt x="202" y="180"/>
                    </a:lnTo>
                    <a:lnTo>
                      <a:pt x="193" y="177"/>
                    </a:lnTo>
                    <a:lnTo>
                      <a:pt x="184" y="174"/>
                    </a:lnTo>
                    <a:lnTo>
                      <a:pt x="179" y="174"/>
                    </a:lnTo>
                    <a:lnTo>
                      <a:pt x="175" y="174"/>
                    </a:lnTo>
                    <a:lnTo>
                      <a:pt x="172" y="175"/>
                    </a:lnTo>
                    <a:lnTo>
                      <a:pt x="169" y="178"/>
                    </a:lnTo>
                    <a:lnTo>
                      <a:pt x="164" y="185"/>
                    </a:lnTo>
                    <a:lnTo>
                      <a:pt x="159" y="192"/>
                    </a:lnTo>
                    <a:lnTo>
                      <a:pt x="156" y="194"/>
                    </a:lnTo>
                    <a:lnTo>
                      <a:pt x="151" y="195"/>
                    </a:lnTo>
                    <a:lnTo>
                      <a:pt x="151" y="199"/>
                    </a:lnTo>
                    <a:lnTo>
                      <a:pt x="151" y="203"/>
                    </a:lnTo>
                    <a:lnTo>
                      <a:pt x="151" y="207"/>
                    </a:lnTo>
                    <a:lnTo>
                      <a:pt x="150" y="208"/>
                    </a:lnTo>
                    <a:lnTo>
                      <a:pt x="149" y="209"/>
                    </a:lnTo>
                    <a:lnTo>
                      <a:pt x="146" y="209"/>
                    </a:lnTo>
                    <a:lnTo>
                      <a:pt x="143" y="208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8" y="204"/>
                    </a:lnTo>
                    <a:lnTo>
                      <a:pt x="138" y="207"/>
                    </a:lnTo>
                    <a:lnTo>
                      <a:pt x="137" y="209"/>
                    </a:lnTo>
                    <a:lnTo>
                      <a:pt x="135" y="210"/>
                    </a:lnTo>
                    <a:lnTo>
                      <a:pt x="131" y="209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1" y="209"/>
                    </a:lnTo>
                    <a:lnTo>
                      <a:pt x="122" y="218"/>
                    </a:lnTo>
                    <a:lnTo>
                      <a:pt x="125" y="226"/>
                    </a:lnTo>
                    <a:lnTo>
                      <a:pt x="131" y="240"/>
                    </a:lnTo>
                    <a:lnTo>
                      <a:pt x="132" y="240"/>
                    </a:lnTo>
                    <a:lnTo>
                      <a:pt x="133" y="240"/>
                    </a:lnTo>
                    <a:lnTo>
                      <a:pt x="134" y="245"/>
                    </a:lnTo>
                    <a:lnTo>
                      <a:pt x="135" y="249"/>
                    </a:lnTo>
                    <a:lnTo>
                      <a:pt x="140" y="257"/>
                    </a:lnTo>
                    <a:lnTo>
                      <a:pt x="145" y="265"/>
                    </a:lnTo>
                    <a:lnTo>
                      <a:pt x="147" y="269"/>
                    </a:lnTo>
                    <a:lnTo>
                      <a:pt x="148" y="275"/>
                    </a:lnTo>
                    <a:lnTo>
                      <a:pt x="156" y="283"/>
                    </a:lnTo>
                    <a:lnTo>
                      <a:pt x="159" y="287"/>
                    </a:lnTo>
                    <a:lnTo>
                      <a:pt x="162" y="291"/>
                    </a:lnTo>
                    <a:lnTo>
                      <a:pt x="161" y="291"/>
                    </a:lnTo>
                    <a:lnTo>
                      <a:pt x="160" y="291"/>
                    </a:lnTo>
                    <a:lnTo>
                      <a:pt x="161" y="295"/>
                    </a:lnTo>
                    <a:lnTo>
                      <a:pt x="156" y="295"/>
                    </a:lnTo>
                    <a:lnTo>
                      <a:pt x="151" y="295"/>
                    </a:lnTo>
                    <a:lnTo>
                      <a:pt x="144" y="293"/>
                    </a:lnTo>
                    <a:lnTo>
                      <a:pt x="139" y="289"/>
                    </a:lnTo>
                    <a:lnTo>
                      <a:pt x="134" y="283"/>
                    </a:lnTo>
                    <a:lnTo>
                      <a:pt x="131" y="277"/>
                    </a:lnTo>
                    <a:lnTo>
                      <a:pt x="128" y="270"/>
                    </a:lnTo>
                    <a:lnTo>
                      <a:pt x="120" y="257"/>
                    </a:lnTo>
                    <a:lnTo>
                      <a:pt x="119" y="258"/>
                    </a:lnTo>
                    <a:lnTo>
                      <a:pt x="118" y="257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03" y="237"/>
                    </a:lnTo>
                    <a:lnTo>
                      <a:pt x="89" y="216"/>
                    </a:lnTo>
                    <a:lnTo>
                      <a:pt x="88" y="210"/>
                    </a:lnTo>
                    <a:lnTo>
                      <a:pt x="89" y="204"/>
                    </a:lnTo>
                    <a:lnTo>
                      <a:pt x="90" y="198"/>
                    </a:lnTo>
                    <a:lnTo>
                      <a:pt x="91" y="191"/>
                    </a:lnTo>
                    <a:lnTo>
                      <a:pt x="85" y="196"/>
                    </a:lnTo>
                    <a:lnTo>
                      <a:pt x="78" y="203"/>
                    </a:lnTo>
                    <a:lnTo>
                      <a:pt x="65" y="217"/>
                    </a:lnTo>
                    <a:lnTo>
                      <a:pt x="63" y="219"/>
                    </a:lnTo>
                    <a:lnTo>
                      <a:pt x="65" y="221"/>
                    </a:lnTo>
                    <a:lnTo>
                      <a:pt x="66" y="222"/>
                    </a:lnTo>
                    <a:lnTo>
                      <a:pt x="66" y="224"/>
                    </a:lnTo>
                    <a:lnTo>
                      <a:pt x="65" y="224"/>
                    </a:lnTo>
                    <a:lnTo>
                      <a:pt x="63" y="225"/>
                    </a:lnTo>
                    <a:lnTo>
                      <a:pt x="62" y="228"/>
                    </a:lnTo>
                    <a:lnTo>
                      <a:pt x="60" y="235"/>
                    </a:lnTo>
                    <a:lnTo>
                      <a:pt x="60" y="240"/>
                    </a:lnTo>
                    <a:lnTo>
                      <a:pt x="60" y="248"/>
                    </a:lnTo>
                    <a:lnTo>
                      <a:pt x="59" y="255"/>
                    </a:lnTo>
                    <a:lnTo>
                      <a:pt x="58" y="261"/>
                    </a:lnTo>
                    <a:lnTo>
                      <a:pt x="59" y="262"/>
                    </a:lnTo>
                    <a:lnTo>
                      <a:pt x="60" y="262"/>
                    </a:lnTo>
                    <a:lnTo>
                      <a:pt x="60" y="261"/>
                    </a:lnTo>
                    <a:lnTo>
                      <a:pt x="61" y="262"/>
                    </a:lnTo>
                    <a:lnTo>
                      <a:pt x="61" y="264"/>
                    </a:lnTo>
                    <a:lnTo>
                      <a:pt x="60" y="267"/>
                    </a:lnTo>
                    <a:lnTo>
                      <a:pt x="59" y="268"/>
                    </a:lnTo>
                    <a:lnTo>
                      <a:pt x="58" y="272"/>
                    </a:lnTo>
                    <a:lnTo>
                      <a:pt x="59" y="277"/>
                    </a:lnTo>
                    <a:lnTo>
                      <a:pt x="62" y="282"/>
                    </a:lnTo>
                    <a:lnTo>
                      <a:pt x="63" y="287"/>
                    </a:lnTo>
                    <a:lnTo>
                      <a:pt x="65" y="290"/>
                    </a:lnTo>
                    <a:lnTo>
                      <a:pt x="63" y="292"/>
                    </a:lnTo>
                    <a:lnTo>
                      <a:pt x="61" y="295"/>
                    </a:lnTo>
                    <a:lnTo>
                      <a:pt x="57" y="297"/>
                    </a:lnTo>
                    <a:lnTo>
                      <a:pt x="53" y="297"/>
                    </a:lnTo>
                    <a:lnTo>
                      <a:pt x="48" y="297"/>
                    </a:lnTo>
                    <a:lnTo>
                      <a:pt x="38" y="295"/>
                    </a:lnTo>
                    <a:lnTo>
                      <a:pt x="29" y="292"/>
                    </a:lnTo>
                    <a:lnTo>
                      <a:pt x="30" y="286"/>
                    </a:lnTo>
                    <a:lnTo>
                      <a:pt x="31" y="281"/>
                    </a:lnTo>
                    <a:lnTo>
                      <a:pt x="34" y="269"/>
                    </a:lnTo>
                    <a:lnTo>
                      <a:pt x="38" y="257"/>
                    </a:lnTo>
                    <a:lnTo>
                      <a:pt x="39" y="251"/>
                    </a:lnTo>
                    <a:lnTo>
                      <a:pt x="39" y="245"/>
                    </a:lnTo>
                    <a:lnTo>
                      <a:pt x="39" y="237"/>
                    </a:lnTo>
                    <a:lnTo>
                      <a:pt x="39" y="229"/>
                    </a:lnTo>
                    <a:lnTo>
                      <a:pt x="40" y="211"/>
                    </a:lnTo>
                    <a:lnTo>
                      <a:pt x="40" y="202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5" y="186"/>
                    </a:lnTo>
                    <a:lnTo>
                      <a:pt x="49" y="179"/>
                    </a:lnTo>
                    <a:lnTo>
                      <a:pt x="53" y="172"/>
                    </a:lnTo>
                    <a:lnTo>
                      <a:pt x="54" y="169"/>
                    </a:lnTo>
                    <a:lnTo>
                      <a:pt x="55" y="165"/>
                    </a:lnTo>
                    <a:lnTo>
                      <a:pt x="55" y="157"/>
                    </a:lnTo>
                    <a:lnTo>
                      <a:pt x="55" y="149"/>
                    </a:lnTo>
                    <a:lnTo>
                      <a:pt x="54" y="139"/>
                    </a:lnTo>
                    <a:lnTo>
                      <a:pt x="53" y="128"/>
                    </a:lnTo>
                    <a:lnTo>
                      <a:pt x="49" y="107"/>
                    </a:lnTo>
                    <a:lnTo>
                      <a:pt x="45" y="84"/>
                    </a:lnTo>
                    <a:lnTo>
                      <a:pt x="44" y="72"/>
                    </a:lnTo>
                    <a:lnTo>
                      <a:pt x="43" y="59"/>
                    </a:lnTo>
                    <a:lnTo>
                      <a:pt x="39" y="83"/>
                    </a:lnTo>
                    <a:lnTo>
                      <a:pt x="36" y="108"/>
                    </a:lnTo>
                    <a:lnTo>
                      <a:pt x="31" y="157"/>
                    </a:lnTo>
                    <a:lnTo>
                      <a:pt x="30" y="180"/>
                    </a:lnTo>
                    <a:lnTo>
                      <a:pt x="29" y="193"/>
                    </a:lnTo>
                    <a:lnTo>
                      <a:pt x="28" y="198"/>
                    </a:lnTo>
                    <a:lnTo>
                      <a:pt x="26" y="203"/>
                    </a:lnTo>
                    <a:lnTo>
                      <a:pt x="22" y="209"/>
                    </a:lnTo>
                    <a:lnTo>
                      <a:pt x="18" y="215"/>
                    </a:lnTo>
                    <a:lnTo>
                      <a:pt x="13" y="220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7" y="222"/>
                    </a:lnTo>
                    <a:lnTo>
                      <a:pt x="4" y="217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7" y="178"/>
                    </a:lnTo>
                    <a:lnTo>
                      <a:pt x="12" y="167"/>
                    </a:lnTo>
                    <a:lnTo>
                      <a:pt x="16" y="157"/>
                    </a:lnTo>
                    <a:lnTo>
                      <a:pt x="20" y="151"/>
                    </a:lnTo>
                    <a:lnTo>
                      <a:pt x="21" y="148"/>
                    </a:lnTo>
                    <a:lnTo>
                      <a:pt x="22" y="145"/>
                    </a:lnTo>
                    <a:lnTo>
                      <a:pt x="24" y="135"/>
                    </a:lnTo>
                    <a:lnTo>
                      <a:pt x="25" y="124"/>
                    </a:lnTo>
                    <a:lnTo>
                      <a:pt x="25" y="105"/>
                    </a:lnTo>
                    <a:lnTo>
                      <a:pt x="28" y="78"/>
                    </a:lnTo>
                    <a:lnTo>
                      <a:pt x="29" y="65"/>
                    </a:lnTo>
                    <a:lnTo>
                      <a:pt x="32" y="53"/>
                    </a:lnTo>
                    <a:lnTo>
                      <a:pt x="36" y="42"/>
                    </a:lnTo>
                    <a:lnTo>
                      <a:pt x="41" y="31"/>
                    </a:lnTo>
                    <a:lnTo>
                      <a:pt x="46" y="22"/>
                    </a:lnTo>
                    <a:lnTo>
                      <a:pt x="53" y="15"/>
                    </a:lnTo>
                    <a:lnTo>
                      <a:pt x="60" y="9"/>
                    </a:lnTo>
                    <a:lnTo>
                      <a:pt x="70" y="4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130" y="2"/>
                    </a:lnTo>
                    <a:lnTo>
                      <a:pt x="168" y="5"/>
                    </a:lnTo>
                    <a:lnTo>
                      <a:pt x="187" y="6"/>
                    </a:lnTo>
                    <a:lnTo>
                      <a:pt x="206" y="7"/>
                    </a:lnTo>
                    <a:lnTo>
                      <a:pt x="228" y="8"/>
                    </a:lnTo>
                    <a:lnTo>
                      <a:pt x="250" y="9"/>
                    </a:lnTo>
                    <a:lnTo>
                      <a:pt x="262" y="10"/>
                    </a:lnTo>
                    <a:lnTo>
                      <a:pt x="276" y="10"/>
                    </a:lnTo>
                    <a:lnTo>
                      <a:pt x="305" y="10"/>
                    </a:lnTo>
                    <a:lnTo>
                      <a:pt x="334" y="11"/>
                    </a:lnTo>
                    <a:lnTo>
                      <a:pt x="348" y="13"/>
                    </a:lnTo>
                    <a:lnTo>
                      <a:pt x="363" y="15"/>
                    </a:lnTo>
                    <a:lnTo>
                      <a:pt x="373" y="17"/>
                    </a:lnTo>
                    <a:lnTo>
                      <a:pt x="382" y="20"/>
                    </a:lnTo>
                    <a:lnTo>
                      <a:pt x="393" y="23"/>
                    </a:lnTo>
                    <a:lnTo>
                      <a:pt x="402" y="25"/>
                    </a:lnTo>
                    <a:lnTo>
                      <a:pt x="411" y="26"/>
                    </a:lnTo>
                    <a:lnTo>
                      <a:pt x="422" y="25"/>
                    </a:lnTo>
                    <a:lnTo>
                      <a:pt x="431" y="24"/>
                    </a:lnTo>
                    <a:lnTo>
                      <a:pt x="439" y="23"/>
                    </a:lnTo>
                    <a:lnTo>
                      <a:pt x="456" y="19"/>
                    </a:lnTo>
                    <a:lnTo>
                      <a:pt x="471" y="13"/>
                    </a:lnTo>
                    <a:lnTo>
                      <a:pt x="478" y="9"/>
                    </a:lnTo>
                    <a:lnTo>
                      <a:pt x="483" y="6"/>
                    </a:lnTo>
                    <a:lnTo>
                      <a:pt x="486" y="5"/>
                    </a:lnTo>
                    <a:lnTo>
                      <a:pt x="490" y="4"/>
                    </a:lnTo>
                    <a:lnTo>
                      <a:pt x="494" y="4"/>
                    </a:lnTo>
                    <a:lnTo>
                      <a:pt x="500" y="5"/>
                    </a:lnTo>
                    <a:lnTo>
                      <a:pt x="505" y="7"/>
                    </a:lnTo>
                    <a:lnTo>
                      <a:pt x="510" y="10"/>
                    </a:lnTo>
                    <a:lnTo>
                      <a:pt x="512" y="11"/>
                    </a:lnTo>
                    <a:lnTo>
                      <a:pt x="513" y="14"/>
                    </a:lnTo>
                    <a:lnTo>
                      <a:pt x="514" y="17"/>
                    </a:lnTo>
                    <a:lnTo>
                      <a:pt x="519" y="20"/>
                    </a:lnTo>
                    <a:lnTo>
                      <a:pt x="525" y="23"/>
                    </a:lnTo>
                    <a:lnTo>
                      <a:pt x="531" y="26"/>
                    </a:lnTo>
                    <a:lnTo>
                      <a:pt x="540" y="28"/>
                    </a:lnTo>
                    <a:lnTo>
                      <a:pt x="539" y="32"/>
                    </a:lnTo>
                    <a:lnTo>
                      <a:pt x="538" y="35"/>
                    </a:lnTo>
                    <a:lnTo>
                      <a:pt x="534" y="39"/>
                    </a:lnTo>
                    <a:lnTo>
                      <a:pt x="523" y="47"/>
                    </a:lnTo>
                    <a:lnTo>
                      <a:pt x="521" y="56"/>
                    </a:lnTo>
                    <a:lnTo>
                      <a:pt x="521" y="63"/>
                    </a:lnTo>
                    <a:lnTo>
                      <a:pt x="523" y="72"/>
                    </a:lnTo>
                    <a:lnTo>
                      <a:pt x="525" y="79"/>
                    </a:lnTo>
                    <a:lnTo>
                      <a:pt x="529" y="92"/>
                    </a:lnTo>
                    <a:lnTo>
                      <a:pt x="530" y="100"/>
                    </a:lnTo>
                    <a:lnTo>
                      <a:pt x="529" y="107"/>
                    </a:lnTo>
                    <a:lnTo>
                      <a:pt x="527" y="112"/>
                    </a:lnTo>
                    <a:lnTo>
                      <a:pt x="524" y="116"/>
                    </a:lnTo>
                    <a:lnTo>
                      <a:pt x="518" y="119"/>
                    </a:lnTo>
                    <a:lnTo>
                      <a:pt x="515" y="120"/>
                    </a:lnTo>
                    <a:lnTo>
                      <a:pt x="512" y="120"/>
                    </a:lnTo>
                    <a:lnTo>
                      <a:pt x="508" y="119"/>
                    </a:lnTo>
                    <a:lnTo>
                      <a:pt x="504" y="116"/>
                    </a:lnTo>
                    <a:lnTo>
                      <a:pt x="500" y="113"/>
                    </a:lnTo>
                    <a:lnTo>
                      <a:pt x="496" y="110"/>
                    </a:lnTo>
                    <a:lnTo>
                      <a:pt x="488" y="108"/>
                    </a:lnTo>
                    <a:lnTo>
                      <a:pt x="479" y="107"/>
                    </a:lnTo>
                    <a:lnTo>
                      <a:pt x="470" y="105"/>
                    </a:lnTo>
                    <a:lnTo>
                      <a:pt x="466" y="103"/>
                    </a:lnTo>
                    <a:lnTo>
                      <a:pt x="462" y="101"/>
                    </a:lnTo>
                    <a:lnTo>
                      <a:pt x="453" y="107"/>
                    </a:lnTo>
                    <a:lnTo>
                      <a:pt x="444" y="114"/>
                    </a:lnTo>
                    <a:lnTo>
                      <a:pt x="428" y="129"/>
                    </a:lnTo>
                    <a:lnTo>
                      <a:pt x="419" y="136"/>
                    </a:lnTo>
                    <a:lnTo>
                      <a:pt x="410" y="142"/>
                    </a:lnTo>
                    <a:lnTo>
                      <a:pt x="401" y="149"/>
                    </a:lnTo>
                    <a:lnTo>
                      <a:pt x="394" y="157"/>
                    </a:lnTo>
                    <a:lnTo>
                      <a:pt x="387" y="166"/>
                    </a:lnTo>
                    <a:lnTo>
                      <a:pt x="381" y="175"/>
                    </a:lnTo>
                    <a:lnTo>
                      <a:pt x="377" y="186"/>
                    </a:lnTo>
                    <a:lnTo>
                      <a:pt x="371" y="196"/>
                    </a:lnTo>
                    <a:lnTo>
                      <a:pt x="369" y="198"/>
                    </a:lnTo>
                    <a:lnTo>
                      <a:pt x="366" y="201"/>
                    </a:lnTo>
                    <a:lnTo>
                      <a:pt x="359" y="205"/>
                    </a:lnTo>
                    <a:lnTo>
                      <a:pt x="350" y="207"/>
                    </a:lnTo>
                    <a:lnTo>
                      <a:pt x="341" y="209"/>
                    </a:lnTo>
                    <a:lnTo>
                      <a:pt x="333" y="261"/>
                    </a:lnTo>
                    <a:lnTo>
                      <a:pt x="332" y="269"/>
                    </a:lnTo>
                    <a:lnTo>
                      <a:pt x="329" y="278"/>
                    </a:lnTo>
                    <a:lnTo>
                      <a:pt x="327" y="286"/>
                    </a:lnTo>
                    <a:lnTo>
                      <a:pt x="326" y="290"/>
                    </a:lnTo>
                    <a:lnTo>
                      <a:pt x="327" y="294"/>
                    </a:lnTo>
                    <a:lnTo>
                      <a:pt x="329" y="298"/>
                    </a:lnTo>
                    <a:lnTo>
                      <a:pt x="332" y="303"/>
                    </a:lnTo>
                    <a:lnTo>
                      <a:pt x="334" y="307"/>
                    </a:lnTo>
                    <a:lnTo>
                      <a:pt x="335" y="311"/>
                    </a:lnTo>
                    <a:lnTo>
                      <a:pt x="333" y="312"/>
                    </a:lnTo>
                    <a:lnTo>
                      <a:pt x="332" y="312"/>
                    </a:lnTo>
                    <a:lnTo>
                      <a:pt x="331" y="312"/>
                    </a:lnTo>
                    <a:lnTo>
                      <a:pt x="329" y="312"/>
                    </a:lnTo>
                    <a:lnTo>
                      <a:pt x="327" y="315"/>
                    </a:lnTo>
                    <a:lnTo>
                      <a:pt x="324" y="314"/>
                    </a:lnTo>
                    <a:lnTo>
                      <a:pt x="319" y="314"/>
                    </a:lnTo>
                    <a:lnTo>
                      <a:pt x="314" y="314"/>
                    </a:lnTo>
                    <a:lnTo>
                      <a:pt x="310" y="313"/>
                    </a:lnTo>
                    <a:lnTo>
                      <a:pt x="308" y="312"/>
                    </a:lnTo>
                    <a:lnTo>
                      <a:pt x="306" y="310"/>
                    </a:lnTo>
                    <a:lnTo>
                      <a:pt x="305" y="308"/>
                    </a:lnTo>
                    <a:lnTo>
                      <a:pt x="303" y="307"/>
                    </a:lnTo>
                    <a:lnTo>
                      <a:pt x="304" y="305"/>
                    </a:lnTo>
                    <a:lnTo>
                      <a:pt x="304" y="303"/>
                    </a:lnTo>
                    <a:lnTo>
                      <a:pt x="305" y="301"/>
                    </a:lnTo>
                    <a:lnTo>
                      <a:pt x="305" y="298"/>
                    </a:lnTo>
                    <a:close/>
                  </a:path>
                </a:pathLst>
              </a:custGeom>
              <a:solidFill>
                <a:srgbClr val="002060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7" name="Freeform 31"/>
              <p:cNvSpPr>
                <a:spLocks/>
              </p:cNvSpPr>
              <p:nvPr/>
            </p:nvSpPr>
            <p:spPr bwMode="auto">
              <a:xfrm rot="-200444">
                <a:off x="3109272" y="2700473"/>
                <a:ext cx="273636" cy="174572"/>
              </a:xfrm>
              <a:custGeom>
                <a:avLst/>
                <a:gdLst>
                  <a:gd name="T0" fmla="*/ 2147483647 w 540"/>
                  <a:gd name="T1" fmla="*/ 2147483647 h 315"/>
                  <a:gd name="T2" fmla="*/ 2147483647 w 540"/>
                  <a:gd name="T3" fmla="*/ 2147483647 h 315"/>
                  <a:gd name="T4" fmla="*/ 2147483647 w 540"/>
                  <a:gd name="T5" fmla="*/ 2147483647 h 315"/>
                  <a:gd name="T6" fmla="*/ 2147483647 w 540"/>
                  <a:gd name="T7" fmla="*/ 2147483647 h 315"/>
                  <a:gd name="T8" fmla="*/ 2147483647 w 540"/>
                  <a:gd name="T9" fmla="*/ 2147483647 h 315"/>
                  <a:gd name="T10" fmla="*/ 2147483647 w 540"/>
                  <a:gd name="T11" fmla="*/ 2147483647 h 315"/>
                  <a:gd name="T12" fmla="*/ 2147483647 w 540"/>
                  <a:gd name="T13" fmla="*/ 2147483647 h 315"/>
                  <a:gd name="T14" fmla="*/ 2147483647 w 540"/>
                  <a:gd name="T15" fmla="*/ 2147483647 h 315"/>
                  <a:gd name="T16" fmla="*/ 2147483647 w 540"/>
                  <a:gd name="T17" fmla="*/ 2147483647 h 315"/>
                  <a:gd name="T18" fmla="*/ 2147483647 w 540"/>
                  <a:gd name="T19" fmla="*/ 2147483647 h 315"/>
                  <a:gd name="T20" fmla="*/ 2147483647 w 540"/>
                  <a:gd name="T21" fmla="*/ 2147483647 h 315"/>
                  <a:gd name="T22" fmla="*/ 2147483647 w 540"/>
                  <a:gd name="T23" fmla="*/ 2147483647 h 315"/>
                  <a:gd name="T24" fmla="*/ 2147483647 w 540"/>
                  <a:gd name="T25" fmla="*/ 2147483647 h 315"/>
                  <a:gd name="T26" fmla="*/ 2147483647 w 540"/>
                  <a:gd name="T27" fmla="*/ 2147483647 h 315"/>
                  <a:gd name="T28" fmla="*/ 2147483647 w 540"/>
                  <a:gd name="T29" fmla="*/ 2147483647 h 315"/>
                  <a:gd name="T30" fmla="*/ 2147483647 w 540"/>
                  <a:gd name="T31" fmla="*/ 2147483647 h 315"/>
                  <a:gd name="T32" fmla="*/ 2147483647 w 540"/>
                  <a:gd name="T33" fmla="*/ 2147483647 h 315"/>
                  <a:gd name="T34" fmla="*/ 2147483647 w 540"/>
                  <a:gd name="T35" fmla="*/ 2147483647 h 315"/>
                  <a:gd name="T36" fmla="*/ 2147483647 w 540"/>
                  <a:gd name="T37" fmla="*/ 2147483647 h 315"/>
                  <a:gd name="T38" fmla="*/ 2147483647 w 540"/>
                  <a:gd name="T39" fmla="*/ 2147483647 h 315"/>
                  <a:gd name="T40" fmla="*/ 2147483647 w 540"/>
                  <a:gd name="T41" fmla="*/ 2147483647 h 315"/>
                  <a:gd name="T42" fmla="*/ 2147483647 w 540"/>
                  <a:gd name="T43" fmla="*/ 2147483647 h 315"/>
                  <a:gd name="T44" fmla="*/ 2147483647 w 540"/>
                  <a:gd name="T45" fmla="*/ 2147483647 h 315"/>
                  <a:gd name="T46" fmla="*/ 2147483647 w 540"/>
                  <a:gd name="T47" fmla="*/ 2147483647 h 315"/>
                  <a:gd name="T48" fmla="*/ 2147483647 w 540"/>
                  <a:gd name="T49" fmla="*/ 2147483647 h 315"/>
                  <a:gd name="T50" fmla="*/ 2147483647 w 540"/>
                  <a:gd name="T51" fmla="*/ 2147483647 h 315"/>
                  <a:gd name="T52" fmla="*/ 2147483647 w 540"/>
                  <a:gd name="T53" fmla="*/ 2147483647 h 315"/>
                  <a:gd name="T54" fmla="*/ 2147483647 w 540"/>
                  <a:gd name="T55" fmla="*/ 2147483647 h 315"/>
                  <a:gd name="T56" fmla="*/ 2147483647 w 540"/>
                  <a:gd name="T57" fmla="*/ 2147483647 h 315"/>
                  <a:gd name="T58" fmla="*/ 2147483647 w 540"/>
                  <a:gd name="T59" fmla="*/ 2147483647 h 315"/>
                  <a:gd name="T60" fmla="*/ 2147483647 w 540"/>
                  <a:gd name="T61" fmla="*/ 2147483647 h 315"/>
                  <a:gd name="T62" fmla="*/ 2147483647 w 540"/>
                  <a:gd name="T63" fmla="*/ 2147483647 h 315"/>
                  <a:gd name="T64" fmla="*/ 2147483647 w 540"/>
                  <a:gd name="T65" fmla="*/ 2147483647 h 315"/>
                  <a:gd name="T66" fmla="*/ 2147483647 w 540"/>
                  <a:gd name="T67" fmla="*/ 2147483647 h 315"/>
                  <a:gd name="T68" fmla="*/ 2147483647 w 540"/>
                  <a:gd name="T69" fmla="*/ 2147483647 h 315"/>
                  <a:gd name="T70" fmla="*/ 2147483647 w 540"/>
                  <a:gd name="T71" fmla="*/ 2147483647 h 315"/>
                  <a:gd name="T72" fmla="*/ 2147483647 w 540"/>
                  <a:gd name="T73" fmla="*/ 2147483647 h 315"/>
                  <a:gd name="T74" fmla="*/ 2147483647 w 540"/>
                  <a:gd name="T75" fmla="*/ 2147483647 h 315"/>
                  <a:gd name="T76" fmla="*/ 2147483647 w 540"/>
                  <a:gd name="T77" fmla="*/ 2147483647 h 315"/>
                  <a:gd name="T78" fmla="*/ 2147483647 w 540"/>
                  <a:gd name="T79" fmla="*/ 2147483647 h 315"/>
                  <a:gd name="T80" fmla="*/ 2147483647 w 540"/>
                  <a:gd name="T81" fmla="*/ 2147483647 h 315"/>
                  <a:gd name="T82" fmla="*/ 2147483647 w 540"/>
                  <a:gd name="T83" fmla="*/ 2147483647 h 315"/>
                  <a:gd name="T84" fmla="*/ 2147483647 w 540"/>
                  <a:gd name="T85" fmla="*/ 2147483647 h 315"/>
                  <a:gd name="T86" fmla="*/ 2147483647 w 540"/>
                  <a:gd name="T87" fmla="*/ 2147483647 h 315"/>
                  <a:gd name="T88" fmla="*/ 2147483647 w 540"/>
                  <a:gd name="T89" fmla="*/ 2147483647 h 315"/>
                  <a:gd name="T90" fmla="*/ 2147483647 w 540"/>
                  <a:gd name="T91" fmla="*/ 2147483647 h 315"/>
                  <a:gd name="T92" fmla="*/ 2147483647 w 540"/>
                  <a:gd name="T93" fmla="*/ 2147483647 h 315"/>
                  <a:gd name="T94" fmla="*/ 2147483647 w 540"/>
                  <a:gd name="T95" fmla="*/ 2147483647 h 315"/>
                  <a:gd name="T96" fmla="*/ 2147483647 w 540"/>
                  <a:gd name="T97" fmla="*/ 2147483647 h 315"/>
                  <a:gd name="T98" fmla="*/ 2147483647 w 540"/>
                  <a:gd name="T99" fmla="*/ 2147483647 h 315"/>
                  <a:gd name="T100" fmla="*/ 2147483647 w 540"/>
                  <a:gd name="T101" fmla="*/ 2147483647 h 315"/>
                  <a:gd name="T102" fmla="*/ 2147483647 w 540"/>
                  <a:gd name="T103" fmla="*/ 2147483647 h 315"/>
                  <a:gd name="T104" fmla="*/ 2147483647 w 540"/>
                  <a:gd name="T105" fmla="*/ 2147483647 h 315"/>
                  <a:gd name="T106" fmla="*/ 2147483647 w 540"/>
                  <a:gd name="T107" fmla="*/ 2147483647 h 315"/>
                  <a:gd name="T108" fmla="*/ 2147483647 w 540"/>
                  <a:gd name="T109" fmla="*/ 2147483647 h 315"/>
                  <a:gd name="T110" fmla="*/ 2147483647 w 540"/>
                  <a:gd name="T111" fmla="*/ 2147483647 h 315"/>
                  <a:gd name="T112" fmla="*/ 2147483647 w 540"/>
                  <a:gd name="T113" fmla="*/ 2147483647 h 3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0"/>
                  <a:gd name="T172" fmla="*/ 0 h 315"/>
                  <a:gd name="T173" fmla="*/ 540 w 540"/>
                  <a:gd name="T174" fmla="*/ 315 h 3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0" h="315">
                    <a:moveTo>
                      <a:pt x="305" y="298"/>
                    </a:moveTo>
                    <a:lnTo>
                      <a:pt x="305" y="298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5" y="296"/>
                    </a:lnTo>
                    <a:lnTo>
                      <a:pt x="304" y="294"/>
                    </a:lnTo>
                    <a:lnTo>
                      <a:pt x="306" y="292"/>
                    </a:lnTo>
                    <a:lnTo>
                      <a:pt x="307" y="287"/>
                    </a:lnTo>
                    <a:lnTo>
                      <a:pt x="308" y="283"/>
                    </a:lnTo>
                    <a:lnTo>
                      <a:pt x="310" y="276"/>
                    </a:lnTo>
                    <a:lnTo>
                      <a:pt x="311" y="273"/>
                    </a:lnTo>
                    <a:lnTo>
                      <a:pt x="311" y="269"/>
                    </a:lnTo>
                    <a:lnTo>
                      <a:pt x="311" y="265"/>
                    </a:lnTo>
                    <a:lnTo>
                      <a:pt x="310" y="261"/>
                    </a:lnTo>
                    <a:lnTo>
                      <a:pt x="308" y="231"/>
                    </a:lnTo>
                    <a:lnTo>
                      <a:pt x="307" y="216"/>
                    </a:lnTo>
                    <a:lnTo>
                      <a:pt x="307" y="200"/>
                    </a:lnTo>
                    <a:lnTo>
                      <a:pt x="291" y="239"/>
                    </a:lnTo>
                    <a:lnTo>
                      <a:pt x="283" y="258"/>
                    </a:lnTo>
                    <a:lnTo>
                      <a:pt x="274" y="277"/>
                    </a:lnTo>
                    <a:lnTo>
                      <a:pt x="273" y="285"/>
                    </a:lnTo>
                    <a:lnTo>
                      <a:pt x="273" y="289"/>
                    </a:lnTo>
                    <a:lnTo>
                      <a:pt x="271" y="293"/>
                    </a:lnTo>
                    <a:lnTo>
                      <a:pt x="272" y="297"/>
                    </a:lnTo>
                    <a:lnTo>
                      <a:pt x="274" y="302"/>
                    </a:lnTo>
                    <a:lnTo>
                      <a:pt x="276" y="306"/>
                    </a:lnTo>
                    <a:lnTo>
                      <a:pt x="276" y="310"/>
                    </a:lnTo>
                    <a:lnTo>
                      <a:pt x="261" y="309"/>
                    </a:lnTo>
                    <a:lnTo>
                      <a:pt x="254" y="308"/>
                    </a:lnTo>
                    <a:lnTo>
                      <a:pt x="251" y="307"/>
                    </a:lnTo>
                    <a:lnTo>
                      <a:pt x="249" y="305"/>
                    </a:lnTo>
                    <a:lnTo>
                      <a:pt x="247" y="296"/>
                    </a:lnTo>
                    <a:lnTo>
                      <a:pt x="246" y="292"/>
                    </a:lnTo>
                    <a:lnTo>
                      <a:pt x="244" y="289"/>
                    </a:lnTo>
                    <a:lnTo>
                      <a:pt x="246" y="285"/>
                    </a:lnTo>
                    <a:lnTo>
                      <a:pt x="249" y="281"/>
                    </a:lnTo>
                    <a:lnTo>
                      <a:pt x="254" y="273"/>
                    </a:lnTo>
                    <a:lnTo>
                      <a:pt x="256" y="268"/>
                    </a:lnTo>
                    <a:lnTo>
                      <a:pt x="258" y="264"/>
                    </a:lnTo>
                    <a:lnTo>
                      <a:pt x="259" y="259"/>
                    </a:lnTo>
                    <a:lnTo>
                      <a:pt x="259" y="255"/>
                    </a:lnTo>
                    <a:lnTo>
                      <a:pt x="262" y="250"/>
                    </a:lnTo>
                    <a:lnTo>
                      <a:pt x="264" y="243"/>
                    </a:lnTo>
                    <a:lnTo>
                      <a:pt x="266" y="236"/>
                    </a:lnTo>
                    <a:lnTo>
                      <a:pt x="270" y="230"/>
                    </a:lnTo>
                    <a:lnTo>
                      <a:pt x="268" y="224"/>
                    </a:lnTo>
                    <a:lnTo>
                      <a:pt x="270" y="219"/>
                    </a:lnTo>
                    <a:lnTo>
                      <a:pt x="271" y="214"/>
                    </a:lnTo>
                    <a:lnTo>
                      <a:pt x="273" y="208"/>
                    </a:lnTo>
                    <a:lnTo>
                      <a:pt x="278" y="198"/>
                    </a:lnTo>
                    <a:lnTo>
                      <a:pt x="279" y="192"/>
                    </a:lnTo>
                    <a:lnTo>
                      <a:pt x="280" y="185"/>
                    </a:lnTo>
                    <a:lnTo>
                      <a:pt x="247" y="186"/>
                    </a:lnTo>
                    <a:lnTo>
                      <a:pt x="228" y="185"/>
                    </a:lnTo>
                    <a:lnTo>
                      <a:pt x="210" y="182"/>
                    </a:lnTo>
                    <a:lnTo>
                      <a:pt x="202" y="180"/>
                    </a:lnTo>
                    <a:lnTo>
                      <a:pt x="193" y="177"/>
                    </a:lnTo>
                    <a:lnTo>
                      <a:pt x="184" y="174"/>
                    </a:lnTo>
                    <a:lnTo>
                      <a:pt x="179" y="174"/>
                    </a:lnTo>
                    <a:lnTo>
                      <a:pt x="175" y="174"/>
                    </a:lnTo>
                    <a:lnTo>
                      <a:pt x="172" y="175"/>
                    </a:lnTo>
                    <a:lnTo>
                      <a:pt x="169" y="178"/>
                    </a:lnTo>
                    <a:lnTo>
                      <a:pt x="164" y="185"/>
                    </a:lnTo>
                    <a:lnTo>
                      <a:pt x="159" y="192"/>
                    </a:lnTo>
                    <a:lnTo>
                      <a:pt x="156" y="194"/>
                    </a:lnTo>
                    <a:lnTo>
                      <a:pt x="151" y="195"/>
                    </a:lnTo>
                    <a:lnTo>
                      <a:pt x="151" y="199"/>
                    </a:lnTo>
                    <a:lnTo>
                      <a:pt x="151" y="203"/>
                    </a:lnTo>
                    <a:lnTo>
                      <a:pt x="151" y="207"/>
                    </a:lnTo>
                    <a:lnTo>
                      <a:pt x="150" y="208"/>
                    </a:lnTo>
                    <a:lnTo>
                      <a:pt x="149" y="209"/>
                    </a:lnTo>
                    <a:lnTo>
                      <a:pt x="146" y="209"/>
                    </a:lnTo>
                    <a:lnTo>
                      <a:pt x="143" y="208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8" y="204"/>
                    </a:lnTo>
                    <a:lnTo>
                      <a:pt x="138" y="207"/>
                    </a:lnTo>
                    <a:lnTo>
                      <a:pt x="137" y="209"/>
                    </a:lnTo>
                    <a:lnTo>
                      <a:pt x="135" y="210"/>
                    </a:lnTo>
                    <a:lnTo>
                      <a:pt x="131" y="209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1" y="209"/>
                    </a:lnTo>
                    <a:lnTo>
                      <a:pt x="122" y="218"/>
                    </a:lnTo>
                    <a:lnTo>
                      <a:pt x="125" y="226"/>
                    </a:lnTo>
                    <a:lnTo>
                      <a:pt x="131" y="240"/>
                    </a:lnTo>
                    <a:lnTo>
                      <a:pt x="132" y="240"/>
                    </a:lnTo>
                    <a:lnTo>
                      <a:pt x="133" y="240"/>
                    </a:lnTo>
                    <a:lnTo>
                      <a:pt x="134" y="245"/>
                    </a:lnTo>
                    <a:lnTo>
                      <a:pt x="135" y="249"/>
                    </a:lnTo>
                    <a:lnTo>
                      <a:pt x="140" y="257"/>
                    </a:lnTo>
                    <a:lnTo>
                      <a:pt x="145" y="265"/>
                    </a:lnTo>
                    <a:lnTo>
                      <a:pt x="147" y="269"/>
                    </a:lnTo>
                    <a:lnTo>
                      <a:pt x="148" y="275"/>
                    </a:lnTo>
                    <a:lnTo>
                      <a:pt x="156" y="283"/>
                    </a:lnTo>
                    <a:lnTo>
                      <a:pt x="159" y="287"/>
                    </a:lnTo>
                    <a:lnTo>
                      <a:pt x="162" y="291"/>
                    </a:lnTo>
                    <a:lnTo>
                      <a:pt x="161" y="291"/>
                    </a:lnTo>
                    <a:lnTo>
                      <a:pt x="160" y="291"/>
                    </a:lnTo>
                    <a:lnTo>
                      <a:pt x="161" y="295"/>
                    </a:lnTo>
                    <a:lnTo>
                      <a:pt x="156" y="295"/>
                    </a:lnTo>
                    <a:lnTo>
                      <a:pt x="151" y="295"/>
                    </a:lnTo>
                    <a:lnTo>
                      <a:pt x="144" y="293"/>
                    </a:lnTo>
                    <a:lnTo>
                      <a:pt x="139" y="289"/>
                    </a:lnTo>
                    <a:lnTo>
                      <a:pt x="134" y="283"/>
                    </a:lnTo>
                    <a:lnTo>
                      <a:pt x="131" y="277"/>
                    </a:lnTo>
                    <a:lnTo>
                      <a:pt x="128" y="270"/>
                    </a:lnTo>
                    <a:lnTo>
                      <a:pt x="120" y="257"/>
                    </a:lnTo>
                    <a:lnTo>
                      <a:pt x="119" y="258"/>
                    </a:lnTo>
                    <a:lnTo>
                      <a:pt x="118" y="257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03" y="237"/>
                    </a:lnTo>
                    <a:lnTo>
                      <a:pt x="89" y="216"/>
                    </a:lnTo>
                    <a:lnTo>
                      <a:pt x="88" y="210"/>
                    </a:lnTo>
                    <a:lnTo>
                      <a:pt x="89" y="204"/>
                    </a:lnTo>
                    <a:lnTo>
                      <a:pt x="90" y="198"/>
                    </a:lnTo>
                    <a:lnTo>
                      <a:pt x="91" y="191"/>
                    </a:lnTo>
                    <a:lnTo>
                      <a:pt x="85" y="196"/>
                    </a:lnTo>
                    <a:lnTo>
                      <a:pt x="78" y="203"/>
                    </a:lnTo>
                    <a:lnTo>
                      <a:pt x="65" y="217"/>
                    </a:lnTo>
                    <a:lnTo>
                      <a:pt x="63" y="219"/>
                    </a:lnTo>
                    <a:lnTo>
                      <a:pt x="65" y="221"/>
                    </a:lnTo>
                    <a:lnTo>
                      <a:pt x="66" y="222"/>
                    </a:lnTo>
                    <a:lnTo>
                      <a:pt x="66" y="224"/>
                    </a:lnTo>
                    <a:lnTo>
                      <a:pt x="65" y="224"/>
                    </a:lnTo>
                    <a:lnTo>
                      <a:pt x="63" y="225"/>
                    </a:lnTo>
                    <a:lnTo>
                      <a:pt x="62" y="228"/>
                    </a:lnTo>
                    <a:lnTo>
                      <a:pt x="60" y="235"/>
                    </a:lnTo>
                    <a:lnTo>
                      <a:pt x="60" y="240"/>
                    </a:lnTo>
                    <a:lnTo>
                      <a:pt x="60" y="248"/>
                    </a:lnTo>
                    <a:lnTo>
                      <a:pt x="59" y="255"/>
                    </a:lnTo>
                    <a:lnTo>
                      <a:pt x="58" y="261"/>
                    </a:lnTo>
                    <a:lnTo>
                      <a:pt x="59" y="262"/>
                    </a:lnTo>
                    <a:lnTo>
                      <a:pt x="60" y="262"/>
                    </a:lnTo>
                    <a:lnTo>
                      <a:pt x="60" y="261"/>
                    </a:lnTo>
                    <a:lnTo>
                      <a:pt x="61" y="262"/>
                    </a:lnTo>
                    <a:lnTo>
                      <a:pt x="61" y="264"/>
                    </a:lnTo>
                    <a:lnTo>
                      <a:pt x="60" y="267"/>
                    </a:lnTo>
                    <a:lnTo>
                      <a:pt x="59" y="268"/>
                    </a:lnTo>
                    <a:lnTo>
                      <a:pt x="58" y="272"/>
                    </a:lnTo>
                    <a:lnTo>
                      <a:pt x="59" y="277"/>
                    </a:lnTo>
                    <a:lnTo>
                      <a:pt x="62" y="282"/>
                    </a:lnTo>
                    <a:lnTo>
                      <a:pt x="63" y="287"/>
                    </a:lnTo>
                    <a:lnTo>
                      <a:pt x="65" y="290"/>
                    </a:lnTo>
                    <a:lnTo>
                      <a:pt x="63" y="292"/>
                    </a:lnTo>
                    <a:lnTo>
                      <a:pt x="61" y="295"/>
                    </a:lnTo>
                    <a:lnTo>
                      <a:pt x="57" y="297"/>
                    </a:lnTo>
                    <a:lnTo>
                      <a:pt x="53" y="297"/>
                    </a:lnTo>
                    <a:lnTo>
                      <a:pt x="48" y="297"/>
                    </a:lnTo>
                    <a:lnTo>
                      <a:pt x="38" y="295"/>
                    </a:lnTo>
                    <a:lnTo>
                      <a:pt x="29" y="292"/>
                    </a:lnTo>
                    <a:lnTo>
                      <a:pt x="30" y="286"/>
                    </a:lnTo>
                    <a:lnTo>
                      <a:pt x="31" y="281"/>
                    </a:lnTo>
                    <a:lnTo>
                      <a:pt x="34" y="269"/>
                    </a:lnTo>
                    <a:lnTo>
                      <a:pt x="38" y="257"/>
                    </a:lnTo>
                    <a:lnTo>
                      <a:pt x="39" y="251"/>
                    </a:lnTo>
                    <a:lnTo>
                      <a:pt x="39" y="245"/>
                    </a:lnTo>
                    <a:lnTo>
                      <a:pt x="39" y="237"/>
                    </a:lnTo>
                    <a:lnTo>
                      <a:pt x="39" y="229"/>
                    </a:lnTo>
                    <a:lnTo>
                      <a:pt x="40" y="211"/>
                    </a:lnTo>
                    <a:lnTo>
                      <a:pt x="40" y="202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5" y="186"/>
                    </a:lnTo>
                    <a:lnTo>
                      <a:pt x="49" y="179"/>
                    </a:lnTo>
                    <a:lnTo>
                      <a:pt x="53" y="172"/>
                    </a:lnTo>
                    <a:lnTo>
                      <a:pt x="54" y="169"/>
                    </a:lnTo>
                    <a:lnTo>
                      <a:pt x="55" y="165"/>
                    </a:lnTo>
                    <a:lnTo>
                      <a:pt x="55" y="157"/>
                    </a:lnTo>
                    <a:lnTo>
                      <a:pt x="55" y="149"/>
                    </a:lnTo>
                    <a:lnTo>
                      <a:pt x="54" y="139"/>
                    </a:lnTo>
                    <a:lnTo>
                      <a:pt x="53" y="128"/>
                    </a:lnTo>
                    <a:lnTo>
                      <a:pt x="49" y="107"/>
                    </a:lnTo>
                    <a:lnTo>
                      <a:pt x="45" y="84"/>
                    </a:lnTo>
                    <a:lnTo>
                      <a:pt x="44" y="72"/>
                    </a:lnTo>
                    <a:lnTo>
                      <a:pt x="43" y="59"/>
                    </a:lnTo>
                    <a:lnTo>
                      <a:pt x="39" y="83"/>
                    </a:lnTo>
                    <a:lnTo>
                      <a:pt x="36" y="108"/>
                    </a:lnTo>
                    <a:lnTo>
                      <a:pt x="31" y="157"/>
                    </a:lnTo>
                    <a:lnTo>
                      <a:pt x="30" y="180"/>
                    </a:lnTo>
                    <a:lnTo>
                      <a:pt x="29" y="193"/>
                    </a:lnTo>
                    <a:lnTo>
                      <a:pt x="28" y="198"/>
                    </a:lnTo>
                    <a:lnTo>
                      <a:pt x="26" y="203"/>
                    </a:lnTo>
                    <a:lnTo>
                      <a:pt x="22" y="209"/>
                    </a:lnTo>
                    <a:lnTo>
                      <a:pt x="18" y="215"/>
                    </a:lnTo>
                    <a:lnTo>
                      <a:pt x="13" y="220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7" y="222"/>
                    </a:lnTo>
                    <a:lnTo>
                      <a:pt x="4" y="217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7" y="178"/>
                    </a:lnTo>
                    <a:lnTo>
                      <a:pt x="12" y="167"/>
                    </a:lnTo>
                    <a:lnTo>
                      <a:pt x="16" y="157"/>
                    </a:lnTo>
                    <a:lnTo>
                      <a:pt x="20" y="151"/>
                    </a:lnTo>
                    <a:lnTo>
                      <a:pt x="21" y="148"/>
                    </a:lnTo>
                    <a:lnTo>
                      <a:pt x="22" y="145"/>
                    </a:lnTo>
                    <a:lnTo>
                      <a:pt x="24" y="135"/>
                    </a:lnTo>
                    <a:lnTo>
                      <a:pt x="25" y="124"/>
                    </a:lnTo>
                    <a:lnTo>
                      <a:pt x="25" y="105"/>
                    </a:lnTo>
                    <a:lnTo>
                      <a:pt x="28" y="78"/>
                    </a:lnTo>
                    <a:lnTo>
                      <a:pt x="29" y="65"/>
                    </a:lnTo>
                    <a:lnTo>
                      <a:pt x="32" y="53"/>
                    </a:lnTo>
                    <a:lnTo>
                      <a:pt x="36" y="42"/>
                    </a:lnTo>
                    <a:lnTo>
                      <a:pt x="41" y="31"/>
                    </a:lnTo>
                    <a:lnTo>
                      <a:pt x="46" y="22"/>
                    </a:lnTo>
                    <a:lnTo>
                      <a:pt x="53" y="15"/>
                    </a:lnTo>
                    <a:lnTo>
                      <a:pt x="60" y="9"/>
                    </a:lnTo>
                    <a:lnTo>
                      <a:pt x="70" y="4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130" y="2"/>
                    </a:lnTo>
                    <a:lnTo>
                      <a:pt x="168" y="5"/>
                    </a:lnTo>
                    <a:lnTo>
                      <a:pt x="187" y="6"/>
                    </a:lnTo>
                    <a:lnTo>
                      <a:pt x="206" y="7"/>
                    </a:lnTo>
                    <a:lnTo>
                      <a:pt x="228" y="8"/>
                    </a:lnTo>
                    <a:lnTo>
                      <a:pt x="250" y="9"/>
                    </a:lnTo>
                    <a:lnTo>
                      <a:pt x="262" y="10"/>
                    </a:lnTo>
                    <a:lnTo>
                      <a:pt x="276" y="10"/>
                    </a:lnTo>
                    <a:lnTo>
                      <a:pt x="305" y="10"/>
                    </a:lnTo>
                    <a:lnTo>
                      <a:pt x="334" y="11"/>
                    </a:lnTo>
                    <a:lnTo>
                      <a:pt x="348" y="13"/>
                    </a:lnTo>
                    <a:lnTo>
                      <a:pt x="363" y="15"/>
                    </a:lnTo>
                    <a:lnTo>
                      <a:pt x="373" y="17"/>
                    </a:lnTo>
                    <a:lnTo>
                      <a:pt x="382" y="20"/>
                    </a:lnTo>
                    <a:lnTo>
                      <a:pt x="393" y="23"/>
                    </a:lnTo>
                    <a:lnTo>
                      <a:pt x="402" y="25"/>
                    </a:lnTo>
                    <a:lnTo>
                      <a:pt x="411" y="26"/>
                    </a:lnTo>
                    <a:lnTo>
                      <a:pt x="422" y="25"/>
                    </a:lnTo>
                    <a:lnTo>
                      <a:pt x="431" y="24"/>
                    </a:lnTo>
                    <a:lnTo>
                      <a:pt x="439" y="23"/>
                    </a:lnTo>
                    <a:lnTo>
                      <a:pt x="456" y="19"/>
                    </a:lnTo>
                    <a:lnTo>
                      <a:pt x="471" y="13"/>
                    </a:lnTo>
                    <a:lnTo>
                      <a:pt x="478" y="9"/>
                    </a:lnTo>
                    <a:lnTo>
                      <a:pt x="483" y="6"/>
                    </a:lnTo>
                    <a:lnTo>
                      <a:pt x="486" y="5"/>
                    </a:lnTo>
                    <a:lnTo>
                      <a:pt x="490" y="4"/>
                    </a:lnTo>
                    <a:lnTo>
                      <a:pt x="494" y="4"/>
                    </a:lnTo>
                    <a:lnTo>
                      <a:pt x="500" y="5"/>
                    </a:lnTo>
                    <a:lnTo>
                      <a:pt x="505" y="7"/>
                    </a:lnTo>
                    <a:lnTo>
                      <a:pt x="510" y="10"/>
                    </a:lnTo>
                    <a:lnTo>
                      <a:pt x="512" y="11"/>
                    </a:lnTo>
                    <a:lnTo>
                      <a:pt x="513" y="14"/>
                    </a:lnTo>
                    <a:lnTo>
                      <a:pt x="514" y="17"/>
                    </a:lnTo>
                    <a:lnTo>
                      <a:pt x="519" y="20"/>
                    </a:lnTo>
                    <a:lnTo>
                      <a:pt x="525" y="23"/>
                    </a:lnTo>
                    <a:lnTo>
                      <a:pt x="531" y="26"/>
                    </a:lnTo>
                    <a:lnTo>
                      <a:pt x="540" y="28"/>
                    </a:lnTo>
                    <a:lnTo>
                      <a:pt x="539" y="32"/>
                    </a:lnTo>
                    <a:lnTo>
                      <a:pt x="538" y="35"/>
                    </a:lnTo>
                    <a:lnTo>
                      <a:pt x="534" y="39"/>
                    </a:lnTo>
                    <a:lnTo>
                      <a:pt x="523" y="47"/>
                    </a:lnTo>
                    <a:lnTo>
                      <a:pt x="521" y="56"/>
                    </a:lnTo>
                    <a:lnTo>
                      <a:pt x="521" y="63"/>
                    </a:lnTo>
                    <a:lnTo>
                      <a:pt x="523" y="72"/>
                    </a:lnTo>
                    <a:lnTo>
                      <a:pt x="525" y="79"/>
                    </a:lnTo>
                    <a:lnTo>
                      <a:pt x="529" y="92"/>
                    </a:lnTo>
                    <a:lnTo>
                      <a:pt x="530" y="100"/>
                    </a:lnTo>
                    <a:lnTo>
                      <a:pt x="529" y="107"/>
                    </a:lnTo>
                    <a:lnTo>
                      <a:pt x="527" y="112"/>
                    </a:lnTo>
                    <a:lnTo>
                      <a:pt x="524" y="116"/>
                    </a:lnTo>
                    <a:lnTo>
                      <a:pt x="518" y="119"/>
                    </a:lnTo>
                    <a:lnTo>
                      <a:pt x="515" y="120"/>
                    </a:lnTo>
                    <a:lnTo>
                      <a:pt x="512" y="120"/>
                    </a:lnTo>
                    <a:lnTo>
                      <a:pt x="508" y="119"/>
                    </a:lnTo>
                    <a:lnTo>
                      <a:pt x="504" y="116"/>
                    </a:lnTo>
                    <a:lnTo>
                      <a:pt x="500" y="113"/>
                    </a:lnTo>
                    <a:lnTo>
                      <a:pt x="496" y="110"/>
                    </a:lnTo>
                    <a:lnTo>
                      <a:pt x="488" y="108"/>
                    </a:lnTo>
                    <a:lnTo>
                      <a:pt x="479" y="107"/>
                    </a:lnTo>
                    <a:lnTo>
                      <a:pt x="470" y="105"/>
                    </a:lnTo>
                    <a:lnTo>
                      <a:pt x="466" y="103"/>
                    </a:lnTo>
                    <a:lnTo>
                      <a:pt x="462" y="101"/>
                    </a:lnTo>
                    <a:lnTo>
                      <a:pt x="453" y="107"/>
                    </a:lnTo>
                    <a:lnTo>
                      <a:pt x="444" y="114"/>
                    </a:lnTo>
                    <a:lnTo>
                      <a:pt x="428" y="129"/>
                    </a:lnTo>
                    <a:lnTo>
                      <a:pt x="419" y="136"/>
                    </a:lnTo>
                    <a:lnTo>
                      <a:pt x="410" y="142"/>
                    </a:lnTo>
                    <a:lnTo>
                      <a:pt x="401" y="149"/>
                    </a:lnTo>
                    <a:lnTo>
                      <a:pt x="394" y="157"/>
                    </a:lnTo>
                    <a:lnTo>
                      <a:pt x="387" y="166"/>
                    </a:lnTo>
                    <a:lnTo>
                      <a:pt x="381" y="175"/>
                    </a:lnTo>
                    <a:lnTo>
                      <a:pt x="377" y="186"/>
                    </a:lnTo>
                    <a:lnTo>
                      <a:pt x="371" y="196"/>
                    </a:lnTo>
                    <a:lnTo>
                      <a:pt x="369" y="198"/>
                    </a:lnTo>
                    <a:lnTo>
                      <a:pt x="366" y="201"/>
                    </a:lnTo>
                    <a:lnTo>
                      <a:pt x="359" y="205"/>
                    </a:lnTo>
                    <a:lnTo>
                      <a:pt x="350" y="207"/>
                    </a:lnTo>
                    <a:lnTo>
                      <a:pt x="341" y="209"/>
                    </a:lnTo>
                    <a:lnTo>
                      <a:pt x="333" y="261"/>
                    </a:lnTo>
                    <a:lnTo>
                      <a:pt x="332" y="269"/>
                    </a:lnTo>
                    <a:lnTo>
                      <a:pt x="329" y="278"/>
                    </a:lnTo>
                    <a:lnTo>
                      <a:pt x="327" y="286"/>
                    </a:lnTo>
                    <a:lnTo>
                      <a:pt x="326" y="290"/>
                    </a:lnTo>
                    <a:lnTo>
                      <a:pt x="327" y="294"/>
                    </a:lnTo>
                    <a:lnTo>
                      <a:pt x="329" y="298"/>
                    </a:lnTo>
                    <a:lnTo>
                      <a:pt x="332" y="303"/>
                    </a:lnTo>
                    <a:lnTo>
                      <a:pt x="334" y="307"/>
                    </a:lnTo>
                    <a:lnTo>
                      <a:pt x="335" y="311"/>
                    </a:lnTo>
                    <a:lnTo>
                      <a:pt x="333" y="312"/>
                    </a:lnTo>
                    <a:lnTo>
                      <a:pt x="332" y="312"/>
                    </a:lnTo>
                    <a:lnTo>
                      <a:pt x="331" y="312"/>
                    </a:lnTo>
                    <a:lnTo>
                      <a:pt x="329" y="312"/>
                    </a:lnTo>
                    <a:lnTo>
                      <a:pt x="327" y="315"/>
                    </a:lnTo>
                    <a:lnTo>
                      <a:pt x="324" y="314"/>
                    </a:lnTo>
                    <a:lnTo>
                      <a:pt x="319" y="314"/>
                    </a:lnTo>
                    <a:lnTo>
                      <a:pt x="314" y="314"/>
                    </a:lnTo>
                    <a:lnTo>
                      <a:pt x="310" y="313"/>
                    </a:lnTo>
                    <a:lnTo>
                      <a:pt x="308" y="312"/>
                    </a:lnTo>
                    <a:lnTo>
                      <a:pt x="306" y="310"/>
                    </a:lnTo>
                    <a:lnTo>
                      <a:pt x="305" y="308"/>
                    </a:lnTo>
                    <a:lnTo>
                      <a:pt x="303" y="307"/>
                    </a:lnTo>
                    <a:lnTo>
                      <a:pt x="304" y="305"/>
                    </a:lnTo>
                    <a:lnTo>
                      <a:pt x="304" y="303"/>
                    </a:lnTo>
                    <a:lnTo>
                      <a:pt x="305" y="301"/>
                    </a:lnTo>
                    <a:lnTo>
                      <a:pt x="305" y="298"/>
                    </a:lnTo>
                    <a:close/>
                  </a:path>
                </a:pathLst>
              </a:custGeom>
              <a:solidFill>
                <a:srgbClr val="002060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8" name="Freeform 31"/>
              <p:cNvSpPr>
                <a:spLocks/>
              </p:cNvSpPr>
              <p:nvPr/>
            </p:nvSpPr>
            <p:spPr bwMode="auto">
              <a:xfrm rot="-200444">
                <a:off x="2770602" y="1914643"/>
                <a:ext cx="441236" cy="281496"/>
              </a:xfrm>
              <a:custGeom>
                <a:avLst/>
                <a:gdLst>
                  <a:gd name="T0" fmla="*/ 2147483647 w 540"/>
                  <a:gd name="T1" fmla="*/ 2147483647 h 315"/>
                  <a:gd name="T2" fmla="*/ 2147483647 w 540"/>
                  <a:gd name="T3" fmla="*/ 2147483647 h 315"/>
                  <a:gd name="T4" fmla="*/ 2147483647 w 540"/>
                  <a:gd name="T5" fmla="*/ 2147483647 h 315"/>
                  <a:gd name="T6" fmla="*/ 2147483647 w 540"/>
                  <a:gd name="T7" fmla="*/ 2147483647 h 315"/>
                  <a:gd name="T8" fmla="*/ 2147483647 w 540"/>
                  <a:gd name="T9" fmla="*/ 2147483647 h 315"/>
                  <a:gd name="T10" fmla="*/ 2147483647 w 540"/>
                  <a:gd name="T11" fmla="*/ 2147483647 h 315"/>
                  <a:gd name="T12" fmla="*/ 2147483647 w 540"/>
                  <a:gd name="T13" fmla="*/ 2147483647 h 315"/>
                  <a:gd name="T14" fmla="*/ 2147483647 w 540"/>
                  <a:gd name="T15" fmla="*/ 2147483647 h 315"/>
                  <a:gd name="T16" fmla="*/ 2147483647 w 540"/>
                  <a:gd name="T17" fmla="*/ 2147483647 h 315"/>
                  <a:gd name="T18" fmla="*/ 2147483647 w 540"/>
                  <a:gd name="T19" fmla="*/ 2147483647 h 315"/>
                  <a:gd name="T20" fmla="*/ 2147483647 w 540"/>
                  <a:gd name="T21" fmla="*/ 2147483647 h 315"/>
                  <a:gd name="T22" fmla="*/ 2147483647 w 540"/>
                  <a:gd name="T23" fmla="*/ 2147483647 h 315"/>
                  <a:gd name="T24" fmla="*/ 2147483647 w 540"/>
                  <a:gd name="T25" fmla="*/ 2147483647 h 315"/>
                  <a:gd name="T26" fmla="*/ 2147483647 w 540"/>
                  <a:gd name="T27" fmla="*/ 2147483647 h 315"/>
                  <a:gd name="T28" fmla="*/ 2147483647 w 540"/>
                  <a:gd name="T29" fmla="*/ 2147483647 h 315"/>
                  <a:gd name="T30" fmla="*/ 2147483647 w 540"/>
                  <a:gd name="T31" fmla="*/ 2147483647 h 315"/>
                  <a:gd name="T32" fmla="*/ 2147483647 w 540"/>
                  <a:gd name="T33" fmla="*/ 2147483647 h 315"/>
                  <a:gd name="T34" fmla="*/ 2147483647 w 540"/>
                  <a:gd name="T35" fmla="*/ 2147483647 h 315"/>
                  <a:gd name="T36" fmla="*/ 2147483647 w 540"/>
                  <a:gd name="T37" fmla="*/ 2147483647 h 315"/>
                  <a:gd name="T38" fmla="*/ 2147483647 w 540"/>
                  <a:gd name="T39" fmla="*/ 2147483647 h 315"/>
                  <a:gd name="T40" fmla="*/ 2147483647 w 540"/>
                  <a:gd name="T41" fmla="*/ 2147483647 h 315"/>
                  <a:gd name="T42" fmla="*/ 2147483647 w 540"/>
                  <a:gd name="T43" fmla="*/ 2147483647 h 315"/>
                  <a:gd name="T44" fmla="*/ 2147483647 w 540"/>
                  <a:gd name="T45" fmla="*/ 2147483647 h 315"/>
                  <a:gd name="T46" fmla="*/ 2147483647 w 540"/>
                  <a:gd name="T47" fmla="*/ 2147483647 h 315"/>
                  <a:gd name="T48" fmla="*/ 2147483647 w 540"/>
                  <a:gd name="T49" fmla="*/ 2147483647 h 315"/>
                  <a:gd name="T50" fmla="*/ 2147483647 w 540"/>
                  <a:gd name="T51" fmla="*/ 2147483647 h 315"/>
                  <a:gd name="T52" fmla="*/ 2147483647 w 540"/>
                  <a:gd name="T53" fmla="*/ 2147483647 h 315"/>
                  <a:gd name="T54" fmla="*/ 2147483647 w 540"/>
                  <a:gd name="T55" fmla="*/ 2147483647 h 315"/>
                  <a:gd name="T56" fmla="*/ 2147483647 w 540"/>
                  <a:gd name="T57" fmla="*/ 2147483647 h 315"/>
                  <a:gd name="T58" fmla="*/ 2147483647 w 540"/>
                  <a:gd name="T59" fmla="*/ 2147483647 h 315"/>
                  <a:gd name="T60" fmla="*/ 2147483647 w 540"/>
                  <a:gd name="T61" fmla="*/ 2147483647 h 315"/>
                  <a:gd name="T62" fmla="*/ 2147483647 w 540"/>
                  <a:gd name="T63" fmla="*/ 2147483647 h 315"/>
                  <a:gd name="T64" fmla="*/ 2147483647 w 540"/>
                  <a:gd name="T65" fmla="*/ 2147483647 h 315"/>
                  <a:gd name="T66" fmla="*/ 2147483647 w 540"/>
                  <a:gd name="T67" fmla="*/ 2147483647 h 315"/>
                  <a:gd name="T68" fmla="*/ 2147483647 w 540"/>
                  <a:gd name="T69" fmla="*/ 2147483647 h 315"/>
                  <a:gd name="T70" fmla="*/ 2147483647 w 540"/>
                  <a:gd name="T71" fmla="*/ 2147483647 h 315"/>
                  <a:gd name="T72" fmla="*/ 2147483647 w 540"/>
                  <a:gd name="T73" fmla="*/ 2147483647 h 315"/>
                  <a:gd name="T74" fmla="*/ 2147483647 w 540"/>
                  <a:gd name="T75" fmla="*/ 2147483647 h 315"/>
                  <a:gd name="T76" fmla="*/ 2147483647 w 540"/>
                  <a:gd name="T77" fmla="*/ 2147483647 h 315"/>
                  <a:gd name="T78" fmla="*/ 2147483647 w 540"/>
                  <a:gd name="T79" fmla="*/ 2147483647 h 315"/>
                  <a:gd name="T80" fmla="*/ 2147483647 w 540"/>
                  <a:gd name="T81" fmla="*/ 2147483647 h 315"/>
                  <a:gd name="T82" fmla="*/ 2147483647 w 540"/>
                  <a:gd name="T83" fmla="*/ 2147483647 h 315"/>
                  <a:gd name="T84" fmla="*/ 2147483647 w 540"/>
                  <a:gd name="T85" fmla="*/ 2147483647 h 315"/>
                  <a:gd name="T86" fmla="*/ 2147483647 w 540"/>
                  <a:gd name="T87" fmla="*/ 2147483647 h 315"/>
                  <a:gd name="T88" fmla="*/ 2147483647 w 540"/>
                  <a:gd name="T89" fmla="*/ 2147483647 h 315"/>
                  <a:gd name="T90" fmla="*/ 2147483647 w 540"/>
                  <a:gd name="T91" fmla="*/ 2147483647 h 315"/>
                  <a:gd name="T92" fmla="*/ 2147483647 w 540"/>
                  <a:gd name="T93" fmla="*/ 2147483647 h 315"/>
                  <a:gd name="T94" fmla="*/ 2147483647 w 540"/>
                  <a:gd name="T95" fmla="*/ 2147483647 h 315"/>
                  <a:gd name="T96" fmla="*/ 2147483647 w 540"/>
                  <a:gd name="T97" fmla="*/ 2147483647 h 315"/>
                  <a:gd name="T98" fmla="*/ 2147483647 w 540"/>
                  <a:gd name="T99" fmla="*/ 2147483647 h 315"/>
                  <a:gd name="T100" fmla="*/ 2147483647 w 540"/>
                  <a:gd name="T101" fmla="*/ 2147483647 h 315"/>
                  <a:gd name="T102" fmla="*/ 2147483647 w 540"/>
                  <a:gd name="T103" fmla="*/ 2147483647 h 315"/>
                  <a:gd name="T104" fmla="*/ 2147483647 w 540"/>
                  <a:gd name="T105" fmla="*/ 2147483647 h 315"/>
                  <a:gd name="T106" fmla="*/ 2147483647 w 540"/>
                  <a:gd name="T107" fmla="*/ 2147483647 h 315"/>
                  <a:gd name="T108" fmla="*/ 2147483647 w 540"/>
                  <a:gd name="T109" fmla="*/ 2147483647 h 315"/>
                  <a:gd name="T110" fmla="*/ 2147483647 w 540"/>
                  <a:gd name="T111" fmla="*/ 2147483647 h 315"/>
                  <a:gd name="T112" fmla="*/ 2147483647 w 540"/>
                  <a:gd name="T113" fmla="*/ 2147483647 h 3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0"/>
                  <a:gd name="T172" fmla="*/ 0 h 315"/>
                  <a:gd name="T173" fmla="*/ 540 w 540"/>
                  <a:gd name="T174" fmla="*/ 315 h 3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0" h="315">
                    <a:moveTo>
                      <a:pt x="305" y="298"/>
                    </a:moveTo>
                    <a:lnTo>
                      <a:pt x="305" y="298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5" y="296"/>
                    </a:lnTo>
                    <a:lnTo>
                      <a:pt x="304" y="294"/>
                    </a:lnTo>
                    <a:lnTo>
                      <a:pt x="306" y="292"/>
                    </a:lnTo>
                    <a:lnTo>
                      <a:pt x="307" y="287"/>
                    </a:lnTo>
                    <a:lnTo>
                      <a:pt x="308" y="283"/>
                    </a:lnTo>
                    <a:lnTo>
                      <a:pt x="310" y="276"/>
                    </a:lnTo>
                    <a:lnTo>
                      <a:pt x="311" y="273"/>
                    </a:lnTo>
                    <a:lnTo>
                      <a:pt x="311" y="269"/>
                    </a:lnTo>
                    <a:lnTo>
                      <a:pt x="311" y="265"/>
                    </a:lnTo>
                    <a:lnTo>
                      <a:pt x="310" y="261"/>
                    </a:lnTo>
                    <a:lnTo>
                      <a:pt x="308" y="231"/>
                    </a:lnTo>
                    <a:lnTo>
                      <a:pt x="307" y="216"/>
                    </a:lnTo>
                    <a:lnTo>
                      <a:pt x="307" y="200"/>
                    </a:lnTo>
                    <a:lnTo>
                      <a:pt x="291" y="239"/>
                    </a:lnTo>
                    <a:lnTo>
                      <a:pt x="283" y="258"/>
                    </a:lnTo>
                    <a:lnTo>
                      <a:pt x="274" y="277"/>
                    </a:lnTo>
                    <a:lnTo>
                      <a:pt x="273" y="285"/>
                    </a:lnTo>
                    <a:lnTo>
                      <a:pt x="273" y="289"/>
                    </a:lnTo>
                    <a:lnTo>
                      <a:pt x="271" y="293"/>
                    </a:lnTo>
                    <a:lnTo>
                      <a:pt x="272" y="297"/>
                    </a:lnTo>
                    <a:lnTo>
                      <a:pt x="274" y="302"/>
                    </a:lnTo>
                    <a:lnTo>
                      <a:pt x="276" y="306"/>
                    </a:lnTo>
                    <a:lnTo>
                      <a:pt x="276" y="310"/>
                    </a:lnTo>
                    <a:lnTo>
                      <a:pt x="261" y="309"/>
                    </a:lnTo>
                    <a:lnTo>
                      <a:pt x="254" y="308"/>
                    </a:lnTo>
                    <a:lnTo>
                      <a:pt x="251" y="307"/>
                    </a:lnTo>
                    <a:lnTo>
                      <a:pt x="249" y="305"/>
                    </a:lnTo>
                    <a:lnTo>
                      <a:pt x="247" y="296"/>
                    </a:lnTo>
                    <a:lnTo>
                      <a:pt x="246" y="292"/>
                    </a:lnTo>
                    <a:lnTo>
                      <a:pt x="244" y="289"/>
                    </a:lnTo>
                    <a:lnTo>
                      <a:pt x="246" y="285"/>
                    </a:lnTo>
                    <a:lnTo>
                      <a:pt x="249" y="281"/>
                    </a:lnTo>
                    <a:lnTo>
                      <a:pt x="254" y="273"/>
                    </a:lnTo>
                    <a:lnTo>
                      <a:pt x="256" y="268"/>
                    </a:lnTo>
                    <a:lnTo>
                      <a:pt x="258" y="264"/>
                    </a:lnTo>
                    <a:lnTo>
                      <a:pt x="259" y="259"/>
                    </a:lnTo>
                    <a:lnTo>
                      <a:pt x="259" y="255"/>
                    </a:lnTo>
                    <a:lnTo>
                      <a:pt x="262" y="250"/>
                    </a:lnTo>
                    <a:lnTo>
                      <a:pt x="264" y="243"/>
                    </a:lnTo>
                    <a:lnTo>
                      <a:pt x="266" y="236"/>
                    </a:lnTo>
                    <a:lnTo>
                      <a:pt x="270" y="230"/>
                    </a:lnTo>
                    <a:lnTo>
                      <a:pt x="268" y="224"/>
                    </a:lnTo>
                    <a:lnTo>
                      <a:pt x="270" y="219"/>
                    </a:lnTo>
                    <a:lnTo>
                      <a:pt x="271" y="214"/>
                    </a:lnTo>
                    <a:lnTo>
                      <a:pt x="273" y="208"/>
                    </a:lnTo>
                    <a:lnTo>
                      <a:pt x="278" y="198"/>
                    </a:lnTo>
                    <a:lnTo>
                      <a:pt x="279" y="192"/>
                    </a:lnTo>
                    <a:lnTo>
                      <a:pt x="280" y="185"/>
                    </a:lnTo>
                    <a:lnTo>
                      <a:pt x="247" y="186"/>
                    </a:lnTo>
                    <a:lnTo>
                      <a:pt x="228" y="185"/>
                    </a:lnTo>
                    <a:lnTo>
                      <a:pt x="210" y="182"/>
                    </a:lnTo>
                    <a:lnTo>
                      <a:pt x="202" y="180"/>
                    </a:lnTo>
                    <a:lnTo>
                      <a:pt x="193" y="177"/>
                    </a:lnTo>
                    <a:lnTo>
                      <a:pt x="184" y="174"/>
                    </a:lnTo>
                    <a:lnTo>
                      <a:pt x="179" y="174"/>
                    </a:lnTo>
                    <a:lnTo>
                      <a:pt x="175" y="174"/>
                    </a:lnTo>
                    <a:lnTo>
                      <a:pt x="172" y="175"/>
                    </a:lnTo>
                    <a:lnTo>
                      <a:pt x="169" y="178"/>
                    </a:lnTo>
                    <a:lnTo>
                      <a:pt x="164" y="185"/>
                    </a:lnTo>
                    <a:lnTo>
                      <a:pt x="159" y="192"/>
                    </a:lnTo>
                    <a:lnTo>
                      <a:pt x="156" y="194"/>
                    </a:lnTo>
                    <a:lnTo>
                      <a:pt x="151" y="195"/>
                    </a:lnTo>
                    <a:lnTo>
                      <a:pt x="151" y="199"/>
                    </a:lnTo>
                    <a:lnTo>
                      <a:pt x="151" y="203"/>
                    </a:lnTo>
                    <a:lnTo>
                      <a:pt x="151" y="207"/>
                    </a:lnTo>
                    <a:lnTo>
                      <a:pt x="150" y="208"/>
                    </a:lnTo>
                    <a:lnTo>
                      <a:pt x="149" y="209"/>
                    </a:lnTo>
                    <a:lnTo>
                      <a:pt x="146" y="209"/>
                    </a:lnTo>
                    <a:lnTo>
                      <a:pt x="143" y="208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8" y="204"/>
                    </a:lnTo>
                    <a:lnTo>
                      <a:pt x="138" y="207"/>
                    </a:lnTo>
                    <a:lnTo>
                      <a:pt x="137" y="209"/>
                    </a:lnTo>
                    <a:lnTo>
                      <a:pt x="135" y="210"/>
                    </a:lnTo>
                    <a:lnTo>
                      <a:pt x="131" y="209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1" y="209"/>
                    </a:lnTo>
                    <a:lnTo>
                      <a:pt x="122" y="218"/>
                    </a:lnTo>
                    <a:lnTo>
                      <a:pt x="125" y="226"/>
                    </a:lnTo>
                    <a:lnTo>
                      <a:pt x="131" y="240"/>
                    </a:lnTo>
                    <a:lnTo>
                      <a:pt x="132" y="240"/>
                    </a:lnTo>
                    <a:lnTo>
                      <a:pt x="133" y="240"/>
                    </a:lnTo>
                    <a:lnTo>
                      <a:pt x="134" y="245"/>
                    </a:lnTo>
                    <a:lnTo>
                      <a:pt x="135" y="249"/>
                    </a:lnTo>
                    <a:lnTo>
                      <a:pt x="140" y="257"/>
                    </a:lnTo>
                    <a:lnTo>
                      <a:pt x="145" y="265"/>
                    </a:lnTo>
                    <a:lnTo>
                      <a:pt x="147" y="269"/>
                    </a:lnTo>
                    <a:lnTo>
                      <a:pt x="148" y="275"/>
                    </a:lnTo>
                    <a:lnTo>
                      <a:pt x="156" y="283"/>
                    </a:lnTo>
                    <a:lnTo>
                      <a:pt x="159" y="287"/>
                    </a:lnTo>
                    <a:lnTo>
                      <a:pt x="162" y="291"/>
                    </a:lnTo>
                    <a:lnTo>
                      <a:pt x="161" y="291"/>
                    </a:lnTo>
                    <a:lnTo>
                      <a:pt x="160" y="291"/>
                    </a:lnTo>
                    <a:lnTo>
                      <a:pt x="161" y="295"/>
                    </a:lnTo>
                    <a:lnTo>
                      <a:pt x="156" y="295"/>
                    </a:lnTo>
                    <a:lnTo>
                      <a:pt x="151" y="295"/>
                    </a:lnTo>
                    <a:lnTo>
                      <a:pt x="144" y="293"/>
                    </a:lnTo>
                    <a:lnTo>
                      <a:pt x="139" y="289"/>
                    </a:lnTo>
                    <a:lnTo>
                      <a:pt x="134" y="283"/>
                    </a:lnTo>
                    <a:lnTo>
                      <a:pt x="131" y="277"/>
                    </a:lnTo>
                    <a:lnTo>
                      <a:pt x="128" y="270"/>
                    </a:lnTo>
                    <a:lnTo>
                      <a:pt x="120" y="257"/>
                    </a:lnTo>
                    <a:lnTo>
                      <a:pt x="119" y="258"/>
                    </a:lnTo>
                    <a:lnTo>
                      <a:pt x="118" y="257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03" y="237"/>
                    </a:lnTo>
                    <a:lnTo>
                      <a:pt x="89" y="216"/>
                    </a:lnTo>
                    <a:lnTo>
                      <a:pt x="88" y="210"/>
                    </a:lnTo>
                    <a:lnTo>
                      <a:pt x="89" y="204"/>
                    </a:lnTo>
                    <a:lnTo>
                      <a:pt x="90" y="198"/>
                    </a:lnTo>
                    <a:lnTo>
                      <a:pt x="91" y="191"/>
                    </a:lnTo>
                    <a:lnTo>
                      <a:pt x="85" y="196"/>
                    </a:lnTo>
                    <a:lnTo>
                      <a:pt x="78" y="203"/>
                    </a:lnTo>
                    <a:lnTo>
                      <a:pt x="65" y="217"/>
                    </a:lnTo>
                    <a:lnTo>
                      <a:pt x="63" y="219"/>
                    </a:lnTo>
                    <a:lnTo>
                      <a:pt x="65" y="221"/>
                    </a:lnTo>
                    <a:lnTo>
                      <a:pt x="66" y="222"/>
                    </a:lnTo>
                    <a:lnTo>
                      <a:pt x="66" y="224"/>
                    </a:lnTo>
                    <a:lnTo>
                      <a:pt x="65" y="224"/>
                    </a:lnTo>
                    <a:lnTo>
                      <a:pt x="63" y="225"/>
                    </a:lnTo>
                    <a:lnTo>
                      <a:pt x="62" y="228"/>
                    </a:lnTo>
                    <a:lnTo>
                      <a:pt x="60" y="235"/>
                    </a:lnTo>
                    <a:lnTo>
                      <a:pt x="60" y="240"/>
                    </a:lnTo>
                    <a:lnTo>
                      <a:pt x="60" y="248"/>
                    </a:lnTo>
                    <a:lnTo>
                      <a:pt x="59" y="255"/>
                    </a:lnTo>
                    <a:lnTo>
                      <a:pt x="58" y="261"/>
                    </a:lnTo>
                    <a:lnTo>
                      <a:pt x="59" y="262"/>
                    </a:lnTo>
                    <a:lnTo>
                      <a:pt x="60" y="262"/>
                    </a:lnTo>
                    <a:lnTo>
                      <a:pt x="60" y="261"/>
                    </a:lnTo>
                    <a:lnTo>
                      <a:pt x="61" y="262"/>
                    </a:lnTo>
                    <a:lnTo>
                      <a:pt x="61" y="264"/>
                    </a:lnTo>
                    <a:lnTo>
                      <a:pt x="60" y="267"/>
                    </a:lnTo>
                    <a:lnTo>
                      <a:pt x="59" y="268"/>
                    </a:lnTo>
                    <a:lnTo>
                      <a:pt x="58" y="272"/>
                    </a:lnTo>
                    <a:lnTo>
                      <a:pt x="59" y="277"/>
                    </a:lnTo>
                    <a:lnTo>
                      <a:pt x="62" y="282"/>
                    </a:lnTo>
                    <a:lnTo>
                      <a:pt x="63" y="287"/>
                    </a:lnTo>
                    <a:lnTo>
                      <a:pt x="65" y="290"/>
                    </a:lnTo>
                    <a:lnTo>
                      <a:pt x="63" y="292"/>
                    </a:lnTo>
                    <a:lnTo>
                      <a:pt x="61" y="295"/>
                    </a:lnTo>
                    <a:lnTo>
                      <a:pt x="57" y="297"/>
                    </a:lnTo>
                    <a:lnTo>
                      <a:pt x="53" y="297"/>
                    </a:lnTo>
                    <a:lnTo>
                      <a:pt x="48" y="297"/>
                    </a:lnTo>
                    <a:lnTo>
                      <a:pt x="38" y="295"/>
                    </a:lnTo>
                    <a:lnTo>
                      <a:pt x="29" y="292"/>
                    </a:lnTo>
                    <a:lnTo>
                      <a:pt x="30" y="286"/>
                    </a:lnTo>
                    <a:lnTo>
                      <a:pt x="31" y="281"/>
                    </a:lnTo>
                    <a:lnTo>
                      <a:pt x="34" y="269"/>
                    </a:lnTo>
                    <a:lnTo>
                      <a:pt x="38" y="257"/>
                    </a:lnTo>
                    <a:lnTo>
                      <a:pt x="39" y="251"/>
                    </a:lnTo>
                    <a:lnTo>
                      <a:pt x="39" y="245"/>
                    </a:lnTo>
                    <a:lnTo>
                      <a:pt x="39" y="237"/>
                    </a:lnTo>
                    <a:lnTo>
                      <a:pt x="39" y="229"/>
                    </a:lnTo>
                    <a:lnTo>
                      <a:pt x="40" y="211"/>
                    </a:lnTo>
                    <a:lnTo>
                      <a:pt x="40" y="202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5" y="186"/>
                    </a:lnTo>
                    <a:lnTo>
                      <a:pt x="49" y="179"/>
                    </a:lnTo>
                    <a:lnTo>
                      <a:pt x="53" y="172"/>
                    </a:lnTo>
                    <a:lnTo>
                      <a:pt x="54" y="169"/>
                    </a:lnTo>
                    <a:lnTo>
                      <a:pt x="55" y="165"/>
                    </a:lnTo>
                    <a:lnTo>
                      <a:pt x="55" y="157"/>
                    </a:lnTo>
                    <a:lnTo>
                      <a:pt x="55" y="149"/>
                    </a:lnTo>
                    <a:lnTo>
                      <a:pt x="54" y="139"/>
                    </a:lnTo>
                    <a:lnTo>
                      <a:pt x="53" y="128"/>
                    </a:lnTo>
                    <a:lnTo>
                      <a:pt x="49" y="107"/>
                    </a:lnTo>
                    <a:lnTo>
                      <a:pt x="45" y="84"/>
                    </a:lnTo>
                    <a:lnTo>
                      <a:pt x="44" y="72"/>
                    </a:lnTo>
                    <a:lnTo>
                      <a:pt x="43" y="59"/>
                    </a:lnTo>
                    <a:lnTo>
                      <a:pt x="39" y="83"/>
                    </a:lnTo>
                    <a:lnTo>
                      <a:pt x="36" y="108"/>
                    </a:lnTo>
                    <a:lnTo>
                      <a:pt x="31" y="157"/>
                    </a:lnTo>
                    <a:lnTo>
                      <a:pt x="30" y="180"/>
                    </a:lnTo>
                    <a:lnTo>
                      <a:pt x="29" y="193"/>
                    </a:lnTo>
                    <a:lnTo>
                      <a:pt x="28" y="198"/>
                    </a:lnTo>
                    <a:lnTo>
                      <a:pt x="26" y="203"/>
                    </a:lnTo>
                    <a:lnTo>
                      <a:pt x="22" y="209"/>
                    </a:lnTo>
                    <a:lnTo>
                      <a:pt x="18" y="215"/>
                    </a:lnTo>
                    <a:lnTo>
                      <a:pt x="13" y="220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7" y="222"/>
                    </a:lnTo>
                    <a:lnTo>
                      <a:pt x="4" y="217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7" y="178"/>
                    </a:lnTo>
                    <a:lnTo>
                      <a:pt x="12" y="167"/>
                    </a:lnTo>
                    <a:lnTo>
                      <a:pt x="16" y="157"/>
                    </a:lnTo>
                    <a:lnTo>
                      <a:pt x="20" y="151"/>
                    </a:lnTo>
                    <a:lnTo>
                      <a:pt x="21" y="148"/>
                    </a:lnTo>
                    <a:lnTo>
                      <a:pt x="22" y="145"/>
                    </a:lnTo>
                    <a:lnTo>
                      <a:pt x="24" y="135"/>
                    </a:lnTo>
                    <a:lnTo>
                      <a:pt x="25" y="124"/>
                    </a:lnTo>
                    <a:lnTo>
                      <a:pt x="25" y="105"/>
                    </a:lnTo>
                    <a:lnTo>
                      <a:pt x="28" y="78"/>
                    </a:lnTo>
                    <a:lnTo>
                      <a:pt x="29" y="65"/>
                    </a:lnTo>
                    <a:lnTo>
                      <a:pt x="32" y="53"/>
                    </a:lnTo>
                    <a:lnTo>
                      <a:pt x="36" y="42"/>
                    </a:lnTo>
                    <a:lnTo>
                      <a:pt x="41" y="31"/>
                    </a:lnTo>
                    <a:lnTo>
                      <a:pt x="46" y="22"/>
                    </a:lnTo>
                    <a:lnTo>
                      <a:pt x="53" y="15"/>
                    </a:lnTo>
                    <a:lnTo>
                      <a:pt x="60" y="9"/>
                    </a:lnTo>
                    <a:lnTo>
                      <a:pt x="70" y="4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130" y="2"/>
                    </a:lnTo>
                    <a:lnTo>
                      <a:pt x="168" y="5"/>
                    </a:lnTo>
                    <a:lnTo>
                      <a:pt x="187" y="6"/>
                    </a:lnTo>
                    <a:lnTo>
                      <a:pt x="206" y="7"/>
                    </a:lnTo>
                    <a:lnTo>
                      <a:pt x="228" y="8"/>
                    </a:lnTo>
                    <a:lnTo>
                      <a:pt x="250" y="9"/>
                    </a:lnTo>
                    <a:lnTo>
                      <a:pt x="262" y="10"/>
                    </a:lnTo>
                    <a:lnTo>
                      <a:pt x="276" y="10"/>
                    </a:lnTo>
                    <a:lnTo>
                      <a:pt x="305" y="10"/>
                    </a:lnTo>
                    <a:lnTo>
                      <a:pt x="334" y="11"/>
                    </a:lnTo>
                    <a:lnTo>
                      <a:pt x="348" y="13"/>
                    </a:lnTo>
                    <a:lnTo>
                      <a:pt x="363" y="15"/>
                    </a:lnTo>
                    <a:lnTo>
                      <a:pt x="373" y="17"/>
                    </a:lnTo>
                    <a:lnTo>
                      <a:pt x="382" y="20"/>
                    </a:lnTo>
                    <a:lnTo>
                      <a:pt x="393" y="23"/>
                    </a:lnTo>
                    <a:lnTo>
                      <a:pt x="402" y="25"/>
                    </a:lnTo>
                    <a:lnTo>
                      <a:pt x="411" y="26"/>
                    </a:lnTo>
                    <a:lnTo>
                      <a:pt x="422" y="25"/>
                    </a:lnTo>
                    <a:lnTo>
                      <a:pt x="431" y="24"/>
                    </a:lnTo>
                    <a:lnTo>
                      <a:pt x="439" y="23"/>
                    </a:lnTo>
                    <a:lnTo>
                      <a:pt x="456" y="19"/>
                    </a:lnTo>
                    <a:lnTo>
                      <a:pt x="471" y="13"/>
                    </a:lnTo>
                    <a:lnTo>
                      <a:pt x="478" y="9"/>
                    </a:lnTo>
                    <a:lnTo>
                      <a:pt x="483" y="6"/>
                    </a:lnTo>
                    <a:lnTo>
                      <a:pt x="486" y="5"/>
                    </a:lnTo>
                    <a:lnTo>
                      <a:pt x="490" y="4"/>
                    </a:lnTo>
                    <a:lnTo>
                      <a:pt x="494" y="4"/>
                    </a:lnTo>
                    <a:lnTo>
                      <a:pt x="500" y="5"/>
                    </a:lnTo>
                    <a:lnTo>
                      <a:pt x="505" y="7"/>
                    </a:lnTo>
                    <a:lnTo>
                      <a:pt x="510" y="10"/>
                    </a:lnTo>
                    <a:lnTo>
                      <a:pt x="512" y="11"/>
                    </a:lnTo>
                    <a:lnTo>
                      <a:pt x="513" y="14"/>
                    </a:lnTo>
                    <a:lnTo>
                      <a:pt x="514" y="17"/>
                    </a:lnTo>
                    <a:lnTo>
                      <a:pt x="519" y="20"/>
                    </a:lnTo>
                    <a:lnTo>
                      <a:pt x="525" y="23"/>
                    </a:lnTo>
                    <a:lnTo>
                      <a:pt x="531" y="26"/>
                    </a:lnTo>
                    <a:lnTo>
                      <a:pt x="540" y="28"/>
                    </a:lnTo>
                    <a:lnTo>
                      <a:pt x="539" y="32"/>
                    </a:lnTo>
                    <a:lnTo>
                      <a:pt x="538" y="35"/>
                    </a:lnTo>
                    <a:lnTo>
                      <a:pt x="534" y="39"/>
                    </a:lnTo>
                    <a:lnTo>
                      <a:pt x="523" y="47"/>
                    </a:lnTo>
                    <a:lnTo>
                      <a:pt x="521" y="56"/>
                    </a:lnTo>
                    <a:lnTo>
                      <a:pt x="521" y="63"/>
                    </a:lnTo>
                    <a:lnTo>
                      <a:pt x="523" y="72"/>
                    </a:lnTo>
                    <a:lnTo>
                      <a:pt x="525" y="79"/>
                    </a:lnTo>
                    <a:lnTo>
                      <a:pt x="529" y="92"/>
                    </a:lnTo>
                    <a:lnTo>
                      <a:pt x="530" y="100"/>
                    </a:lnTo>
                    <a:lnTo>
                      <a:pt x="529" y="107"/>
                    </a:lnTo>
                    <a:lnTo>
                      <a:pt x="527" y="112"/>
                    </a:lnTo>
                    <a:lnTo>
                      <a:pt x="524" y="116"/>
                    </a:lnTo>
                    <a:lnTo>
                      <a:pt x="518" y="119"/>
                    </a:lnTo>
                    <a:lnTo>
                      <a:pt x="515" y="120"/>
                    </a:lnTo>
                    <a:lnTo>
                      <a:pt x="512" y="120"/>
                    </a:lnTo>
                    <a:lnTo>
                      <a:pt x="508" y="119"/>
                    </a:lnTo>
                    <a:lnTo>
                      <a:pt x="504" y="116"/>
                    </a:lnTo>
                    <a:lnTo>
                      <a:pt x="500" y="113"/>
                    </a:lnTo>
                    <a:lnTo>
                      <a:pt x="496" y="110"/>
                    </a:lnTo>
                    <a:lnTo>
                      <a:pt x="488" y="108"/>
                    </a:lnTo>
                    <a:lnTo>
                      <a:pt x="479" y="107"/>
                    </a:lnTo>
                    <a:lnTo>
                      <a:pt x="470" y="105"/>
                    </a:lnTo>
                    <a:lnTo>
                      <a:pt x="466" y="103"/>
                    </a:lnTo>
                    <a:lnTo>
                      <a:pt x="462" y="101"/>
                    </a:lnTo>
                    <a:lnTo>
                      <a:pt x="453" y="107"/>
                    </a:lnTo>
                    <a:lnTo>
                      <a:pt x="444" y="114"/>
                    </a:lnTo>
                    <a:lnTo>
                      <a:pt x="428" y="129"/>
                    </a:lnTo>
                    <a:lnTo>
                      <a:pt x="419" y="136"/>
                    </a:lnTo>
                    <a:lnTo>
                      <a:pt x="410" y="142"/>
                    </a:lnTo>
                    <a:lnTo>
                      <a:pt x="401" y="149"/>
                    </a:lnTo>
                    <a:lnTo>
                      <a:pt x="394" y="157"/>
                    </a:lnTo>
                    <a:lnTo>
                      <a:pt x="387" y="166"/>
                    </a:lnTo>
                    <a:lnTo>
                      <a:pt x="381" y="175"/>
                    </a:lnTo>
                    <a:lnTo>
                      <a:pt x="377" y="186"/>
                    </a:lnTo>
                    <a:lnTo>
                      <a:pt x="371" y="196"/>
                    </a:lnTo>
                    <a:lnTo>
                      <a:pt x="369" y="198"/>
                    </a:lnTo>
                    <a:lnTo>
                      <a:pt x="366" y="201"/>
                    </a:lnTo>
                    <a:lnTo>
                      <a:pt x="359" y="205"/>
                    </a:lnTo>
                    <a:lnTo>
                      <a:pt x="350" y="207"/>
                    </a:lnTo>
                    <a:lnTo>
                      <a:pt x="341" y="209"/>
                    </a:lnTo>
                    <a:lnTo>
                      <a:pt x="333" y="261"/>
                    </a:lnTo>
                    <a:lnTo>
                      <a:pt x="332" y="269"/>
                    </a:lnTo>
                    <a:lnTo>
                      <a:pt x="329" y="278"/>
                    </a:lnTo>
                    <a:lnTo>
                      <a:pt x="327" y="286"/>
                    </a:lnTo>
                    <a:lnTo>
                      <a:pt x="326" y="290"/>
                    </a:lnTo>
                    <a:lnTo>
                      <a:pt x="327" y="294"/>
                    </a:lnTo>
                    <a:lnTo>
                      <a:pt x="329" y="298"/>
                    </a:lnTo>
                    <a:lnTo>
                      <a:pt x="332" y="303"/>
                    </a:lnTo>
                    <a:lnTo>
                      <a:pt x="334" y="307"/>
                    </a:lnTo>
                    <a:lnTo>
                      <a:pt x="335" y="311"/>
                    </a:lnTo>
                    <a:lnTo>
                      <a:pt x="333" y="312"/>
                    </a:lnTo>
                    <a:lnTo>
                      <a:pt x="332" y="312"/>
                    </a:lnTo>
                    <a:lnTo>
                      <a:pt x="331" y="312"/>
                    </a:lnTo>
                    <a:lnTo>
                      <a:pt x="329" y="312"/>
                    </a:lnTo>
                    <a:lnTo>
                      <a:pt x="327" y="315"/>
                    </a:lnTo>
                    <a:lnTo>
                      <a:pt x="324" y="314"/>
                    </a:lnTo>
                    <a:lnTo>
                      <a:pt x="319" y="314"/>
                    </a:lnTo>
                    <a:lnTo>
                      <a:pt x="314" y="314"/>
                    </a:lnTo>
                    <a:lnTo>
                      <a:pt x="310" y="313"/>
                    </a:lnTo>
                    <a:lnTo>
                      <a:pt x="308" y="312"/>
                    </a:lnTo>
                    <a:lnTo>
                      <a:pt x="306" y="310"/>
                    </a:lnTo>
                    <a:lnTo>
                      <a:pt x="305" y="308"/>
                    </a:lnTo>
                    <a:lnTo>
                      <a:pt x="303" y="307"/>
                    </a:lnTo>
                    <a:lnTo>
                      <a:pt x="304" y="305"/>
                    </a:lnTo>
                    <a:lnTo>
                      <a:pt x="304" y="303"/>
                    </a:lnTo>
                    <a:lnTo>
                      <a:pt x="305" y="301"/>
                    </a:lnTo>
                    <a:lnTo>
                      <a:pt x="305" y="298"/>
                    </a:lnTo>
                    <a:close/>
                  </a:path>
                </a:pathLst>
              </a:custGeom>
              <a:solidFill>
                <a:srgbClr val="002060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9" name="Freeform 31"/>
              <p:cNvSpPr>
                <a:spLocks/>
              </p:cNvSpPr>
              <p:nvPr/>
            </p:nvSpPr>
            <p:spPr bwMode="auto">
              <a:xfrm rot="-200444">
                <a:off x="3249495" y="2979667"/>
                <a:ext cx="273636" cy="174572"/>
              </a:xfrm>
              <a:custGeom>
                <a:avLst/>
                <a:gdLst>
                  <a:gd name="T0" fmla="*/ 2147483647 w 540"/>
                  <a:gd name="T1" fmla="*/ 2147483647 h 315"/>
                  <a:gd name="T2" fmla="*/ 2147483647 w 540"/>
                  <a:gd name="T3" fmla="*/ 2147483647 h 315"/>
                  <a:gd name="T4" fmla="*/ 2147483647 w 540"/>
                  <a:gd name="T5" fmla="*/ 2147483647 h 315"/>
                  <a:gd name="T6" fmla="*/ 2147483647 w 540"/>
                  <a:gd name="T7" fmla="*/ 2147483647 h 315"/>
                  <a:gd name="T8" fmla="*/ 2147483647 w 540"/>
                  <a:gd name="T9" fmla="*/ 2147483647 h 315"/>
                  <a:gd name="T10" fmla="*/ 2147483647 w 540"/>
                  <a:gd name="T11" fmla="*/ 2147483647 h 315"/>
                  <a:gd name="T12" fmla="*/ 2147483647 w 540"/>
                  <a:gd name="T13" fmla="*/ 2147483647 h 315"/>
                  <a:gd name="T14" fmla="*/ 2147483647 w 540"/>
                  <a:gd name="T15" fmla="*/ 2147483647 h 315"/>
                  <a:gd name="T16" fmla="*/ 2147483647 w 540"/>
                  <a:gd name="T17" fmla="*/ 2147483647 h 315"/>
                  <a:gd name="T18" fmla="*/ 2147483647 w 540"/>
                  <a:gd name="T19" fmla="*/ 2147483647 h 315"/>
                  <a:gd name="T20" fmla="*/ 2147483647 w 540"/>
                  <a:gd name="T21" fmla="*/ 2147483647 h 315"/>
                  <a:gd name="T22" fmla="*/ 2147483647 w 540"/>
                  <a:gd name="T23" fmla="*/ 2147483647 h 315"/>
                  <a:gd name="T24" fmla="*/ 2147483647 w 540"/>
                  <a:gd name="T25" fmla="*/ 2147483647 h 315"/>
                  <a:gd name="T26" fmla="*/ 2147483647 w 540"/>
                  <a:gd name="T27" fmla="*/ 2147483647 h 315"/>
                  <a:gd name="T28" fmla="*/ 2147483647 w 540"/>
                  <a:gd name="T29" fmla="*/ 2147483647 h 315"/>
                  <a:gd name="T30" fmla="*/ 2147483647 w 540"/>
                  <a:gd name="T31" fmla="*/ 2147483647 h 315"/>
                  <a:gd name="T32" fmla="*/ 2147483647 w 540"/>
                  <a:gd name="T33" fmla="*/ 2147483647 h 315"/>
                  <a:gd name="T34" fmla="*/ 2147483647 w 540"/>
                  <a:gd name="T35" fmla="*/ 2147483647 h 315"/>
                  <a:gd name="T36" fmla="*/ 2147483647 w 540"/>
                  <a:gd name="T37" fmla="*/ 2147483647 h 315"/>
                  <a:gd name="T38" fmla="*/ 2147483647 w 540"/>
                  <a:gd name="T39" fmla="*/ 2147483647 h 315"/>
                  <a:gd name="T40" fmla="*/ 2147483647 w 540"/>
                  <a:gd name="T41" fmla="*/ 2147483647 h 315"/>
                  <a:gd name="T42" fmla="*/ 2147483647 w 540"/>
                  <a:gd name="T43" fmla="*/ 2147483647 h 315"/>
                  <a:gd name="T44" fmla="*/ 2147483647 w 540"/>
                  <a:gd name="T45" fmla="*/ 2147483647 h 315"/>
                  <a:gd name="T46" fmla="*/ 2147483647 w 540"/>
                  <a:gd name="T47" fmla="*/ 2147483647 h 315"/>
                  <a:gd name="T48" fmla="*/ 2147483647 w 540"/>
                  <a:gd name="T49" fmla="*/ 2147483647 h 315"/>
                  <a:gd name="T50" fmla="*/ 2147483647 w 540"/>
                  <a:gd name="T51" fmla="*/ 2147483647 h 315"/>
                  <a:gd name="T52" fmla="*/ 2147483647 w 540"/>
                  <a:gd name="T53" fmla="*/ 2147483647 h 315"/>
                  <a:gd name="T54" fmla="*/ 2147483647 w 540"/>
                  <a:gd name="T55" fmla="*/ 2147483647 h 315"/>
                  <a:gd name="T56" fmla="*/ 2147483647 w 540"/>
                  <a:gd name="T57" fmla="*/ 2147483647 h 315"/>
                  <a:gd name="T58" fmla="*/ 2147483647 w 540"/>
                  <a:gd name="T59" fmla="*/ 2147483647 h 315"/>
                  <a:gd name="T60" fmla="*/ 2147483647 w 540"/>
                  <a:gd name="T61" fmla="*/ 2147483647 h 315"/>
                  <a:gd name="T62" fmla="*/ 2147483647 w 540"/>
                  <a:gd name="T63" fmla="*/ 2147483647 h 315"/>
                  <a:gd name="T64" fmla="*/ 2147483647 w 540"/>
                  <a:gd name="T65" fmla="*/ 2147483647 h 315"/>
                  <a:gd name="T66" fmla="*/ 2147483647 w 540"/>
                  <a:gd name="T67" fmla="*/ 2147483647 h 315"/>
                  <a:gd name="T68" fmla="*/ 2147483647 w 540"/>
                  <a:gd name="T69" fmla="*/ 2147483647 h 315"/>
                  <a:gd name="T70" fmla="*/ 2147483647 w 540"/>
                  <a:gd name="T71" fmla="*/ 2147483647 h 315"/>
                  <a:gd name="T72" fmla="*/ 2147483647 w 540"/>
                  <a:gd name="T73" fmla="*/ 2147483647 h 315"/>
                  <a:gd name="T74" fmla="*/ 2147483647 w 540"/>
                  <a:gd name="T75" fmla="*/ 2147483647 h 315"/>
                  <a:gd name="T76" fmla="*/ 2147483647 w 540"/>
                  <a:gd name="T77" fmla="*/ 2147483647 h 315"/>
                  <a:gd name="T78" fmla="*/ 2147483647 w 540"/>
                  <a:gd name="T79" fmla="*/ 2147483647 h 315"/>
                  <a:gd name="T80" fmla="*/ 2147483647 w 540"/>
                  <a:gd name="T81" fmla="*/ 2147483647 h 315"/>
                  <a:gd name="T82" fmla="*/ 2147483647 w 540"/>
                  <a:gd name="T83" fmla="*/ 2147483647 h 315"/>
                  <a:gd name="T84" fmla="*/ 2147483647 w 540"/>
                  <a:gd name="T85" fmla="*/ 2147483647 h 315"/>
                  <a:gd name="T86" fmla="*/ 2147483647 w 540"/>
                  <a:gd name="T87" fmla="*/ 2147483647 h 315"/>
                  <a:gd name="T88" fmla="*/ 2147483647 w 540"/>
                  <a:gd name="T89" fmla="*/ 2147483647 h 315"/>
                  <a:gd name="T90" fmla="*/ 2147483647 w 540"/>
                  <a:gd name="T91" fmla="*/ 2147483647 h 315"/>
                  <a:gd name="T92" fmla="*/ 2147483647 w 540"/>
                  <a:gd name="T93" fmla="*/ 2147483647 h 315"/>
                  <a:gd name="T94" fmla="*/ 2147483647 w 540"/>
                  <a:gd name="T95" fmla="*/ 2147483647 h 315"/>
                  <a:gd name="T96" fmla="*/ 2147483647 w 540"/>
                  <a:gd name="T97" fmla="*/ 2147483647 h 315"/>
                  <a:gd name="T98" fmla="*/ 2147483647 w 540"/>
                  <a:gd name="T99" fmla="*/ 2147483647 h 315"/>
                  <a:gd name="T100" fmla="*/ 2147483647 w 540"/>
                  <a:gd name="T101" fmla="*/ 2147483647 h 315"/>
                  <a:gd name="T102" fmla="*/ 2147483647 w 540"/>
                  <a:gd name="T103" fmla="*/ 2147483647 h 315"/>
                  <a:gd name="T104" fmla="*/ 2147483647 w 540"/>
                  <a:gd name="T105" fmla="*/ 2147483647 h 315"/>
                  <a:gd name="T106" fmla="*/ 2147483647 w 540"/>
                  <a:gd name="T107" fmla="*/ 2147483647 h 315"/>
                  <a:gd name="T108" fmla="*/ 2147483647 w 540"/>
                  <a:gd name="T109" fmla="*/ 2147483647 h 315"/>
                  <a:gd name="T110" fmla="*/ 2147483647 w 540"/>
                  <a:gd name="T111" fmla="*/ 2147483647 h 315"/>
                  <a:gd name="T112" fmla="*/ 2147483647 w 540"/>
                  <a:gd name="T113" fmla="*/ 2147483647 h 3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0"/>
                  <a:gd name="T172" fmla="*/ 0 h 315"/>
                  <a:gd name="T173" fmla="*/ 540 w 540"/>
                  <a:gd name="T174" fmla="*/ 315 h 3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0" h="315">
                    <a:moveTo>
                      <a:pt x="305" y="298"/>
                    </a:moveTo>
                    <a:lnTo>
                      <a:pt x="305" y="298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5" y="296"/>
                    </a:lnTo>
                    <a:lnTo>
                      <a:pt x="304" y="294"/>
                    </a:lnTo>
                    <a:lnTo>
                      <a:pt x="306" y="292"/>
                    </a:lnTo>
                    <a:lnTo>
                      <a:pt x="307" y="287"/>
                    </a:lnTo>
                    <a:lnTo>
                      <a:pt x="308" y="283"/>
                    </a:lnTo>
                    <a:lnTo>
                      <a:pt x="310" y="276"/>
                    </a:lnTo>
                    <a:lnTo>
                      <a:pt x="311" y="273"/>
                    </a:lnTo>
                    <a:lnTo>
                      <a:pt x="311" y="269"/>
                    </a:lnTo>
                    <a:lnTo>
                      <a:pt x="311" y="265"/>
                    </a:lnTo>
                    <a:lnTo>
                      <a:pt x="310" y="261"/>
                    </a:lnTo>
                    <a:lnTo>
                      <a:pt x="308" y="231"/>
                    </a:lnTo>
                    <a:lnTo>
                      <a:pt x="307" y="216"/>
                    </a:lnTo>
                    <a:lnTo>
                      <a:pt x="307" y="200"/>
                    </a:lnTo>
                    <a:lnTo>
                      <a:pt x="291" y="239"/>
                    </a:lnTo>
                    <a:lnTo>
                      <a:pt x="283" y="258"/>
                    </a:lnTo>
                    <a:lnTo>
                      <a:pt x="274" y="277"/>
                    </a:lnTo>
                    <a:lnTo>
                      <a:pt x="273" y="285"/>
                    </a:lnTo>
                    <a:lnTo>
                      <a:pt x="273" y="289"/>
                    </a:lnTo>
                    <a:lnTo>
                      <a:pt x="271" y="293"/>
                    </a:lnTo>
                    <a:lnTo>
                      <a:pt x="272" y="297"/>
                    </a:lnTo>
                    <a:lnTo>
                      <a:pt x="274" y="302"/>
                    </a:lnTo>
                    <a:lnTo>
                      <a:pt x="276" y="306"/>
                    </a:lnTo>
                    <a:lnTo>
                      <a:pt x="276" y="310"/>
                    </a:lnTo>
                    <a:lnTo>
                      <a:pt x="261" y="309"/>
                    </a:lnTo>
                    <a:lnTo>
                      <a:pt x="254" y="308"/>
                    </a:lnTo>
                    <a:lnTo>
                      <a:pt x="251" y="307"/>
                    </a:lnTo>
                    <a:lnTo>
                      <a:pt x="249" y="305"/>
                    </a:lnTo>
                    <a:lnTo>
                      <a:pt x="247" y="296"/>
                    </a:lnTo>
                    <a:lnTo>
                      <a:pt x="246" y="292"/>
                    </a:lnTo>
                    <a:lnTo>
                      <a:pt x="244" y="289"/>
                    </a:lnTo>
                    <a:lnTo>
                      <a:pt x="246" y="285"/>
                    </a:lnTo>
                    <a:lnTo>
                      <a:pt x="249" y="281"/>
                    </a:lnTo>
                    <a:lnTo>
                      <a:pt x="254" y="273"/>
                    </a:lnTo>
                    <a:lnTo>
                      <a:pt x="256" y="268"/>
                    </a:lnTo>
                    <a:lnTo>
                      <a:pt x="258" y="264"/>
                    </a:lnTo>
                    <a:lnTo>
                      <a:pt x="259" y="259"/>
                    </a:lnTo>
                    <a:lnTo>
                      <a:pt x="259" y="255"/>
                    </a:lnTo>
                    <a:lnTo>
                      <a:pt x="262" y="250"/>
                    </a:lnTo>
                    <a:lnTo>
                      <a:pt x="264" y="243"/>
                    </a:lnTo>
                    <a:lnTo>
                      <a:pt x="266" y="236"/>
                    </a:lnTo>
                    <a:lnTo>
                      <a:pt x="270" y="230"/>
                    </a:lnTo>
                    <a:lnTo>
                      <a:pt x="268" y="224"/>
                    </a:lnTo>
                    <a:lnTo>
                      <a:pt x="270" y="219"/>
                    </a:lnTo>
                    <a:lnTo>
                      <a:pt x="271" y="214"/>
                    </a:lnTo>
                    <a:lnTo>
                      <a:pt x="273" y="208"/>
                    </a:lnTo>
                    <a:lnTo>
                      <a:pt x="278" y="198"/>
                    </a:lnTo>
                    <a:lnTo>
                      <a:pt x="279" y="192"/>
                    </a:lnTo>
                    <a:lnTo>
                      <a:pt x="280" y="185"/>
                    </a:lnTo>
                    <a:lnTo>
                      <a:pt x="247" y="186"/>
                    </a:lnTo>
                    <a:lnTo>
                      <a:pt x="228" y="185"/>
                    </a:lnTo>
                    <a:lnTo>
                      <a:pt x="210" y="182"/>
                    </a:lnTo>
                    <a:lnTo>
                      <a:pt x="202" y="180"/>
                    </a:lnTo>
                    <a:lnTo>
                      <a:pt x="193" y="177"/>
                    </a:lnTo>
                    <a:lnTo>
                      <a:pt x="184" y="174"/>
                    </a:lnTo>
                    <a:lnTo>
                      <a:pt x="179" y="174"/>
                    </a:lnTo>
                    <a:lnTo>
                      <a:pt x="175" y="174"/>
                    </a:lnTo>
                    <a:lnTo>
                      <a:pt x="172" y="175"/>
                    </a:lnTo>
                    <a:lnTo>
                      <a:pt x="169" y="178"/>
                    </a:lnTo>
                    <a:lnTo>
                      <a:pt x="164" y="185"/>
                    </a:lnTo>
                    <a:lnTo>
                      <a:pt x="159" y="192"/>
                    </a:lnTo>
                    <a:lnTo>
                      <a:pt x="156" y="194"/>
                    </a:lnTo>
                    <a:lnTo>
                      <a:pt x="151" y="195"/>
                    </a:lnTo>
                    <a:lnTo>
                      <a:pt x="151" y="199"/>
                    </a:lnTo>
                    <a:lnTo>
                      <a:pt x="151" y="203"/>
                    </a:lnTo>
                    <a:lnTo>
                      <a:pt x="151" y="207"/>
                    </a:lnTo>
                    <a:lnTo>
                      <a:pt x="150" y="208"/>
                    </a:lnTo>
                    <a:lnTo>
                      <a:pt x="149" y="209"/>
                    </a:lnTo>
                    <a:lnTo>
                      <a:pt x="146" y="209"/>
                    </a:lnTo>
                    <a:lnTo>
                      <a:pt x="143" y="208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8" y="204"/>
                    </a:lnTo>
                    <a:lnTo>
                      <a:pt x="138" y="207"/>
                    </a:lnTo>
                    <a:lnTo>
                      <a:pt x="137" y="209"/>
                    </a:lnTo>
                    <a:lnTo>
                      <a:pt x="135" y="210"/>
                    </a:lnTo>
                    <a:lnTo>
                      <a:pt x="131" y="209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1" y="209"/>
                    </a:lnTo>
                    <a:lnTo>
                      <a:pt x="122" y="218"/>
                    </a:lnTo>
                    <a:lnTo>
                      <a:pt x="125" y="226"/>
                    </a:lnTo>
                    <a:lnTo>
                      <a:pt x="131" y="240"/>
                    </a:lnTo>
                    <a:lnTo>
                      <a:pt x="132" y="240"/>
                    </a:lnTo>
                    <a:lnTo>
                      <a:pt x="133" y="240"/>
                    </a:lnTo>
                    <a:lnTo>
                      <a:pt x="134" y="245"/>
                    </a:lnTo>
                    <a:lnTo>
                      <a:pt x="135" y="249"/>
                    </a:lnTo>
                    <a:lnTo>
                      <a:pt x="140" y="257"/>
                    </a:lnTo>
                    <a:lnTo>
                      <a:pt x="145" y="265"/>
                    </a:lnTo>
                    <a:lnTo>
                      <a:pt x="147" y="269"/>
                    </a:lnTo>
                    <a:lnTo>
                      <a:pt x="148" y="275"/>
                    </a:lnTo>
                    <a:lnTo>
                      <a:pt x="156" y="283"/>
                    </a:lnTo>
                    <a:lnTo>
                      <a:pt x="159" y="287"/>
                    </a:lnTo>
                    <a:lnTo>
                      <a:pt x="162" y="291"/>
                    </a:lnTo>
                    <a:lnTo>
                      <a:pt x="161" y="291"/>
                    </a:lnTo>
                    <a:lnTo>
                      <a:pt x="160" y="291"/>
                    </a:lnTo>
                    <a:lnTo>
                      <a:pt x="161" y="295"/>
                    </a:lnTo>
                    <a:lnTo>
                      <a:pt x="156" y="295"/>
                    </a:lnTo>
                    <a:lnTo>
                      <a:pt x="151" y="295"/>
                    </a:lnTo>
                    <a:lnTo>
                      <a:pt x="144" y="293"/>
                    </a:lnTo>
                    <a:lnTo>
                      <a:pt x="139" y="289"/>
                    </a:lnTo>
                    <a:lnTo>
                      <a:pt x="134" y="283"/>
                    </a:lnTo>
                    <a:lnTo>
                      <a:pt x="131" y="277"/>
                    </a:lnTo>
                    <a:lnTo>
                      <a:pt x="128" y="270"/>
                    </a:lnTo>
                    <a:lnTo>
                      <a:pt x="120" y="257"/>
                    </a:lnTo>
                    <a:lnTo>
                      <a:pt x="119" y="258"/>
                    </a:lnTo>
                    <a:lnTo>
                      <a:pt x="118" y="257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03" y="237"/>
                    </a:lnTo>
                    <a:lnTo>
                      <a:pt x="89" y="216"/>
                    </a:lnTo>
                    <a:lnTo>
                      <a:pt x="88" y="210"/>
                    </a:lnTo>
                    <a:lnTo>
                      <a:pt x="89" y="204"/>
                    </a:lnTo>
                    <a:lnTo>
                      <a:pt x="90" y="198"/>
                    </a:lnTo>
                    <a:lnTo>
                      <a:pt x="91" y="191"/>
                    </a:lnTo>
                    <a:lnTo>
                      <a:pt x="85" y="196"/>
                    </a:lnTo>
                    <a:lnTo>
                      <a:pt x="78" y="203"/>
                    </a:lnTo>
                    <a:lnTo>
                      <a:pt x="65" y="217"/>
                    </a:lnTo>
                    <a:lnTo>
                      <a:pt x="63" y="219"/>
                    </a:lnTo>
                    <a:lnTo>
                      <a:pt x="65" y="221"/>
                    </a:lnTo>
                    <a:lnTo>
                      <a:pt x="66" y="222"/>
                    </a:lnTo>
                    <a:lnTo>
                      <a:pt x="66" y="224"/>
                    </a:lnTo>
                    <a:lnTo>
                      <a:pt x="65" y="224"/>
                    </a:lnTo>
                    <a:lnTo>
                      <a:pt x="63" y="225"/>
                    </a:lnTo>
                    <a:lnTo>
                      <a:pt x="62" y="228"/>
                    </a:lnTo>
                    <a:lnTo>
                      <a:pt x="60" y="235"/>
                    </a:lnTo>
                    <a:lnTo>
                      <a:pt x="60" y="240"/>
                    </a:lnTo>
                    <a:lnTo>
                      <a:pt x="60" y="248"/>
                    </a:lnTo>
                    <a:lnTo>
                      <a:pt x="59" y="255"/>
                    </a:lnTo>
                    <a:lnTo>
                      <a:pt x="58" y="261"/>
                    </a:lnTo>
                    <a:lnTo>
                      <a:pt x="59" y="262"/>
                    </a:lnTo>
                    <a:lnTo>
                      <a:pt x="60" y="262"/>
                    </a:lnTo>
                    <a:lnTo>
                      <a:pt x="60" y="261"/>
                    </a:lnTo>
                    <a:lnTo>
                      <a:pt x="61" y="262"/>
                    </a:lnTo>
                    <a:lnTo>
                      <a:pt x="61" y="264"/>
                    </a:lnTo>
                    <a:lnTo>
                      <a:pt x="60" y="267"/>
                    </a:lnTo>
                    <a:lnTo>
                      <a:pt x="59" y="268"/>
                    </a:lnTo>
                    <a:lnTo>
                      <a:pt x="58" y="272"/>
                    </a:lnTo>
                    <a:lnTo>
                      <a:pt x="59" y="277"/>
                    </a:lnTo>
                    <a:lnTo>
                      <a:pt x="62" y="282"/>
                    </a:lnTo>
                    <a:lnTo>
                      <a:pt x="63" y="287"/>
                    </a:lnTo>
                    <a:lnTo>
                      <a:pt x="65" y="290"/>
                    </a:lnTo>
                    <a:lnTo>
                      <a:pt x="63" y="292"/>
                    </a:lnTo>
                    <a:lnTo>
                      <a:pt x="61" y="295"/>
                    </a:lnTo>
                    <a:lnTo>
                      <a:pt x="57" y="297"/>
                    </a:lnTo>
                    <a:lnTo>
                      <a:pt x="53" y="297"/>
                    </a:lnTo>
                    <a:lnTo>
                      <a:pt x="48" y="297"/>
                    </a:lnTo>
                    <a:lnTo>
                      <a:pt x="38" y="295"/>
                    </a:lnTo>
                    <a:lnTo>
                      <a:pt x="29" y="292"/>
                    </a:lnTo>
                    <a:lnTo>
                      <a:pt x="30" y="286"/>
                    </a:lnTo>
                    <a:lnTo>
                      <a:pt x="31" y="281"/>
                    </a:lnTo>
                    <a:lnTo>
                      <a:pt x="34" y="269"/>
                    </a:lnTo>
                    <a:lnTo>
                      <a:pt x="38" y="257"/>
                    </a:lnTo>
                    <a:lnTo>
                      <a:pt x="39" y="251"/>
                    </a:lnTo>
                    <a:lnTo>
                      <a:pt x="39" y="245"/>
                    </a:lnTo>
                    <a:lnTo>
                      <a:pt x="39" y="237"/>
                    </a:lnTo>
                    <a:lnTo>
                      <a:pt x="39" y="229"/>
                    </a:lnTo>
                    <a:lnTo>
                      <a:pt x="40" y="211"/>
                    </a:lnTo>
                    <a:lnTo>
                      <a:pt x="40" y="202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5" y="186"/>
                    </a:lnTo>
                    <a:lnTo>
                      <a:pt x="49" y="179"/>
                    </a:lnTo>
                    <a:lnTo>
                      <a:pt x="53" y="172"/>
                    </a:lnTo>
                    <a:lnTo>
                      <a:pt x="54" y="169"/>
                    </a:lnTo>
                    <a:lnTo>
                      <a:pt x="55" y="165"/>
                    </a:lnTo>
                    <a:lnTo>
                      <a:pt x="55" y="157"/>
                    </a:lnTo>
                    <a:lnTo>
                      <a:pt x="55" y="149"/>
                    </a:lnTo>
                    <a:lnTo>
                      <a:pt x="54" y="139"/>
                    </a:lnTo>
                    <a:lnTo>
                      <a:pt x="53" y="128"/>
                    </a:lnTo>
                    <a:lnTo>
                      <a:pt x="49" y="107"/>
                    </a:lnTo>
                    <a:lnTo>
                      <a:pt x="45" y="84"/>
                    </a:lnTo>
                    <a:lnTo>
                      <a:pt x="44" y="72"/>
                    </a:lnTo>
                    <a:lnTo>
                      <a:pt x="43" y="59"/>
                    </a:lnTo>
                    <a:lnTo>
                      <a:pt x="39" y="83"/>
                    </a:lnTo>
                    <a:lnTo>
                      <a:pt x="36" y="108"/>
                    </a:lnTo>
                    <a:lnTo>
                      <a:pt x="31" y="157"/>
                    </a:lnTo>
                    <a:lnTo>
                      <a:pt x="30" y="180"/>
                    </a:lnTo>
                    <a:lnTo>
                      <a:pt x="29" y="193"/>
                    </a:lnTo>
                    <a:lnTo>
                      <a:pt x="28" y="198"/>
                    </a:lnTo>
                    <a:lnTo>
                      <a:pt x="26" y="203"/>
                    </a:lnTo>
                    <a:lnTo>
                      <a:pt x="22" y="209"/>
                    </a:lnTo>
                    <a:lnTo>
                      <a:pt x="18" y="215"/>
                    </a:lnTo>
                    <a:lnTo>
                      <a:pt x="13" y="220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7" y="222"/>
                    </a:lnTo>
                    <a:lnTo>
                      <a:pt x="4" y="217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7" y="178"/>
                    </a:lnTo>
                    <a:lnTo>
                      <a:pt x="12" y="167"/>
                    </a:lnTo>
                    <a:lnTo>
                      <a:pt x="16" y="157"/>
                    </a:lnTo>
                    <a:lnTo>
                      <a:pt x="20" y="151"/>
                    </a:lnTo>
                    <a:lnTo>
                      <a:pt x="21" y="148"/>
                    </a:lnTo>
                    <a:lnTo>
                      <a:pt x="22" y="145"/>
                    </a:lnTo>
                    <a:lnTo>
                      <a:pt x="24" y="135"/>
                    </a:lnTo>
                    <a:lnTo>
                      <a:pt x="25" y="124"/>
                    </a:lnTo>
                    <a:lnTo>
                      <a:pt x="25" y="105"/>
                    </a:lnTo>
                    <a:lnTo>
                      <a:pt x="28" y="78"/>
                    </a:lnTo>
                    <a:lnTo>
                      <a:pt x="29" y="65"/>
                    </a:lnTo>
                    <a:lnTo>
                      <a:pt x="32" y="53"/>
                    </a:lnTo>
                    <a:lnTo>
                      <a:pt x="36" y="42"/>
                    </a:lnTo>
                    <a:lnTo>
                      <a:pt x="41" y="31"/>
                    </a:lnTo>
                    <a:lnTo>
                      <a:pt x="46" y="22"/>
                    </a:lnTo>
                    <a:lnTo>
                      <a:pt x="53" y="15"/>
                    </a:lnTo>
                    <a:lnTo>
                      <a:pt x="60" y="9"/>
                    </a:lnTo>
                    <a:lnTo>
                      <a:pt x="70" y="4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130" y="2"/>
                    </a:lnTo>
                    <a:lnTo>
                      <a:pt x="168" y="5"/>
                    </a:lnTo>
                    <a:lnTo>
                      <a:pt x="187" y="6"/>
                    </a:lnTo>
                    <a:lnTo>
                      <a:pt x="206" y="7"/>
                    </a:lnTo>
                    <a:lnTo>
                      <a:pt x="228" y="8"/>
                    </a:lnTo>
                    <a:lnTo>
                      <a:pt x="250" y="9"/>
                    </a:lnTo>
                    <a:lnTo>
                      <a:pt x="262" y="10"/>
                    </a:lnTo>
                    <a:lnTo>
                      <a:pt x="276" y="10"/>
                    </a:lnTo>
                    <a:lnTo>
                      <a:pt x="305" y="10"/>
                    </a:lnTo>
                    <a:lnTo>
                      <a:pt x="334" y="11"/>
                    </a:lnTo>
                    <a:lnTo>
                      <a:pt x="348" y="13"/>
                    </a:lnTo>
                    <a:lnTo>
                      <a:pt x="363" y="15"/>
                    </a:lnTo>
                    <a:lnTo>
                      <a:pt x="373" y="17"/>
                    </a:lnTo>
                    <a:lnTo>
                      <a:pt x="382" y="20"/>
                    </a:lnTo>
                    <a:lnTo>
                      <a:pt x="393" y="23"/>
                    </a:lnTo>
                    <a:lnTo>
                      <a:pt x="402" y="25"/>
                    </a:lnTo>
                    <a:lnTo>
                      <a:pt x="411" y="26"/>
                    </a:lnTo>
                    <a:lnTo>
                      <a:pt x="422" y="25"/>
                    </a:lnTo>
                    <a:lnTo>
                      <a:pt x="431" y="24"/>
                    </a:lnTo>
                    <a:lnTo>
                      <a:pt x="439" y="23"/>
                    </a:lnTo>
                    <a:lnTo>
                      <a:pt x="456" y="19"/>
                    </a:lnTo>
                    <a:lnTo>
                      <a:pt x="471" y="13"/>
                    </a:lnTo>
                    <a:lnTo>
                      <a:pt x="478" y="9"/>
                    </a:lnTo>
                    <a:lnTo>
                      <a:pt x="483" y="6"/>
                    </a:lnTo>
                    <a:lnTo>
                      <a:pt x="486" y="5"/>
                    </a:lnTo>
                    <a:lnTo>
                      <a:pt x="490" y="4"/>
                    </a:lnTo>
                    <a:lnTo>
                      <a:pt x="494" y="4"/>
                    </a:lnTo>
                    <a:lnTo>
                      <a:pt x="500" y="5"/>
                    </a:lnTo>
                    <a:lnTo>
                      <a:pt x="505" y="7"/>
                    </a:lnTo>
                    <a:lnTo>
                      <a:pt x="510" y="10"/>
                    </a:lnTo>
                    <a:lnTo>
                      <a:pt x="512" y="11"/>
                    </a:lnTo>
                    <a:lnTo>
                      <a:pt x="513" y="14"/>
                    </a:lnTo>
                    <a:lnTo>
                      <a:pt x="514" y="17"/>
                    </a:lnTo>
                    <a:lnTo>
                      <a:pt x="519" y="20"/>
                    </a:lnTo>
                    <a:lnTo>
                      <a:pt x="525" y="23"/>
                    </a:lnTo>
                    <a:lnTo>
                      <a:pt x="531" y="26"/>
                    </a:lnTo>
                    <a:lnTo>
                      <a:pt x="540" y="28"/>
                    </a:lnTo>
                    <a:lnTo>
                      <a:pt x="539" y="32"/>
                    </a:lnTo>
                    <a:lnTo>
                      <a:pt x="538" y="35"/>
                    </a:lnTo>
                    <a:lnTo>
                      <a:pt x="534" y="39"/>
                    </a:lnTo>
                    <a:lnTo>
                      <a:pt x="523" y="47"/>
                    </a:lnTo>
                    <a:lnTo>
                      <a:pt x="521" y="56"/>
                    </a:lnTo>
                    <a:lnTo>
                      <a:pt x="521" y="63"/>
                    </a:lnTo>
                    <a:lnTo>
                      <a:pt x="523" y="72"/>
                    </a:lnTo>
                    <a:lnTo>
                      <a:pt x="525" y="79"/>
                    </a:lnTo>
                    <a:lnTo>
                      <a:pt x="529" y="92"/>
                    </a:lnTo>
                    <a:lnTo>
                      <a:pt x="530" y="100"/>
                    </a:lnTo>
                    <a:lnTo>
                      <a:pt x="529" y="107"/>
                    </a:lnTo>
                    <a:lnTo>
                      <a:pt x="527" y="112"/>
                    </a:lnTo>
                    <a:lnTo>
                      <a:pt x="524" y="116"/>
                    </a:lnTo>
                    <a:lnTo>
                      <a:pt x="518" y="119"/>
                    </a:lnTo>
                    <a:lnTo>
                      <a:pt x="515" y="120"/>
                    </a:lnTo>
                    <a:lnTo>
                      <a:pt x="512" y="120"/>
                    </a:lnTo>
                    <a:lnTo>
                      <a:pt x="508" y="119"/>
                    </a:lnTo>
                    <a:lnTo>
                      <a:pt x="504" y="116"/>
                    </a:lnTo>
                    <a:lnTo>
                      <a:pt x="500" y="113"/>
                    </a:lnTo>
                    <a:lnTo>
                      <a:pt x="496" y="110"/>
                    </a:lnTo>
                    <a:lnTo>
                      <a:pt x="488" y="108"/>
                    </a:lnTo>
                    <a:lnTo>
                      <a:pt x="479" y="107"/>
                    </a:lnTo>
                    <a:lnTo>
                      <a:pt x="470" y="105"/>
                    </a:lnTo>
                    <a:lnTo>
                      <a:pt x="466" y="103"/>
                    </a:lnTo>
                    <a:lnTo>
                      <a:pt x="462" y="101"/>
                    </a:lnTo>
                    <a:lnTo>
                      <a:pt x="453" y="107"/>
                    </a:lnTo>
                    <a:lnTo>
                      <a:pt x="444" y="114"/>
                    </a:lnTo>
                    <a:lnTo>
                      <a:pt x="428" y="129"/>
                    </a:lnTo>
                    <a:lnTo>
                      <a:pt x="419" y="136"/>
                    </a:lnTo>
                    <a:lnTo>
                      <a:pt x="410" y="142"/>
                    </a:lnTo>
                    <a:lnTo>
                      <a:pt x="401" y="149"/>
                    </a:lnTo>
                    <a:lnTo>
                      <a:pt x="394" y="157"/>
                    </a:lnTo>
                    <a:lnTo>
                      <a:pt x="387" y="166"/>
                    </a:lnTo>
                    <a:lnTo>
                      <a:pt x="381" y="175"/>
                    </a:lnTo>
                    <a:lnTo>
                      <a:pt x="377" y="186"/>
                    </a:lnTo>
                    <a:lnTo>
                      <a:pt x="371" y="196"/>
                    </a:lnTo>
                    <a:lnTo>
                      <a:pt x="369" y="198"/>
                    </a:lnTo>
                    <a:lnTo>
                      <a:pt x="366" y="201"/>
                    </a:lnTo>
                    <a:lnTo>
                      <a:pt x="359" y="205"/>
                    </a:lnTo>
                    <a:lnTo>
                      <a:pt x="350" y="207"/>
                    </a:lnTo>
                    <a:lnTo>
                      <a:pt x="341" y="209"/>
                    </a:lnTo>
                    <a:lnTo>
                      <a:pt x="333" y="261"/>
                    </a:lnTo>
                    <a:lnTo>
                      <a:pt x="332" y="269"/>
                    </a:lnTo>
                    <a:lnTo>
                      <a:pt x="329" y="278"/>
                    </a:lnTo>
                    <a:lnTo>
                      <a:pt x="327" y="286"/>
                    </a:lnTo>
                    <a:lnTo>
                      <a:pt x="326" y="290"/>
                    </a:lnTo>
                    <a:lnTo>
                      <a:pt x="327" y="294"/>
                    </a:lnTo>
                    <a:lnTo>
                      <a:pt x="329" y="298"/>
                    </a:lnTo>
                    <a:lnTo>
                      <a:pt x="332" y="303"/>
                    </a:lnTo>
                    <a:lnTo>
                      <a:pt x="334" y="307"/>
                    </a:lnTo>
                    <a:lnTo>
                      <a:pt x="335" y="311"/>
                    </a:lnTo>
                    <a:lnTo>
                      <a:pt x="333" y="312"/>
                    </a:lnTo>
                    <a:lnTo>
                      <a:pt x="332" y="312"/>
                    </a:lnTo>
                    <a:lnTo>
                      <a:pt x="331" y="312"/>
                    </a:lnTo>
                    <a:lnTo>
                      <a:pt x="329" y="312"/>
                    </a:lnTo>
                    <a:lnTo>
                      <a:pt x="327" y="315"/>
                    </a:lnTo>
                    <a:lnTo>
                      <a:pt x="324" y="314"/>
                    </a:lnTo>
                    <a:lnTo>
                      <a:pt x="319" y="314"/>
                    </a:lnTo>
                    <a:lnTo>
                      <a:pt x="314" y="314"/>
                    </a:lnTo>
                    <a:lnTo>
                      <a:pt x="310" y="313"/>
                    </a:lnTo>
                    <a:lnTo>
                      <a:pt x="308" y="312"/>
                    </a:lnTo>
                    <a:lnTo>
                      <a:pt x="306" y="310"/>
                    </a:lnTo>
                    <a:lnTo>
                      <a:pt x="305" y="308"/>
                    </a:lnTo>
                    <a:lnTo>
                      <a:pt x="303" y="307"/>
                    </a:lnTo>
                    <a:lnTo>
                      <a:pt x="304" y="305"/>
                    </a:lnTo>
                    <a:lnTo>
                      <a:pt x="304" y="303"/>
                    </a:lnTo>
                    <a:lnTo>
                      <a:pt x="305" y="301"/>
                    </a:lnTo>
                    <a:lnTo>
                      <a:pt x="305" y="298"/>
                    </a:lnTo>
                    <a:close/>
                  </a:path>
                </a:pathLst>
              </a:custGeom>
              <a:solidFill>
                <a:srgbClr val="002060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10" name="Freeform 31"/>
              <p:cNvSpPr>
                <a:spLocks/>
              </p:cNvSpPr>
              <p:nvPr/>
            </p:nvSpPr>
            <p:spPr bwMode="auto">
              <a:xfrm rot="-200444">
                <a:off x="4667076" y="4486310"/>
                <a:ext cx="354274" cy="226016"/>
              </a:xfrm>
              <a:custGeom>
                <a:avLst/>
                <a:gdLst>
                  <a:gd name="T0" fmla="*/ 2147483647 w 540"/>
                  <a:gd name="T1" fmla="*/ 2147483647 h 315"/>
                  <a:gd name="T2" fmla="*/ 2147483647 w 540"/>
                  <a:gd name="T3" fmla="*/ 2147483647 h 315"/>
                  <a:gd name="T4" fmla="*/ 2147483647 w 540"/>
                  <a:gd name="T5" fmla="*/ 2147483647 h 315"/>
                  <a:gd name="T6" fmla="*/ 2147483647 w 540"/>
                  <a:gd name="T7" fmla="*/ 2147483647 h 315"/>
                  <a:gd name="T8" fmla="*/ 2147483647 w 540"/>
                  <a:gd name="T9" fmla="*/ 2147483647 h 315"/>
                  <a:gd name="T10" fmla="*/ 2147483647 w 540"/>
                  <a:gd name="T11" fmla="*/ 2147483647 h 315"/>
                  <a:gd name="T12" fmla="*/ 2147483647 w 540"/>
                  <a:gd name="T13" fmla="*/ 2147483647 h 315"/>
                  <a:gd name="T14" fmla="*/ 2147483647 w 540"/>
                  <a:gd name="T15" fmla="*/ 2147483647 h 315"/>
                  <a:gd name="T16" fmla="*/ 2147483647 w 540"/>
                  <a:gd name="T17" fmla="*/ 2147483647 h 315"/>
                  <a:gd name="T18" fmla="*/ 2147483647 w 540"/>
                  <a:gd name="T19" fmla="*/ 2147483647 h 315"/>
                  <a:gd name="T20" fmla="*/ 2147483647 w 540"/>
                  <a:gd name="T21" fmla="*/ 2147483647 h 315"/>
                  <a:gd name="T22" fmla="*/ 2147483647 w 540"/>
                  <a:gd name="T23" fmla="*/ 2147483647 h 315"/>
                  <a:gd name="T24" fmla="*/ 2147483647 w 540"/>
                  <a:gd name="T25" fmla="*/ 2147483647 h 315"/>
                  <a:gd name="T26" fmla="*/ 2147483647 w 540"/>
                  <a:gd name="T27" fmla="*/ 2147483647 h 315"/>
                  <a:gd name="T28" fmla="*/ 2147483647 w 540"/>
                  <a:gd name="T29" fmla="*/ 2147483647 h 315"/>
                  <a:gd name="T30" fmla="*/ 2147483647 w 540"/>
                  <a:gd name="T31" fmla="*/ 2147483647 h 315"/>
                  <a:gd name="T32" fmla="*/ 2147483647 w 540"/>
                  <a:gd name="T33" fmla="*/ 2147483647 h 315"/>
                  <a:gd name="T34" fmla="*/ 2147483647 w 540"/>
                  <a:gd name="T35" fmla="*/ 2147483647 h 315"/>
                  <a:gd name="T36" fmla="*/ 2147483647 w 540"/>
                  <a:gd name="T37" fmla="*/ 2147483647 h 315"/>
                  <a:gd name="T38" fmla="*/ 2147483647 w 540"/>
                  <a:gd name="T39" fmla="*/ 2147483647 h 315"/>
                  <a:gd name="T40" fmla="*/ 2147483647 w 540"/>
                  <a:gd name="T41" fmla="*/ 2147483647 h 315"/>
                  <a:gd name="T42" fmla="*/ 2147483647 w 540"/>
                  <a:gd name="T43" fmla="*/ 2147483647 h 315"/>
                  <a:gd name="T44" fmla="*/ 2147483647 w 540"/>
                  <a:gd name="T45" fmla="*/ 2147483647 h 315"/>
                  <a:gd name="T46" fmla="*/ 2147483647 w 540"/>
                  <a:gd name="T47" fmla="*/ 2147483647 h 315"/>
                  <a:gd name="T48" fmla="*/ 2147483647 w 540"/>
                  <a:gd name="T49" fmla="*/ 2147483647 h 315"/>
                  <a:gd name="T50" fmla="*/ 2147483647 w 540"/>
                  <a:gd name="T51" fmla="*/ 2147483647 h 315"/>
                  <a:gd name="T52" fmla="*/ 2147483647 w 540"/>
                  <a:gd name="T53" fmla="*/ 2147483647 h 315"/>
                  <a:gd name="T54" fmla="*/ 2147483647 w 540"/>
                  <a:gd name="T55" fmla="*/ 2147483647 h 315"/>
                  <a:gd name="T56" fmla="*/ 2147483647 w 540"/>
                  <a:gd name="T57" fmla="*/ 2147483647 h 315"/>
                  <a:gd name="T58" fmla="*/ 2147483647 w 540"/>
                  <a:gd name="T59" fmla="*/ 2147483647 h 315"/>
                  <a:gd name="T60" fmla="*/ 2147483647 w 540"/>
                  <a:gd name="T61" fmla="*/ 2147483647 h 315"/>
                  <a:gd name="T62" fmla="*/ 2147483647 w 540"/>
                  <a:gd name="T63" fmla="*/ 2147483647 h 315"/>
                  <a:gd name="T64" fmla="*/ 2147483647 w 540"/>
                  <a:gd name="T65" fmla="*/ 2147483647 h 315"/>
                  <a:gd name="T66" fmla="*/ 2147483647 w 540"/>
                  <a:gd name="T67" fmla="*/ 2147483647 h 315"/>
                  <a:gd name="T68" fmla="*/ 2147483647 w 540"/>
                  <a:gd name="T69" fmla="*/ 2147483647 h 315"/>
                  <a:gd name="T70" fmla="*/ 2147483647 w 540"/>
                  <a:gd name="T71" fmla="*/ 2147483647 h 315"/>
                  <a:gd name="T72" fmla="*/ 2147483647 w 540"/>
                  <a:gd name="T73" fmla="*/ 2147483647 h 315"/>
                  <a:gd name="T74" fmla="*/ 2147483647 w 540"/>
                  <a:gd name="T75" fmla="*/ 2147483647 h 315"/>
                  <a:gd name="T76" fmla="*/ 2147483647 w 540"/>
                  <a:gd name="T77" fmla="*/ 2147483647 h 315"/>
                  <a:gd name="T78" fmla="*/ 2147483647 w 540"/>
                  <a:gd name="T79" fmla="*/ 2147483647 h 315"/>
                  <a:gd name="T80" fmla="*/ 2147483647 w 540"/>
                  <a:gd name="T81" fmla="*/ 2147483647 h 315"/>
                  <a:gd name="T82" fmla="*/ 2147483647 w 540"/>
                  <a:gd name="T83" fmla="*/ 2147483647 h 315"/>
                  <a:gd name="T84" fmla="*/ 2147483647 w 540"/>
                  <a:gd name="T85" fmla="*/ 2147483647 h 315"/>
                  <a:gd name="T86" fmla="*/ 2147483647 w 540"/>
                  <a:gd name="T87" fmla="*/ 2147483647 h 315"/>
                  <a:gd name="T88" fmla="*/ 2147483647 w 540"/>
                  <a:gd name="T89" fmla="*/ 2147483647 h 315"/>
                  <a:gd name="T90" fmla="*/ 2147483647 w 540"/>
                  <a:gd name="T91" fmla="*/ 2147483647 h 315"/>
                  <a:gd name="T92" fmla="*/ 2147483647 w 540"/>
                  <a:gd name="T93" fmla="*/ 2147483647 h 315"/>
                  <a:gd name="T94" fmla="*/ 2147483647 w 540"/>
                  <a:gd name="T95" fmla="*/ 2147483647 h 315"/>
                  <a:gd name="T96" fmla="*/ 2147483647 w 540"/>
                  <a:gd name="T97" fmla="*/ 2147483647 h 315"/>
                  <a:gd name="T98" fmla="*/ 2147483647 w 540"/>
                  <a:gd name="T99" fmla="*/ 2147483647 h 315"/>
                  <a:gd name="T100" fmla="*/ 2147483647 w 540"/>
                  <a:gd name="T101" fmla="*/ 2147483647 h 315"/>
                  <a:gd name="T102" fmla="*/ 2147483647 w 540"/>
                  <a:gd name="T103" fmla="*/ 2147483647 h 315"/>
                  <a:gd name="T104" fmla="*/ 2147483647 w 540"/>
                  <a:gd name="T105" fmla="*/ 2147483647 h 315"/>
                  <a:gd name="T106" fmla="*/ 2147483647 w 540"/>
                  <a:gd name="T107" fmla="*/ 2147483647 h 315"/>
                  <a:gd name="T108" fmla="*/ 2147483647 w 540"/>
                  <a:gd name="T109" fmla="*/ 2147483647 h 315"/>
                  <a:gd name="T110" fmla="*/ 2147483647 w 540"/>
                  <a:gd name="T111" fmla="*/ 2147483647 h 315"/>
                  <a:gd name="T112" fmla="*/ 2147483647 w 540"/>
                  <a:gd name="T113" fmla="*/ 2147483647 h 3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0"/>
                  <a:gd name="T172" fmla="*/ 0 h 315"/>
                  <a:gd name="T173" fmla="*/ 540 w 540"/>
                  <a:gd name="T174" fmla="*/ 315 h 3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0" h="315">
                    <a:moveTo>
                      <a:pt x="305" y="298"/>
                    </a:moveTo>
                    <a:lnTo>
                      <a:pt x="305" y="298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5" y="296"/>
                    </a:lnTo>
                    <a:lnTo>
                      <a:pt x="304" y="294"/>
                    </a:lnTo>
                    <a:lnTo>
                      <a:pt x="306" y="292"/>
                    </a:lnTo>
                    <a:lnTo>
                      <a:pt x="307" y="287"/>
                    </a:lnTo>
                    <a:lnTo>
                      <a:pt x="308" y="283"/>
                    </a:lnTo>
                    <a:lnTo>
                      <a:pt x="310" y="276"/>
                    </a:lnTo>
                    <a:lnTo>
                      <a:pt x="311" y="273"/>
                    </a:lnTo>
                    <a:lnTo>
                      <a:pt x="311" y="269"/>
                    </a:lnTo>
                    <a:lnTo>
                      <a:pt x="311" y="265"/>
                    </a:lnTo>
                    <a:lnTo>
                      <a:pt x="310" y="261"/>
                    </a:lnTo>
                    <a:lnTo>
                      <a:pt x="308" y="231"/>
                    </a:lnTo>
                    <a:lnTo>
                      <a:pt x="307" y="216"/>
                    </a:lnTo>
                    <a:lnTo>
                      <a:pt x="307" y="200"/>
                    </a:lnTo>
                    <a:lnTo>
                      <a:pt x="291" y="239"/>
                    </a:lnTo>
                    <a:lnTo>
                      <a:pt x="283" y="258"/>
                    </a:lnTo>
                    <a:lnTo>
                      <a:pt x="274" y="277"/>
                    </a:lnTo>
                    <a:lnTo>
                      <a:pt x="273" y="285"/>
                    </a:lnTo>
                    <a:lnTo>
                      <a:pt x="273" y="289"/>
                    </a:lnTo>
                    <a:lnTo>
                      <a:pt x="271" y="293"/>
                    </a:lnTo>
                    <a:lnTo>
                      <a:pt x="272" y="297"/>
                    </a:lnTo>
                    <a:lnTo>
                      <a:pt x="274" y="302"/>
                    </a:lnTo>
                    <a:lnTo>
                      <a:pt x="276" y="306"/>
                    </a:lnTo>
                    <a:lnTo>
                      <a:pt x="276" y="310"/>
                    </a:lnTo>
                    <a:lnTo>
                      <a:pt x="261" y="309"/>
                    </a:lnTo>
                    <a:lnTo>
                      <a:pt x="254" y="308"/>
                    </a:lnTo>
                    <a:lnTo>
                      <a:pt x="251" y="307"/>
                    </a:lnTo>
                    <a:lnTo>
                      <a:pt x="249" y="305"/>
                    </a:lnTo>
                    <a:lnTo>
                      <a:pt x="247" y="296"/>
                    </a:lnTo>
                    <a:lnTo>
                      <a:pt x="246" y="292"/>
                    </a:lnTo>
                    <a:lnTo>
                      <a:pt x="244" y="289"/>
                    </a:lnTo>
                    <a:lnTo>
                      <a:pt x="246" y="285"/>
                    </a:lnTo>
                    <a:lnTo>
                      <a:pt x="249" y="281"/>
                    </a:lnTo>
                    <a:lnTo>
                      <a:pt x="254" y="273"/>
                    </a:lnTo>
                    <a:lnTo>
                      <a:pt x="256" y="268"/>
                    </a:lnTo>
                    <a:lnTo>
                      <a:pt x="258" y="264"/>
                    </a:lnTo>
                    <a:lnTo>
                      <a:pt x="259" y="259"/>
                    </a:lnTo>
                    <a:lnTo>
                      <a:pt x="259" y="255"/>
                    </a:lnTo>
                    <a:lnTo>
                      <a:pt x="262" y="250"/>
                    </a:lnTo>
                    <a:lnTo>
                      <a:pt x="264" y="243"/>
                    </a:lnTo>
                    <a:lnTo>
                      <a:pt x="266" y="236"/>
                    </a:lnTo>
                    <a:lnTo>
                      <a:pt x="270" y="230"/>
                    </a:lnTo>
                    <a:lnTo>
                      <a:pt x="268" y="224"/>
                    </a:lnTo>
                    <a:lnTo>
                      <a:pt x="270" y="219"/>
                    </a:lnTo>
                    <a:lnTo>
                      <a:pt x="271" y="214"/>
                    </a:lnTo>
                    <a:lnTo>
                      <a:pt x="273" y="208"/>
                    </a:lnTo>
                    <a:lnTo>
                      <a:pt x="278" y="198"/>
                    </a:lnTo>
                    <a:lnTo>
                      <a:pt x="279" y="192"/>
                    </a:lnTo>
                    <a:lnTo>
                      <a:pt x="280" y="185"/>
                    </a:lnTo>
                    <a:lnTo>
                      <a:pt x="247" y="186"/>
                    </a:lnTo>
                    <a:lnTo>
                      <a:pt x="228" y="185"/>
                    </a:lnTo>
                    <a:lnTo>
                      <a:pt x="210" y="182"/>
                    </a:lnTo>
                    <a:lnTo>
                      <a:pt x="202" y="180"/>
                    </a:lnTo>
                    <a:lnTo>
                      <a:pt x="193" y="177"/>
                    </a:lnTo>
                    <a:lnTo>
                      <a:pt x="184" y="174"/>
                    </a:lnTo>
                    <a:lnTo>
                      <a:pt x="179" y="174"/>
                    </a:lnTo>
                    <a:lnTo>
                      <a:pt x="175" y="174"/>
                    </a:lnTo>
                    <a:lnTo>
                      <a:pt x="172" y="175"/>
                    </a:lnTo>
                    <a:lnTo>
                      <a:pt x="169" y="178"/>
                    </a:lnTo>
                    <a:lnTo>
                      <a:pt x="164" y="185"/>
                    </a:lnTo>
                    <a:lnTo>
                      <a:pt x="159" y="192"/>
                    </a:lnTo>
                    <a:lnTo>
                      <a:pt x="156" y="194"/>
                    </a:lnTo>
                    <a:lnTo>
                      <a:pt x="151" y="195"/>
                    </a:lnTo>
                    <a:lnTo>
                      <a:pt x="151" y="199"/>
                    </a:lnTo>
                    <a:lnTo>
                      <a:pt x="151" y="203"/>
                    </a:lnTo>
                    <a:lnTo>
                      <a:pt x="151" y="207"/>
                    </a:lnTo>
                    <a:lnTo>
                      <a:pt x="150" y="208"/>
                    </a:lnTo>
                    <a:lnTo>
                      <a:pt x="149" y="209"/>
                    </a:lnTo>
                    <a:lnTo>
                      <a:pt x="146" y="209"/>
                    </a:lnTo>
                    <a:lnTo>
                      <a:pt x="143" y="208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8" y="204"/>
                    </a:lnTo>
                    <a:lnTo>
                      <a:pt x="138" y="207"/>
                    </a:lnTo>
                    <a:lnTo>
                      <a:pt x="137" y="209"/>
                    </a:lnTo>
                    <a:lnTo>
                      <a:pt x="135" y="210"/>
                    </a:lnTo>
                    <a:lnTo>
                      <a:pt x="131" y="209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1" y="209"/>
                    </a:lnTo>
                    <a:lnTo>
                      <a:pt x="122" y="218"/>
                    </a:lnTo>
                    <a:lnTo>
                      <a:pt x="125" y="226"/>
                    </a:lnTo>
                    <a:lnTo>
                      <a:pt x="131" y="240"/>
                    </a:lnTo>
                    <a:lnTo>
                      <a:pt x="132" y="240"/>
                    </a:lnTo>
                    <a:lnTo>
                      <a:pt x="133" y="240"/>
                    </a:lnTo>
                    <a:lnTo>
                      <a:pt x="134" y="245"/>
                    </a:lnTo>
                    <a:lnTo>
                      <a:pt x="135" y="249"/>
                    </a:lnTo>
                    <a:lnTo>
                      <a:pt x="140" y="257"/>
                    </a:lnTo>
                    <a:lnTo>
                      <a:pt x="145" y="265"/>
                    </a:lnTo>
                    <a:lnTo>
                      <a:pt x="147" y="269"/>
                    </a:lnTo>
                    <a:lnTo>
                      <a:pt x="148" y="275"/>
                    </a:lnTo>
                    <a:lnTo>
                      <a:pt x="156" y="283"/>
                    </a:lnTo>
                    <a:lnTo>
                      <a:pt x="159" y="287"/>
                    </a:lnTo>
                    <a:lnTo>
                      <a:pt x="162" y="291"/>
                    </a:lnTo>
                    <a:lnTo>
                      <a:pt x="161" y="291"/>
                    </a:lnTo>
                    <a:lnTo>
                      <a:pt x="160" y="291"/>
                    </a:lnTo>
                    <a:lnTo>
                      <a:pt x="161" y="295"/>
                    </a:lnTo>
                    <a:lnTo>
                      <a:pt x="156" y="295"/>
                    </a:lnTo>
                    <a:lnTo>
                      <a:pt x="151" y="295"/>
                    </a:lnTo>
                    <a:lnTo>
                      <a:pt x="144" y="293"/>
                    </a:lnTo>
                    <a:lnTo>
                      <a:pt x="139" y="289"/>
                    </a:lnTo>
                    <a:lnTo>
                      <a:pt x="134" y="283"/>
                    </a:lnTo>
                    <a:lnTo>
                      <a:pt x="131" y="277"/>
                    </a:lnTo>
                    <a:lnTo>
                      <a:pt x="128" y="270"/>
                    </a:lnTo>
                    <a:lnTo>
                      <a:pt x="120" y="257"/>
                    </a:lnTo>
                    <a:lnTo>
                      <a:pt x="119" y="258"/>
                    </a:lnTo>
                    <a:lnTo>
                      <a:pt x="118" y="257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03" y="237"/>
                    </a:lnTo>
                    <a:lnTo>
                      <a:pt x="89" y="216"/>
                    </a:lnTo>
                    <a:lnTo>
                      <a:pt x="88" y="210"/>
                    </a:lnTo>
                    <a:lnTo>
                      <a:pt x="89" y="204"/>
                    </a:lnTo>
                    <a:lnTo>
                      <a:pt x="90" y="198"/>
                    </a:lnTo>
                    <a:lnTo>
                      <a:pt x="91" y="191"/>
                    </a:lnTo>
                    <a:lnTo>
                      <a:pt x="85" y="196"/>
                    </a:lnTo>
                    <a:lnTo>
                      <a:pt x="78" y="203"/>
                    </a:lnTo>
                    <a:lnTo>
                      <a:pt x="65" y="217"/>
                    </a:lnTo>
                    <a:lnTo>
                      <a:pt x="63" y="219"/>
                    </a:lnTo>
                    <a:lnTo>
                      <a:pt x="65" y="221"/>
                    </a:lnTo>
                    <a:lnTo>
                      <a:pt x="66" y="222"/>
                    </a:lnTo>
                    <a:lnTo>
                      <a:pt x="66" y="224"/>
                    </a:lnTo>
                    <a:lnTo>
                      <a:pt x="65" y="224"/>
                    </a:lnTo>
                    <a:lnTo>
                      <a:pt x="63" y="225"/>
                    </a:lnTo>
                    <a:lnTo>
                      <a:pt x="62" y="228"/>
                    </a:lnTo>
                    <a:lnTo>
                      <a:pt x="60" y="235"/>
                    </a:lnTo>
                    <a:lnTo>
                      <a:pt x="60" y="240"/>
                    </a:lnTo>
                    <a:lnTo>
                      <a:pt x="60" y="248"/>
                    </a:lnTo>
                    <a:lnTo>
                      <a:pt x="59" y="255"/>
                    </a:lnTo>
                    <a:lnTo>
                      <a:pt x="58" y="261"/>
                    </a:lnTo>
                    <a:lnTo>
                      <a:pt x="59" y="262"/>
                    </a:lnTo>
                    <a:lnTo>
                      <a:pt x="60" y="262"/>
                    </a:lnTo>
                    <a:lnTo>
                      <a:pt x="60" y="261"/>
                    </a:lnTo>
                    <a:lnTo>
                      <a:pt x="61" y="262"/>
                    </a:lnTo>
                    <a:lnTo>
                      <a:pt x="61" y="264"/>
                    </a:lnTo>
                    <a:lnTo>
                      <a:pt x="60" y="267"/>
                    </a:lnTo>
                    <a:lnTo>
                      <a:pt x="59" y="268"/>
                    </a:lnTo>
                    <a:lnTo>
                      <a:pt x="58" y="272"/>
                    </a:lnTo>
                    <a:lnTo>
                      <a:pt x="59" y="277"/>
                    </a:lnTo>
                    <a:lnTo>
                      <a:pt x="62" y="282"/>
                    </a:lnTo>
                    <a:lnTo>
                      <a:pt x="63" y="287"/>
                    </a:lnTo>
                    <a:lnTo>
                      <a:pt x="65" y="290"/>
                    </a:lnTo>
                    <a:lnTo>
                      <a:pt x="63" y="292"/>
                    </a:lnTo>
                    <a:lnTo>
                      <a:pt x="61" y="295"/>
                    </a:lnTo>
                    <a:lnTo>
                      <a:pt x="57" y="297"/>
                    </a:lnTo>
                    <a:lnTo>
                      <a:pt x="53" y="297"/>
                    </a:lnTo>
                    <a:lnTo>
                      <a:pt x="48" y="297"/>
                    </a:lnTo>
                    <a:lnTo>
                      <a:pt x="38" y="295"/>
                    </a:lnTo>
                    <a:lnTo>
                      <a:pt x="29" y="292"/>
                    </a:lnTo>
                    <a:lnTo>
                      <a:pt x="30" y="286"/>
                    </a:lnTo>
                    <a:lnTo>
                      <a:pt x="31" y="281"/>
                    </a:lnTo>
                    <a:lnTo>
                      <a:pt x="34" y="269"/>
                    </a:lnTo>
                    <a:lnTo>
                      <a:pt x="38" y="257"/>
                    </a:lnTo>
                    <a:lnTo>
                      <a:pt x="39" y="251"/>
                    </a:lnTo>
                    <a:lnTo>
                      <a:pt x="39" y="245"/>
                    </a:lnTo>
                    <a:lnTo>
                      <a:pt x="39" y="237"/>
                    </a:lnTo>
                    <a:lnTo>
                      <a:pt x="39" y="229"/>
                    </a:lnTo>
                    <a:lnTo>
                      <a:pt x="40" y="211"/>
                    </a:lnTo>
                    <a:lnTo>
                      <a:pt x="40" y="202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5" y="186"/>
                    </a:lnTo>
                    <a:lnTo>
                      <a:pt x="49" y="179"/>
                    </a:lnTo>
                    <a:lnTo>
                      <a:pt x="53" y="172"/>
                    </a:lnTo>
                    <a:lnTo>
                      <a:pt x="54" y="169"/>
                    </a:lnTo>
                    <a:lnTo>
                      <a:pt x="55" y="165"/>
                    </a:lnTo>
                    <a:lnTo>
                      <a:pt x="55" y="157"/>
                    </a:lnTo>
                    <a:lnTo>
                      <a:pt x="55" y="149"/>
                    </a:lnTo>
                    <a:lnTo>
                      <a:pt x="54" y="139"/>
                    </a:lnTo>
                    <a:lnTo>
                      <a:pt x="53" y="128"/>
                    </a:lnTo>
                    <a:lnTo>
                      <a:pt x="49" y="107"/>
                    </a:lnTo>
                    <a:lnTo>
                      <a:pt x="45" y="84"/>
                    </a:lnTo>
                    <a:lnTo>
                      <a:pt x="44" y="72"/>
                    </a:lnTo>
                    <a:lnTo>
                      <a:pt x="43" y="59"/>
                    </a:lnTo>
                    <a:lnTo>
                      <a:pt x="39" y="83"/>
                    </a:lnTo>
                    <a:lnTo>
                      <a:pt x="36" y="108"/>
                    </a:lnTo>
                    <a:lnTo>
                      <a:pt x="31" y="157"/>
                    </a:lnTo>
                    <a:lnTo>
                      <a:pt x="30" y="180"/>
                    </a:lnTo>
                    <a:lnTo>
                      <a:pt x="29" y="193"/>
                    </a:lnTo>
                    <a:lnTo>
                      <a:pt x="28" y="198"/>
                    </a:lnTo>
                    <a:lnTo>
                      <a:pt x="26" y="203"/>
                    </a:lnTo>
                    <a:lnTo>
                      <a:pt x="22" y="209"/>
                    </a:lnTo>
                    <a:lnTo>
                      <a:pt x="18" y="215"/>
                    </a:lnTo>
                    <a:lnTo>
                      <a:pt x="13" y="220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7" y="222"/>
                    </a:lnTo>
                    <a:lnTo>
                      <a:pt x="4" y="217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7" y="178"/>
                    </a:lnTo>
                    <a:lnTo>
                      <a:pt x="12" y="167"/>
                    </a:lnTo>
                    <a:lnTo>
                      <a:pt x="16" y="157"/>
                    </a:lnTo>
                    <a:lnTo>
                      <a:pt x="20" y="151"/>
                    </a:lnTo>
                    <a:lnTo>
                      <a:pt x="21" y="148"/>
                    </a:lnTo>
                    <a:lnTo>
                      <a:pt x="22" y="145"/>
                    </a:lnTo>
                    <a:lnTo>
                      <a:pt x="24" y="135"/>
                    </a:lnTo>
                    <a:lnTo>
                      <a:pt x="25" y="124"/>
                    </a:lnTo>
                    <a:lnTo>
                      <a:pt x="25" y="105"/>
                    </a:lnTo>
                    <a:lnTo>
                      <a:pt x="28" y="78"/>
                    </a:lnTo>
                    <a:lnTo>
                      <a:pt x="29" y="65"/>
                    </a:lnTo>
                    <a:lnTo>
                      <a:pt x="32" y="53"/>
                    </a:lnTo>
                    <a:lnTo>
                      <a:pt x="36" y="42"/>
                    </a:lnTo>
                    <a:lnTo>
                      <a:pt x="41" y="31"/>
                    </a:lnTo>
                    <a:lnTo>
                      <a:pt x="46" y="22"/>
                    </a:lnTo>
                    <a:lnTo>
                      <a:pt x="53" y="15"/>
                    </a:lnTo>
                    <a:lnTo>
                      <a:pt x="60" y="9"/>
                    </a:lnTo>
                    <a:lnTo>
                      <a:pt x="70" y="4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130" y="2"/>
                    </a:lnTo>
                    <a:lnTo>
                      <a:pt x="168" y="5"/>
                    </a:lnTo>
                    <a:lnTo>
                      <a:pt x="187" y="6"/>
                    </a:lnTo>
                    <a:lnTo>
                      <a:pt x="206" y="7"/>
                    </a:lnTo>
                    <a:lnTo>
                      <a:pt x="228" y="8"/>
                    </a:lnTo>
                    <a:lnTo>
                      <a:pt x="250" y="9"/>
                    </a:lnTo>
                    <a:lnTo>
                      <a:pt x="262" y="10"/>
                    </a:lnTo>
                    <a:lnTo>
                      <a:pt x="276" y="10"/>
                    </a:lnTo>
                    <a:lnTo>
                      <a:pt x="305" y="10"/>
                    </a:lnTo>
                    <a:lnTo>
                      <a:pt x="334" y="11"/>
                    </a:lnTo>
                    <a:lnTo>
                      <a:pt x="348" y="13"/>
                    </a:lnTo>
                    <a:lnTo>
                      <a:pt x="363" y="15"/>
                    </a:lnTo>
                    <a:lnTo>
                      <a:pt x="373" y="17"/>
                    </a:lnTo>
                    <a:lnTo>
                      <a:pt x="382" y="20"/>
                    </a:lnTo>
                    <a:lnTo>
                      <a:pt x="393" y="23"/>
                    </a:lnTo>
                    <a:lnTo>
                      <a:pt x="402" y="25"/>
                    </a:lnTo>
                    <a:lnTo>
                      <a:pt x="411" y="26"/>
                    </a:lnTo>
                    <a:lnTo>
                      <a:pt x="422" y="25"/>
                    </a:lnTo>
                    <a:lnTo>
                      <a:pt x="431" y="24"/>
                    </a:lnTo>
                    <a:lnTo>
                      <a:pt x="439" y="23"/>
                    </a:lnTo>
                    <a:lnTo>
                      <a:pt x="456" y="19"/>
                    </a:lnTo>
                    <a:lnTo>
                      <a:pt x="471" y="13"/>
                    </a:lnTo>
                    <a:lnTo>
                      <a:pt x="478" y="9"/>
                    </a:lnTo>
                    <a:lnTo>
                      <a:pt x="483" y="6"/>
                    </a:lnTo>
                    <a:lnTo>
                      <a:pt x="486" y="5"/>
                    </a:lnTo>
                    <a:lnTo>
                      <a:pt x="490" y="4"/>
                    </a:lnTo>
                    <a:lnTo>
                      <a:pt x="494" y="4"/>
                    </a:lnTo>
                    <a:lnTo>
                      <a:pt x="500" y="5"/>
                    </a:lnTo>
                    <a:lnTo>
                      <a:pt x="505" y="7"/>
                    </a:lnTo>
                    <a:lnTo>
                      <a:pt x="510" y="10"/>
                    </a:lnTo>
                    <a:lnTo>
                      <a:pt x="512" y="11"/>
                    </a:lnTo>
                    <a:lnTo>
                      <a:pt x="513" y="14"/>
                    </a:lnTo>
                    <a:lnTo>
                      <a:pt x="514" y="17"/>
                    </a:lnTo>
                    <a:lnTo>
                      <a:pt x="519" y="20"/>
                    </a:lnTo>
                    <a:lnTo>
                      <a:pt x="525" y="23"/>
                    </a:lnTo>
                    <a:lnTo>
                      <a:pt x="531" y="26"/>
                    </a:lnTo>
                    <a:lnTo>
                      <a:pt x="540" y="28"/>
                    </a:lnTo>
                    <a:lnTo>
                      <a:pt x="539" y="32"/>
                    </a:lnTo>
                    <a:lnTo>
                      <a:pt x="538" y="35"/>
                    </a:lnTo>
                    <a:lnTo>
                      <a:pt x="534" y="39"/>
                    </a:lnTo>
                    <a:lnTo>
                      <a:pt x="523" y="47"/>
                    </a:lnTo>
                    <a:lnTo>
                      <a:pt x="521" y="56"/>
                    </a:lnTo>
                    <a:lnTo>
                      <a:pt x="521" y="63"/>
                    </a:lnTo>
                    <a:lnTo>
                      <a:pt x="523" y="72"/>
                    </a:lnTo>
                    <a:lnTo>
                      <a:pt x="525" y="79"/>
                    </a:lnTo>
                    <a:lnTo>
                      <a:pt x="529" y="92"/>
                    </a:lnTo>
                    <a:lnTo>
                      <a:pt x="530" y="100"/>
                    </a:lnTo>
                    <a:lnTo>
                      <a:pt x="529" y="107"/>
                    </a:lnTo>
                    <a:lnTo>
                      <a:pt x="527" y="112"/>
                    </a:lnTo>
                    <a:lnTo>
                      <a:pt x="524" y="116"/>
                    </a:lnTo>
                    <a:lnTo>
                      <a:pt x="518" y="119"/>
                    </a:lnTo>
                    <a:lnTo>
                      <a:pt x="515" y="120"/>
                    </a:lnTo>
                    <a:lnTo>
                      <a:pt x="512" y="120"/>
                    </a:lnTo>
                    <a:lnTo>
                      <a:pt x="508" y="119"/>
                    </a:lnTo>
                    <a:lnTo>
                      <a:pt x="504" y="116"/>
                    </a:lnTo>
                    <a:lnTo>
                      <a:pt x="500" y="113"/>
                    </a:lnTo>
                    <a:lnTo>
                      <a:pt x="496" y="110"/>
                    </a:lnTo>
                    <a:lnTo>
                      <a:pt x="488" y="108"/>
                    </a:lnTo>
                    <a:lnTo>
                      <a:pt x="479" y="107"/>
                    </a:lnTo>
                    <a:lnTo>
                      <a:pt x="470" y="105"/>
                    </a:lnTo>
                    <a:lnTo>
                      <a:pt x="466" y="103"/>
                    </a:lnTo>
                    <a:lnTo>
                      <a:pt x="462" y="101"/>
                    </a:lnTo>
                    <a:lnTo>
                      <a:pt x="453" y="107"/>
                    </a:lnTo>
                    <a:lnTo>
                      <a:pt x="444" y="114"/>
                    </a:lnTo>
                    <a:lnTo>
                      <a:pt x="428" y="129"/>
                    </a:lnTo>
                    <a:lnTo>
                      <a:pt x="419" y="136"/>
                    </a:lnTo>
                    <a:lnTo>
                      <a:pt x="410" y="142"/>
                    </a:lnTo>
                    <a:lnTo>
                      <a:pt x="401" y="149"/>
                    </a:lnTo>
                    <a:lnTo>
                      <a:pt x="394" y="157"/>
                    </a:lnTo>
                    <a:lnTo>
                      <a:pt x="387" y="166"/>
                    </a:lnTo>
                    <a:lnTo>
                      <a:pt x="381" y="175"/>
                    </a:lnTo>
                    <a:lnTo>
                      <a:pt x="377" y="186"/>
                    </a:lnTo>
                    <a:lnTo>
                      <a:pt x="371" y="196"/>
                    </a:lnTo>
                    <a:lnTo>
                      <a:pt x="369" y="198"/>
                    </a:lnTo>
                    <a:lnTo>
                      <a:pt x="366" y="201"/>
                    </a:lnTo>
                    <a:lnTo>
                      <a:pt x="359" y="205"/>
                    </a:lnTo>
                    <a:lnTo>
                      <a:pt x="350" y="207"/>
                    </a:lnTo>
                    <a:lnTo>
                      <a:pt x="341" y="209"/>
                    </a:lnTo>
                    <a:lnTo>
                      <a:pt x="333" y="261"/>
                    </a:lnTo>
                    <a:lnTo>
                      <a:pt x="332" y="269"/>
                    </a:lnTo>
                    <a:lnTo>
                      <a:pt x="329" y="278"/>
                    </a:lnTo>
                    <a:lnTo>
                      <a:pt x="327" y="286"/>
                    </a:lnTo>
                    <a:lnTo>
                      <a:pt x="326" y="290"/>
                    </a:lnTo>
                    <a:lnTo>
                      <a:pt x="327" y="294"/>
                    </a:lnTo>
                    <a:lnTo>
                      <a:pt x="329" y="298"/>
                    </a:lnTo>
                    <a:lnTo>
                      <a:pt x="332" y="303"/>
                    </a:lnTo>
                    <a:lnTo>
                      <a:pt x="334" y="307"/>
                    </a:lnTo>
                    <a:lnTo>
                      <a:pt x="335" y="311"/>
                    </a:lnTo>
                    <a:lnTo>
                      <a:pt x="333" y="312"/>
                    </a:lnTo>
                    <a:lnTo>
                      <a:pt x="332" y="312"/>
                    </a:lnTo>
                    <a:lnTo>
                      <a:pt x="331" y="312"/>
                    </a:lnTo>
                    <a:lnTo>
                      <a:pt x="329" y="312"/>
                    </a:lnTo>
                    <a:lnTo>
                      <a:pt x="327" y="315"/>
                    </a:lnTo>
                    <a:lnTo>
                      <a:pt x="324" y="314"/>
                    </a:lnTo>
                    <a:lnTo>
                      <a:pt x="319" y="314"/>
                    </a:lnTo>
                    <a:lnTo>
                      <a:pt x="314" y="314"/>
                    </a:lnTo>
                    <a:lnTo>
                      <a:pt x="310" y="313"/>
                    </a:lnTo>
                    <a:lnTo>
                      <a:pt x="308" y="312"/>
                    </a:lnTo>
                    <a:lnTo>
                      <a:pt x="306" y="310"/>
                    </a:lnTo>
                    <a:lnTo>
                      <a:pt x="305" y="308"/>
                    </a:lnTo>
                    <a:lnTo>
                      <a:pt x="303" y="307"/>
                    </a:lnTo>
                    <a:lnTo>
                      <a:pt x="304" y="305"/>
                    </a:lnTo>
                    <a:lnTo>
                      <a:pt x="304" y="303"/>
                    </a:lnTo>
                    <a:lnTo>
                      <a:pt x="305" y="301"/>
                    </a:lnTo>
                    <a:lnTo>
                      <a:pt x="305" y="298"/>
                    </a:lnTo>
                    <a:close/>
                  </a:path>
                </a:pathLst>
              </a:custGeom>
              <a:solidFill>
                <a:srgbClr val="002060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11" name="Freeform 31"/>
              <p:cNvSpPr>
                <a:spLocks/>
              </p:cNvSpPr>
              <p:nvPr/>
            </p:nvSpPr>
            <p:spPr bwMode="auto">
              <a:xfrm rot="-200444">
                <a:off x="7657182" y="3073052"/>
                <a:ext cx="354274" cy="226016"/>
              </a:xfrm>
              <a:custGeom>
                <a:avLst/>
                <a:gdLst>
                  <a:gd name="T0" fmla="*/ 2147483647 w 540"/>
                  <a:gd name="T1" fmla="*/ 2147483647 h 315"/>
                  <a:gd name="T2" fmla="*/ 2147483647 w 540"/>
                  <a:gd name="T3" fmla="*/ 2147483647 h 315"/>
                  <a:gd name="T4" fmla="*/ 2147483647 w 540"/>
                  <a:gd name="T5" fmla="*/ 2147483647 h 315"/>
                  <a:gd name="T6" fmla="*/ 2147483647 w 540"/>
                  <a:gd name="T7" fmla="*/ 2147483647 h 315"/>
                  <a:gd name="T8" fmla="*/ 2147483647 w 540"/>
                  <a:gd name="T9" fmla="*/ 2147483647 h 315"/>
                  <a:gd name="T10" fmla="*/ 2147483647 w 540"/>
                  <a:gd name="T11" fmla="*/ 2147483647 h 315"/>
                  <a:gd name="T12" fmla="*/ 2147483647 w 540"/>
                  <a:gd name="T13" fmla="*/ 2147483647 h 315"/>
                  <a:gd name="T14" fmla="*/ 2147483647 w 540"/>
                  <a:gd name="T15" fmla="*/ 2147483647 h 315"/>
                  <a:gd name="T16" fmla="*/ 2147483647 w 540"/>
                  <a:gd name="T17" fmla="*/ 2147483647 h 315"/>
                  <a:gd name="T18" fmla="*/ 2147483647 w 540"/>
                  <a:gd name="T19" fmla="*/ 2147483647 h 315"/>
                  <a:gd name="T20" fmla="*/ 2147483647 w 540"/>
                  <a:gd name="T21" fmla="*/ 2147483647 h 315"/>
                  <a:gd name="T22" fmla="*/ 2147483647 w 540"/>
                  <a:gd name="T23" fmla="*/ 2147483647 h 315"/>
                  <a:gd name="T24" fmla="*/ 2147483647 w 540"/>
                  <a:gd name="T25" fmla="*/ 2147483647 h 315"/>
                  <a:gd name="T26" fmla="*/ 2147483647 w 540"/>
                  <a:gd name="T27" fmla="*/ 2147483647 h 315"/>
                  <a:gd name="T28" fmla="*/ 2147483647 w 540"/>
                  <a:gd name="T29" fmla="*/ 2147483647 h 315"/>
                  <a:gd name="T30" fmla="*/ 2147483647 w 540"/>
                  <a:gd name="T31" fmla="*/ 2147483647 h 315"/>
                  <a:gd name="T32" fmla="*/ 2147483647 w 540"/>
                  <a:gd name="T33" fmla="*/ 2147483647 h 315"/>
                  <a:gd name="T34" fmla="*/ 2147483647 w 540"/>
                  <a:gd name="T35" fmla="*/ 2147483647 h 315"/>
                  <a:gd name="T36" fmla="*/ 2147483647 w 540"/>
                  <a:gd name="T37" fmla="*/ 2147483647 h 315"/>
                  <a:gd name="T38" fmla="*/ 2147483647 w 540"/>
                  <a:gd name="T39" fmla="*/ 2147483647 h 315"/>
                  <a:gd name="T40" fmla="*/ 2147483647 w 540"/>
                  <a:gd name="T41" fmla="*/ 2147483647 h 315"/>
                  <a:gd name="T42" fmla="*/ 2147483647 w 540"/>
                  <a:gd name="T43" fmla="*/ 2147483647 h 315"/>
                  <a:gd name="T44" fmla="*/ 2147483647 w 540"/>
                  <a:gd name="T45" fmla="*/ 2147483647 h 315"/>
                  <a:gd name="T46" fmla="*/ 2147483647 w 540"/>
                  <a:gd name="T47" fmla="*/ 2147483647 h 315"/>
                  <a:gd name="T48" fmla="*/ 2147483647 w 540"/>
                  <a:gd name="T49" fmla="*/ 2147483647 h 315"/>
                  <a:gd name="T50" fmla="*/ 2147483647 w 540"/>
                  <a:gd name="T51" fmla="*/ 2147483647 h 315"/>
                  <a:gd name="T52" fmla="*/ 2147483647 w 540"/>
                  <a:gd name="T53" fmla="*/ 2147483647 h 315"/>
                  <a:gd name="T54" fmla="*/ 2147483647 w 540"/>
                  <a:gd name="T55" fmla="*/ 2147483647 h 315"/>
                  <a:gd name="T56" fmla="*/ 2147483647 w 540"/>
                  <a:gd name="T57" fmla="*/ 2147483647 h 315"/>
                  <a:gd name="T58" fmla="*/ 2147483647 w 540"/>
                  <a:gd name="T59" fmla="*/ 2147483647 h 315"/>
                  <a:gd name="T60" fmla="*/ 2147483647 w 540"/>
                  <a:gd name="T61" fmla="*/ 2147483647 h 315"/>
                  <a:gd name="T62" fmla="*/ 2147483647 w 540"/>
                  <a:gd name="T63" fmla="*/ 2147483647 h 315"/>
                  <a:gd name="T64" fmla="*/ 2147483647 w 540"/>
                  <a:gd name="T65" fmla="*/ 2147483647 h 315"/>
                  <a:gd name="T66" fmla="*/ 2147483647 w 540"/>
                  <a:gd name="T67" fmla="*/ 2147483647 h 315"/>
                  <a:gd name="T68" fmla="*/ 2147483647 w 540"/>
                  <a:gd name="T69" fmla="*/ 2147483647 h 315"/>
                  <a:gd name="T70" fmla="*/ 2147483647 w 540"/>
                  <a:gd name="T71" fmla="*/ 2147483647 h 315"/>
                  <a:gd name="T72" fmla="*/ 2147483647 w 540"/>
                  <a:gd name="T73" fmla="*/ 2147483647 h 315"/>
                  <a:gd name="T74" fmla="*/ 2147483647 w 540"/>
                  <a:gd name="T75" fmla="*/ 2147483647 h 315"/>
                  <a:gd name="T76" fmla="*/ 2147483647 w 540"/>
                  <a:gd name="T77" fmla="*/ 2147483647 h 315"/>
                  <a:gd name="T78" fmla="*/ 2147483647 w 540"/>
                  <a:gd name="T79" fmla="*/ 2147483647 h 315"/>
                  <a:gd name="T80" fmla="*/ 2147483647 w 540"/>
                  <a:gd name="T81" fmla="*/ 2147483647 h 315"/>
                  <a:gd name="T82" fmla="*/ 2147483647 w 540"/>
                  <a:gd name="T83" fmla="*/ 2147483647 h 315"/>
                  <a:gd name="T84" fmla="*/ 2147483647 w 540"/>
                  <a:gd name="T85" fmla="*/ 2147483647 h 315"/>
                  <a:gd name="T86" fmla="*/ 2147483647 w 540"/>
                  <a:gd name="T87" fmla="*/ 2147483647 h 315"/>
                  <a:gd name="T88" fmla="*/ 2147483647 w 540"/>
                  <a:gd name="T89" fmla="*/ 2147483647 h 315"/>
                  <a:gd name="T90" fmla="*/ 2147483647 w 540"/>
                  <a:gd name="T91" fmla="*/ 2147483647 h 315"/>
                  <a:gd name="T92" fmla="*/ 2147483647 w 540"/>
                  <a:gd name="T93" fmla="*/ 2147483647 h 315"/>
                  <a:gd name="T94" fmla="*/ 2147483647 w 540"/>
                  <a:gd name="T95" fmla="*/ 2147483647 h 315"/>
                  <a:gd name="T96" fmla="*/ 2147483647 w 540"/>
                  <a:gd name="T97" fmla="*/ 2147483647 h 315"/>
                  <a:gd name="T98" fmla="*/ 2147483647 w 540"/>
                  <a:gd name="T99" fmla="*/ 2147483647 h 315"/>
                  <a:gd name="T100" fmla="*/ 2147483647 w 540"/>
                  <a:gd name="T101" fmla="*/ 2147483647 h 315"/>
                  <a:gd name="T102" fmla="*/ 2147483647 w 540"/>
                  <a:gd name="T103" fmla="*/ 2147483647 h 315"/>
                  <a:gd name="T104" fmla="*/ 2147483647 w 540"/>
                  <a:gd name="T105" fmla="*/ 2147483647 h 315"/>
                  <a:gd name="T106" fmla="*/ 2147483647 w 540"/>
                  <a:gd name="T107" fmla="*/ 2147483647 h 315"/>
                  <a:gd name="T108" fmla="*/ 2147483647 w 540"/>
                  <a:gd name="T109" fmla="*/ 2147483647 h 315"/>
                  <a:gd name="T110" fmla="*/ 2147483647 w 540"/>
                  <a:gd name="T111" fmla="*/ 2147483647 h 315"/>
                  <a:gd name="T112" fmla="*/ 2147483647 w 540"/>
                  <a:gd name="T113" fmla="*/ 2147483647 h 3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0"/>
                  <a:gd name="T172" fmla="*/ 0 h 315"/>
                  <a:gd name="T173" fmla="*/ 540 w 540"/>
                  <a:gd name="T174" fmla="*/ 315 h 3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0" h="315">
                    <a:moveTo>
                      <a:pt x="305" y="298"/>
                    </a:moveTo>
                    <a:lnTo>
                      <a:pt x="305" y="298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5" y="296"/>
                    </a:lnTo>
                    <a:lnTo>
                      <a:pt x="304" y="294"/>
                    </a:lnTo>
                    <a:lnTo>
                      <a:pt x="306" y="292"/>
                    </a:lnTo>
                    <a:lnTo>
                      <a:pt x="307" y="287"/>
                    </a:lnTo>
                    <a:lnTo>
                      <a:pt x="308" y="283"/>
                    </a:lnTo>
                    <a:lnTo>
                      <a:pt x="310" y="276"/>
                    </a:lnTo>
                    <a:lnTo>
                      <a:pt x="311" y="273"/>
                    </a:lnTo>
                    <a:lnTo>
                      <a:pt x="311" y="269"/>
                    </a:lnTo>
                    <a:lnTo>
                      <a:pt x="311" y="265"/>
                    </a:lnTo>
                    <a:lnTo>
                      <a:pt x="310" y="261"/>
                    </a:lnTo>
                    <a:lnTo>
                      <a:pt x="308" y="231"/>
                    </a:lnTo>
                    <a:lnTo>
                      <a:pt x="307" y="216"/>
                    </a:lnTo>
                    <a:lnTo>
                      <a:pt x="307" y="200"/>
                    </a:lnTo>
                    <a:lnTo>
                      <a:pt x="291" y="239"/>
                    </a:lnTo>
                    <a:lnTo>
                      <a:pt x="283" y="258"/>
                    </a:lnTo>
                    <a:lnTo>
                      <a:pt x="274" y="277"/>
                    </a:lnTo>
                    <a:lnTo>
                      <a:pt x="273" y="285"/>
                    </a:lnTo>
                    <a:lnTo>
                      <a:pt x="273" y="289"/>
                    </a:lnTo>
                    <a:lnTo>
                      <a:pt x="271" y="293"/>
                    </a:lnTo>
                    <a:lnTo>
                      <a:pt x="272" y="297"/>
                    </a:lnTo>
                    <a:lnTo>
                      <a:pt x="274" y="302"/>
                    </a:lnTo>
                    <a:lnTo>
                      <a:pt x="276" y="306"/>
                    </a:lnTo>
                    <a:lnTo>
                      <a:pt x="276" y="310"/>
                    </a:lnTo>
                    <a:lnTo>
                      <a:pt x="261" y="309"/>
                    </a:lnTo>
                    <a:lnTo>
                      <a:pt x="254" y="308"/>
                    </a:lnTo>
                    <a:lnTo>
                      <a:pt x="251" y="307"/>
                    </a:lnTo>
                    <a:lnTo>
                      <a:pt x="249" y="305"/>
                    </a:lnTo>
                    <a:lnTo>
                      <a:pt x="247" y="296"/>
                    </a:lnTo>
                    <a:lnTo>
                      <a:pt x="246" y="292"/>
                    </a:lnTo>
                    <a:lnTo>
                      <a:pt x="244" y="289"/>
                    </a:lnTo>
                    <a:lnTo>
                      <a:pt x="246" y="285"/>
                    </a:lnTo>
                    <a:lnTo>
                      <a:pt x="249" y="281"/>
                    </a:lnTo>
                    <a:lnTo>
                      <a:pt x="254" y="273"/>
                    </a:lnTo>
                    <a:lnTo>
                      <a:pt x="256" y="268"/>
                    </a:lnTo>
                    <a:lnTo>
                      <a:pt x="258" y="264"/>
                    </a:lnTo>
                    <a:lnTo>
                      <a:pt x="259" y="259"/>
                    </a:lnTo>
                    <a:lnTo>
                      <a:pt x="259" y="255"/>
                    </a:lnTo>
                    <a:lnTo>
                      <a:pt x="262" y="250"/>
                    </a:lnTo>
                    <a:lnTo>
                      <a:pt x="264" y="243"/>
                    </a:lnTo>
                    <a:lnTo>
                      <a:pt x="266" y="236"/>
                    </a:lnTo>
                    <a:lnTo>
                      <a:pt x="270" y="230"/>
                    </a:lnTo>
                    <a:lnTo>
                      <a:pt x="268" y="224"/>
                    </a:lnTo>
                    <a:lnTo>
                      <a:pt x="270" y="219"/>
                    </a:lnTo>
                    <a:lnTo>
                      <a:pt x="271" y="214"/>
                    </a:lnTo>
                    <a:lnTo>
                      <a:pt x="273" y="208"/>
                    </a:lnTo>
                    <a:lnTo>
                      <a:pt x="278" y="198"/>
                    </a:lnTo>
                    <a:lnTo>
                      <a:pt x="279" y="192"/>
                    </a:lnTo>
                    <a:lnTo>
                      <a:pt x="280" y="185"/>
                    </a:lnTo>
                    <a:lnTo>
                      <a:pt x="247" y="186"/>
                    </a:lnTo>
                    <a:lnTo>
                      <a:pt x="228" y="185"/>
                    </a:lnTo>
                    <a:lnTo>
                      <a:pt x="210" y="182"/>
                    </a:lnTo>
                    <a:lnTo>
                      <a:pt x="202" y="180"/>
                    </a:lnTo>
                    <a:lnTo>
                      <a:pt x="193" y="177"/>
                    </a:lnTo>
                    <a:lnTo>
                      <a:pt x="184" y="174"/>
                    </a:lnTo>
                    <a:lnTo>
                      <a:pt x="179" y="174"/>
                    </a:lnTo>
                    <a:lnTo>
                      <a:pt x="175" y="174"/>
                    </a:lnTo>
                    <a:lnTo>
                      <a:pt x="172" y="175"/>
                    </a:lnTo>
                    <a:lnTo>
                      <a:pt x="169" y="178"/>
                    </a:lnTo>
                    <a:lnTo>
                      <a:pt x="164" y="185"/>
                    </a:lnTo>
                    <a:lnTo>
                      <a:pt x="159" y="192"/>
                    </a:lnTo>
                    <a:lnTo>
                      <a:pt x="156" y="194"/>
                    </a:lnTo>
                    <a:lnTo>
                      <a:pt x="151" y="195"/>
                    </a:lnTo>
                    <a:lnTo>
                      <a:pt x="151" y="199"/>
                    </a:lnTo>
                    <a:lnTo>
                      <a:pt x="151" y="203"/>
                    </a:lnTo>
                    <a:lnTo>
                      <a:pt x="151" y="207"/>
                    </a:lnTo>
                    <a:lnTo>
                      <a:pt x="150" y="208"/>
                    </a:lnTo>
                    <a:lnTo>
                      <a:pt x="149" y="209"/>
                    </a:lnTo>
                    <a:lnTo>
                      <a:pt x="146" y="209"/>
                    </a:lnTo>
                    <a:lnTo>
                      <a:pt x="143" y="208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8" y="204"/>
                    </a:lnTo>
                    <a:lnTo>
                      <a:pt x="138" y="207"/>
                    </a:lnTo>
                    <a:lnTo>
                      <a:pt x="137" y="209"/>
                    </a:lnTo>
                    <a:lnTo>
                      <a:pt x="135" y="210"/>
                    </a:lnTo>
                    <a:lnTo>
                      <a:pt x="131" y="209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1" y="209"/>
                    </a:lnTo>
                    <a:lnTo>
                      <a:pt x="122" y="218"/>
                    </a:lnTo>
                    <a:lnTo>
                      <a:pt x="125" y="226"/>
                    </a:lnTo>
                    <a:lnTo>
                      <a:pt x="131" y="240"/>
                    </a:lnTo>
                    <a:lnTo>
                      <a:pt x="132" y="240"/>
                    </a:lnTo>
                    <a:lnTo>
                      <a:pt x="133" y="240"/>
                    </a:lnTo>
                    <a:lnTo>
                      <a:pt x="134" y="245"/>
                    </a:lnTo>
                    <a:lnTo>
                      <a:pt x="135" y="249"/>
                    </a:lnTo>
                    <a:lnTo>
                      <a:pt x="140" y="257"/>
                    </a:lnTo>
                    <a:lnTo>
                      <a:pt x="145" y="265"/>
                    </a:lnTo>
                    <a:lnTo>
                      <a:pt x="147" y="269"/>
                    </a:lnTo>
                    <a:lnTo>
                      <a:pt x="148" y="275"/>
                    </a:lnTo>
                    <a:lnTo>
                      <a:pt x="156" y="283"/>
                    </a:lnTo>
                    <a:lnTo>
                      <a:pt x="159" y="287"/>
                    </a:lnTo>
                    <a:lnTo>
                      <a:pt x="162" y="291"/>
                    </a:lnTo>
                    <a:lnTo>
                      <a:pt x="161" y="291"/>
                    </a:lnTo>
                    <a:lnTo>
                      <a:pt x="160" y="291"/>
                    </a:lnTo>
                    <a:lnTo>
                      <a:pt x="161" y="295"/>
                    </a:lnTo>
                    <a:lnTo>
                      <a:pt x="156" y="295"/>
                    </a:lnTo>
                    <a:lnTo>
                      <a:pt x="151" y="295"/>
                    </a:lnTo>
                    <a:lnTo>
                      <a:pt x="144" y="293"/>
                    </a:lnTo>
                    <a:lnTo>
                      <a:pt x="139" y="289"/>
                    </a:lnTo>
                    <a:lnTo>
                      <a:pt x="134" y="283"/>
                    </a:lnTo>
                    <a:lnTo>
                      <a:pt x="131" y="277"/>
                    </a:lnTo>
                    <a:lnTo>
                      <a:pt x="128" y="270"/>
                    </a:lnTo>
                    <a:lnTo>
                      <a:pt x="120" y="257"/>
                    </a:lnTo>
                    <a:lnTo>
                      <a:pt x="119" y="258"/>
                    </a:lnTo>
                    <a:lnTo>
                      <a:pt x="118" y="257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03" y="237"/>
                    </a:lnTo>
                    <a:lnTo>
                      <a:pt x="89" y="216"/>
                    </a:lnTo>
                    <a:lnTo>
                      <a:pt x="88" y="210"/>
                    </a:lnTo>
                    <a:lnTo>
                      <a:pt x="89" y="204"/>
                    </a:lnTo>
                    <a:lnTo>
                      <a:pt x="90" y="198"/>
                    </a:lnTo>
                    <a:lnTo>
                      <a:pt x="91" y="191"/>
                    </a:lnTo>
                    <a:lnTo>
                      <a:pt x="85" y="196"/>
                    </a:lnTo>
                    <a:lnTo>
                      <a:pt x="78" y="203"/>
                    </a:lnTo>
                    <a:lnTo>
                      <a:pt x="65" y="217"/>
                    </a:lnTo>
                    <a:lnTo>
                      <a:pt x="63" y="219"/>
                    </a:lnTo>
                    <a:lnTo>
                      <a:pt x="65" y="221"/>
                    </a:lnTo>
                    <a:lnTo>
                      <a:pt x="66" y="222"/>
                    </a:lnTo>
                    <a:lnTo>
                      <a:pt x="66" y="224"/>
                    </a:lnTo>
                    <a:lnTo>
                      <a:pt x="65" y="224"/>
                    </a:lnTo>
                    <a:lnTo>
                      <a:pt x="63" y="225"/>
                    </a:lnTo>
                    <a:lnTo>
                      <a:pt x="62" y="228"/>
                    </a:lnTo>
                    <a:lnTo>
                      <a:pt x="60" y="235"/>
                    </a:lnTo>
                    <a:lnTo>
                      <a:pt x="60" y="240"/>
                    </a:lnTo>
                    <a:lnTo>
                      <a:pt x="60" y="248"/>
                    </a:lnTo>
                    <a:lnTo>
                      <a:pt x="59" y="255"/>
                    </a:lnTo>
                    <a:lnTo>
                      <a:pt x="58" y="261"/>
                    </a:lnTo>
                    <a:lnTo>
                      <a:pt x="59" y="262"/>
                    </a:lnTo>
                    <a:lnTo>
                      <a:pt x="60" y="262"/>
                    </a:lnTo>
                    <a:lnTo>
                      <a:pt x="60" y="261"/>
                    </a:lnTo>
                    <a:lnTo>
                      <a:pt x="61" y="262"/>
                    </a:lnTo>
                    <a:lnTo>
                      <a:pt x="61" y="264"/>
                    </a:lnTo>
                    <a:lnTo>
                      <a:pt x="60" y="267"/>
                    </a:lnTo>
                    <a:lnTo>
                      <a:pt x="59" y="268"/>
                    </a:lnTo>
                    <a:lnTo>
                      <a:pt x="58" y="272"/>
                    </a:lnTo>
                    <a:lnTo>
                      <a:pt x="59" y="277"/>
                    </a:lnTo>
                    <a:lnTo>
                      <a:pt x="62" y="282"/>
                    </a:lnTo>
                    <a:lnTo>
                      <a:pt x="63" y="287"/>
                    </a:lnTo>
                    <a:lnTo>
                      <a:pt x="65" y="290"/>
                    </a:lnTo>
                    <a:lnTo>
                      <a:pt x="63" y="292"/>
                    </a:lnTo>
                    <a:lnTo>
                      <a:pt x="61" y="295"/>
                    </a:lnTo>
                    <a:lnTo>
                      <a:pt x="57" y="297"/>
                    </a:lnTo>
                    <a:lnTo>
                      <a:pt x="53" y="297"/>
                    </a:lnTo>
                    <a:lnTo>
                      <a:pt x="48" y="297"/>
                    </a:lnTo>
                    <a:lnTo>
                      <a:pt x="38" y="295"/>
                    </a:lnTo>
                    <a:lnTo>
                      <a:pt x="29" y="292"/>
                    </a:lnTo>
                    <a:lnTo>
                      <a:pt x="30" y="286"/>
                    </a:lnTo>
                    <a:lnTo>
                      <a:pt x="31" y="281"/>
                    </a:lnTo>
                    <a:lnTo>
                      <a:pt x="34" y="269"/>
                    </a:lnTo>
                    <a:lnTo>
                      <a:pt x="38" y="257"/>
                    </a:lnTo>
                    <a:lnTo>
                      <a:pt x="39" y="251"/>
                    </a:lnTo>
                    <a:lnTo>
                      <a:pt x="39" y="245"/>
                    </a:lnTo>
                    <a:lnTo>
                      <a:pt x="39" y="237"/>
                    </a:lnTo>
                    <a:lnTo>
                      <a:pt x="39" y="229"/>
                    </a:lnTo>
                    <a:lnTo>
                      <a:pt x="40" y="211"/>
                    </a:lnTo>
                    <a:lnTo>
                      <a:pt x="40" y="202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5" y="186"/>
                    </a:lnTo>
                    <a:lnTo>
                      <a:pt x="49" y="179"/>
                    </a:lnTo>
                    <a:lnTo>
                      <a:pt x="53" y="172"/>
                    </a:lnTo>
                    <a:lnTo>
                      <a:pt x="54" y="169"/>
                    </a:lnTo>
                    <a:lnTo>
                      <a:pt x="55" y="165"/>
                    </a:lnTo>
                    <a:lnTo>
                      <a:pt x="55" y="157"/>
                    </a:lnTo>
                    <a:lnTo>
                      <a:pt x="55" y="149"/>
                    </a:lnTo>
                    <a:lnTo>
                      <a:pt x="54" y="139"/>
                    </a:lnTo>
                    <a:lnTo>
                      <a:pt x="53" y="128"/>
                    </a:lnTo>
                    <a:lnTo>
                      <a:pt x="49" y="107"/>
                    </a:lnTo>
                    <a:lnTo>
                      <a:pt x="45" y="84"/>
                    </a:lnTo>
                    <a:lnTo>
                      <a:pt x="44" y="72"/>
                    </a:lnTo>
                    <a:lnTo>
                      <a:pt x="43" y="59"/>
                    </a:lnTo>
                    <a:lnTo>
                      <a:pt x="39" y="83"/>
                    </a:lnTo>
                    <a:lnTo>
                      <a:pt x="36" y="108"/>
                    </a:lnTo>
                    <a:lnTo>
                      <a:pt x="31" y="157"/>
                    </a:lnTo>
                    <a:lnTo>
                      <a:pt x="30" y="180"/>
                    </a:lnTo>
                    <a:lnTo>
                      <a:pt x="29" y="193"/>
                    </a:lnTo>
                    <a:lnTo>
                      <a:pt x="28" y="198"/>
                    </a:lnTo>
                    <a:lnTo>
                      <a:pt x="26" y="203"/>
                    </a:lnTo>
                    <a:lnTo>
                      <a:pt x="22" y="209"/>
                    </a:lnTo>
                    <a:lnTo>
                      <a:pt x="18" y="215"/>
                    </a:lnTo>
                    <a:lnTo>
                      <a:pt x="13" y="220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7" y="222"/>
                    </a:lnTo>
                    <a:lnTo>
                      <a:pt x="4" y="217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7" y="178"/>
                    </a:lnTo>
                    <a:lnTo>
                      <a:pt x="12" y="167"/>
                    </a:lnTo>
                    <a:lnTo>
                      <a:pt x="16" y="157"/>
                    </a:lnTo>
                    <a:lnTo>
                      <a:pt x="20" y="151"/>
                    </a:lnTo>
                    <a:lnTo>
                      <a:pt x="21" y="148"/>
                    </a:lnTo>
                    <a:lnTo>
                      <a:pt x="22" y="145"/>
                    </a:lnTo>
                    <a:lnTo>
                      <a:pt x="24" y="135"/>
                    </a:lnTo>
                    <a:lnTo>
                      <a:pt x="25" y="124"/>
                    </a:lnTo>
                    <a:lnTo>
                      <a:pt x="25" y="105"/>
                    </a:lnTo>
                    <a:lnTo>
                      <a:pt x="28" y="78"/>
                    </a:lnTo>
                    <a:lnTo>
                      <a:pt x="29" y="65"/>
                    </a:lnTo>
                    <a:lnTo>
                      <a:pt x="32" y="53"/>
                    </a:lnTo>
                    <a:lnTo>
                      <a:pt x="36" y="42"/>
                    </a:lnTo>
                    <a:lnTo>
                      <a:pt x="41" y="31"/>
                    </a:lnTo>
                    <a:lnTo>
                      <a:pt x="46" y="22"/>
                    </a:lnTo>
                    <a:lnTo>
                      <a:pt x="53" y="15"/>
                    </a:lnTo>
                    <a:lnTo>
                      <a:pt x="60" y="9"/>
                    </a:lnTo>
                    <a:lnTo>
                      <a:pt x="70" y="4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130" y="2"/>
                    </a:lnTo>
                    <a:lnTo>
                      <a:pt x="168" y="5"/>
                    </a:lnTo>
                    <a:lnTo>
                      <a:pt x="187" y="6"/>
                    </a:lnTo>
                    <a:lnTo>
                      <a:pt x="206" y="7"/>
                    </a:lnTo>
                    <a:lnTo>
                      <a:pt x="228" y="8"/>
                    </a:lnTo>
                    <a:lnTo>
                      <a:pt x="250" y="9"/>
                    </a:lnTo>
                    <a:lnTo>
                      <a:pt x="262" y="10"/>
                    </a:lnTo>
                    <a:lnTo>
                      <a:pt x="276" y="10"/>
                    </a:lnTo>
                    <a:lnTo>
                      <a:pt x="305" y="10"/>
                    </a:lnTo>
                    <a:lnTo>
                      <a:pt x="334" y="11"/>
                    </a:lnTo>
                    <a:lnTo>
                      <a:pt x="348" y="13"/>
                    </a:lnTo>
                    <a:lnTo>
                      <a:pt x="363" y="15"/>
                    </a:lnTo>
                    <a:lnTo>
                      <a:pt x="373" y="17"/>
                    </a:lnTo>
                    <a:lnTo>
                      <a:pt x="382" y="20"/>
                    </a:lnTo>
                    <a:lnTo>
                      <a:pt x="393" y="23"/>
                    </a:lnTo>
                    <a:lnTo>
                      <a:pt x="402" y="25"/>
                    </a:lnTo>
                    <a:lnTo>
                      <a:pt x="411" y="26"/>
                    </a:lnTo>
                    <a:lnTo>
                      <a:pt x="422" y="25"/>
                    </a:lnTo>
                    <a:lnTo>
                      <a:pt x="431" y="24"/>
                    </a:lnTo>
                    <a:lnTo>
                      <a:pt x="439" y="23"/>
                    </a:lnTo>
                    <a:lnTo>
                      <a:pt x="456" y="19"/>
                    </a:lnTo>
                    <a:lnTo>
                      <a:pt x="471" y="13"/>
                    </a:lnTo>
                    <a:lnTo>
                      <a:pt x="478" y="9"/>
                    </a:lnTo>
                    <a:lnTo>
                      <a:pt x="483" y="6"/>
                    </a:lnTo>
                    <a:lnTo>
                      <a:pt x="486" y="5"/>
                    </a:lnTo>
                    <a:lnTo>
                      <a:pt x="490" y="4"/>
                    </a:lnTo>
                    <a:lnTo>
                      <a:pt x="494" y="4"/>
                    </a:lnTo>
                    <a:lnTo>
                      <a:pt x="500" y="5"/>
                    </a:lnTo>
                    <a:lnTo>
                      <a:pt x="505" y="7"/>
                    </a:lnTo>
                    <a:lnTo>
                      <a:pt x="510" y="10"/>
                    </a:lnTo>
                    <a:lnTo>
                      <a:pt x="512" y="11"/>
                    </a:lnTo>
                    <a:lnTo>
                      <a:pt x="513" y="14"/>
                    </a:lnTo>
                    <a:lnTo>
                      <a:pt x="514" y="17"/>
                    </a:lnTo>
                    <a:lnTo>
                      <a:pt x="519" y="20"/>
                    </a:lnTo>
                    <a:lnTo>
                      <a:pt x="525" y="23"/>
                    </a:lnTo>
                    <a:lnTo>
                      <a:pt x="531" y="26"/>
                    </a:lnTo>
                    <a:lnTo>
                      <a:pt x="540" y="28"/>
                    </a:lnTo>
                    <a:lnTo>
                      <a:pt x="539" y="32"/>
                    </a:lnTo>
                    <a:lnTo>
                      <a:pt x="538" y="35"/>
                    </a:lnTo>
                    <a:lnTo>
                      <a:pt x="534" y="39"/>
                    </a:lnTo>
                    <a:lnTo>
                      <a:pt x="523" y="47"/>
                    </a:lnTo>
                    <a:lnTo>
                      <a:pt x="521" y="56"/>
                    </a:lnTo>
                    <a:lnTo>
                      <a:pt x="521" y="63"/>
                    </a:lnTo>
                    <a:lnTo>
                      <a:pt x="523" y="72"/>
                    </a:lnTo>
                    <a:lnTo>
                      <a:pt x="525" y="79"/>
                    </a:lnTo>
                    <a:lnTo>
                      <a:pt x="529" y="92"/>
                    </a:lnTo>
                    <a:lnTo>
                      <a:pt x="530" y="100"/>
                    </a:lnTo>
                    <a:lnTo>
                      <a:pt x="529" y="107"/>
                    </a:lnTo>
                    <a:lnTo>
                      <a:pt x="527" y="112"/>
                    </a:lnTo>
                    <a:lnTo>
                      <a:pt x="524" y="116"/>
                    </a:lnTo>
                    <a:lnTo>
                      <a:pt x="518" y="119"/>
                    </a:lnTo>
                    <a:lnTo>
                      <a:pt x="515" y="120"/>
                    </a:lnTo>
                    <a:lnTo>
                      <a:pt x="512" y="120"/>
                    </a:lnTo>
                    <a:lnTo>
                      <a:pt x="508" y="119"/>
                    </a:lnTo>
                    <a:lnTo>
                      <a:pt x="504" y="116"/>
                    </a:lnTo>
                    <a:lnTo>
                      <a:pt x="500" y="113"/>
                    </a:lnTo>
                    <a:lnTo>
                      <a:pt x="496" y="110"/>
                    </a:lnTo>
                    <a:lnTo>
                      <a:pt x="488" y="108"/>
                    </a:lnTo>
                    <a:lnTo>
                      <a:pt x="479" y="107"/>
                    </a:lnTo>
                    <a:lnTo>
                      <a:pt x="470" y="105"/>
                    </a:lnTo>
                    <a:lnTo>
                      <a:pt x="466" y="103"/>
                    </a:lnTo>
                    <a:lnTo>
                      <a:pt x="462" y="101"/>
                    </a:lnTo>
                    <a:lnTo>
                      <a:pt x="453" y="107"/>
                    </a:lnTo>
                    <a:lnTo>
                      <a:pt x="444" y="114"/>
                    </a:lnTo>
                    <a:lnTo>
                      <a:pt x="428" y="129"/>
                    </a:lnTo>
                    <a:lnTo>
                      <a:pt x="419" y="136"/>
                    </a:lnTo>
                    <a:lnTo>
                      <a:pt x="410" y="142"/>
                    </a:lnTo>
                    <a:lnTo>
                      <a:pt x="401" y="149"/>
                    </a:lnTo>
                    <a:lnTo>
                      <a:pt x="394" y="157"/>
                    </a:lnTo>
                    <a:lnTo>
                      <a:pt x="387" y="166"/>
                    </a:lnTo>
                    <a:lnTo>
                      <a:pt x="381" y="175"/>
                    </a:lnTo>
                    <a:lnTo>
                      <a:pt x="377" y="186"/>
                    </a:lnTo>
                    <a:lnTo>
                      <a:pt x="371" y="196"/>
                    </a:lnTo>
                    <a:lnTo>
                      <a:pt x="369" y="198"/>
                    </a:lnTo>
                    <a:lnTo>
                      <a:pt x="366" y="201"/>
                    </a:lnTo>
                    <a:lnTo>
                      <a:pt x="359" y="205"/>
                    </a:lnTo>
                    <a:lnTo>
                      <a:pt x="350" y="207"/>
                    </a:lnTo>
                    <a:lnTo>
                      <a:pt x="341" y="209"/>
                    </a:lnTo>
                    <a:lnTo>
                      <a:pt x="333" y="261"/>
                    </a:lnTo>
                    <a:lnTo>
                      <a:pt x="332" y="269"/>
                    </a:lnTo>
                    <a:lnTo>
                      <a:pt x="329" y="278"/>
                    </a:lnTo>
                    <a:lnTo>
                      <a:pt x="327" y="286"/>
                    </a:lnTo>
                    <a:lnTo>
                      <a:pt x="326" y="290"/>
                    </a:lnTo>
                    <a:lnTo>
                      <a:pt x="327" y="294"/>
                    </a:lnTo>
                    <a:lnTo>
                      <a:pt x="329" y="298"/>
                    </a:lnTo>
                    <a:lnTo>
                      <a:pt x="332" y="303"/>
                    </a:lnTo>
                    <a:lnTo>
                      <a:pt x="334" y="307"/>
                    </a:lnTo>
                    <a:lnTo>
                      <a:pt x="335" y="311"/>
                    </a:lnTo>
                    <a:lnTo>
                      <a:pt x="333" y="312"/>
                    </a:lnTo>
                    <a:lnTo>
                      <a:pt x="332" y="312"/>
                    </a:lnTo>
                    <a:lnTo>
                      <a:pt x="331" y="312"/>
                    </a:lnTo>
                    <a:lnTo>
                      <a:pt x="329" y="312"/>
                    </a:lnTo>
                    <a:lnTo>
                      <a:pt x="327" y="315"/>
                    </a:lnTo>
                    <a:lnTo>
                      <a:pt x="324" y="314"/>
                    </a:lnTo>
                    <a:lnTo>
                      <a:pt x="319" y="314"/>
                    </a:lnTo>
                    <a:lnTo>
                      <a:pt x="314" y="314"/>
                    </a:lnTo>
                    <a:lnTo>
                      <a:pt x="310" y="313"/>
                    </a:lnTo>
                    <a:lnTo>
                      <a:pt x="308" y="312"/>
                    </a:lnTo>
                    <a:lnTo>
                      <a:pt x="306" y="310"/>
                    </a:lnTo>
                    <a:lnTo>
                      <a:pt x="305" y="308"/>
                    </a:lnTo>
                    <a:lnTo>
                      <a:pt x="303" y="307"/>
                    </a:lnTo>
                    <a:lnTo>
                      <a:pt x="304" y="305"/>
                    </a:lnTo>
                    <a:lnTo>
                      <a:pt x="304" y="303"/>
                    </a:lnTo>
                    <a:lnTo>
                      <a:pt x="305" y="301"/>
                    </a:lnTo>
                    <a:lnTo>
                      <a:pt x="305" y="298"/>
                    </a:lnTo>
                    <a:close/>
                  </a:path>
                </a:pathLst>
              </a:custGeom>
              <a:solidFill>
                <a:srgbClr val="002060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12" name="Freeform 31"/>
              <p:cNvSpPr>
                <a:spLocks/>
              </p:cNvSpPr>
              <p:nvPr/>
            </p:nvSpPr>
            <p:spPr bwMode="auto">
              <a:xfrm rot="-200444">
                <a:off x="9419369" y="4472308"/>
                <a:ext cx="354274" cy="226016"/>
              </a:xfrm>
              <a:custGeom>
                <a:avLst/>
                <a:gdLst>
                  <a:gd name="T0" fmla="*/ 2147483647 w 540"/>
                  <a:gd name="T1" fmla="*/ 2147483647 h 315"/>
                  <a:gd name="T2" fmla="*/ 2147483647 w 540"/>
                  <a:gd name="T3" fmla="*/ 2147483647 h 315"/>
                  <a:gd name="T4" fmla="*/ 2147483647 w 540"/>
                  <a:gd name="T5" fmla="*/ 2147483647 h 315"/>
                  <a:gd name="T6" fmla="*/ 2147483647 w 540"/>
                  <a:gd name="T7" fmla="*/ 2147483647 h 315"/>
                  <a:gd name="T8" fmla="*/ 2147483647 w 540"/>
                  <a:gd name="T9" fmla="*/ 2147483647 h 315"/>
                  <a:gd name="T10" fmla="*/ 2147483647 w 540"/>
                  <a:gd name="T11" fmla="*/ 2147483647 h 315"/>
                  <a:gd name="T12" fmla="*/ 2147483647 w 540"/>
                  <a:gd name="T13" fmla="*/ 2147483647 h 315"/>
                  <a:gd name="T14" fmla="*/ 2147483647 w 540"/>
                  <a:gd name="T15" fmla="*/ 2147483647 h 315"/>
                  <a:gd name="T16" fmla="*/ 2147483647 w 540"/>
                  <a:gd name="T17" fmla="*/ 2147483647 h 315"/>
                  <a:gd name="T18" fmla="*/ 2147483647 w 540"/>
                  <a:gd name="T19" fmla="*/ 2147483647 h 315"/>
                  <a:gd name="T20" fmla="*/ 2147483647 w 540"/>
                  <a:gd name="T21" fmla="*/ 2147483647 h 315"/>
                  <a:gd name="T22" fmla="*/ 2147483647 w 540"/>
                  <a:gd name="T23" fmla="*/ 2147483647 h 315"/>
                  <a:gd name="T24" fmla="*/ 2147483647 w 540"/>
                  <a:gd name="T25" fmla="*/ 2147483647 h 315"/>
                  <a:gd name="T26" fmla="*/ 2147483647 w 540"/>
                  <a:gd name="T27" fmla="*/ 2147483647 h 315"/>
                  <a:gd name="T28" fmla="*/ 2147483647 w 540"/>
                  <a:gd name="T29" fmla="*/ 2147483647 h 315"/>
                  <a:gd name="T30" fmla="*/ 2147483647 w 540"/>
                  <a:gd name="T31" fmla="*/ 2147483647 h 315"/>
                  <a:gd name="T32" fmla="*/ 2147483647 w 540"/>
                  <a:gd name="T33" fmla="*/ 2147483647 h 315"/>
                  <a:gd name="T34" fmla="*/ 2147483647 w 540"/>
                  <a:gd name="T35" fmla="*/ 2147483647 h 315"/>
                  <a:gd name="T36" fmla="*/ 2147483647 w 540"/>
                  <a:gd name="T37" fmla="*/ 2147483647 h 315"/>
                  <a:gd name="T38" fmla="*/ 2147483647 w 540"/>
                  <a:gd name="T39" fmla="*/ 2147483647 h 315"/>
                  <a:gd name="T40" fmla="*/ 2147483647 w 540"/>
                  <a:gd name="T41" fmla="*/ 2147483647 h 315"/>
                  <a:gd name="T42" fmla="*/ 2147483647 w 540"/>
                  <a:gd name="T43" fmla="*/ 2147483647 h 315"/>
                  <a:gd name="T44" fmla="*/ 2147483647 w 540"/>
                  <a:gd name="T45" fmla="*/ 2147483647 h 315"/>
                  <a:gd name="T46" fmla="*/ 2147483647 w 540"/>
                  <a:gd name="T47" fmla="*/ 2147483647 h 315"/>
                  <a:gd name="T48" fmla="*/ 2147483647 w 540"/>
                  <a:gd name="T49" fmla="*/ 2147483647 h 315"/>
                  <a:gd name="T50" fmla="*/ 2147483647 w 540"/>
                  <a:gd name="T51" fmla="*/ 2147483647 h 315"/>
                  <a:gd name="T52" fmla="*/ 2147483647 w 540"/>
                  <a:gd name="T53" fmla="*/ 2147483647 h 315"/>
                  <a:gd name="T54" fmla="*/ 2147483647 w 540"/>
                  <a:gd name="T55" fmla="*/ 2147483647 h 315"/>
                  <a:gd name="T56" fmla="*/ 2147483647 w 540"/>
                  <a:gd name="T57" fmla="*/ 2147483647 h 315"/>
                  <a:gd name="T58" fmla="*/ 2147483647 w 540"/>
                  <a:gd name="T59" fmla="*/ 2147483647 h 315"/>
                  <a:gd name="T60" fmla="*/ 2147483647 w 540"/>
                  <a:gd name="T61" fmla="*/ 2147483647 h 315"/>
                  <a:gd name="T62" fmla="*/ 2147483647 w 540"/>
                  <a:gd name="T63" fmla="*/ 2147483647 h 315"/>
                  <a:gd name="T64" fmla="*/ 2147483647 w 540"/>
                  <a:gd name="T65" fmla="*/ 2147483647 h 315"/>
                  <a:gd name="T66" fmla="*/ 2147483647 w 540"/>
                  <a:gd name="T67" fmla="*/ 2147483647 h 315"/>
                  <a:gd name="T68" fmla="*/ 2147483647 w 540"/>
                  <a:gd name="T69" fmla="*/ 2147483647 h 315"/>
                  <a:gd name="T70" fmla="*/ 2147483647 w 540"/>
                  <a:gd name="T71" fmla="*/ 2147483647 h 315"/>
                  <a:gd name="T72" fmla="*/ 2147483647 w 540"/>
                  <a:gd name="T73" fmla="*/ 2147483647 h 315"/>
                  <a:gd name="T74" fmla="*/ 2147483647 w 540"/>
                  <a:gd name="T75" fmla="*/ 2147483647 h 315"/>
                  <a:gd name="T76" fmla="*/ 2147483647 w 540"/>
                  <a:gd name="T77" fmla="*/ 2147483647 h 315"/>
                  <a:gd name="T78" fmla="*/ 2147483647 w 540"/>
                  <a:gd name="T79" fmla="*/ 2147483647 h 315"/>
                  <a:gd name="T80" fmla="*/ 2147483647 w 540"/>
                  <a:gd name="T81" fmla="*/ 2147483647 h 315"/>
                  <a:gd name="T82" fmla="*/ 2147483647 w 540"/>
                  <a:gd name="T83" fmla="*/ 2147483647 h 315"/>
                  <a:gd name="T84" fmla="*/ 2147483647 w 540"/>
                  <a:gd name="T85" fmla="*/ 2147483647 h 315"/>
                  <a:gd name="T86" fmla="*/ 2147483647 w 540"/>
                  <a:gd name="T87" fmla="*/ 2147483647 h 315"/>
                  <a:gd name="T88" fmla="*/ 2147483647 w 540"/>
                  <a:gd name="T89" fmla="*/ 2147483647 h 315"/>
                  <a:gd name="T90" fmla="*/ 2147483647 w 540"/>
                  <a:gd name="T91" fmla="*/ 2147483647 h 315"/>
                  <a:gd name="T92" fmla="*/ 2147483647 w 540"/>
                  <a:gd name="T93" fmla="*/ 2147483647 h 315"/>
                  <a:gd name="T94" fmla="*/ 2147483647 w 540"/>
                  <a:gd name="T95" fmla="*/ 2147483647 h 315"/>
                  <a:gd name="T96" fmla="*/ 2147483647 w 540"/>
                  <a:gd name="T97" fmla="*/ 2147483647 h 315"/>
                  <a:gd name="T98" fmla="*/ 2147483647 w 540"/>
                  <a:gd name="T99" fmla="*/ 2147483647 h 315"/>
                  <a:gd name="T100" fmla="*/ 2147483647 w 540"/>
                  <a:gd name="T101" fmla="*/ 2147483647 h 315"/>
                  <a:gd name="T102" fmla="*/ 2147483647 w 540"/>
                  <a:gd name="T103" fmla="*/ 2147483647 h 315"/>
                  <a:gd name="T104" fmla="*/ 2147483647 w 540"/>
                  <a:gd name="T105" fmla="*/ 2147483647 h 315"/>
                  <a:gd name="T106" fmla="*/ 2147483647 w 540"/>
                  <a:gd name="T107" fmla="*/ 2147483647 h 315"/>
                  <a:gd name="T108" fmla="*/ 2147483647 w 540"/>
                  <a:gd name="T109" fmla="*/ 2147483647 h 315"/>
                  <a:gd name="T110" fmla="*/ 2147483647 w 540"/>
                  <a:gd name="T111" fmla="*/ 2147483647 h 315"/>
                  <a:gd name="T112" fmla="*/ 2147483647 w 540"/>
                  <a:gd name="T113" fmla="*/ 2147483647 h 3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0"/>
                  <a:gd name="T172" fmla="*/ 0 h 315"/>
                  <a:gd name="T173" fmla="*/ 540 w 540"/>
                  <a:gd name="T174" fmla="*/ 315 h 3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0" h="315">
                    <a:moveTo>
                      <a:pt x="305" y="298"/>
                    </a:moveTo>
                    <a:lnTo>
                      <a:pt x="305" y="298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5" y="296"/>
                    </a:lnTo>
                    <a:lnTo>
                      <a:pt x="304" y="294"/>
                    </a:lnTo>
                    <a:lnTo>
                      <a:pt x="306" y="292"/>
                    </a:lnTo>
                    <a:lnTo>
                      <a:pt x="307" y="287"/>
                    </a:lnTo>
                    <a:lnTo>
                      <a:pt x="308" y="283"/>
                    </a:lnTo>
                    <a:lnTo>
                      <a:pt x="310" y="276"/>
                    </a:lnTo>
                    <a:lnTo>
                      <a:pt x="311" y="273"/>
                    </a:lnTo>
                    <a:lnTo>
                      <a:pt x="311" y="269"/>
                    </a:lnTo>
                    <a:lnTo>
                      <a:pt x="311" y="265"/>
                    </a:lnTo>
                    <a:lnTo>
                      <a:pt x="310" y="261"/>
                    </a:lnTo>
                    <a:lnTo>
                      <a:pt x="308" y="231"/>
                    </a:lnTo>
                    <a:lnTo>
                      <a:pt x="307" y="216"/>
                    </a:lnTo>
                    <a:lnTo>
                      <a:pt x="307" y="200"/>
                    </a:lnTo>
                    <a:lnTo>
                      <a:pt x="291" y="239"/>
                    </a:lnTo>
                    <a:lnTo>
                      <a:pt x="283" y="258"/>
                    </a:lnTo>
                    <a:lnTo>
                      <a:pt x="274" y="277"/>
                    </a:lnTo>
                    <a:lnTo>
                      <a:pt x="273" y="285"/>
                    </a:lnTo>
                    <a:lnTo>
                      <a:pt x="273" y="289"/>
                    </a:lnTo>
                    <a:lnTo>
                      <a:pt x="271" y="293"/>
                    </a:lnTo>
                    <a:lnTo>
                      <a:pt x="272" y="297"/>
                    </a:lnTo>
                    <a:lnTo>
                      <a:pt x="274" y="302"/>
                    </a:lnTo>
                    <a:lnTo>
                      <a:pt x="276" y="306"/>
                    </a:lnTo>
                    <a:lnTo>
                      <a:pt x="276" y="310"/>
                    </a:lnTo>
                    <a:lnTo>
                      <a:pt x="261" y="309"/>
                    </a:lnTo>
                    <a:lnTo>
                      <a:pt x="254" y="308"/>
                    </a:lnTo>
                    <a:lnTo>
                      <a:pt x="251" y="307"/>
                    </a:lnTo>
                    <a:lnTo>
                      <a:pt x="249" y="305"/>
                    </a:lnTo>
                    <a:lnTo>
                      <a:pt x="247" y="296"/>
                    </a:lnTo>
                    <a:lnTo>
                      <a:pt x="246" y="292"/>
                    </a:lnTo>
                    <a:lnTo>
                      <a:pt x="244" y="289"/>
                    </a:lnTo>
                    <a:lnTo>
                      <a:pt x="246" y="285"/>
                    </a:lnTo>
                    <a:lnTo>
                      <a:pt x="249" y="281"/>
                    </a:lnTo>
                    <a:lnTo>
                      <a:pt x="254" y="273"/>
                    </a:lnTo>
                    <a:lnTo>
                      <a:pt x="256" y="268"/>
                    </a:lnTo>
                    <a:lnTo>
                      <a:pt x="258" y="264"/>
                    </a:lnTo>
                    <a:lnTo>
                      <a:pt x="259" y="259"/>
                    </a:lnTo>
                    <a:lnTo>
                      <a:pt x="259" y="255"/>
                    </a:lnTo>
                    <a:lnTo>
                      <a:pt x="262" y="250"/>
                    </a:lnTo>
                    <a:lnTo>
                      <a:pt x="264" y="243"/>
                    </a:lnTo>
                    <a:lnTo>
                      <a:pt x="266" y="236"/>
                    </a:lnTo>
                    <a:lnTo>
                      <a:pt x="270" y="230"/>
                    </a:lnTo>
                    <a:lnTo>
                      <a:pt x="268" y="224"/>
                    </a:lnTo>
                    <a:lnTo>
                      <a:pt x="270" y="219"/>
                    </a:lnTo>
                    <a:lnTo>
                      <a:pt x="271" y="214"/>
                    </a:lnTo>
                    <a:lnTo>
                      <a:pt x="273" y="208"/>
                    </a:lnTo>
                    <a:lnTo>
                      <a:pt x="278" y="198"/>
                    </a:lnTo>
                    <a:lnTo>
                      <a:pt x="279" y="192"/>
                    </a:lnTo>
                    <a:lnTo>
                      <a:pt x="280" y="185"/>
                    </a:lnTo>
                    <a:lnTo>
                      <a:pt x="247" y="186"/>
                    </a:lnTo>
                    <a:lnTo>
                      <a:pt x="228" y="185"/>
                    </a:lnTo>
                    <a:lnTo>
                      <a:pt x="210" y="182"/>
                    </a:lnTo>
                    <a:lnTo>
                      <a:pt x="202" y="180"/>
                    </a:lnTo>
                    <a:lnTo>
                      <a:pt x="193" y="177"/>
                    </a:lnTo>
                    <a:lnTo>
                      <a:pt x="184" y="174"/>
                    </a:lnTo>
                    <a:lnTo>
                      <a:pt x="179" y="174"/>
                    </a:lnTo>
                    <a:lnTo>
                      <a:pt x="175" y="174"/>
                    </a:lnTo>
                    <a:lnTo>
                      <a:pt x="172" y="175"/>
                    </a:lnTo>
                    <a:lnTo>
                      <a:pt x="169" y="178"/>
                    </a:lnTo>
                    <a:lnTo>
                      <a:pt x="164" y="185"/>
                    </a:lnTo>
                    <a:lnTo>
                      <a:pt x="159" y="192"/>
                    </a:lnTo>
                    <a:lnTo>
                      <a:pt x="156" y="194"/>
                    </a:lnTo>
                    <a:lnTo>
                      <a:pt x="151" y="195"/>
                    </a:lnTo>
                    <a:lnTo>
                      <a:pt x="151" y="199"/>
                    </a:lnTo>
                    <a:lnTo>
                      <a:pt x="151" y="203"/>
                    </a:lnTo>
                    <a:lnTo>
                      <a:pt x="151" y="207"/>
                    </a:lnTo>
                    <a:lnTo>
                      <a:pt x="150" y="208"/>
                    </a:lnTo>
                    <a:lnTo>
                      <a:pt x="149" y="209"/>
                    </a:lnTo>
                    <a:lnTo>
                      <a:pt x="146" y="209"/>
                    </a:lnTo>
                    <a:lnTo>
                      <a:pt x="143" y="208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8" y="204"/>
                    </a:lnTo>
                    <a:lnTo>
                      <a:pt x="138" y="207"/>
                    </a:lnTo>
                    <a:lnTo>
                      <a:pt x="137" y="209"/>
                    </a:lnTo>
                    <a:lnTo>
                      <a:pt x="135" y="210"/>
                    </a:lnTo>
                    <a:lnTo>
                      <a:pt x="131" y="209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1" y="209"/>
                    </a:lnTo>
                    <a:lnTo>
                      <a:pt x="122" y="218"/>
                    </a:lnTo>
                    <a:lnTo>
                      <a:pt x="125" y="226"/>
                    </a:lnTo>
                    <a:lnTo>
                      <a:pt x="131" y="240"/>
                    </a:lnTo>
                    <a:lnTo>
                      <a:pt x="132" y="240"/>
                    </a:lnTo>
                    <a:lnTo>
                      <a:pt x="133" y="240"/>
                    </a:lnTo>
                    <a:lnTo>
                      <a:pt x="134" y="245"/>
                    </a:lnTo>
                    <a:lnTo>
                      <a:pt x="135" y="249"/>
                    </a:lnTo>
                    <a:lnTo>
                      <a:pt x="140" y="257"/>
                    </a:lnTo>
                    <a:lnTo>
                      <a:pt x="145" y="265"/>
                    </a:lnTo>
                    <a:lnTo>
                      <a:pt x="147" y="269"/>
                    </a:lnTo>
                    <a:lnTo>
                      <a:pt x="148" y="275"/>
                    </a:lnTo>
                    <a:lnTo>
                      <a:pt x="156" y="283"/>
                    </a:lnTo>
                    <a:lnTo>
                      <a:pt x="159" y="287"/>
                    </a:lnTo>
                    <a:lnTo>
                      <a:pt x="162" y="291"/>
                    </a:lnTo>
                    <a:lnTo>
                      <a:pt x="161" y="291"/>
                    </a:lnTo>
                    <a:lnTo>
                      <a:pt x="160" y="291"/>
                    </a:lnTo>
                    <a:lnTo>
                      <a:pt x="161" y="295"/>
                    </a:lnTo>
                    <a:lnTo>
                      <a:pt x="156" y="295"/>
                    </a:lnTo>
                    <a:lnTo>
                      <a:pt x="151" y="295"/>
                    </a:lnTo>
                    <a:lnTo>
                      <a:pt x="144" y="293"/>
                    </a:lnTo>
                    <a:lnTo>
                      <a:pt x="139" y="289"/>
                    </a:lnTo>
                    <a:lnTo>
                      <a:pt x="134" y="283"/>
                    </a:lnTo>
                    <a:lnTo>
                      <a:pt x="131" y="277"/>
                    </a:lnTo>
                    <a:lnTo>
                      <a:pt x="128" y="270"/>
                    </a:lnTo>
                    <a:lnTo>
                      <a:pt x="120" y="257"/>
                    </a:lnTo>
                    <a:lnTo>
                      <a:pt x="119" y="258"/>
                    </a:lnTo>
                    <a:lnTo>
                      <a:pt x="118" y="257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03" y="237"/>
                    </a:lnTo>
                    <a:lnTo>
                      <a:pt x="89" y="216"/>
                    </a:lnTo>
                    <a:lnTo>
                      <a:pt x="88" y="210"/>
                    </a:lnTo>
                    <a:lnTo>
                      <a:pt x="89" y="204"/>
                    </a:lnTo>
                    <a:lnTo>
                      <a:pt x="90" y="198"/>
                    </a:lnTo>
                    <a:lnTo>
                      <a:pt x="91" y="191"/>
                    </a:lnTo>
                    <a:lnTo>
                      <a:pt x="85" y="196"/>
                    </a:lnTo>
                    <a:lnTo>
                      <a:pt x="78" y="203"/>
                    </a:lnTo>
                    <a:lnTo>
                      <a:pt x="65" y="217"/>
                    </a:lnTo>
                    <a:lnTo>
                      <a:pt x="63" y="219"/>
                    </a:lnTo>
                    <a:lnTo>
                      <a:pt x="65" y="221"/>
                    </a:lnTo>
                    <a:lnTo>
                      <a:pt x="66" y="222"/>
                    </a:lnTo>
                    <a:lnTo>
                      <a:pt x="66" y="224"/>
                    </a:lnTo>
                    <a:lnTo>
                      <a:pt x="65" y="224"/>
                    </a:lnTo>
                    <a:lnTo>
                      <a:pt x="63" y="225"/>
                    </a:lnTo>
                    <a:lnTo>
                      <a:pt x="62" y="228"/>
                    </a:lnTo>
                    <a:lnTo>
                      <a:pt x="60" y="235"/>
                    </a:lnTo>
                    <a:lnTo>
                      <a:pt x="60" y="240"/>
                    </a:lnTo>
                    <a:lnTo>
                      <a:pt x="60" y="248"/>
                    </a:lnTo>
                    <a:lnTo>
                      <a:pt x="59" y="255"/>
                    </a:lnTo>
                    <a:lnTo>
                      <a:pt x="58" y="261"/>
                    </a:lnTo>
                    <a:lnTo>
                      <a:pt x="59" y="262"/>
                    </a:lnTo>
                    <a:lnTo>
                      <a:pt x="60" y="262"/>
                    </a:lnTo>
                    <a:lnTo>
                      <a:pt x="60" y="261"/>
                    </a:lnTo>
                    <a:lnTo>
                      <a:pt x="61" y="262"/>
                    </a:lnTo>
                    <a:lnTo>
                      <a:pt x="61" y="264"/>
                    </a:lnTo>
                    <a:lnTo>
                      <a:pt x="60" y="267"/>
                    </a:lnTo>
                    <a:lnTo>
                      <a:pt x="59" y="268"/>
                    </a:lnTo>
                    <a:lnTo>
                      <a:pt x="58" y="272"/>
                    </a:lnTo>
                    <a:lnTo>
                      <a:pt x="59" y="277"/>
                    </a:lnTo>
                    <a:lnTo>
                      <a:pt x="62" y="282"/>
                    </a:lnTo>
                    <a:lnTo>
                      <a:pt x="63" y="287"/>
                    </a:lnTo>
                    <a:lnTo>
                      <a:pt x="65" y="290"/>
                    </a:lnTo>
                    <a:lnTo>
                      <a:pt x="63" y="292"/>
                    </a:lnTo>
                    <a:lnTo>
                      <a:pt x="61" y="295"/>
                    </a:lnTo>
                    <a:lnTo>
                      <a:pt x="57" y="297"/>
                    </a:lnTo>
                    <a:lnTo>
                      <a:pt x="53" y="297"/>
                    </a:lnTo>
                    <a:lnTo>
                      <a:pt x="48" y="297"/>
                    </a:lnTo>
                    <a:lnTo>
                      <a:pt x="38" y="295"/>
                    </a:lnTo>
                    <a:lnTo>
                      <a:pt x="29" y="292"/>
                    </a:lnTo>
                    <a:lnTo>
                      <a:pt x="30" y="286"/>
                    </a:lnTo>
                    <a:lnTo>
                      <a:pt x="31" y="281"/>
                    </a:lnTo>
                    <a:lnTo>
                      <a:pt x="34" y="269"/>
                    </a:lnTo>
                    <a:lnTo>
                      <a:pt x="38" y="257"/>
                    </a:lnTo>
                    <a:lnTo>
                      <a:pt x="39" y="251"/>
                    </a:lnTo>
                    <a:lnTo>
                      <a:pt x="39" y="245"/>
                    </a:lnTo>
                    <a:lnTo>
                      <a:pt x="39" y="237"/>
                    </a:lnTo>
                    <a:lnTo>
                      <a:pt x="39" y="229"/>
                    </a:lnTo>
                    <a:lnTo>
                      <a:pt x="40" y="211"/>
                    </a:lnTo>
                    <a:lnTo>
                      <a:pt x="40" y="202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5" y="186"/>
                    </a:lnTo>
                    <a:lnTo>
                      <a:pt x="49" y="179"/>
                    </a:lnTo>
                    <a:lnTo>
                      <a:pt x="53" y="172"/>
                    </a:lnTo>
                    <a:lnTo>
                      <a:pt x="54" y="169"/>
                    </a:lnTo>
                    <a:lnTo>
                      <a:pt x="55" y="165"/>
                    </a:lnTo>
                    <a:lnTo>
                      <a:pt x="55" y="157"/>
                    </a:lnTo>
                    <a:lnTo>
                      <a:pt x="55" y="149"/>
                    </a:lnTo>
                    <a:lnTo>
                      <a:pt x="54" y="139"/>
                    </a:lnTo>
                    <a:lnTo>
                      <a:pt x="53" y="128"/>
                    </a:lnTo>
                    <a:lnTo>
                      <a:pt x="49" y="107"/>
                    </a:lnTo>
                    <a:lnTo>
                      <a:pt x="45" y="84"/>
                    </a:lnTo>
                    <a:lnTo>
                      <a:pt x="44" y="72"/>
                    </a:lnTo>
                    <a:lnTo>
                      <a:pt x="43" y="59"/>
                    </a:lnTo>
                    <a:lnTo>
                      <a:pt x="39" y="83"/>
                    </a:lnTo>
                    <a:lnTo>
                      <a:pt x="36" y="108"/>
                    </a:lnTo>
                    <a:lnTo>
                      <a:pt x="31" y="157"/>
                    </a:lnTo>
                    <a:lnTo>
                      <a:pt x="30" y="180"/>
                    </a:lnTo>
                    <a:lnTo>
                      <a:pt x="29" y="193"/>
                    </a:lnTo>
                    <a:lnTo>
                      <a:pt x="28" y="198"/>
                    </a:lnTo>
                    <a:lnTo>
                      <a:pt x="26" y="203"/>
                    </a:lnTo>
                    <a:lnTo>
                      <a:pt x="22" y="209"/>
                    </a:lnTo>
                    <a:lnTo>
                      <a:pt x="18" y="215"/>
                    </a:lnTo>
                    <a:lnTo>
                      <a:pt x="13" y="220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7" y="222"/>
                    </a:lnTo>
                    <a:lnTo>
                      <a:pt x="4" y="217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7" y="178"/>
                    </a:lnTo>
                    <a:lnTo>
                      <a:pt x="12" y="167"/>
                    </a:lnTo>
                    <a:lnTo>
                      <a:pt x="16" y="157"/>
                    </a:lnTo>
                    <a:lnTo>
                      <a:pt x="20" y="151"/>
                    </a:lnTo>
                    <a:lnTo>
                      <a:pt x="21" y="148"/>
                    </a:lnTo>
                    <a:lnTo>
                      <a:pt x="22" y="145"/>
                    </a:lnTo>
                    <a:lnTo>
                      <a:pt x="24" y="135"/>
                    </a:lnTo>
                    <a:lnTo>
                      <a:pt x="25" y="124"/>
                    </a:lnTo>
                    <a:lnTo>
                      <a:pt x="25" y="105"/>
                    </a:lnTo>
                    <a:lnTo>
                      <a:pt x="28" y="78"/>
                    </a:lnTo>
                    <a:lnTo>
                      <a:pt x="29" y="65"/>
                    </a:lnTo>
                    <a:lnTo>
                      <a:pt x="32" y="53"/>
                    </a:lnTo>
                    <a:lnTo>
                      <a:pt x="36" y="42"/>
                    </a:lnTo>
                    <a:lnTo>
                      <a:pt x="41" y="31"/>
                    </a:lnTo>
                    <a:lnTo>
                      <a:pt x="46" y="22"/>
                    </a:lnTo>
                    <a:lnTo>
                      <a:pt x="53" y="15"/>
                    </a:lnTo>
                    <a:lnTo>
                      <a:pt x="60" y="9"/>
                    </a:lnTo>
                    <a:lnTo>
                      <a:pt x="70" y="4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130" y="2"/>
                    </a:lnTo>
                    <a:lnTo>
                      <a:pt x="168" y="5"/>
                    </a:lnTo>
                    <a:lnTo>
                      <a:pt x="187" y="6"/>
                    </a:lnTo>
                    <a:lnTo>
                      <a:pt x="206" y="7"/>
                    </a:lnTo>
                    <a:lnTo>
                      <a:pt x="228" y="8"/>
                    </a:lnTo>
                    <a:lnTo>
                      <a:pt x="250" y="9"/>
                    </a:lnTo>
                    <a:lnTo>
                      <a:pt x="262" y="10"/>
                    </a:lnTo>
                    <a:lnTo>
                      <a:pt x="276" y="10"/>
                    </a:lnTo>
                    <a:lnTo>
                      <a:pt x="305" y="10"/>
                    </a:lnTo>
                    <a:lnTo>
                      <a:pt x="334" y="11"/>
                    </a:lnTo>
                    <a:lnTo>
                      <a:pt x="348" y="13"/>
                    </a:lnTo>
                    <a:lnTo>
                      <a:pt x="363" y="15"/>
                    </a:lnTo>
                    <a:lnTo>
                      <a:pt x="373" y="17"/>
                    </a:lnTo>
                    <a:lnTo>
                      <a:pt x="382" y="20"/>
                    </a:lnTo>
                    <a:lnTo>
                      <a:pt x="393" y="23"/>
                    </a:lnTo>
                    <a:lnTo>
                      <a:pt x="402" y="25"/>
                    </a:lnTo>
                    <a:lnTo>
                      <a:pt x="411" y="26"/>
                    </a:lnTo>
                    <a:lnTo>
                      <a:pt x="422" y="25"/>
                    </a:lnTo>
                    <a:lnTo>
                      <a:pt x="431" y="24"/>
                    </a:lnTo>
                    <a:lnTo>
                      <a:pt x="439" y="23"/>
                    </a:lnTo>
                    <a:lnTo>
                      <a:pt x="456" y="19"/>
                    </a:lnTo>
                    <a:lnTo>
                      <a:pt x="471" y="13"/>
                    </a:lnTo>
                    <a:lnTo>
                      <a:pt x="478" y="9"/>
                    </a:lnTo>
                    <a:lnTo>
                      <a:pt x="483" y="6"/>
                    </a:lnTo>
                    <a:lnTo>
                      <a:pt x="486" y="5"/>
                    </a:lnTo>
                    <a:lnTo>
                      <a:pt x="490" y="4"/>
                    </a:lnTo>
                    <a:lnTo>
                      <a:pt x="494" y="4"/>
                    </a:lnTo>
                    <a:lnTo>
                      <a:pt x="500" y="5"/>
                    </a:lnTo>
                    <a:lnTo>
                      <a:pt x="505" y="7"/>
                    </a:lnTo>
                    <a:lnTo>
                      <a:pt x="510" y="10"/>
                    </a:lnTo>
                    <a:lnTo>
                      <a:pt x="512" y="11"/>
                    </a:lnTo>
                    <a:lnTo>
                      <a:pt x="513" y="14"/>
                    </a:lnTo>
                    <a:lnTo>
                      <a:pt x="514" y="17"/>
                    </a:lnTo>
                    <a:lnTo>
                      <a:pt x="519" y="20"/>
                    </a:lnTo>
                    <a:lnTo>
                      <a:pt x="525" y="23"/>
                    </a:lnTo>
                    <a:lnTo>
                      <a:pt x="531" y="26"/>
                    </a:lnTo>
                    <a:lnTo>
                      <a:pt x="540" y="28"/>
                    </a:lnTo>
                    <a:lnTo>
                      <a:pt x="539" y="32"/>
                    </a:lnTo>
                    <a:lnTo>
                      <a:pt x="538" y="35"/>
                    </a:lnTo>
                    <a:lnTo>
                      <a:pt x="534" y="39"/>
                    </a:lnTo>
                    <a:lnTo>
                      <a:pt x="523" y="47"/>
                    </a:lnTo>
                    <a:lnTo>
                      <a:pt x="521" y="56"/>
                    </a:lnTo>
                    <a:lnTo>
                      <a:pt x="521" y="63"/>
                    </a:lnTo>
                    <a:lnTo>
                      <a:pt x="523" y="72"/>
                    </a:lnTo>
                    <a:lnTo>
                      <a:pt x="525" y="79"/>
                    </a:lnTo>
                    <a:lnTo>
                      <a:pt x="529" y="92"/>
                    </a:lnTo>
                    <a:lnTo>
                      <a:pt x="530" y="100"/>
                    </a:lnTo>
                    <a:lnTo>
                      <a:pt x="529" y="107"/>
                    </a:lnTo>
                    <a:lnTo>
                      <a:pt x="527" y="112"/>
                    </a:lnTo>
                    <a:lnTo>
                      <a:pt x="524" y="116"/>
                    </a:lnTo>
                    <a:lnTo>
                      <a:pt x="518" y="119"/>
                    </a:lnTo>
                    <a:lnTo>
                      <a:pt x="515" y="120"/>
                    </a:lnTo>
                    <a:lnTo>
                      <a:pt x="512" y="120"/>
                    </a:lnTo>
                    <a:lnTo>
                      <a:pt x="508" y="119"/>
                    </a:lnTo>
                    <a:lnTo>
                      <a:pt x="504" y="116"/>
                    </a:lnTo>
                    <a:lnTo>
                      <a:pt x="500" y="113"/>
                    </a:lnTo>
                    <a:lnTo>
                      <a:pt x="496" y="110"/>
                    </a:lnTo>
                    <a:lnTo>
                      <a:pt x="488" y="108"/>
                    </a:lnTo>
                    <a:lnTo>
                      <a:pt x="479" y="107"/>
                    </a:lnTo>
                    <a:lnTo>
                      <a:pt x="470" y="105"/>
                    </a:lnTo>
                    <a:lnTo>
                      <a:pt x="466" y="103"/>
                    </a:lnTo>
                    <a:lnTo>
                      <a:pt x="462" y="101"/>
                    </a:lnTo>
                    <a:lnTo>
                      <a:pt x="453" y="107"/>
                    </a:lnTo>
                    <a:lnTo>
                      <a:pt x="444" y="114"/>
                    </a:lnTo>
                    <a:lnTo>
                      <a:pt x="428" y="129"/>
                    </a:lnTo>
                    <a:lnTo>
                      <a:pt x="419" y="136"/>
                    </a:lnTo>
                    <a:lnTo>
                      <a:pt x="410" y="142"/>
                    </a:lnTo>
                    <a:lnTo>
                      <a:pt x="401" y="149"/>
                    </a:lnTo>
                    <a:lnTo>
                      <a:pt x="394" y="157"/>
                    </a:lnTo>
                    <a:lnTo>
                      <a:pt x="387" y="166"/>
                    </a:lnTo>
                    <a:lnTo>
                      <a:pt x="381" y="175"/>
                    </a:lnTo>
                    <a:lnTo>
                      <a:pt x="377" y="186"/>
                    </a:lnTo>
                    <a:lnTo>
                      <a:pt x="371" y="196"/>
                    </a:lnTo>
                    <a:lnTo>
                      <a:pt x="369" y="198"/>
                    </a:lnTo>
                    <a:lnTo>
                      <a:pt x="366" y="201"/>
                    </a:lnTo>
                    <a:lnTo>
                      <a:pt x="359" y="205"/>
                    </a:lnTo>
                    <a:lnTo>
                      <a:pt x="350" y="207"/>
                    </a:lnTo>
                    <a:lnTo>
                      <a:pt x="341" y="209"/>
                    </a:lnTo>
                    <a:lnTo>
                      <a:pt x="333" y="261"/>
                    </a:lnTo>
                    <a:lnTo>
                      <a:pt x="332" y="269"/>
                    </a:lnTo>
                    <a:lnTo>
                      <a:pt x="329" y="278"/>
                    </a:lnTo>
                    <a:lnTo>
                      <a:pt x="327" y="286"/>
                    </a:lnTo>
                    <a:lnTo>
                      <a:pt x="326" y="290"/>
                    </a:lnTo>
                    <a:lnTo>
                      <a:pt x="327" y="294"/>
                    </a:lnTo>
                    <a:lnTo>
                      <a:pt x="329" y="298"/>
                    </a:lnTo>
                    <a:lnTo>
                      <a:pt x="332" y="303"/>
                    </a:lnTo>
                    <a:lnTo>
                      <a:pt x="334" y="307"/>
                    </a:lnTo>
                    <a:lnTo>
                      <a:pt x="335" y="311"/>
                    </a:lnTo>
                    <a:lnTo>
                      <a:pt x="333" y="312"/>
                    </a:lnTo>
                    <a:lnTo>
                      <a:pt x="332" y="312"/>
                    </a:lnTo>
                    <a:lnTo>
                      <a:pt x="331" y="312"/>
                    </a:lnTo>
                    <a:lnTo>
                      <a:pt x="329" y="312"/>
                    </a:lnTo>
                    <a:lnTo>
                      <a:pt x="327" y="315"/>
                    </a:lnTo>
                    <a:lnTo>
                      <a:pt x="324" y="314"/>
                    </a:lnTo>
                    <a:lnTo>
                      <a:pt x="319" y="314"/>
                    </a:lnTo>
                    <a:lnTo>
                      <a:pt x="314" y="314"/>
                    </a:lnTo>
                    <a:lnTo>
                      <a:pt x="310" y="313"/>
                    </a:lnTo>
                    <a:lnTo>
                      <a:pt x="308" y="312"/>
                    </a:lnTo>
                    <a:lnTo>
                      <a:pt x="306" y="310"/>
                    </a:lnTo>
                    <a:lnTo>
                      <a:pt x="305" y="308"/>
                    </a:lnTo>
                    <a:lnTo>
                      <a:pt x="303" y="307"/>
                    </a:lnTo>
                    <a:lnTo>
                      <a:pt x="304" y="305"/>
                    </a:lnTo>
                    <a:lnTo>
                      <a:pt x="304" y="303"/>
                    </a:lnTo>
                    <a:lnTo>
                      <a:pt x="305" y="301"/>
                    </a:lnTo>
                    <a:lnTo>
                      <a:pt x="305" y="298"/>
                    </a:lnTo>
                    <a:close/>
                  </a:path>
                </a:pathLst>
              </a:custGeom>
              <a:solidFill>
                <a:srgbClr val="002060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13" name="Freeform 31"/>
              <p:cNvSpPr>
                <a:spLocks/>
              </p:cNvSpPr>
              <p:nvPr/>
            </p:nvSpPr>
            <p:spPr bwMode="auto">
              <a:xfrm rot="-200444">
                <a:off x="8387245" y="4007495"/>
                <a:ext cx="441236" cy="281496"/>
              </a:xfrm>
              <a:custGeom>
                <a:avLst/>
                <a:gdLst>
                  <a:gd name="T0" fmla="*/ 2147483647 w 540"/>
                  <a:gd name="T1" fmla="*/ 2147483647 h 315"/>
                  <a:gd name="T2" fmla="*/ 2147483647 w 540"/>
                  <a:gd name="T3" fmla="*/ 2147483647 h 315"/>
                  <a:gd name="T4" fmla="*/ 2147483647 w 540"/>
                  <a:gd name="T5" fmla="*/ 2147483647 h 315"/>
                  <a:gd name="T6" fmla="*/ 2147483647 w 540"/>
                  <a:gd name="T7" fmla="*/ 2147483647 h 315"/>
                  <a:gd name="T8" fmla="*/ 2147483647 w 540"/>
                  <a:gd name="T9" fmla="*/ 2147483647 h 315"/>
                  <a:gd name="T10" fmla="*/ 2147483647 w 540"/>
                  <a:gd name="T11" fmla="*/ 2147483647 h 315"/>
                  <a:gd name="T12" fmla="*/ 2147483647 w 540"/>
                  <a:gd name="T13" fmla="*/ 2147483647 h 315"/>
                  <a:gd name="T14" fmla="*/ 2147483647 w 540"/>
                  <a:gd name="T15" fmla="*/ 2147483647 h 315"/>
                  <a:gd name="T16" fmla="*/ 2147483647 w 540"/>
                  <a:gd name="T17" fmla="*/ 2147483647 h 315"/>
                  <a:gd name="T18" fmla="*/ 2147483647 w 540"/>
                  <a:gd name="T19" fmla="*/ 2147483647 h 315"/>
                  <a:gd name="T20" fmla="*/ 2147483647 w 540"/>
                  <a:gd name="T21" fmla="*/ 2147483647 h 315"/>
                  <a:gd name="T22" fmla="*/ 2147483647 w 540"/>
                  <a:gd name="T23" fmla="*/ 2147483647 h 315"/>
                  <a:gd name="T24" fmla="*/ 2147483647 w 540"/>
                  <a:gd name="T25" fmla="*/ 2147483647 h 315"/>
                  <a:gd name="T26" fmla="*/ 2147483647 w 540"/>
                  <a:gd name="T27" fmla="*/ 2147483647 h 315"/>
                  <a:gd name="T28" fmla="*/ 2147483647 w 540"/>
                  <a:gd name="T29" fmla="*/ 2147483647 h 315"/>
                  <a:gd name="T30" fmla="*/ 2147483647 w 540"/>
                  <a:gd name="T31" fmla="*/ 2147483647 h 315"/>
                  <a:gd name="T32" fmla="*/ 2147483647 w 540"/>
                  <a:gd name="T33" fmla="*/ 2147483647 h 315"/>
                  <a:gd name="T34" fmla="*/ 2147483647 w 540"/>
                  <a:gd name="T35" fmla="*/ 2147483647 h 315"/>
                  <a:gd name="T36" fmla="*/ 2147483647 w 540"/>
                  <a:gd name="T37" fmla="*/ 2147483647 h 315"/>
                  <a:gd name="T38" fmla="*/ 2147483647 w 540"/>
                  <a:gd name="T39" fmla="*/ 2147483647 h 315"/>
                  <a:gd name="T40" fmla="*/ 2147483647 w 540"/>
                  <a:gd name="T41" fmla="*/ 2147483647 h 315"/>
                  <a:gd name="T42" fmla="*/ 2147483647 w 540"/>
                  <a:gd name="T43" fmla="*/ 2147483647 h 315"/>
                  <a:gd name="T44" fmla="*/ 2147483647 w 540"/>
                  <a:gd name="T45" fmla="*/ 2147483647 h 315"/>
                  <a:gd name="T46" fmla="*/ 2147483647 w 540"/>
                  <a:gd name="T47" fmla="*/ 2147483647 h 315"/>
                  <a:gd name="T48" fmla="*/ 2147483647 w 540"/>
                  <a:gd name="T49" fmla="*/ 2147483647 h 315"/>
                  <a:gd name="T50" fmla="*/ 2147483647 w 540"/>
                  <a:gd name="T51" fmla="*/ 2147483647 h 315"/>
                  <a:gd name="T52" fmla="*/ 2147483647 w 540"/>
                  <a:gd name="T53" fmla="*/ 2147483647 h 315"/>
                  <a:gd name="T54" fmla="*/ 2147483647 w 540"/>
                  <a:gd name="T55" fmla="*/ 2147483647 h 315"/>
                  <a:gd name="T56" fmla="*/ 2147483647 w 540"/>
                  <a:gd name="T57" fmla="*/ 2147483647 h 315"/>
                  <a:gd name="T58" fmla="*/ 2147483647 w 540"/>
                  <a:gd name="T59" fmla="*/ 2147483647 h 315"/>
                  <a:gd name="T60" fmla="*/ 2147483647 w 540"/>
                  <a:gd name="T61" fmla="*/ 2147483647 h 315"/>
                  <a:gd name="T62" fmla="*/ 2147483647 w 540"/>
                  <a:gd name="T63" fmla="*/ 2147483647 h 315"/>
                  <a:gd name="T64" fmla="*/ 2147483647 w 540"/>
                  <a:gd name="T65" fmla="*/ 2147483647 h 315"/>
                  <a:gd name="T66" fmla="*/ 2147483647 w 540"/>
                  <a:gd name="T67" fmla="*/ 2147483647 h 315"/>
                  <a:gd name="T68" fmla="*/ 2147483647 w 540"/>
                  <a:gd name="T69" fmla="*/ 2147483647 h 315"/>
                  <a:gd name="T70" fmla="*/ 2147483647 w 540"/>
                  <a:gd name="T71" fmla="*/ 2147483647 h 315"/>
                  <a:gd name="T72" fmla="*/ 2147483647 w 540"/>
                  <a:gd name="T73" fmla="*/ 2147483647 h 315"/>
                  <a:gd name="T74" fmla="*/ 2147483647 w 540"/>
                  <a:gd name="T75" fmla="*/ 2147483647 h 315"/>
                  <a:gd name="T76" fmla="*/ 2147483647 w 540"/>
                  <a:gd name="T77" fmla="*/ 2147483647 h 315"/>
                  <a:gd name="T78" fmla="*/ 2147483647 w 540"/>
                  <a:gd name="T79" fmla="*/ 2147483647 h 315"/>
                  <a:gd name="T80" fmla="*/ 2147483647 w 540"/>
                  <a:gd name="T81" fmla="*/ 2147483647 h 315"/>
                  <a:gd name="T82" fmla="*/ 2147483647 w 540"/>
                  <a:gd name="T83" fmla="*/ 2147483647 h 315"/>
                  <a:gd name="T84" fmla="*/ 2147483647 w 540"/>
                  <a:gd name="T85" fmla="*/ 2147483647 h 315"/>
                  <a:gd name="T86" fmla="*/ 2147483647 w 540"/>
                  <a:gd name="T87" fmla="*/ 2147483647 h 315"/>
                  <a:gd name="T88" fmla="*/ 2147483647 w 540"/>
                  <a:gd name="T89" fmla="*/ 2147483647 h 315"/>
                  <a:gd name="T90" fmla="*/ 2147483647 w 540"/>
                  <a:gd name="T91" fmla="*/ 2147483647 h 315"/>
                  <a:gd name="T92" fmla="*/ 2147483647 w 540"/>
                  <a:gd name="T93" fmla="*/ 2147483647 h 315"/>
                  <a:gd name="T94" fmla="*/ 2147483647 w 540"/>
                  <a:gd name="T95" fmla="*/ 2147483647 h 315"/>
                  <a:gd name="T96" fmla="*/ 2147483647 w 540"/>
                  <a:gd name="T97" fmla="*/ 2147483647 h 315"/>
                  <a:gd name="T98" fmla="*/ 2147483647 w 540"/>
                  <a:gd name="T99" fmla="*/ 2147483647 h 315"/>
                  <a:gd name="T100" fmla="*/ 2147483647 w 540"/>
                  <a:gd name="T101" fmla="*/ 2147483647 h 315"/>
                  <a:gd name="T102" fmla="*/ 2147483647 w 540"/>
                  <a:gd name="T103" fmla="*/ 2147483647 h 315"/>
                  <a:gd name="T104" fmla="*/ 2147483647 w 540"/>
                  <a:gd name="T105" fmla="*/ 2147483647 h 315"/>
                  <a:gd name="T106" fmla="*/ 2147483647 w 540"/>
                  <a:gd name="T107" fmla="*/ 2147483647 h 315"/>
                  <a:gd name="T108" fmla="*/ 2147483647 w 540"/>
                  <a:gd name="T109" fmla="*/ 2147483647 h 315"/>
                  <a:gd name="T110" fmla="*/ 2147483647 w 540"/>
                  <a:gd name="T111" fmla="*/ 2147483647 h 315"/>
                  <a:gd name="T112" fmla="*/ 2147483647 w 540"/>
                  <a:gd name="T113" fmla="*/ 2147483647 h 3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0"/>
                  <a:gd name="T172" fmla="*/ 0 h 315"/>
                  <a:gd name="T173" fmla="*/ 540 w 540"/>
                  <a:gd name="T174" fmla="*/ 315 h 3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0" h="315">
                    <a:moveTo>
                      <a:pt x="305" y="298"/>
                    </a:moveTo>
                    <a:lnTo>
                      <a:pt x="305" y="298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5" y="296"/>
                    </a:lnTo>
                    <a:lnTo>
                      <a:pt x="304" y="294"/>
                    </a:lnTo>
                    <a:lnTo>
                      <a:pt x="306" y="292"/>
                    </a:lnTo>
                    <a:lnTo>
                      <a:pt x="307" y="287"/>
                    </a:lnTo>
                    <a:lnTo>
                      <a:pt x="308" y="283"/>
                    </a:lnTo>
                    <a:lnTo>
                      <a:pt x="310" y="276"/>
                    </a:lnTo>
                    <a:lnTo>
                      <a:pt x="311" y="273"/>
                    </a:lnTo>
                    <a:lnTo>
                      <a:pt x="311" y="269"/>
                    </a:lnTo>
                    <a:lnTo>
                      <a:pt x="311" y="265"/>
                    </a:lnTo>
                    <a:lnTo>
                      <a:pt x="310" y="261"/>
                    </a:lnTo>
                    <a:lnTo>
                      <a:pt x="308" y="231"/>
                    </a:lnTo>
                    <a:lnTo>
                      <a:pt x="307" y="216"/>
                    </a:lnTo>
                    <a:lnTo>
                      <a:pt x="307" y="200"/>
                    </a:lnTo>
                    <a:lnTo>
                      <a:pt x="291" y="239"/>
                    </a:lnTo>
                    <a:lnTo>
                      <a:pt x="283" y="258"/>
                    </a:lnTo>
                    <a:lnTo>
                      <a:pt x="274" y="277"/>
                    </a:lnTo>
                    <a:lnTo>
                      <a:pt x="273" y="285"/>
                    </a:lnTo>
                    <a:lnTo>
                      <a:pt x="273" y="289"/>
                    </a:lnTo>
                    <a:lnTo>
                      <a:pt x="271" y="293"/>
                    </a:lnTo>
                    <a:lnTo>
                      <a:pt x="272" y="297"/>
                    </a:lnTo>
                    <a:lnTo>
                      <a:pt x="274" y="302"/>
                    </a:lnTo>
                    <a:lnTo>
                      <a:pt x="276" y="306"/>
                    </a:lnTo>
                    <a:lnTo>
                      <a:pt x="276" y="310"/>
                    </a:lnTo>
                    <a:lnTo>
                      <a:pt x="261" y="309"/>
                    </a:lnTo>
                    <a:lnTo>
                      <a:pt x="254" y="308"/>
                    </a:lnTo>
                    <a:lnTo>
                      <a:pt x="251" y="307"/>
                    </a:lnTo>
                    <a:lnTo>
                      <a:pt x="249" y="305"/>
                    </a:lnTo>
                    <a:lnTo>
                      <a:pt x="247" y="296"/>
                    </a:lnTo>
                    <a:lnTo>
                      <a:pt x="246" y="292"/>
                    </a:lnTo>
                    <a:lnTo>
                      <a:pt x="244" y="289"/>
                    </a:lnTo>
                    <a:lnTo>
                      <a:pt x="246" y="285"/>
                    </a:lnTo>
                    <a:lnTo>
                      <a:pt x="249" y="281"/>
                    </a:lnTo>
                    <a:lnTo>
                      <a:pt x="254" y="273"/>
                    </a:lnTo>
                    <a:lnTo>
                      <a:pt x="256" y="268"/>
                    </a:lnTo>
                    <a:lnTo>
                      <a:pt x="258" y="264"/>
                    </a:lnTo>
                    <a:lnTo>
                      <a:pt x="259" y="259"/>
                    </a:lnTo>
                    <a:lnTo>
                      <a:pt x="259" y="255"/>
                    </a:lnTo>
                    <a:lnTo>
                      <a:pt x="262" y="250"/>
                    </a:lnTo>
                    <a:lnTo>
                      <a:pt x="264" y="243"/>
                    </a:lnTo>
                    <a:lnTo>
                      <a:pt x="266" y="236"/>
                    </a:lnTo>
                    <a:lnTo>
                      <a:pt x="270" y="230"/>
                    </a:lnTo>
                    <a:lnTo>
                      <a:pt x="268" y="224"/>
                    </a:lnTo>
                    <a:lnTo>
                      <a:pt x="270" y="219"/>
                    </a:lnTo>
                    <a:lnTo>
                      <a:pt x="271" y="214"/>
                    </a:lnTo>
                    <a:lnTo>
                      <a:pt x="273" y="208"/>
                    </a:lnTo>
                    <a:lnTo>
                      <a:pt x="278" y="198"/>
                    </a:lnTo>
                    <a:lnTo>
                      <a:pt x="279" y="192"/>
                    </a:lnTo>
                    <a:lnTo>
                      <a:pt x="280" y="185"/>
                    </a:lnTo>
                    <a:lnTo>
                      <a:pt x="247" y="186"/>
                    </a:lnTo>
                    <a:lnTo>
                      <a:pt x="228" y="185"/>
                    </a:lnTo>
                    <a:lnTo>
                      <a:pt x="210" y="182"/>
                    </a:lnTo>
                    <a:lnTo>
                      <a:pt x="202" y="180"/>
                    </a:lnTo>
                    <a:lnTo>
                      <a:pt x="193" y="177"/>
                    </a:lnTo>
                    <a:lnTo>
                      <a:pt x="184" y="174"/>
                    </a:lnTo>
                    <a:lnTo>
                      <a:pt x="179" y="174"/>
                    </a:lnTo>
                    <a:lnTo>
                      <a:pt x="175" y="174"/>
                    </a:lnTo>
                    <a:lnTo>
                      <a:pt x="172" y="175"/>
                    </a:lnTo>
                    <a:lnTo>
                      <a:pt x="169" y="178"/>
                    </a:lnTo>
                    <a:lnTo>
                      <a:pt x="164" y="185"/>
                    </a:lnTo>
                    <a:lnTo>
                      <a:pt x="159" y="192"/>
                    </a:lnTo>
                    <a:lnTo>
                      <a:pt x="156" y="194"/>
                    </a:lnTo>
                    <a:lnTo>
                      <a:pt x="151" y="195"/>
                    </a:lnTo>
                    <a:lnTo>
                      <a:pt x="151" y="199"/>
                    </a:lnTo>
                    <a:lnTo>
                      <a:pt x="151" y="203"/>
                    </a:lnTo>
                    <a:lnTo>
                      <a:pt x="151" y="207"/>
                    </a:lnTo>
                    <a:lnTo>
                      <a:pt x="150" y="208"/>
                    </a:lnTo>
                    <a:lnTo>
                      <a:pt x="149" y="209"/>
                    </a:lnTo>
                    <a:lnTo>
                      <a:pt x="146" y="209"/>
                    </a:lnTo>
                    <a:lnTo>
                      <a:pt x="143" y="208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8" y="204"/>
                    </a:lnTo>
                    <a:lnTo>
                      <a:pt x="138" y="207"/>
                    </a:lnTo>
                    <a:lnTo>
                      <a:pt x="137" y="209"/>
                    </a:lnTo>
                    <a:lnTo>
                      <a:pt x="135" y="210"/>
                    </a:lnTo>
                    <a:lnTo>
                      <a:pt x="131" y="209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1" y="209"/>
                    </a:lnTo>
                    <a:lnTo>
                      <a:pt x="122" y="218"/>
                    </a:lnTo>
                    <a:lnTo>
                      <a:pt x="125" y="226"/>
                    </a:lnTo>
                    <a:lnTo>
                      <a:pt x="131" y="240"/>
                    </a:lnTo>
                    <a:lnTo>
                      <a:pt x="132" y="240"/>
                    </a:lnTo>
                    <a:lnTo>
                      <a:pt x="133" y="240"/>
                    </a:lnTo>
                    <a:lnTo>
                      <a:pt x="134" y="245"/>
                    </a:lnTo>
                    <a:lnTo>
                      <a:pt x="135" y="249"/>
                    </a:lnTo>
                    <a:lnTo>
                      <a:pt x="140" y="257"/>
                    </a:lnTo>
                    <a:lnTo>
                      <a:pt x="145" y="265"/>
                    </a:lnTo>
                    <a:lnTo>
                      <a:pt x="147" y="269"/>
                    </a:lnTo>
                    <a:lnTo>
                      <a:pt x="148" y="275"/>
                    </a:lnTo>
                    <a:lnTo>
                      <a:pt x="156" y="283"/>
                    </a:lnTo>
                    <a:lnTo>
                      <a:pt x="159" y="287"/>
                    </a:lnTo>
                    <a:lnTo>
                      <a:pt x="162" y="291"/>
                    </a:lnTo>
                    <a:lnTo>
                      <a:pt x="161" y="291"/>
                    </a:lnTo>
                    <a:lnTo>
                      <a:pt x="160" y="291"/>
                    </a:lnTo>
                    <a:lnTo>
                      <a:pt x="161" y="295"/>
                    </a:lnTo>
                    <a:lnTo>
                      <a:pt x="156" y="295"/>
                    </a:lnTo>
                    <a:lnTo>
                      <a:pt x="151" y="295"/>
                    </a:lnTo>
                    <a:lnTo>
                      <a:pt x="144" y="293"/>
                    </a:lnTo>
                    <a:lnTo>
                      <a:pt x="139" y="289"/>
                    </a:lnTo>
                    <a:lnTo>
                      <a:pt x="134" y="283"/>
                    </a:lnTo>
                    <a:lnTo>
                      <a:pt x="131" y="277"/>
                    </a:lnTo>
                    <a:lnTo>
                      <a:pt x="128" y="270"/>
                    </a:lnTo>
                    <a:lnTo>
                      <a:pt x="120" y="257"/>
                    </a:lnTo>
                    <a:lnTo>
                      <a:pt x="119" y="258"/>
                    </a:lnTo>
                    <a:lnTo>
                      <a:pt x="118" y="257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03" y="237"/>
                    </a:lnTo>
                    <a:lnTo>
                      <a:pt x="89" y="216"/>
                    </a:lnTo>
                    <a:lnTo>
                      <a:pt x="88" y="210"/>
                    </a:lnTo>
                    <a:lnTo>
                      <a:pt x="89" y="204"/>
                    </a:lnTo>
                    <a:lnTo>
                      <a:pt x="90" y="198"/>
                    </a:lnTo>
                    <a:lnTo>
                      <a:pt x="91" y="191"/>
                    </a:lnTo>
                    <a:lnTo>
                      <a:pt x="85" y="196"/>
                    </a:lnTo>
                    <a:lnTo>
                      <a:pt x="78" y="203"/>
                    </a:lnTo>
                    <a:lnTo>
                      <a:pt x="65" y="217"/>
                    </a:lnTo>
                    <a:lnTo>
                      <a:pt x="63" y="219"/>
                    </a:lnTo>
                    <a:lnTo>
                      <a:pt x="65" y="221"/>
                    </a:lnTo>
                    <a:lnTo>
                      <a:pt x="66" y="222"/>
                    </a:lnTo>
                    <a:lnTo>
                      <a:pt x="66" y="224"/>
                    </a:lnTo>
                    <a:lnTo>
                      <a:pt x="65" y="224"/>
                    </a:lnTo>
                    <a:lnTo>
                      <a:pt x="63" y="225"/>
                    </a:lnTo>
                    <a:lnTo>
                      <a:pt x="62" y="228"/>
                    </a:lnTo>
                    <a:lnTo>
                      <a:pt x="60" y="235"/>
                    </a:lnTo>
                    <a:lnTo>
                      <a:pt x="60" y="240"/>
                    </a:lnTo>
                    <a:lnTo>
                      <a:pt x="60" y="248"/>
                    </a:lnTo>
                    <a:lnTo>
                      <a:pt x="59" y="255"/>
                    </a:lnTo>
                    <a:lnTo>
                      <a:pt x="58" y="261"/>
                    </a:lnTo>
                    <a:lnTo>
                      <a:pt x="59" y="262"/>
                    </a:lnTo>
                    <a:lnTo>
                      <a:pt x="60" y="262"/>
                    </a:lnTo>
                    <a:lnTo>
                      <a:pt x="60" y="261"/>
                    </a:lnTo>
                    <a:lnTo>
                      <a:pt x="61" y="262"/>
                    </a:lnTo>
                    <a:lnTo>
                      <a:pt x="61" y="264"/>
                    </a:lnTo>
                    <a:lnTo>
                      <a:pt x="60" y="267"/>
                    </a:lnTo>
                    <a:lnTo>
                      <a:pt x="59" y="268"/>
                    </a:lnTo>
                    <a:lnTo>
                      <a:pt x="58" y="272"/>
                    </a:lnTo>
                    <a:lnTo>
                      <a:pt x="59" y="277"/>
                    </a:lnTo>
                    <a:lnTo>
                      <a:pt x="62" y="282"/>
                    </a:lnTo>
                    <a:lnTo>
                      <a:pt x="63" y="287"/>
                    </a:lnTo>
                    <a:lnTo>
                      <a:pt x="65" y="290"/>
                    </a:lnTo>
                    <a:lnTo>
                      <a:pt x="63" y="292"/>
                    </a:lnTo>
                    <a:lnTo>
                      <a:pt x="61" y="295"/>
                    </a:lnTo>
                    <a:lnTo>
                      <a:pt x="57" y="297"/>
                    </a:lnTo>
                    <a:lnTo>
                      <a:pt x="53" y="297"/>
                    </a:lnTo>
                    <a:lnTo>
                      <a:pt x="48" y="297"/>
                    </a:lnTo>
                    <a:lnTo>
                      <a:pt x="38" y="295"/>
                    </a:lnTo>
                    <a:lnTo>
                      <a:pt x="29" y="292"/>
                    </a:lnTo>
                    <a:lnTo>
                      <a:pt x="30" y="286"/>
                    </a:lnTo>
                    <a:lnTo>
                      <a:pt x="31" y="281"/>
                    </a:lnTo>
                    <a:lnTo>
                      <a:pt x="34" y="269"/>
                    </a:lnTo>
                    <a:lnTo>
                      <a:pt x="38" y="257"/>
                    </a:lnTo>
                    <a:lnTo>
                      <a:pt x="39" y="251"/>
                    </a:lnTo>
                    <a:lnTo>
                      <a:pt x="39" y="245"/>
                    </a:lnTo>
                    <a:lnTo>
                      <a:pt x="39" y="237"/>
                    </a:lnTo>
                    <a:lnTo>
                      <a:pt x="39" y="229"/>
                    </a:lnTo>
                    <a:lnTo>
                      <a:pt x="40" y="211"/>
                    </a:lnTo>
                    <a:lnTo>
                      <a:pt x="40" y="202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5" y="186"/>
                    </a:lnTo>
                    <a:lnTo>
                      <a:pt x="49" y="179"/>
                    </a:lnTo>
                    <a:lnTo>
                      <a:pt x="53" y="172"/>
                    </a:lnTo>
                    <a:lnTo>
                      <a:pt x="54" y="169"/>
                    </a:lnTo>
                    <a:lnTo>
                      <a:pt x="55" y="165"/>
                    </a:lnTo>
                    <a:lnTo>
                      <a:pt x="55" y="157"/>
                    </a:lnTo>
                    <a:lnTo>
                      <a:pt x="55" y="149"/>
                    </a:lnTo>
                    <a:lnTo>
                      <a:pt x="54" y="139"/>
                    </a:lnTo>
                    <a:lnTo>
                      <a:pt x="53" y="128"/>
                    </a:lnTo>
                    <a:lnTo>
                      <a:pt x="49" y="107"/>
                    </a:lnTo>
                    <a:lnTo>
                      <a:pt x="45" y="84"/>
                    </a:lnTo>
                    <a:lnTo>
                      <a:pt x="44" y="72"/>
                    </a:lnTo>
                    <a:lnTo>
                      <a:pt x="43" y="59"/>
                    </a:lnTo>
                    <a:lnTo>
                      <a:pt x="39" y="83"/>
                    </a:lnTo>
                    <a:lnTo>
                      <a:pt x="36" y="108"/>
                    </a:lnTo>
                    <a:lnTo>
                      <a:pt x="31" y="157"/>
                    </a:lnTo>
                    <a:lnTo>
                      <a:pt x="30" y="180"/>
                    </a:lnTo>
                    <a:lnTo>
                      <a:pt x="29" y="193"/>
                    </a:lnTo>
                    <a:lnTo>
                      <a:pt x="28" y="198"/>
                    </a:lnTo>
                    <a:lnTo>
                      <a:pt x="26" y="203"/>
                    </a:lnTo>
                    <a:lnTo>
                      <a:pt x="22" y="209"/>
                    </a:lnTo>
                    <a:lnTo>
                      <a:pt x="18" y="215"/>
                    </a:lnTo>
                    <a:lnTo>
                      <a:pt x="13" y="220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7" y="222"/>
                    </a:lnTo>
                    <a:lnTo>
                      <a:pt x="4" y="217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7" y="178"/>
                    </a:lnTo>
                    <a:lnTo>
                      <a:pt x="12" y="167"/>
                    </a:lnTo>
                    <a:lnTo>
                      <a:pt x="16" y="157"/>
                    </a:lnTo>
                    <a:lnTo>
                      <a:pt x="20" y="151"/>
                    </a:lnTo>
                    <a:lnTo>
                      <a:pt x="21" y="148"/>
                    </a:lnTo>
                    <a:lnTo>
                      <a:pt x="22" y="145"/>
                    </a:lnTo>
                    <a:lnTo>
                      <a:pt x="24" y="135"/>
                    </a:lnTo>
                    <a:lnTo>
                      <a:pt x="25" y="124"/>
                    </a:lnTo>
                    <a:lnTo>
                      <a:pt x="25" y="105"/>
                    </a:lnTo>
                    <a:lnTo>
                      <a:pt x="28" y="78"/>
                    </a:lnTo>
                    <a:lnTo>
                      <a:pt x="29" y="65"/>
                    </a:lnTo>
                    <a:lnTo>
                      <a:pt x="32" y="53"/>
                    </a:lnTo>
                    <a:lnTo>
                      <a:pt x="36" y="42"/>
                    </a:lnTo>
                    <a:lnTo>
                      <a:pt x="41" y="31"/>
                    </a:lnTo>
                    <a:lnTo>
                      <a:pt x="46" y="22"/>
                    </a:lnTo>
                    <a:lnTo>
                      <a:pt x="53" y="15"/>
                    </a:lnTo>
                    <a:lnTo>
                      <a:pt x="60" y="9"/>
                    </a:lnTo>
                    <a:lnTo>
                      <a:pt x="70" y="4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130" y="2"/>
                    </a:lnTo>
                    <a:lnTo>
                      <a:pt x="168" y="5"/>
                    </a:lnTo>
                    <a:lnTo>
                      <a:pt x="187" y="6"/>
                    </a:lnTo>
                    <a:lnTo>
                      <a:pt x="206" y="7"/>
                    </a:lnTo>
                    <a:lnTo>
                      <a:pt x="228" y="8"/>
                    </a:lnTo>
                    <a:lnTo>
                      <a:pt x="250" y="9"/>
                    </a:lnTo>
                    <a:lnTo>
                      <a:pt x="262" y="10"/>
                    </a:lnTo>
                    <a:lnTo>
                      <a:pt x="276" y="10"/>
                    </a:lnTo>
                    <a:lnTo>
                      <a:pt x="305" y="10"/>
                    </a:lnTo>
                    <a:lnTo>
                      <a:pt x="334" y="11"/>
                    </a:lnTo>
                    <a:lnTo>
                      <a:pt x="348" y="13"/>
                    </a:lnTo>
                    <a:lnTo>
                      <a:pt x="363" y="15"/>
                    </a:lnTo>
                    <a:lnTo>
                      <a:pt x="373" y="17"/>
                    </a:lnTo>
                    <a:lnTo>
                      <a:pt x="382" y="20"/>
                    </a:lnTo>
                    <a:lnTo>
                      <a:pt x="393" y="23"/>
                    </a:lnTo>
                    <a:lnTo>
                      <a:pt x="402" y="25"/>
                    </a:lnTo>
                    <a:lnTo>
                      <a:pt x="411" y="26"/>
                    </a:lnTo>
                    <a:lnTo>
                      <a:pt x="422" y="25"/>
                    </a:lnTo>
                    <a:lnTo>
                      <a:pt x="431" y="24"/>
                    </a:lnTo>
                    <a:lnTo>
                      <a:pt x="439" y="23"/>
                    </a:lnTo>
                    <a:lnTo>
                      <a:pt x="456" y="19"/>
                    </a:lnTo>
                    <a:lnTo>
                      <a:pt x="471" y="13"/>
                    </a:lnTo>
                    <a:lnTo>
                      <a:pt x="478" y="9"/>
                    </a:lnTo>
                    <a:lnTo>
                      <a:pt x="483" y="6"/>
                    </a:lnTo>
                    <a:lnTo>
                      <a:pt x="486" y="5"/>
                    </a:lnTo>
                    <a:lnTo>
                      <a:pt x="490" y="4"/>
                    </a:lnTo>
                    <a:lnTo>
                      <a:pt x="494" y="4"/>
                    </a:lnTo>
                    <a:lnTo>
                      <a:pt x="500" y="5"/>
                    </a:lnTo>
                    <a:lnTo>
                      <a:pt x="505" y="7"/>
                    </a:lnTo>
                    <a:lnTo>
                      <a:pt x="510" y="10"/>
                    </a:lnTo>
                    <a:lnTo>
                      <a:pt x="512" y="11"/>
                    </a:lnTo>
                    <a:lnTo>
                      <a:pt x="513" y="14"/>
                    </a:lnTo>
                    <a:lnTo>
                      <a:pt x="514" y="17"/>
                    </a:lnTo>
                    <a:lnTo>
                      <a:pt x="519" y="20"/>
                    </a:lnTo>
                    <a:lnTo>
                      <a:pt x="525" y="23"/>
                    </a:lnTo>
                    <a:lnTo>
                      <a:pt x="531" y="26"/>
                    </a:lnTo>
                    <a:lnTo>
                      <a:pt x="540" y="28"/>
                    </a:lnTo>
                    <a:lnTo>
                      <a:pt x="539" y="32"/>
                    </a:lnTo>
                    <a:lnTo>
                      <a:pt x="538" y="35"/>
                    </a:lnTo>
                    <a:lnTo>
                      <a:pt x="534" y="39"/>
                    </a:lnTo>
                    <a:lnTo>
                      <a:pt x="523" y="47"/>
                    </a:lnTo>
                    <a:lnTo>
                      <a:pt x="521" y="56"/>
                    </a:lnTo>
                    <a:lnTo>
                      <a:pt x="521" y="63"/>
                    </a:lnTo>
                    <a:lnTo>
                      <a:pt x="523" y="72"/>
                    </a:lnTo>
                    <a:lnTo>
                      <a:pt x="525" y="79"/>
                    </a:lnTo>
                    <a:lnTo>
                      <a:pt x="529" y="92"/>
                    </a:lnTo>
                    <a:lnTo>
                      <a:pt x="530" y="100"/>
                    </a:lnTo>
                    <a:lnTo>
                      <a:pt x="529" y="107"/>
                    </a:lnTo>
                    <a:lnTo>
                      <a:pt x="527" y="112"/>
                    </a:lnTo>
                    <a:lnTo>
                      <a:pt x="524" y="116"/>
                    </a:lnTo>
                    <a:lnTo>
                      <a:pt x="518" y="119"/>
                    </a:lnTo>
                    <a:lnTo>
                      <a:pt x="515" y="120"/>
                    </a:lnTo>
                    <a:lnTo>
                      <a:pt x="512" y="120"/>
                    </a:lnTo>
                    <a:lnTo>
                      <a:pt x="508" y="119"/>
                    </a:lnTo>
                    <a:lnTo>
                      <a:pt x="504" y="116"/>
                    </a:lnTo>
                    <a:lnTo>
                      <a:pt x="500" y="113"/>
                    </a:lnTo>
                    <a:lnTo>
                      <a:pt x="496" y="110"/>
                    </a:lnTo>
                    <a:lnTo>
                      <a:pt x="488" y="108"/>
                    </a:lnTo>
                    <a:lnTo>
                      <a:pt x="479" y="107"/>
                    </a:lnTo>
                    <a:lnTo>
                      <a:pt x="470" y="105"/>
                    </a:lnTo>
                    <a:lnTo>
                      <a:pt x="466" y="103"/>
                    </a:lnTo>
                    <a:lnTo>
                      <a:pt x="462" y="101"/>
                    </a:lnTo>
                    <a:lnTo>
                      <a:pt x="453" y="107"/>
                    </a:lnTo>
                    <a:lnTo>
                      <a:pt x="444" y="114"/>
                    </a:lnTo>
                    <a:lnTo>
                      <a:pt x="428" y="129"/>
                    </a:lnTo>
                    <a:lnTo>
                      <a:pt x="419" y="136"/>
                    </a:lnTo>
                    <a:lnTo>
                      <a:pt x="410" y="142"/>
                    </a:lnTo>
                    <a:lnTo>
                      <a:pt x="401" y="149"/>
                    </a:lnTo>
                    <a:lnTo>
                      <a:pt x="394" y="157"/>
                    </a:lnTo>
                    <a:lnTo>
                      <a:pt x="387" y="166"/>
                    </a:lnTo>
                    <a:lnTo>
                      <a:pt x="381" y="175"/>
                    </a:lnTo>
                    <a:lnTo>
                      <a:pt x="377" y="186"/>
                    </a:lnTo>
                    <a:lnTo>
                      <a:pt x="371" y="196"/>
                    </a:lnTo>
                    <a:lnTo>
                      <a:pt x="369" y="198"/>
                    </a:lnTo>
                    <a:lnTo>
                      <a:pt x="366" y="201"/>
                    </a:lnTo>
                    <a:lnTo>
                      <a:pt x="359" y="205"/>
                    </a:lnTo>
                    <a:lnTo>
                      <a:pt x="350" y="207"/>
                    </a:lnTo>
                    <a:lnTo>
                      <a:pt x="341" y="209"/>
                    </a:lnTo>
                    <a:lnTo>
                      <a:pt x="333" y="261"/>
                    </a:lnTo>
                    <a:lnTo>
                      <a:pt x="332" y="269"/>
                    </a:lnTo>
                    <a:lnTo>
                      <a:pt x="329" y="278"/>
                    </a:lnTo>
                    <a:lnTo>
                      <a:pt x="327" y="286"/>
                    </a:lnTo>
                    <a:lnTo>
                      <a:pt x="326" y="290"/>
                    </a:lnTo>
                    <a:lnTo>
                      <a:pt x="327" y="294"/>
                    </a:lnTo>
                    <a:lnTo>
                      <a:pt x="329" y="298"/>
                    </a:lnTo>
                    <a:lnTo>
                      <a:pt x="332" y="303"/>
                    </a:lnTo>
                    <a:lnTo>
                      <a:pt x="334" y="307"/>
                    </a:lnTo>
                    <a:lnTo>
                      <a:pt x="335" y="311"/>
                    </a:lnTo>
                    <a:lnTo>
                      <a:pt x="333" y="312"/>
                    </a:lnTo>
                    <a:lnTo>
                      <a:pt x="332" y="312"/>
                    </a:lnTo>
                    <a:lnTo>
                      <a:pt x="331" y="312"/>
                    </a:lnTo>
                    <a:lnTo>
                      <a:pt x="329" y="312"/>
                    </a:lnTo>
                    <a:lnTo>
                      <a:pt x="327" y="315"/>
                    </a:lnTo>
                    <a:lnTo>
                      <a:pt x="324" y="314"/>
                    </a:lnTo>
                    <a:lnTo>
                      <a:pt x="319" y="314"/>
                    </a:lnTo>
                    <a:lnTo>
                      <a:pt x="314" y="314"/>
                    </a:lnTo>
                    <a:lnTo>
                      <a:pt x="310" y="313"/>
                    </a:lnTo>
                    <a:lnTo>
                      <a:pt x="308" y="312"/>
                    </a:lnTo>
                    <a:lnTo>
                      <a:pt x="306" y="310"/>
                    </a:lnTo>
                    <a:lnTo>
                      <a:pt x="305" y="308"/>
                    </a:lnTo>
                    <a:lnTo>
                      <a:pt x="303" y="307"/>
                    </a:lnTo>
                    <a:lnTo>
                      <a:pt x="304" y="305"/>
                    </a:lnTo>
                    <a:lnTo>
                      <a:pt x="304" y="303"/>
                    </a:lnTo>
                    <a:lnTo>
                      <a:pt x="305" y="301"/>
                    </a:lnTo>
                    <a:lnTo>
                      <a:pt x="305" y="298"/>
                    </a:lnTo>
                    <a:close/>
                  </a:path>
                </a:pathLst>
              </a:custGeom>
              <a:solidFill>
                <a:srgbClr val="002060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14" name="Freeform 31"/>
              <p:cNvSpPr>
                <a:spLocks/>
              </p:cNvSpPr>
              <p:nvPr/>
            </p:nvSpPr>
            <p:spPr bwMode="auto">
              <a:xfrm rot="-200444">
                <a:off x="8292148" y="2091567"/>
                <a:ext cx="441236" cy="281496"/>
              </a:xfrm>
              <a:custGeom>
                <a:avLst/>
                <a:gdLst>
                  <a:gd name="T0" fmla="*/ 2147483647 w 540"/>
                  <a:gd name="T1" fmla="*/ 2147483647 h 315"/>
                  <a:gd name="T2" fmla="*/ 2147483647 w 540"/>
                  <a:gd name="T3" fmla="*/ 2147483647 h 315"/>
                  <a:gd name="T4" fmla="*/ 2147483647 w 540"/>
                  <a:gd name="T5" fmla="*/ 2147483647 h 315"/>
                  <a:gd name="T6" fmla="*/ 2147483647 w 540"/>
                  <a:gd name="T7" fmla="*/ 2147483647 h 315"/>
                  <a:gd name="T8" fmla="*/ 2147483647 w 540"/>
                  <a:gd name="T9" fmla="*/ 2147483647 h 315"/>
                  <a:gd name="T10" fmla="*/ 2147483647 w 540"/>
                  <a:gd name="T11" fmla="*/ 2147483647 h 315"/>
                  <a:gd name="T12" fmla="*/ 2147483647 w 540"/>
                  <a:gd name="T13" fmla="*/ 2147483647 h 315"/>
                  <a:gd name="T14" fmla="*/ 2147483647 w 540"/>
                  <a:gd name="T15" fmla="*/ 2147483647 h 315"/>
                  <a:gd name="T16" fmla="*/ 2147483647 w 540"/>
                  <a:gd name="T17" fmla="*/ 2147483647 h 315"/>
                  <a:gd name="T18" fmla="*/ 2147483647 w 540"/>
                  <a:gd name="T19" fmla="*/ 2147483647 h 315"/>
                  <a:gd name="T20" fmla="*/ 2147483647 w 540"/>
                  <a:gd name="T21" fmla="*/ 2147483647 h 315"/>
                  <a:gd name="T22" fmla="*/ 2147483647 w 540"/>
                  <a:gd name="T23" fmla="*/ 2147483647 h 315"/>
                  <a:gd name="T24" fmla="*/ 2147483647 w 540"/>
                  <a:gd name="T25" fmla="*/ 2147483647 h 315"/>
                  <a:gd name="T26" fmla="*/ 2147483647 w 540"/>
                  <a:gd name="T27" fmla="*/ 2147483647 h 315"/>
                  <a:gd name="T28" fmla="*/ 2147483647 w 540"/>
                  <a:gd name="T29" fmla="*/ 2147483647 h 315"/>
                  <a:gd name="T30" fmla="*/ 2147483647 w 540"/>
                  <a:gd name="T31" fmla="*/ 2147483647 h 315"/>
                  <a:gd name="T32" fmla="*/ 2147483647 w 540"/>
                  <a:gd name="T33" fmla="*/ 2147483647 h 315"/>
                  <a:gd name="T34" fmla="*/ 2147483647 w 540"/>
                  <a:gd name="T35" fmla="*/ 2147483647 h 315"/>
                  <a:gd name="T36" fmla="*/ 2147483647 w 540"/>
                  <a:gd name="T37" fmla="*/ 2147483647 h 315"/>
                  <a:gd name="T38" fmla="*/ 2147483647 w 540"/>
                  <a:gd name="T39" fmla="*/ 2147483647 h 315"/>
                  <a:gd name="T40" fmla="*/ 2147483647 w 540"/>
                  <a:gd name="T41" fmla="*/ 2147483647 h 315"/>
                  <a:gd name="T42" fmla="*/ 2147483647 w 540"/>
                  <a:gd name="T43" fmla="*/ 2147483647 h 315"/>
                  <a:gd name="T44" fmla="*/ 2147483647 w 540"/>
                  <a:gd name="T45" fmla="*/ 2147483647 h 315"/>
                  <a:gd name="T46" fmla="*/ 2147483647 w 540"/>
                  <a:gd name="T47" fmla="*/ 2147483647 h 315"/>
                  <a:gd name="T48" fmla="*/ 2147483647 w 540"/>
                  <a:gd name="T49" fmla="*/ 2147483647 h 315"/>
                  <a:gd name="T50" fmla="*/ 2147483647 w 540"/>
                  <a:gd name="T51" fmla="*/ 2147483647 h 315"/>
                  <a:gd name="T52" fmla="*/ 2147483647 w 540"/>
                  <a:gd name="T53" fmla="*/ 2147483647 h 315"/>
                  <a:gd name="T54" fmla="*/ 2147483647 w 540"/>
                  <a:gd name="T55" fmla="*/ 2147483647 h 315"/>
                  <a:gd name="T56" fmla="*/ 2147483647 w 540"/>
                  <a:gd name="T57" fmla="*/ 2147483647 h 315"/>
                  <a:gd name="T58" fmla="*/ 2147483647 w 540"/>
                  <a:gd name="T59" fmla="*/ 2147483647 h 315"/>
                  <a:gd name="T60" fmla="*/ 2147483647 w 540"/>
                  <a:gd name="T61" fmla="*/ 2147483647 h 315"/>
                  <a:gd name="T62" fmla="*/ 2147483647 w 540"/>
                  <a:gd name="T63" fmla="*/ 2147483647 h 315"/>
                  <a:gd name="T64" fmla="*/ 2147483647 w 540"/>
                  <a:gd name="T65" fmla="*/ 2147483647 h 315"/>
                  <a:gd name="T66" fmla="*/ 2147483647 w 540"/>
                  <a:gd name="T67" fmla="*/ 2147483647 h 315"/>
                  <a:gd name="T68" fmla="*/ 2147483647 w 540"/>
                  <a:gd name="T69" fmla="*/ 2147483647 h 315"/>
                  <a:gd name="T70" fmla="*/ 2147483647 w 540"/>
                  <a:gd name="T71" fmla="*/ 2147483647 h 315"/>
                  <a:gd name="T72" fmla="*/ 2147483647 w 540"/>
                  <a:gd name="T73" fmla="*/ 2147483647 h 315"/>
                  <a:gd name="T74" fmla="*/ 2147483647 w 540"/>
                  <a:gd name="T75" fmla="*/ 2147483647 h 315"/>
                  <a:gd name="T76" fmla="*/ 2147483647 w 540"/>
                  <a:gd name="T77" fmla="*/ 2147483647 h 315"/>
                  <a:gd name="T78" fmla="*/ 2147483647 w 540"/>
                  <a:gd name="T79" fmla="*/ 2147483647 h 315"/>
                  <a:gd name="T80" fmla="*/ 2147483647 w 540"/>
                  <a:gd name="T81" fmla="*/ 2147483647 h 315"/>
                  <a:gd name="T82" fmla="*/ 2147483647 w 540"/>
                  <a:gd name="T83" fmla="*/ 2147483647 h 315"/>
                  <a:gd name="T84" fmla="*/ 2147483647 w 540"/>
                  <a:gd name="T85" fmla="*/ 2147483647 h 315"/>
                  <a:gd name="T86" fmla="*/ 2147483647 w 540"/>
                  <a:gd name="T87" fmla="*/ 2147483647 h 315"/>
                  <a:gd name="T88" fmla="*/ 2147483647 w 540"/>
                  <a:gd name="T89" fmla="*/ 2147483647 h 315"/>
                  <a:gd name="T90" fmla="*/ 2147483647 w 540"/>
                  <a:gd name="T91" fmla="*/ 2147483647 h 315"/>
                  <a:gd name="T92" fmla="*/ 2147483647 w 540"/>
                  <a:gd name="T93" fmla="*/ 2147483647 h 315"/>
                  <a:gd name="T94" fmla="*/ 2147483647 w 540"/>
                  <a:gd name="T95" fmla="*/ 2147483647 h 315"/>
                  <a:gd name="T96" fmla="*/ 2147483647 w 540"/>
                  <a:gd name="T97" fmla="*/ 2147483647 h 315"/>
                  <a:gd name="T98" fmla="*/ 2147483647 w 540"/>
                  <a:gd name="T99" fmla="*/ 2147483647 h 315"/>
                  <a:gd name="T100" fmla="*/ 2147483647 w 540"/>
                  <a:gd name="T101" fmla="*/ 2147483647 h 315"/>
                  <a:gd name="T102" fmla="*/ 2147483647 w 540"/>
                  <a:gd name="T103" fmla="*/ 2147483647 h 315"/>
                  <a:gd name="T104" fmla="*/ 2147483647 w 540"/>
                  <a:gd name="T105" fmla="*/ 2147483647 h 315"/>
                  <a:gd name="T106" fmla="*/ 2147483647 w 540"/>
                  <a:gd name="T107" fmla="*/ 2147483647 h 315"/>
                  <a:gd name="T108" fmla="*/ 2147483647 w 540"/>
                  <a:gd name="T109" fmla="*/ 2147483647 h 315"/>
                  <a:gd name="T110" fmla="*/ 2147483647 w 540"/>
                  <a:gd name="T111" fmla="*/ 2147483647 h 315"/>
                  <a:gd name="T112" fmla="*/ 2147483647 w 540"/>
                  <a:gd name="T113" fmla="*/ 2147483647 h 3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0"/>
                  <a:gd name="T172" fmla="*/ 0 h 315"/>
                  <a:gd name="T173" fmla="*/ 540 w 540"/>
                  <a:gd name="T174" fmla="*/ 315 h 3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0" h="315">
                    <a:moveTo>
                      <a:pt x="305" y="298"/>
                    </a:moveTo>
                    <a:lnTo>
                      <a:pt x="305" y="298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5" y="296"/>
                    </a:lnTo>
                    <a:lnTo>
                      <a:pt x="304" y="294"/>
                    </a:lnTo>
                    <a:lnTo>
                      <a:pt x="306" y="292"/>
                    </a:lnTo>
                    <a:lnTo>
                      <a:pt x="307" y="287"/>
                    </a:lnTo>
                    <a:lnTo>
                      <a:pt x="308" y="283"/>
                    </a:lnTo>
                    <a:lnTo>
                      <a:pt x="310" y="276"/>
                    </a:lnTo>
                    <a:lnTo>
                      <a:pt x="311" y="273"/>
                    </a:lnTo>
                    <a:lnTo>
                      <a:pt x="311" y="269"/>
                    </a:lnTo>
                    <a:lnTo>
                      <a:pt x="311" y="265"/>
                    </a:lnTo>
                    <a:lnTo>
                      <a:pt x="310" y="261"/>
                    </a:lnTo>
                    <a:lnTo>
                      <a:pt x="308" y="231"/>
                    </a:lnTo>
                    <a:lnTo>
                      <a:pt x="307" y="216"/>
                    </a:lnTo>
                    <a:lnTo>
                      <a:pt x="307" y="200"/>
                    </a:lnTo>
                    <a:lnTo>
                      <a:pt x="291" y="239"/>
                    </a:lnTo>
                    <a:lnTo>
                      <a:pt x="283" y="258"/>
                    </a:lnTo>
                    <a:lnTo>
                      <a:pt x="274" y="277"/>
                    </a:lnTo>
                    <a:lnTo>
                      <a:pt x="273" y="285"/>
                    </a:lnTo>
                    <a:lnTo>
                      <a:pt x="273" y="289"/>
                    </a:lnTo>
                    <a:lnTo>
                      <a:pt x="271" y="293"/>
                    </a:lnTo>
                    <a:lnTo>
                      <a:pt x="272" y="297"/>
                    </a:lnTo>
                    <a:lnTo>
                      <a:pt x="274" y="302"/>
                    </a:lnTo>
                    <a:lnTo>
                      <a:pt x="276" y="306"/>
                    </a:lnTo>
                    <a:lnTo>
                      <a:pt x="276" y="310"/>
                    </a:lnTo>
                    <a:lnTo>
                      <a:pt x="261" y="309"/>
                    </a:lnTo>
                    <a:lnTo>
                      <a:pt x="254" y="308"/>
                    </a:lnTo>
                    <a:lnTo>
                      <a:pt x="251" y="307"/>
                    </a:lnTo>
                    <a:lnTo>
                      <a:pt x="249" y="305"/>
                    </a:lnTo>
                    <a:lnTo>
                      <a:pt x="247" y="296"/>
                    </a:lnTo>
                    <a:lnTo>
                      <a:pt x="246" y="292"/>
                    </a:lnTo>
                    <a:lnTo>
                      <a:pt x="244" y="289"/>
                    </a:lnTo>
                    <a:lnTo>
                      <a:pt x="246" y="285"/>
                    </a:lnTo>
                    <a:lnTo>
                      <a:pt x="249" y="281"/>
                    </a:lnTo>
                    <a:lnTo>
                      <a:pt x="254" y="273"/>
                    </a:lnTo>
                    <a:lnTo>
                      <a:pt x="256" y="268"/>
                    </a:lnTo>
                    <a:lnTo>
                      <a:pt x="258" y="264"/>
                    </a:lnTo>
                    <a:lnTo>
                      <a:pt x="259" y="259"/>
                    </a:lnTo>
                    <a:lnTo>
                      <a:pt x="259" y="255"/>
                    </a:lnTo>
                    <a:lnTo>
                      <a:pt x="262" y="250"/>
                    </a:lnTo>
                    <a:lnTo>
                      <a:pt x="264" y="243"/>
                    </a:lnTo>
                    <a:lnTo>
                      <a:pt x="266" y="236"/>
                    </a:lnTo>
                    <a:lnTo>
                      <a:pt x="270" y="230"/>
                    </a:lnTo>
                    <a:lnTo>
                      <a:pt x="268" y="224"/>
                    </a:lnTo>
                    <a:lnTo>
                      <a:pt x="270" y="219"/>
                    </a:lnTo>
                    <a:lnTo>
                      <a:pt x="271" y="214"/>
                    </a:lnTo>
                    <a:lnTo>
                      <a:pt x="273" y="208"/>
                    </a:lnTo>
                    <a:lnTo>
                      <a:pt x="278" y="198"/>
                    </a:lnTo>
                    <a:lnTo>
                      <a:pt x="279" y="192"/>
                    </a:lnTo>
                    <a:lnTo>
                      <a:pt x="280" y="185"/>
                    </a:lnTo>
                    <a:lnTo>
                      <a:pt x="247" y="186"/>
                    </a:lnTo>
                    <a:lnTo>
                      <a:pt x="228" y="185"/>
                    </a:lnTo>
                    <a:lnTo>
                      <a:pt x="210" y="182"/>
                    </a:lnTo>
                    <a:lnTo>
                      <a:pt x="202" y="180"/>
                    </a:lnTo>
                    <a:lnTo>
                      <a:pt x="193" y="177"/>
                    </a:lnTo>
                    <a:lnTo>
                      <a:pt x="184" y="174"/>
                    </a:lnTo>
                    <a:lnTo>
                      <a:pt x="179" y="174"/>
                    </a:lnTo>
                    <a:lnTo>
                      <a:pt x="175" y="174"/>
                    </a:lnTo>
                    <a:lnTo>
                      <a:pt x="172" y="175"/>
                    </a:lnTo>
                    <a:lnTo>
                      <a:pt x="169" y="178"/>
                    </a:lnTo>
                    <a:lnTo>
                      <a:pt x="164" y="185"/>
                    </a:lnTo>
                    <a:lnTo>
                      <a:pt x="159" y="192"/>
                    </a:lnTo>
                    <a:lnTo>
                      <a:pt x="156" y="194"/>
                    </a:lnTo>
                    <a:lnTo>
                      <a:pt x="151" y="195"/>
                    </a:lnTo>
                    <a:lnTo>
                      <a:pt x="151" y="199"/>
                    </a:lnTo>
                    <a:lnTo>
                      <a:pt x="151" y="203"/>
                    </a:lnTo>
                    <a:lnTo>
                      <a:pt x="151" y="207"/>
                    </a:lnTo>
                    <a:lnTo>
                      <a:pt x="150" y="208"/>
                    </a:lnTo>
                    <a:lnTo>
                      <a:pt x="149" y="209"/>
                    </a:lnTo>
                    <a:lnTo>
                      <a:pt x="146" y="209"/>
                    </a:lnTo>
                    <a:lnTo>
                      <a:pt x="143" y="208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8" y="204"/>
                    </a:lnTo>
                    <a:lnTo>
                      <a:pt x="138" y="207"/>
                    </a:lnTo>
                    <a:lnTo>
                      <a:pt x="137" y="209"/>
                    </a:lnTo>
                    <a:lnTo>
                      <a:pt x="135" y="210"/>
                    </a:lnTo>
                    <a:lnTo>
                      <a:pt x="131" y="209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1" y="209"/>
                    </a:lnTo>
                    <a:lnTo>
                      <a:pt x="122" y="218"/>
                    </a:lnTo>
                    <a:lnTo>
                      <a:pt x="125" y="226"/>
                    </a:lnTo>
                    <a:lnTo>
                      <a:pt x="131" y="240"/>
                    </a:lnTo>
                    <a:lnTo>
                      <a:pt x="132" y="240"/>
                    </a:lnTo>
                    <a:lnTo>
                      <a:pt x="133" y="240"/>
                    </a:lnTo>
                    <a:lnTo>
                      <a:pt x="134" y="245"/>
                    </a:lnTo>
                    <a:lnTo>
                      <a:pt x="135" y="249"/>
                    </a:lnTo>
                    <a:lnTo>
                      <a:pt x="140" y="257"/>
                    </a:lnTo>
                    <a:lnTo>
                      <a:pt x="145" y="265"/>
                    </a:lnTo>
                    <a:lnTo>
                      <a:pt x="147" y="269"/>
                    </a:lnTo>
                    <a:lnTo>
                      <a:pt x="148" y="275"/>
                    </a:lnTo>
                    <a:lnTo>
                      <a:pt x="156" y="283"/>
                    </a:lnTo>
                    <a:lnTo>
                      <a:pt x="159" y="287"/>
                    </a:lnTo>
                    <a:lnTo>
                      <a:pt x="162" y="291"/>
                    </a:lnTo>
                    <a:lnTo>
                      <a:pt x="161" y="291"/>
                    </a:lnTo>
                    <a:lnTo>
                      <a:pt x="160" y="291"/>
                    </a:lnTo>
                    <a:lnTo>
                      <a:pt x="161" y="295"/>
                    </a:lnTo>
                    <a:lnTo>
                      <a:pt x="156" y="295"/>
                    </a:lnTo>
                    <a:lnTo>
                      <a:pt x="151" y="295"/>
                    </a:lnTo>
                    <a:lnTo>
                      <a:pt x="144" y="293"/>
                    </a:lnTo>
                    <a:lnTo>
                      <a:pt x="139" y="289"/>
                    </a:lnTo>
                    <a:lnTo>
                      <a:pt x="134" y="283"/>
                    </a:lnTo>
                    <a:lnTo>
                      <a:pt x="131" y="277"/>
                    </a:lnTo>
                    <a:lnTo>
                      <a:pt x="128" y="270"/>
                    </a:lnTo>
                    <a:lnTo>
                      <a:pt x="120" y="257"/>
                    </a:lnTo>
                    <a:lnTo>
                      <a:pt x="119" y="258"/>
                    </a:lnTo>
                    <a:lnTo>
                      <a:pt x="118" y="257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03" y="237"/>
                    </a:lnTo>
                    <a:lnTo>
                      <a:pt x="89" y="216"/>
                    </a:lnTo>
                    <a:lnTo>
                      <a:pt x="88" y="210"/>
                    </a:lnTo>
                    <a:lnTo>
                      <a:pt x="89" y="204"/>
                    </a:lnTo>
                    <a:lnTo>
                      <a:pt x="90" y="198"/>
                    </a:lnTo>
                    <a:lnTo>
                      <a:pt x="91" y="191"/>
                    </a:lnTo>
                    <a:lnTo>
                      <a:pt x="85" y="196"/>
                    </a:lnTo>
                    <a:lnTo>
                      <a:pt x="78" y="203"/>
                    </a:lnTo>
                    <a:lnTo>
                      <a:pt x="65" y="217"/>
                    </a:lnTo>
                    <a:lnTo>
                      <a:pt x="63" y="219"/>
                    </a:lnTo>
                    <a:lnTo>
                      <a:pt x="65" y="221"/>
                    </a:lnTo>
                    <a:lnTo>
                      <a:pt x="66" y="222"/>
                    </a:lnTo>
                    <a:lnTo>
                      <a:pt x="66" y="224"/>
                    </a:lnTo>
                    <a:lnTo>
                      <a:pt x="65" y="224"/>
                    </a:lnTo>
                    <a:lnTo>
                      <a:pt x="63" y="225"/>
                    </a:lnTo>
                    <a:lnTo>
                      <a:pt x="62" y="228"/>
                    </a:lnTo>
                    <a:lnTo>
                      <a:pt x="60" y="235"/>
                    </a:lnTo>
                    <a:lnTo>
                      <a:pt x="60" y="240"/>
                    </a:lnTo>
                    <a:lnTo>
                      <a:pt x="60" y="248"/>
                    </a:lnTo>
                    <a:lnTo>
                      <a:pt x="59" y="255"/>
                    </a:lnTo>
                    <a:lnTo>
                      <a:pt x="58" y="261"/>
                    </a:lnTo>
                    <a:lnTo>
                      <a:pt x="59" y="262"/>
                    </a:lnTo>
                    <a:lnTo>
                      <a:pt x="60" y="262"/>
                    </a:lnTo>
                    <a:lnTo>
                      <a:pt x="60" y="261"/>
                    </a:lnTo>
                    <a:lnTo>
                      <a:pt x="61" y="262"/>
                    </a:lnTo>
                    <a:lnTo>
                      <a:pt x="61" y="264"/>
                    </a:lnTo>
                    <a:lnTo>
                      <a:pt x="60" y="267"/>
                    </a:lnTo>
                    <a:lnTo>
                      <a:pt x="59" y="268"/>
                    </a:lnTo>
                    <a:lnTo>
                      <a:pt x="58" y="272"/>
                    </a:lnTo>
                    <a:lnTo>
                      <a:pt x="59" y="277"/>
                    </a:lnTo>
                    <a:lnTo>
                      <a:pt x="62" y="282"/>
                    </a:lnTo>
                    <a:lnTo>
                      <a:pt x="63" y="287"/>
                    </a:lnTo>
                    <a:lnTo>
                      <a:pt x="65" y="290"/>
                    </a:lnTo>
                    <a:lnTo>
                      <a:pt x="63" y="292"/>
                    </a:lnTo>
                    <a:lnTo>
                      <a:pt x="61" y="295"/>
                    </a:lnTo>
                    <a:lnTo>
                      <a:pt x="57" y="297"/>
                    </a:lnTo>
                    <a:lnTo>
                      <a:pt x="53" y="297"/>
                    </a:lnTo>
                    <a:lnTo>
                      <a:pt x="48" y="297"/>
                    </a:lnTo>
                    <a:lnTo>
                      <a:pt x="38" y="295"/>
                    </a:lnTo>
                    <a:lnTo>
                      <a:pt x="29" y="292"/>
                    </a:lnTo>
                    <a:lnTo>
                      <a:pt x="30" y="286"/>
                    </a:lnTo>
                    <a:lnTo>
                      <a:pt x="31" y="281"/>
                    </a:lnTo>
                    <a:lnTo>
                      <a:pt x="34" y="269"/>
                    </a:lnTo>
                    <a:lnTo>
                      <a:pt x="38" y="257"/>
                    </a:lnTo>
                    <a:lnTo>
                      <a:pt x="39" y="251"/>
                    </a:lnTo>
                    <a:lnTo>
                      <a:pt x="39" y="245"/>
                    </a:lnTo>
                    <a:lnTo>
                      <a:pt x="39" y="237"/>
                    </a:lnTo>
                    <a:lnTo>
                      <a:pt x="39" y="229"/>
                    </a:lnTo>
                    <a:lnTo>
                      <a:pt x="40" y="211"/>
                    </a:lnTo>
                    <a:lnTo>
                      <a:pt x="40" y="202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5" y="186"/>
                    </a:lnTo>
                    <a:lnTo>
                      <a:pt x="49" y="179"/>
                    </a:lnTo>
                    <a:lnTo>
                      <a:pt x="53" y="172"/>
                    </a:lnTo>
                    <a:lnTo>
                      <a:pt x="54" y="169"/>
                    </a:lnTo>
                    <a:lnTo>
                      <a:pt x="55" y="165"/>
                    </a:lnTo>
                    <a:lnTo>
                      <a:pt x="55" y="157"/>
                    </a:lnTo>
                    <a:lnTo>
                      <a:pt x="55" y="149"/>
                    </a:lnTo>
                    <a:lnTo>
                      <a:pt x="54" y="139"/>
                    </a:lnTo>
                    <a:lnTo>
                      <a:pt x="53" y="128"/>
                    </a:lnTo>
                    <a:lnTo>
                      <a:pt x="49" y="107"/>
                    </a:lnTo>
                    <a:lnTo>
                      <a:pt x="45" y="84"/>
                    </a:lnTo>
                    <a:lnTo>
                      <a:pt x="44" y="72"/>
                    </a:lnTo>
                    <a:lnTo>
                      <a:pt x="43" y="59"/>
                    </a:lnTo>
                    <a:lnTo>
                      <a:pt x="39" y="83"/>
                    </a:lnTo>
                    <a:lnTo>
                      <a:pt x="36" y="108"/>
                    </a:lnTo>
                    <a:lnTo>
                      <a:pt x="31" y="157"/>
                    </a:lnTo>
                    <a:lnTo>
                      <a:pt x="30" y="180"/>
                    </a:lnTo>
                    <a:lnTo>
                      <a:pt x="29" y="193"/>
                    </a:lnTo>
                    <a:lnTo>
                      <a:pt x="28" y="198"/>
                    </a:lnTo>
                    <a:lnTo>
                      <a:pt x="26" y="203"/>
                    </a:lnTo>
                    <a:lnTo>
                      <a:pt x="22" y="209"/>
                    </a:lnTo>
                    <a:lnTo>
                      <a:pt x="18" y="215"/>
                    </a:lnTo>
                    <a:lnTo>
                      <a:pt x="13" y="220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7" y="222"/>
                    </a:lnTo>
                    <a:lnTo>
                      <a:pt x="4" y="217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7" y="178"/>
                    </a:lnTo>
                    <a:lnTo>
                      <a:pt x="12" y="167"/>
                    </a:lnTo>
                    <a:lnTo>
                      <a:pt x="16" y="157"/>
                    </a:lnTo>
                    <a:lnTo>
                      <a:pt x="20" y="151"/>
                    </a:lnTo>
                    <a:lnTo>
                      <a:pt x="21" y="148"/>
                    </a:lnTo>
                    <a:lnTo>
                      <a:pt x="22" y="145"/>
                    </a:lnTo>
                    <a:lnTo>
                      <a:pt x="24" y="135"/>
                    </a:lnTo>
                    <a:lnTo>
                      <a:pt x="25" y="124"/>
                    </a:lnTo>
                    <a:lnTo>
                      <a:pt x="25" y="105"/>
                    </a:lnTo>
                    <a:lnTo>
                      <a:pt x="28" y="78"/>
                    </a:lnTo>
                    <a:lnTo>
                      <a:pt x="29" y="65"/>
                    </a:lnTo>
                    <a:lnTo>
                      <a:pt x="32" y="53"/>
                    </a:lnTo>
                    <a:lnTo>
                      <a:pt x="36" y="42"/>
                    </a:lnTo>
                    <a:lnTo>
                      <a:pt x="41" y="31"/>
                    </a:lnTo>
                    <a:lnTo>
                      <a:pt x="46" y="22"/>
                    </a:lnTo>
                    <a:lnTo>
                      <a:pt x="53" y="15"/>
                    </a:lnTo>
                    <a:lnTo>
                      <a:pt x="60" y="9"/>
                    </a:lnTo>
                    <a:lnTo>
                      <a:pt x="70" y="4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130" y="2"/>
                    </a:lnTo>
                    <a:lnTo>
                      <a:pt x="168" y="5"/>
                    </a:lnTo>
                    <a:lnTo>
                      <a:pt x="187" y="6"/>
                    </a:lnTo>
                    <a:lnTo>
                      <a:pt x="206" y="7"/>
                    </a:lnTo>
                    <a:lnTo>
                      <a:pt x="228" y="8"/>
                    </a:lnTo>
                    <a:lnTo>
                      <a:pt x="250" y="9"/>
                    </a:lnTo>
                    <a:lnTo>
                      <a:pt x="262" y="10"/>
                    </a:lnTo>
                    <a:lnTo>
                      <a:pt x="276" y="10"/>
                    </a:lnTo>
                    <a:lnTo>
                      <a:pt x="305" y="10"/>
                    </a:lnTo>
                    <a:lnTo>
                      <a:pt x="334" y="11"/>
                    </a:lnTo>
                    <a:lnTo>
                      <a:pt x="348" y="13"/>
                    </a:lnTo>
                    <a:lnTo>
                      <a:pt x="363" y="15"/>
                    </a:lnTo>
                    <a:lnTo>
                      <a:pt x="373" y="17"/>
                    </a:lnTo>
                    <a:lnTo>
                      <a:pt x="382" y="20"/>
                    </a:lnTo>
                    <a:lnTo>
                      <a:pt x="393" y="23"/>
                    </a:lnTo>
                    <a:lnTo>
                      <a:pt x="402" y="25"/>
                    </a:lnTo>
                    <a:lnTo>
                      <a:pt x="411" y="26"/>
                    </a:lnTo>
                    <a:lnTo>
                      <a:pt x="422" y="25"/>
                    </a:lnTo>
                    <a:lnTo>
                      <a:pt x="431" y="24"/>
                    </a:lnTo>
                    <a:lnTo>
                      <a:pt x="439" y="23"/>
                    </a:lnTo>
                    <a:lnTo>
                      <a:pt x="456" y="19"/>
                    </a:lnTo>
                    <a:lnTo>
                      <a:pt x="471" y="13"/>
                    </a:lnTo>
                    <a:lnTo>
                      <a:pt x="478" y="9"/>
                    </a:lnTo>
                    <a:lnTo>
                      <a:pt x="483" y="6"/>
                    </a:lnTo>
                    <a:lnTo>
                      <a:pt x="486" y="5"/>
                    </a:lnTo>
                    <a:lnTo>
                      <a:pt x="490" y="4"/>
                    </a:lnTo>
                    <a:lnTo>
                      <a:pt x="494" y="4"/>
                    </a:lnTo>
                    <a:lnTo>
                      <a:pt x="500" y="5"/>
                    </a:lnTo>
                    <a:lnTo>
                      <a:pt x="505" y="7"/>
                    </a:lnTo>
                    <a:lnTo>
                      <a:pt x="510" y="10"/>
                    </a:lnTo>
                    <a:lnTo>
                      <a:pt x="512" y="11"/>
                    </a:lnTo>
                    <a:lnTo>
                      <a:pt x="513" y="14"/>
                    </a:lnTo>
                    <a:lnTo>
                      <a:pt x="514" y="17"/>
                    </a:lnTo>
                    <a:lnTo>
                      <a:pt x="519" y="20"/>
                    </a:lnTo>
                    <a:lnTo>
                      <a:pt x="525" y="23"/>
                    </a:lnTo>
                    <a:lnTo>
                      <a:pt x="531" y="26"/>
                    </a:lnTo>
                    <a:lnTo>
                      <a:pt x="540" y="28"/>
                    </a:lnTo>
                    <a:lnTo>
                      <a:pt x="539" y="32"/>
                    </a:lnTo>
                    <a:lnTo>
                      <a:pt x="538" y="35"/>
                    </a:lnTo>
                    <a:lnTo>
                      <a:pt x="534" y="39"/>
                    </a:lnTo>
                    <a:lnTo>
                      <a:pt x="523" y="47"/>
                    </a:lnTo>
                    <a:lnTo>
                      <a:pt x="521" y="56"/>
                    </a:lnTo>
                    <a:lnTo>
                      <a:pt x="521" y="63"/>
                    </a:lnTo>
                    <a:lnTo>
                      <a:pt x="523" y="72"/>
                    </a:lnTo>
                    <a:lnTo>
                      <a:pt x="525" y="79"/>
                    </a:lnTo>
                    <a:lnTo>
                      <a:pt x="529" y="92"/>
                    </a:lnTo>
                    <a:lnTo>
                      <a:pt x="530" y="100"/>
                    </a:lnTo>
                    <a:lnTo>
                      <a:pt x="529" y="107"/>
                    </a:lnTo>
                    <a:lnTo>
                      <a:pt x="527" y="112"/>
                    </a:lnTo>
                    <a:lnTo>
                      <a:pt x="524" y="116"/>
                    </a:lnTo>
                    <a:lnTo>
                      <a:pt x="518" y="119"/>
                    </a:lnTo>
                    <a:lnTo>
                      <a:pt x="515" y="120"/>
                    </a:lnTo>
                    <a:lnTo>
                      <a:pt x="512" y="120"/>
                    </a:lnTo>
                    <a:lnTo>
                      <a:pt x="508" y="119"/>
                    </a:lnTo>
                    <a:lnTo>
                      <a:pt x="504" y="116"/>
                    </a:lnTo>
                    <a:lnTo>
                      <a:pt x="500" y="113"/>
                    </a:lnTo>
                    <a:lnTo>
                      <a:pt x="496" y="110"/>
                    </a:lnTo>
                    <a:lnTo>
                      <a:pt x="488" y="108"/>
                    </a:lnTo>
                    <a:lnTo>
                      <a:pt x="479" y="107"/>
                    </a:lnTo>
                    <a:lnTo>
                      <a:pt x="470" y="105"/>
                    </a:lnTo>
                    <a:lnTo>
                      <a:pt x="466" y="103"/>
                    </a:lnTo>
                    <a:lnTo>
                      <a:pt x="462" y="101"/>
                    </a:lnTo>
                    <a:lnTo>
                      <a:pt x="453" y="107"/>
                    </a:lnTo>
                    <a:lnTo>
                      <a:pt x="444" y="114"/>
                    </a:lnTo>
                    <a:lnTo>
                      <a:pt x="428" y="129"/>
                    </a:lnTo>
                    <a:lnTo>
                      <a:pt x="419" y="136"/>
                    </a:lnTo>
                    <a:lnTo>
                      <a:pt x="410" y="142"/>
                    </a:lnTo>
                    <a:lnTo>
                      <a:pt x="401" y="149"/>
                    </a:lnTo>
                    <a:lnTo>
                      <a:pt x="394" y="157"/>
                    </a:lnTo>
                    <a:lnTo>
                      <a:pt x="387" y="166"/>
                    </a:lnTo>
                    <a:lnTo>
                      <a:pt x="381" y="175"/>
                    </a:lnTo>
                    <a:lnTo>
                      <a:pt x="377" y="186"/>
                    </a:lnTo>
                    <a:lnTo>
                      <a:pt x="371" y="196"/>
                    </a:lnTo>
                    <a:lnTo>
                      <a:pt x="369" y="198"/>
                    </a:lnTo>
                    <a:lnTo>
                      <a:pt x="366" y="201"/>
                    </a:lnTo>
                    <a:lnTo>
                      <a:pt x="359" y="205"/>
                    </a:lnTo>
                    <a:lnTo>
                      <a:pt x="350" y="207"/>
                    </a:lnTo>
                    <a:lnTo>
                      <a:pt x="341" y="209"/>
                    </a:lnTo>
                    <a:lnTo>
                      <a:pt x="333" y="261"/>
                    </a:lnTo>
                    <a:lnTo>
                      <a:pt x="332" y="269"/>
                    </a:lnTo>
                    <a:lnTo>
                      <a:pt x="329" y="278"/>
                    </a:lnTo>
                    <a:lnTo>
                      <a:pt x="327" y="286"/>
                    </a:lnTo>
                    <a:lnTo>
                      <a:pt x="326" y="290"/>
                    </a:lnTo>
                    <a:lnTo>
                      <a:pt x="327" y="294"/>
                    </a:lnTo>
                    <a:lnTo>
                      <a:pt x="329" y="298"/>
                    </a:lnTo>
                    <a:lnTo>
                      <a:pt x="332" y="303"/>
                    </a:lnTo>
                    <a:lnTo>
                      <a:pt x="334" y="307"/>
                    </a:lnTo>
                    <a:lnTo>
                      <a:pt x="335" y="311"/>
                    </a:lnTo>
                    <a:lnTo>
                      <a:pt x="333" y="312"/>
                    </a:lnTo>
                    <a:lnTo>
                      <a:pt x="332" y="312"/>
                    </a:lnTo>
                    <a:lnTo>
                      <a:pt x="331" y="312"/>
                    </a:lnTo>
                    <a:lnTo>
                      <a:pt x="329" y="312"/>
                    </a:lnTo>
                    <a:lnTo>
                      <a:pt x="327" y="315"/>
                    </a:lnTo>
                    <a:lnTo>
                      <a:pt x="324" y="314"/>
                    </a:lnTo>
                    <a:lnTo>
                      <a:pt x="319" y="314"/>
                    </a:lnTo>
                    <a:lnTo>
                      <a:pt x="314" y="314"/>
                    </a:lnTo>
                    <a:lnTo>
                      <a:pt x="310" y="313"/>
                    </a:lnTo>
                    <a:lnTo>
                      <a:pt x="308" y="312"/>
                    </a:lnTo>
                    <a:lnTo>
                      <a:pt x="306" y="310"/>
                    </a:lnTo>
                    <a:lnTo>
                      <a:pt x="305" y="308"/>
                    </a:lnTo>
                    <a:lnTo>
                      <a:pt x="303" y="307"/>
                    </a:lnTo>
                    <a:lnTo>
                      <a:pt x="304" y="305"/>
                    </a:lnTo>
                    <a:lnTo>
                      <a:pt x="304" y="303"/>
                    </a:lnTo>
                    <a:lnTo>
                      <a:pt x="305" y="301"/>
                    </a:lnTo>
                    <a:lnTo>
                      <a:pt x="305" y="298"/>
                    </a:lnTo>
                    <a:close/>
                  </a:path>
                </a:pathLst>
              </a:cu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15" name="Freeform 31"/>
              <p:cNvSpPr>
                <a:spLocks/>
              </p:cNvSpPr>
              <p:nvPr/>
            </p:nvSpPr>
            <p:spPr bwMode="auto">
              <a:xfrm rot="-200444">
                <a:off x="7589519" y="2553437"/>
                <a:ext cx="441236" cy="281496"/>
              </a:xfrm>
              <a:custGeom>
                <a:avLst/>
                <a:gdLst>
                  <a:gd name="T0" fmla="*/ 2147483647 w 540"/>
                  <a:gd name="T1" fmla="*/ 2147483647 h 315"/>
                  <a:gd name="T2" fmla="*/ 2147483647 w 540"/>
                  <a:gd name="T3" fmla="*/ 2147483647 h 315"/>
                  <a:gd name="T4" fmla="*/ 2147483647 w 540"/>
                  <a:gd name="T5" fmla="*/ 2147483647 h 315"/>
                  <a:gd name="T6" fmla="*/ 2147483647 w 540"/>
                  <a:gd name="T7" fmla="*/ 2147483647 h 315"/>
                  <a:gd name="T8" fmla="*/ 2147483647 w 540"/>
                  <a:gd name="T9" fmla="*/ 2147483647 h 315"/>
                  <a:gd name="T10" fmla="*/ 2147483647 w 540"/>
                  <a:gd name="T11" fmla="*/ 2147483647 h 315"/>
                  <a:gd name="T12" fmla="*/ 2147483647 w 540"/>
                  <a:gd name="T13" fmla="*/ 2147483647 h 315"/>
                  <a:gd name="T14" fmla="*/ 2147483647 w 540"/>
                  <a:gd name="T15" fmla="*/ 2147483647 h 315"/>
                  <a:gd name="T16" fmla="*/ 2147483647 w 540"/>
                  <a:gd name="T17" fmla="*/ 2147483647 h 315"/>
                  <a:gd name="T18" fmla="*/ 2147483647 w 540"/>
                  <a:gd name="T19" fmla="*/ 2147483647 h 315"/>
                  <a:gd name="T20" fmla="*/ 2147483647 w 540"/>
                  <a:gd name="T21" fmla="*/ 2147483647 h 315"/>
                  <a:gd name="T22" fmla="*/ 2147483647 w 540"/>
                  <a:gd name="T23" fmla="*/ 2147483647 h 315"/>
                  <a:gd name="T24" fmla="*/ 2147483647 w 540"/>
                  <a:gd name="T25" fmla="*/ 2147483647 h 315"/>
                  <a:gd name="T26" fmla="*/ 2147483647 w 540"/>
                  <a:gd name="T27" fmla="*/ 2147483647 h 315"/>
                  <a:gd name="T28" fmla="*/ 2147483647 w 540"/>
                  <a:gd name="T29" fmla="*/ 2147483647 h 315"/>
                  <a:gd name="T30" fmla="*/ 2147483647 w 540"/>
                  <a:gd name="T31" fmla="*/ 2147483647 h 315"/>
                  <a:gd name="T32" fmla="*/ 2147483647 w 540"/>
                  <a:gd name="T33" fmla="*/ 2147483647 h 315"/>
                  <a:gd name="T34" fmla="*/ 2147483647 w 540"/>
                  <a:gd name="T35" fmla="*/ 2147483647 h 315"/>
                  <a:gd name="T36" fmla="*/ 2147483647 w 540"/>
                  <a:gd name="T37" fmla="*/ 2147483647 h 315"/>
                  <a:gd name="T38" fmla="*/ 2147483647 w 540"/>
                  <a:gd name="T39" fmla="*/ 2147483647 h 315"/>
                  <a:gd name="T40" fmla="*/ 2147483647 w 540"/>
                  <a:gd name="T41" fmla="*/ 2147483647 h 315"/>
                  <a:gd name="T42" fmla="*/ 2147483647 w 540"/>
                  <a:gd name="T43" fmla="*/ 2147483647 h 315"/>
                  <a:gd name="T44" fmla="*/ 2147483647 w 540"/>
                  <a:gd name="T45" fmla="*/ 2147483647 h 315"/>
                  <a:gd name="T46" fmla="*/ 2147483647 w 540"/>
                  <a:gd name="T47" fmla="*/ 2147483647 h 315"/>
                  <a:gd name="T48" fmla="*/ 2147483647 w 540"/>
                  <a:gd name="T49" fmla="*/ 2147483647 h 315"/>
                  <a:gd name="T50" fmla="*/ 2147483647 w 540"/>
                  <a:gd name="T51" fmla="*/ 2147483647 h 315"/>
                  <a:gd name="T52" fmla="*/ 2147483647 w 540"/>
                  <a:gd name="T53" fmla="*/ 2147483647 h 315"/>
                  <a:gd name="T54" fmla="*/ 2147483647 w 540"/>
                  <a:gd name="T55" fmla="*/ 2147483647 h 315"/>
                  <a:gd name="T56" fmla="*/ 2147483647 w 540"/>
                  <a:gd name="T57" fmla="*/ 2147483647 h 315"/>
                  <a:gd name="T58" fmla="*/ 2147483647 w 540"/>
                  <a:gd name="T59" fmla="*/ 2147483647 h 315"/>
                  <a:gd name="T60" fmla="*/ 2147483647 w 540"/>
                  <a:gd name="T61" fmla="*/ 2147483647 h 315"/>
                  <a:gd name="T62" fmla="*/ 2147483647 w 540"/>
                  <a:gd name="T63" fmla="*/ 2147483647 h 315"/>
                  <a:gd name="T64" fmla="*/ 2147483647 w 540"/>
                  <a:gd name="T65" fmla="*/ 2147483647 h 315"/>
                  <a:gd name="T66" fmla="*/ 2147483647 w 540"/>
                  <a:gd name="T67" fmla="*/ 2147483647 h 315"/>
                  <a:gd name="T68" fmla="*/ 2147483647 w 540"/>
                  <a:gd name="T69" fmla="*/ 2147483647 h 315"/>
                  <a:gd name="T70" fmla="*/ 2147483647 w 540"/>
                  <a:gd name="T71" fmla="*/ 2147483647 h 315"/>
                  <a:gd name="T72" fmla="*/ 2147483647 w 540"/>
                  <a:gd name="T73" fmla="*/ 2147483647 h 315"/>
                  <a:gd name="T74" fmla="*/ 2147483647 w 540"/>
                  <a:gd name="T75" fmla="*/ 2147483647 h 315"/>
                  <a:gd name="T76" fmla="*/ 2147483647 w 540"/>
                  <a:gd name="T77" fmla="*/ 2147483647 h 315"/>
                  <a:gd name="T78" fmla="*/ 2147483647 w 540"/>
                  <a:gd name="T79" fmla="*/ 2147483647 h 315"/>
                  <a:gd name="T80" fmla="*/ 2147483647 w 540"/>
                  <a:gd name="T81" fmla="*/ 2147483647 h 315"/>
                  <a:gd name="T82" fmla="*/ 2147483647 w 540"/>
                  <a:gd name="T83" fmla="*/ 2147483647 h 315"/>
                  <a:gd name="T84" fmla="*/ 2147483647 w 540"/>
                  <a:gd name="T85" fmla="*/ 2147483647 h 315"/>
                  <a:gd name="T86" fmla="*/ 2147483647 w 540"/>
                  <a:gd name="T87" fmla="*/ 2147483647 h 315"/>
                  <a:gd name="T88" fmla="*/ 2147483647 w 540"/>
                  <a:gd name="T89" fmla="*/ 2147483647 h 315"/>
                  <a:gd name="T90" fmla="*/ 2147483647 w 540"/>
                  <a:gd name="T91" fmla="*/ 2147483647 h 315"/>
                  <a:gd name="T92" fmla="*/ 2147483647 w 540"/>
                  <a:gd name="T93" fmla="*/ 2147483647 h 315"/>
                  <a:gd name="T94" fmla="*/ 2147483647 w 540"/>
                  <a:gd name="T95" fmla="*/ 2147483647 h 315"/>
                  <a:gd name="T96" fmla="*/ 2147483647 w 540"/>
                  <a:gd name="T97" fmla="*/ 2147483647 h 315"/>
                  <a:gd name="T98" fmla="*/ 2147483647 w 540"/>
                  <a:gd name="T99" fmla="*/ 2147483647 h 315"/>
                  <a:gd name="T100" fmla="*/ 2147483647 w 540"/>
                  <a:gd name="T101" fmla="*/ 2147483647 h 315"/>
                  <a:gd name="T102" fmla="*/ 2147483647 w 540"/>
                  <a:gd name="T103" fmla="*/ 2147483647 h 315"/>
                  <a:gd name="T104" fmla="*/ 2147483647 w 540"/>
                  <a:gd name="T105" fmla="*/ 2147483647 h 315"/>
                  <a:gd name="T106" fmla="*/ 2147483647 w 540"/>
                  <a:gd name="T107" fmla="*/ 2147483647 h 315"/>
                  <a:gd name="T108" fmla="*/ 2147483647 w 540"/>
                  <a:gd name="T109" fmla="*/ 2147483647 h 315"/>
                  <a:gd name="T110" fmla="*/ 2147483647 w 540"/>
                  <a:gd name="T111" fmla="*/ 2147483647 h 315"/>
                  <a:gd name="T112" fmla="*/ 2147483647 w 540"/>
                  <a:gd name="T113" fmla="*/ 2147483647 h 3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0"/>
                  <a:gd name="T172" fmla="*/ 0 h 315"/>
                  <a:gd name="T173" fmla="*/ 540 w 540"/>
                  <a:gd name="T174" fmla="*/ 315 h 3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0" h="315">
                    <a:moveTo>
                      <a:pt x="305" y="298"/>
                    </a:moveTo>
                    <a:lnTo>
                      <a:pt x="305" y="298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5" y="296"/>
                    </a:lnTo>
                    <a:lnTo>
                      <a:pt x="304" y="294"/>
                    </a:lnTo>
                    <a:lnTo>
                      <a:pt x="306" y="292"/>
                    </a:lnTo>
                    <a:lnTo>
                      <a:pt x="307" y="287"/>
                    </a:lnTo>
                    <a:lnTo>
                      <a:pt x="308" y="283"/>
                    </a:lnTo>
                    <a:lnTo>
                      <a:pt x="310" y="276"/>
                    </a:lnTo>
                    <a:lnTo>
                      <a:pt x="311" y="273"/>
                    </a:lnTo>
                    <a:lnTo>
                      <a:pt x="311" y="269"/>
                    </a:lnTo>
                    <a:lnTo>
                      <a:pt x="311" y="265"/>
                    </a:lnTo>
                    <a:lnTo>
                      <a:pt x="310" y="261"/>
                    </a:lnTo>
                    <a:lnTo>
                      <a:pt x="308" y="231"/>
                    </a:lnTo>
                    <a:lnTo>
                      <a:pt x="307" y="216"/>
                    </a:lnTo>
                    <a:lnTo>
                      <a:pt x="307" y="200"/>
                    </a:lnTo>
                    <a:lnTo>
                      <a:pt x="291" y="239"/>
                    </a:lnTo>
                    <a:lnTo>
                      <a:pt x="283" y="258"/>
                    </a:lnTo>
                    <a:lnTo>
                      <a:pt x="274" y="277"/>
                    </a:lnTo>
                    <a:lnTo>
                      <a:pt x="273" y="285"/>
                    </a:lnTo>
                    <a:lnTo>
                      <a:pt x="273" y="289"/>
                    </a:lnTo>
                    <a:lnTo>
                      <a:pt x="271" y="293"/>
                    </a:lnTo>
                    <a:lnTo>
                      <a:pt x="272" y="297"/>
                    </a:lnTo>
                    <a:lnTo>
                      <a:pt x="274" y="302"/>
                    </a:lnTo>
                    <a:lnTo>
                      <a:pt x="276" y="306"/>
                    </a:lnTo>
                    <a:lnTo>
                      <a:pt x="276" y="310"/>
                    </a:lnTo>
                    <a:lnTo>
                      <a:pt x="261" y="309"/>
                    </a:lnTo>
                    <a:lnTo>
                      <a:pt x="254" y="308"/>
                    </a:lnTo>
                    <a:lnTo>
                      <a:pt x="251" y="307"/>
                    </a:lnTo>
                    <a:lnTo>
                      <a:pt x="249" y="305"/>
                    </a:lnTo>
                    <a:lnTo>
                      <a:pt x="247" y="296"/>
                    </a:lnTo>
                    <a:lnTo>
                      <a:pt x="246" y="292"/>
                    </a:lnTo>
                    <a:lnTo>
                      <a:pt x="244" y="289"/>
                    </a:lnTo>
                    <a:lnTo>
                      <a:pt x="246" y="285"/>
                    </a:lnTo>
                    <a:lnTo>
                      <a:pt x="249" y="281"/>
                    </a:lnTo>
                    <a:lnTo>
                      <a:pt x="254" y="273"/>
                    </a:lnTo>
                    <a:lnTo>
                      <a:pt x="256" y="268"/>
                    </a:lnTo>
                    <a:lnTo>
                      <a:pt x="258" y="264"/>
                    </a:lnTo>
                    <a:lnTo>
                      <a:pt x="259" y="259"/>
                    </a:lnTo>
                    <a:lnTo>
                      <a:pt x="259" y="255"/>
                    </a:lnTo>
                    <a:lnTo>
                      <a:pt x="262" y="250"/>
                    </a:lnTo>
                    <a:lnTo>
                      <a:pt x="264" y="243"/>
                    </a:lnTo>
                    <a:lnTo>
                      <a:pt x="266" y="236"/>
                    </a:lnTo>
                    <a:lnTo>
                      <a:pt x="270" y="230"/>
                    </a:lnTo>
                    <a:lnTo>
                      <a:pt x="268" y="224"/>
                    </a:lnTo>
                    <a:lnTo>
                      <a:pt x="270" y="219"/>
                    </a:lnTo>
                    <a:lnTo>
                      <a:pt x="271" y="214"/>
                    </a:lnTo>
                    <a:lnTo>
                      <a:pt x="273" y="208"/>
                    </a:lnTo>
                    <a:lnTo>
                      <a:pt x="278" y="198"/>
                    </a:lnTo>
                    <a:lnTo>
                      <a:pt x="279" y="192"/>
                    </a:lnTo>
                    <a:lnTo>
                      <a:pt x="280" y="185"/>
                    </a:lnTo>
                    <a:lnTo>
                      <a:pt x="247" y="186"/>
                    </a:lnTo>
                    <a:lnTo>
                      <a:pt x="228" y="185"/>
                    </a:lnTo>
                    <a:lnTo>
                      <a:pt x="210" y="182"/>
                    </a:lnTo>
                    <a:lnTo>
                      <a:pt x="202" y="180"/>
                    </a:lnTo>
                    <a:lnTo>
                      <a:pt x="193" y="177"/>
                    </a:lnTo>
                    <a:lnTo>
                      <a:pt x="184" y="174"/>
                    </a:lnTo>
                    <a:lnTo>
                      <a:pt x="179" y="174"/>
                    </a:lnTo>
                    <a:lnTo>
                      <a:pt x="175" y="174"/>
                    </a:lnTo>
                    <a:lnTo>
                      <a:pt x="172" y="175"/>
                    </a:lnTo>
                    <a:lnTo>
                      <a:pt x="169" y="178"/>
                    </a:lnTo>
                    <a:lnTo>
                      <a:pt x="164" y="185"/>
                    </a:lnTo>
                    <a:lnTo>
                      <a:pt x="159" y="192"/>
                    </a:lnTo>
                    <a:lnTo>
                      <a:pt x="156" y="194"/>
                    </a:lnTo>
                    <a:lnTo>
                      <a:pt x="151" y="195"/>
                    </a:lnTo>
                    <a:lnTo>
                      <a:pt x="151" y="199"/>
                    </a:lnTo>
                    <a:lnTo>
                      <a:pt x="151" y="203"/>
                    </a:lnTo>
                    <a:lnTo>
                      <a:pt x="151" y="207"/>
                    </a:lnTo>
                    <a:lnTo>
                      <a:pt x="150" y="208"/>
                    </a:lnTo>
                    <a:lnTo>
                      <a:pt x="149" y="209"/>
                    </a:lnTo>
                    <a:lnTo>
                      <a:pt x="146" y="209"/>
                    </a:lnTo>
                    <a:lnTo>
                      <a:pt x="143" y="208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8" y="204"/>
                    </a:lnTo>
                    <a:lnTo>
                      <a:pt x="138" y="207"/>
                    </a:lnTo>
                    <a:lnTo>
                      <a:pt x="137" y="209"/>
                    </a:lnTo>
                    <a:lnTo>
                      <a:pt x="135" y="210"/>
                    </a:lnTo>
                    <a:lnTo>
                      <a:pt x="131" y="209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1" y="209"/>
                    </a:lnTo>
                    <a:lnTo>
                      <a:pt x="122" y="218"/>
                    </a:lnTo>
                    <a:lnTo>
                      <a:pt x="125" y="226"/>
                    </a:lnTo>
                    <a:lnTo>
                      <a:pt x="131" y="240"/>
                    </a:lnTo>
                    <a:lnTo>
                      <a:pt x="132" y="240"/>
                    </a:lnTo>
                    <a:lnTo>
                      <a:pt x="133" y="240"/>
                    </a:lnTo>
                    <a:lnTo>
                      <a:pt x="134" y="245"/>
                    </a:lnTo>
                    <a:lnTo>
                      <a:pt x="135" y="249"/>
                    </a:lnTo>
                    <a:lnTo>
                      <a:pt x="140" y="257"/>
                    </a:lnTo>
                    <a:lnTo>
                      <a:pt x="145" y="265"/>
                    </a:lnTo>
                    <a:lnTo>
                      <a:pt x="147" y="269"/>
                    </a:lnTo>
                    <a:lnTo>
                      <a:pt x="148" y="275"/>
                    </a:lnTo>
                    <a:lnTo>
                      <a:pt x="156" y="283"/>
                    </a:lnTo>
                    <a:lnTo>
                      <a:pt x="159" y="287"/>
                    </a:lnTo>
                    <a:lnTo>
                      <a:pt x="162" y="291"/>
                    </a:lnTo>
                    <a:lnTo>
                      <a:pt x="161" y="291"/>
                    </a:lnTo>
                    <a:lnTo>
                      <a:pt x="160" y="291"/>
                    </a:lnTo>
                    <a:lnTo>
                      <a:pt x="161" y="295"/>
                    </a:lnTo>
                    <a:lnTo>
                      <a:pt x="156" y="295"/>
                    </a:lnTo>
                    <a:lnTo>
                      <a:pt x="151" y="295"/>
                    </a:lnTo>
                    <a:lnTo>
                      <a:pt x="144" y="293"/>
                    </a:lnTo>
                    <a:lnTo>
                      <a:pt x="139" y="289"/>
                    </a:lnTo>
                    <a:lnTo>
                      <a:pt x="134" y="283"/>
                    </a:lnTo>
                    <a:lnTo>
                      <a:pt x="131" y="277"/>
                    </a:lnTo>
                    <a:lnTo>
                      <a:pt x="128" y="270"/>
                    </a:lnTo>
                    <a:lnTo>
                      <a:pt x="120" y="257"/>
                    </a:lnTo>
                    <a:lnTo>
                      <a:pt x="119" y="258"/>
                    </a:lnTo>
                    <a:lnTo>
                      <a:pt x="118" y="257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03" y="237"/>
                    </a:lnTo>
                    <a:lnTo>
                      <a:pt x="89" y="216"/>
                    </a:lnTo>
                    <a:lnTo>
                      <a:pt x="88" y="210"/>
                    </a:lnTo>
                    <a:lnTo>
                      <a:pt x="89" y="204"/>
                    </a:lnTo>
                    <a:lnTo>
                      <a:pt x="90" y="198"/>
                    </a:lnTo>
                    <a:lnTo>
                      <a:pt x="91" y="191"/>
                    </a:lnTo>
                    <a:lnTo>
                      <a:pt x="85" y="196"/>
                    </a:lnTo>
                    <a:lnTo>
                      <a:pt x="78" y="203"/>
                    </a:lnTo>
                    <a:lnTo>
                      <a:pt x="65" y="217"/>
                    </a:lnTo>
                    <a:lnTo>
                      <a:pt x="63" y="219"/>
                    </a:lnTo>
                    <a:lnTo>
                      <a:pt x="65" y="221"/>
                    </a:lnTo>
                    <a:lnTo>
                      <a:pt x="66" y="222"/>
                    </a:lnTo>
                    <a:lnTo>
                      <a:pt x="66" y="224"/>
                    </a:lnTo>
                    <a:lnTo>
                      <a:pt x="65" y="224"/>
                    </a:lnTo>
                    <a:lnTo>
                      <a:pt x="63" y="225"/>
                    </a:lnTo>
                    <a:lnTo>
                      <a:pt x="62" y="228"/>
                    </a:lnTo>
                    <a:lnTo>
                      <a:pt x="60" y="235"/>
                    </a:lnTo>
                    <a:lnTo>
                      <a:pt x="60" y="240"/>
                    </a:lnTo>
                    <a:lnTo>
                      <a:pt x="60" y="248"/>
                    </a:lnTo>
                    <a:lnTo>
                      <a:pt x="59" y="255"/>
                    </a:lnTo>
                    <a:lnTo>
                      <a:pt x="58" y="261"/>
                    </a:lnTo>
                    <a:lnTo>
                      <a:pt x="59" y="262"/>
                    </a:lnTo>
                    <a:lnTo>
                      <a:pt x="60" y="262"/>
                    </a:lnTo>
                    <a:lnTo>
                      <a:pt x="60" y="261"/>
                    </a:lnTo>
                    <a:lnTo>
                      <a:pt x="61" y="262"/>
                    </a:lnTo>
                    <a:lnTo>
                      <a:pt x="61" y="264"/>
                    </a:lnTo>
                    <a:lnTo>
                      <a:pt x="60" y="267"/>
                    </a:lnTo>
                    <a:lnTo>
                      <a:pt x="59" y="268"/>
                    </a:lnTo>
                    <a:lnTo>
                      <a:pt x="58" y="272"/>
                    </a:lnTo>
                    <a:lnTo>
                      <a:pt x="59" y="277"/>
                    </a:lnTo>
                    <a:lnTo>
                      <a:pt x="62" y="282"/>
                    </a:lnTo>
                    <a:lnTo>
                      <a:pt x="63" y="287"/>
                    </a:lnTo>
                    <a:lnTo>
                      <a:pt x="65" y="290"/>
                    </a:lnTo>
                    <a:lnTo>
                      <a:pt x="63" y="292"/>
                    </a:lnTo>
                    <a:lnTo>
                      <a:pt x="61" y="295"/>
                    </a:lnTo>
                    <a:lnTo>
                      <a:pt x="57" y="297"/>
                    </a:lnTo>
                    <a:lnTo>
                      <a:pt x="53" y="297"/>
                    </a:lnTo>
                    <a:lnTo>
                      <a:pt x="48" y="297"/>
                    </a:lnTo>
                    <a:lnTo>
                      <a:pt x="38" y="295"/>
                    </a:lnTo>
                    <a:lnTo>
                      <a:pt x="29" y="292"/>
                    </a:lnTo>
                    <a:lnTo>
                      <a:pt x="30" y="286"/>
                    </a:lnTo>
                    <a:lnTo>
                      <a:pt x="31" y="281"/>
                    </a:lnTo>
                    <a:lnTo>
                      <a:pt x="34" y="269"/>
                    </a:lnTo>
                    <a:lnTo>
                      <a:pt x="38" y="257"/>
                    </a:lnTo>
                    <a:lnTo>
                      <a:pt x="39" y="251"/>
                    </a:lnTo>
                    <a:lnTo>
                      <a:pt x="39" y="245"/>
                    </a:lnTo>
                    <a:lnTo>
                      <a:pt x="39" y="237"/>
                    </a:lnTo>
                    <a:lnTo>
                      <a:pt x="39" y="229"/>
                    </a:lnTo>
                    <a:lnTo>
                      <a:pt x="40" y="211"/>
                    </a:lnTo>
                    <a:lnTo>
                      <a:pt x="40" y="202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5" y="186"/>
                    </a:lnTo>
                    <a:lnTo>
                      <a:pt x="49" y="179"/>
                    </a:lnTo>
                    <a:lnTo>
                      <a:pt x="53" y="172"/>
                    </a:lnTo>
                    <a:lnTo>
                      <a:pt x="54" y="169"/>
                    </a:lnTo>
                    <a:lnTo>
                      <a:pt x="55" y="165"/>
                    </a:lnTo>
                    <a:lnTo>
                      <a:pt x="55" y="157"/>
                    </a:lnTo>
                    <a:lnTo>
                      <a:pt x="55" y="149"/>
                    </a:lnTo>
                    <a:lnTo>
                      <a:pt x="54" y="139"/>
                    </a:lnTo>
                    <a:lnTo>
                      <a:pt x="53" y="128"/>
                    </a:lnTo>
                    <a:lnTo>
                      <a:pt x="49" y="107"/>
                    </a:lnTo>
                    <a:lnTo>
                      <a:pt x="45" y="84"/>
                    </a:lnTo>
                    <a:lnTo>
                      <a:pt x="44" y="72"/>
                    </a:lnTo>
                    <a:lnTo>
                      <a:pt x="43" y="59"/>
                    </a:lnTo>
                    <a:lnTo>
                      <a:pt x="39" y="83"/>
                    </a:lnTo>
                    <a:lnTo>
                      <a:pt x="36" y="108"/>
                    </a:lnTo>
                    <a:lnTo>
                      <a:pt x="31" y="157"/>
                    </a:lnTo>
                    <a:lnTo>
                      <a:pt x="30" y="180"/>
                    </a:lnTo>
                    <a:lnTo>
                      <a:pt x="29" y="193"/>
                    </a:lnTo>
                    <a:lnTo>
                      <a:pt x="28" y="198"/>
                    </a:lnTo>
                    <a:lnTo>
                      <a:pt x="26" y="203"/>
                    </a:lnTo>
                    <a:lnTo>
                      <a:pt x="22" y="209"/>
                    </a:lnTo>
                    <a:lnTo>
                      <a:pt x="18" y="215"/>
                    </a:lnTo>
                    <a:lnTo>
                      <a:pt x="13" y="220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7" y="222"/>
                    </a:lnTo>
                    <a:lnTo>
                      <a:pt x="4" y="217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7" y="178"/>
                    </a:lnTo>
                    <a:lnTo>
                      <a:pt x="12" y="167"/>
                    </a:lnTo>
                    <a:lnTo>
                      <a:pt x="16" y="157"/>
                    </a:lnTo>
                    <a:lnTo>
                      <a:pt x="20" y="151"/>
                    </a:lnTo>
                    <a:lnTo>
                      <a:pt x="21" y="148"/>
                    </a:lnTo>
                    <a:lnTo>
                      <a:pt x="22" y="145"/>
                    </a:lnTo>
                    <a:lnTo>
                      <a:pt x="24" y="135"/>
                    </a:lnTo>
                    <a:lnTo>
                      <a:pt x="25" y="124"/>
                    </a:lnTo>
                    <a:lnTo>
                      <a:pt x="25" y="105"/>
                    </a:lnTo>
                    <a:lnTo>
                      <a:pt x="28" y="78"/>
                    </a:lnTo>
                    <a:lnTo>
                      <a:pt x="29" y="65"/>
                    </a:lnTo>
                    <a:lnTo>
                      <a:pt x="32" y="53"/>
                    </a:lnTo>
                    <a:lnTo>
                      <a:pt x="36" y="42"/>
                    </a:lnTo>
                    <a:lnTo>
                      <a:pt x="41" y="31"/>
                    </a:lnTo>
                    <a:lnTo>
                      <a:pt x="46" y="22"/>
                    </a:lnTo>
                    <a:lnTo>
                      <a:pt x="53" y="15"/>
                    </a:lnTo>
                    <a:lnTo>
                      <a:pt x="60" y="9"/>
                    </a:lnTo>
                    <a:lnTo>
                      <a:pt x="70" y="4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130" y="2"/>
                    </a:lnTo>
                    <a:lnTo>
                      <a:pt x="168" y="5"/>
                    </a:lnTo>
                    <a:lnTo>
                      <a:pt x="187" y="6"/>
                    </a:lnTo>
                    <a:lnTo>
                      <a:pt x="206" y="7"/>
                    </a:lnTo>
                    <a:lnTo>
                      <a:pt x="228" y="8"/>
                    </a:lnTo>
                    <a:lnTo>
                      <a:pt x="250" y="9"/>
                    </a:lnTo>
                    <a:lnTo>
                      <a:pt x="262" y="10"/>
                    </a:lnTo>
                    <a:lnTo>
                      <a:pt x="276" y="10"/>
                    </a:lnTo>
                    <a:lnTo>
                      <a:pt x="305" y="10"/>
                    </a:lnTo>
                    <a:lnTo>
                      <a:pt x="334" y="11"/>
                    </a:lnTo>
                    <a:lnTo>
                      <a:pt x="348" y="13"/>
                    </a:lnTo>
                    <a:lnTo>
                      <a:pt x="363" y="15"/>
                    </a:lnTo>
                    <a:lnTo>
                      <a:pt x="373" y="17"/>
                    </a:lnTo>
                    <a:lnTo>
                      <a:pt x="382" y="20"/>
                    </a:lnTo>
                    <a:lnTo>
                      <a:pt x="393" y="23"/>
                    </a:lnTo>
                    <a:lnTo>
                      <a:pt x="402" y="25"/>
                    </a:lnTo>
                    <a:lnTo>
                      <a:pt x="411" y="26"/>
                    </a:lnTo>
                    <a:lnTo>
                      <a:pt x="422" y="25"/>
                    </a:lnTo>
                    <a:lnTo>
                      <a:pt x="431" y="24"/>
                    </a:lnTo>
                    <a:lnTo>
                      <a:pt x="439" y="23"/>
                    </a:lnTo>
                    <a:lnTo>
                      <a:pt x="456" y="19"/>
                    </a:lnTo>
                    <a:lnTo>
                      <a:pt x="471" y="13"/>
                    </a:lnTo>
                    <a:lnTo>
                      <a:pt x="478" y="9"/>
                    </a:lnTo>
                    <a:lnTo>
                      <a:pt x="483" y="6"/>
                    </a:lnTo>
                    <a:lnTo>
                      <a:pt x="486" y="5"/>
                    </a:lnTo>
                    <a:lnTo>
                      <a:pt x="490" y="4"/>
                    </a:lnTo>
                    <a:lnTo>
                      <a:pt x="494" y="4"/>
                    </a:lnTo>
                    <a:lnTo>
                      <a:pt x="500" y="5"/>
                    </a:lnTo>
                    <a:lnTo>
                      <a:pt x="505" y="7"/>
                    </a:lnTo>
                    <a:lnTo>
                      <a:pt x="510" y="10"/>
                    </a:lnTo>
                    <a:lnTo>
                      <a:pt x="512" y="11"/>
                    </a:lnTo>
                    <a:lnTo>
                      <a:pt x="513" y="14"/>
                    </a:lnTo>
                    <a:lnTo>
                      <a:pt x="514" y="17"/>
                    </a:lnTo>
                    <a:lnTo>
                      <a:pt x="519" y="20"/>
                    </a:lnTo>
                    <a:lnTo>
                      <a:pt x="525" y="23"/>
                    </a:lnTo>
                    <a:lnTo>
                      <a:pt x="531" y="26"/>
                    </a:lnTo>
                    <a:lnTo>
                      <a:pt x="540" y="28"/>
                    </a:lnTo>
                    <a:lnTo>
                      <a:pt x="539" y="32"/>
                    </a:lnTo>
                    <a:lnTo>
                      <a:pt x="538" y="35"/>
                    </a:lnTo>
                    <a:lnTo>
                      <a:pt x="534" y="39"/>
                    </a:lnTo>
                    <a:lnTo>
                      <a:pt x="523" y="47"/>
                    </a:lnTo>
                    <a:lnTo>
                      <a:pt x="521" y="56"/>
                    </a:lnTo>
                    <a:lnTo>
                      <a:pt x="521" y="63"/>
                    </a:lnTo>
                    <a:lnTo>
                      <a:pt x="523" y="72"/>
                    </a:lnTo>
                    <a:lnTo>
                      <a:pt x="525" y="79"/>
                    </a:lnTo>
                    <a:lnTo>
                      <a:pt x="529" y="92"/>
                    </a:lnTo>
                    <a:lnTo>
                      <a:pt x="530" y="100"/>
                    </a:lnTo>
                    <a:lnTo>
                      <a:pt x="529" y="107"/>
                    </a:lnTo>
                    <a:lnTo>
                      <a:pt x="527" y="112"/>
                    </a:lnTo>
                    <a:lnTo>
                      <a:pt x="524" y="116"/>
                    </a:lnTo>
                    <a:lnTo>
                      <a:pt x="518" y="119"/>
                    </a:lnTo>
                    <a:lnTo>
                      <a:pt x="515" y="120"/>
                    </a:lnTo>
                    <a:lnTo>
                      <a:pt x="512" y="120"/>
                    </a:lnTo>
                    <a:lnTo>
                      <a:pt x="508" y="119"/>
                    </a:lnTo>
                    <a:lnTo>
                      <a:pt x="504" y="116"/>
                    </a:lnTo>
                    <a:lnTo>
                      <a:pt x="500" y="113"/>
                    </a:lnTo>
                    <a:lnTo>
                      <a:pt x="496" y="110"/>
                    </a:lnTo>
                    <a:lnTo>
                      <a:pt x="488" y="108"/>
                    </a:lnTo>
                    <a:lnTo>
                      <a:pt x="479" y="107"/>
                    </a:lnTo>
                    <a:lnTo>
                      <a:pt x="470" y="105"/>
                    </a:lnTo>
                    <a:lnTo>
                      <a:pt x="466" y="103"/>
                    </a:lnTo>
                    <a:lnTo>
                      <a:pt x="462" y="101"/>
                    </a:lnTo>
                    <a:lnTo>
                      <a:pt x="453" y="107"/>
                    </a:lnTo>
                    <a:lnTo>
                      <a:pt x="444" y="114"/>
                    </a:lnTo>
                    <a:lnTo>
                      <a:pt x="428" y="129"/>
                    </a:lnTo>
                    <a:lnTo>
                      <a:pt x="419" y="136"/>
                    </a:lnTo>
                    <a:lnTo>
                      <a:pt x="410" y="142"/>
                    </a:lnTo>
                    <a:lnTo>
                      <a:pt x="401" y="149"/>
                    </a:lnTo>
                    <a:lnTo>
                      <a:pt x="394" y="157"/>
                    </a:lnTo>
                    <a:lnTo>
                      <a:pt x="387" y="166"/>
                    </a:lnTo>
                    <a:lnTo>
                      <a:pt x="381" y="175"/>
                    </a:lnTo>
                    <a:lnTo>
                      <a:pt x="377" y="186"/>
                    </a:lnTo>
                    <a:lnTo>
                      <a:pt x="371" y="196"/>
                    </a:lnTo>
                    <a:lnTo>
                      <a:pt x="369" y="198"/>
                    </a:lnTo>
                    <a:lnTo>
                      <a:pt x="366" y="201"/>
                    </a:lnTo>
                    <a:lnTo>
                      <a:pt x="359" y="205"/>
                    </a:lnTo>
                    <a:lnTo>
                      <a:pt x="350" y="207"/>
                    </a:lnTo>
                    <a:lnTo>
                      <a:pt x="341" y="209"/>
                    </a:lnTo>
                    <a:lnTo>
                      <a:pt x="333" y="261"/>
                    </a:lnTo>
                    <a:lnTo>
                      <a:pt x="332" y="269"/>
                    </a:lnTo>
                    <a:lnTo>
                      <a:pt x="329" y="278"/>
                    </a:lnTo>
                    <a:lnTo>
                      <a:pt x="327" y="286"/>
                    </a:lnTo>
                    <a:lnTo>
                      <a:pt x="326" y="290"/>
                    </a:lnTo>
                    <a:lnTo>
                      <a:pt x="327" y="294"/>
                    </a:lnTo>
                    <a:lnTo>
                      <a:pt x="329" y="298"/>
                    </a:lnTo>
                    <a:lnTo>
                      <a:pt x="332" y="303"/>
                    </a:lnTo>
                    <a:lnTo>
                      <a:pt x="334" y="307"/>
                    </a:lnTo>
                    <a:lnTo>
                      <a:pt x="335" y="311"/>
                    </a:lnTo>
                    <a:lnTo>
                      <a:pt x="333" y="312"/>
                    </a:lnTo>
                    <a:lnTo>
                      <a:pt x="332" y="312"/>
                    </a:lnTo>
                    <a:lnTo>
                      <a:pt x="331" y="312"/>
                    </a:lnTo>
                    <a:lnTo>
                      <a:pt x="329" y="312"/>
                    </a:lnTo>
                    <a:lnTo>
                      <a:pt x="327" y="315"/>
                    </a:lnTo>
                    <a:lnTo>
                      <a:pt x="324" y="314"/>
                    </a:lnTo>
                    <a:lnTo>
                      <a:pt x="319" y="314"/>
                    </a:lnTo>
                    <a:lnTo>
                      <a:pt x="314" y="314"/>
                    </a:lnTo>
                    <a:lnTo>
                      <a:pt x="310" y="313"/>
                    </a:lnTo>
                    <a:lnTo>
                      <a:pt x="308" y="312"/>
                    </a:lnTo>
                    <a:lnTo>
                      <a:pt x="306" y="310"/>
                    </a:lnTo>
                    <a:lnTo>
                      <a:pt x="305" y="308"/>
                    </a:lnTo>
                    <a:lnTo>
                      <a:pt x="303" y="307"/>
                    </a:lnTo>
                    <a:lnTo>
                      <a:pt x="304" y="305"/>
                    </a:lnTo>
                    <a:lnTo>
                      <a:pt x="304" y="303"/>
                    </a:lnTo>
                    <a:lnTo>
                      <a:pt x="305" y="301"/>
                    </a:lnTo>
                    <a:lnTo>
                      <a:pt x="305" y="298"/>
                    </a:lnTo>
                    <a:close/>
                  </a:path>
                </a:pathLst>
              </a:cu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16" name="Freeform 31"/>
              <p:cNvSpPr>
                <a:spLocks/>
              </p:cNvSpPr>
              <p:nvPr/>
            </p:nvSpPr>
            <p:spPr bwMode="auto">
              <a:xfrm rot="-200444">
                <a:off x="8953502" y="2820098"/>
                <a:ext cx="336622" cy="214754"/>
              </a:xfrm>
              <a:custGeom>
                <a:avLst/>
                <a:gdLst>
                  <a:gd name="T0" fmla="*/ 2147483647 w 540"/>
                  <a:gd name="T1" fmla="*/ 2147483647 h 315"/>
                  <a:gd name="T2" fmla="*/ 2147483647 w 540"/>
                  <a:gd name="T3" fmla="*/ 2147483647 h 315"/>
                  <a:gd name="T4" fmla="*/ 2147483647 w 540"/>
                  <a:gd name="T5" fmla="*/ 2147483647 h 315"/>
                  <a:gd name="T6" fmla="*/ 2147483647 w 540"/>
                  <a:gd name="T7" fmla="*/ 2147483647 h 315"/>
                  <a:gd name="T8" fmla="*/ 2147483647 w 540"/>
                  <a:gd name="T9" fmla="*/ 2147483647 h 315"/>
                  <a:gd name="T10" fmla="*/ 2147483647 w 540"/>
                  <a:gd name="T11" fmla="*/ 2147483647 h 315"/>
                  <a:gd name="T12" fmla="*/ 2147483647 w 540"/>
                  <a:gd name="T13" fmla="*/ 2147483647 h 315"/>
                  <a:gd name="T14" fmla="*/ 2147483647 w 540"/>
                  <a:gd name="T15" fmla="*/ 2147483647 h 315"/>
                  <a:gd name="T16" fmla="*/ 2147483647 w 540"/>
                  <a:gd name="T17" fmla="*/ 2147483647 h 315"/>
                  <a:gd name="T18" fmla="*/ 2147483647 w 540"/>
                  <a:gd name="T19" fmla="*/ 2147483647 h 315"/>
                  <a:gd name="T20" fmla="*/ 2147483647 w 540"/>
                  <a:gd name="T21" fmla="*/ 2147483647 h 315"/>
                  <a:gd name="T22" fmla="*/ 2147483647 w 540"/>
                  <a:gd name="T23" fmla="*/ 2147483647 h 315"/>
                  <a:gd name="T24" fmla="*/ 2147483647 w 540"/>
                  <a:gd name="T25" fmla="*/ 2147483647 h 315"/>
                  <a:gd name="T26" fmla="*/ 2147483647 w 540"/>
                  <a:gd name="T27" fmla="*/ 2147483647 h 315"/>
                  <a:gd name="T28" fmla="*/ 2147483647 w 540"/>
                  <a:gd name="T29" fmla="*/ 2147483647 h 315"/>
                  <a:gd name="T30" fmla="*/ 2147483647 w 540"/>
                  <a:gd name="T31" fmla="*/ 2147483647 h 315"/>
                  <a:gd name="T32" fmla="*/ 2147483647 w 540"/>
                  <a:gd name="T33" fmla="*/ 2147483647 h 315"/>
                  <a:gd name="T34" fmla="*/ 2147483647 w 540"/>
                  <a:gd name="T35" fmla="*/ 2147483647 h 315"/>
                  <a:gd name="T36" fmla="*/ 2147483647 w 540"/>
                  <a:gd name="T37" fmla="*/ 2147483647 h 315"/>
                  <a:gd name="T38" fmla="*/ 2147483647 w 540"/>
                  <a:gd name="T39" fmla="*/ 2147483647 h 315"/>
                  <a:gd name="T40" fmla="*/ 2147483647 w 540"/>
                  <a:gd name="T41" fmla="*/ 2147483647 h 315"/>
                  <a:gd name="T42" fmla="*/ 2147483647 w 540"/>
                  <a:gd name="T43" fmla="*/ 2147483647 h 315"/>
                  <a:gd name="T44" fmla="*/ 2147483647 w 540"/>
                  <a:gd name="T45" fmla="*/ 2147483647 h 315"/>
                  <a:gd name="T46" fmla="*/ 2147483647 w 540"/>
                  <a:gd name="T47" fmla="*/ 2147483647 h 315"/>
                  <a:gd name="T48" fmla="*/ 2147483647 w 540"/>
                  <a:gd name="T49" fmla="*/ 2147483647 h 315"/>
                  <a:gd name="T50" fmla="*/ 2147483647 w 540"/>
                  <a:gd name="T51" fmla="*/ 2147483647 h 315"/>
                  <a:gd name="T52" fmla="*/ 2147483647 w 540"/>
                  <a:gd name="T53" fmla="*/ 2147483647 h 315"/>
                  <a:gd name="T54" fmla="*/ 2147483647 w 540"/>
                  <a:gd name="T55" fmla="*/ 2147483647 h 315"/>
                  <a:gd name="T56" fmla="*/ 2147483647 w 540"/>
                  <a:gd name="T57" fmla="*/ 2147483647 h 315"/>
                  <a:gd name="T58" fmla="*/ 2147483647 w 540"/>
                  <a:gd name="T59" fmla="*/ 2147483647 h 315"/>
                  <a:gd name="T60" fmla="*/ 2147483647 w 540"/>
                  <a:gd name="T61" fmla="*/ 2147483647 h 315"/>
                  <a:gd name="T62" fmla="*/ 2147483647 w 540"/>
                  <a:gd name="T63" fmla="*/ 2147483647 h 315"/>
                  <a:gd name="T64" fmla="*/ 2147483647 w 540"/>
                  <a:gd name="T65" fmla="*/ 2147483647 h 315"/>
                  <a:gd name="T66" fmla="*/ 2147483647 w 540"/>
                  <a:gd name="T67" fmla="*/ 2147483647 h 315"/>
                  <a:gd name="T68" fmla="*/ 2147483647 w 540"/>
                  <a:gd name="T69" fmla="*/ 2147483647 h 315"/>
                  <a:gd name="T70" fmla="*/ 2147483647 w 540"/>
                  <a:gd name="T71" fmla="*/ 2147483647 h 315"/>
                  <a:gd name="T72" fmla="*/ 2147483647 w 540"/>
                  <a:gd name="T73" fmla="*/ 2147483647 h 315"/>
                  <a:gd name="T74" fmla="*/ 2147483647 w 540"/>
                  <a:gd name="T75" fmla="*/ 2147483647 h 315"/>
                  <a:gd name="T76" fmla="*/ 2147483647 w 540"/>
                  <a:gd name="T77" fmla="*/ 2147483647 h 315"/>
                  <a:gd name="T78" fmla="*/ 2147483647 w 540"/>
                  <a:gd name="T79" fmla="*/ 2147483647 h 315"/>
                  <a:gd name="T80" fmla="*/ 2147483647 w 540"/>
                  <a:gd name="T81" fmla="*/ 2147483647 h 315"/>
                  <a:gd name="T82" fmla="*/ 2147483647 w 540"/>
                  <a:gd name="T83" fmla="*/ 2147483647 h 315"/>
                  <a:gd name="T84" fmla="*/ 2147483647 w 540"/>
                  <a:gd name="T85" fmla="*/ 2147483647 h 315"/>
                  <a:gd name="T86" fmla="*/ 2147483647 w 540"/>
                  <a:gd name="T87" fmla="*/ 2147483647 h 315"/>
                  <a:gd name="T88" fmla="*/ 2147483647 w 540"/>
                  <a:gd name="T89" fmla="*/ 2147483647 h 315"/>
                  <a:gd name="T90" fmla="*/ 2147483647 w 540"/>
                  <a:gd name="T91" fmla="*/ 2147483647 h 315"/>
                  <a:gd name="T92" fmla="*/ 2147483647 w 540"/>
                  <a:gd name="T93" fmla="*/ 2147483647 h 315"/>
                  <a:gd name="T94" fmla="*/ 2147483647 w 540"/>
                  <a:gd name="T95" fmla="*/ 2147483647 h 315"/>
                  <a:gd name="T96" fmla="*/ 2147483647 w 540"/>
                  <a:gd name="T97" fmla="*/ 2147483647 h 315"/>
                  <a:gd name="T98" fmla="*/ 2147483647 w 540"/>
                  <a:gd name="T99" fmla="*/ 2147483647 h 315"/>
                  <a:gd name="T100" fmla="*/ 2147483647 w 540"/>
                  <a:gd name="T101" fmla="*/ 2147483647 h 315"/>
                  <a:gd name="T102" fmla="*/ 2147483647 w 540"/>
                  <a:gd name="T103" fmla="*/ 2147483647 h 315"/>
                  <a:gd name="T104" fmla="*/ 2147483647 w 540"/>
                  <a:gd name="T105" fmla="*/ 2147483647 h 315"/>
                  <a:gd name="T106" fmla="*/ 2147483647 w 540"/>
                  <a:gd name="T107" fmla="*/ 2147483647 h 315"/>
                  <a:gd name="T108" fmla="*/ 2147483647 w 540"/>
                  <a:gd name="T109" fmla="*/ 2147483647 h 315"/>
                  <a:gd name="T110" fmla="*/ 2147483647 w 540"/>
                  <a:gd name="T111" fmla="*/ 2147483647 h 315"/>
                  <a:gd name="T112" fmla="*/ 2147483647 w 540"/>
                  <a:gd name="T113" fmla="*/ 2147483647 h 3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0"/>
                  <a:gd name="T172" fmla="*/ 0 h 315"/>
                  <a:gd name="T173" fmla="*/ 540 w 540"/>
                  <a:gd name="T174" fmla="*/ 315 h 3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0" h="315">
                    <a:moveTo>
                      <a:pt x="305" y="298"/>
                    </a:moveTo>
                    <a:lnTo>
                      <a:pt x="305" y="298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5" y="296"/>
                    </a:lnTo>
                    <a:lnTo>
                      <a:pt x="304" y="294"/>
                    </a:lnTo>
                    <a:lnTo>
                      <a:pt x="306" y="292"/>
                    </a:lnTo>
                    <a:lnTo>
                      <a:pt x="307" y="287"/>
                    </a:lnTo>
                    <a:lnTo>
                      <a:pt x="308" y="283"/>
                    </a:lnTo>
                    <a:lnTo>
                      <a:pt x="310" y="276"/>
                    </a:lnTo>
                    <a:lnTo>
                      <a:pt x="311" y="273"/>
                    </a:lnTo>
                    <a:lnTo>
                      <a:pt x="311" y="269"/>
                    </a:lnTo>
                    <a:lnTo>
                      <a:pt x="311" y="265"/>
                    </a:lnTo>
                    <a:lnTo>
                      <a:pt x="310" y="261"/>
                    </a:lnTo>
                    <a:lnTo>
                      <a:pt x="308" y="231"/>
                    </a:lnTo>
                    <a:lnTo>
                      <a:pt x="307" y="216"/>
                    </a:lnTo>
                    <a:lnTo>
                      <a:pt x="307" y="200"/>
                    </a:lnTo>
                    <a:lnTo>
                      <a:pt x="291" y="239"/>
                    </a:lnTo>
                    <a:lnTo>
                      <a:pt x="283" y="258"/>
                    </a:lnTo>
                    <a:lnTo>
                      <a:pt x="274" y="277"/>
                    </a:lnTo>
                    <a:lnTo>
                      <a:pt x="273" y="285"/>
                    </a:lnTo>
                    <a:lnTo>
                      <a:pt x="273" y="289"/>
                    </a:lnTo>
                    <a:lnTo>
                      <a:pt x="271" y="293"/>
                    </a:lnTo>
                    <a:lnTo>
                      <a:pt x="272" y="297"/>
                    </a:lnTo>
                    <a:lnTo>
                      <a:pt x="274" y="302"/>
                    </a:lnTo>
                    <a:lnTo>
                      <a:pt x="276" y="306"/>
                    </a:lnTo>
                    <a:lnTo>
                      <a:pt x="276" y="310"/>
                    </a:lnTo>
                    <a:lnTo>
                      <a:pt x="261" y="309"/>
                    </a:lnTo>
                    <a:lnTo>
                      <a:pt x="254" y="308"/>
                    </a:lnTo>
                    <a:lnTo>
                      <a:pt x="251" y="307"/>
                    </a:lnTo>
                    <a:lnTo>
                      <a:pt x="249" y="305"/>
                    </a:lnTo>
                    <a:lnTo>
                      <a:pt x="247" y="296"/>
                    </a:lnTo>
                    <a:lnTo>
                      <a:pt x="246" y="292"/>
                    </a:lnTo>
                    <a:lnTo>
                      <a:pt x="244" y="289"/>
                    </a:lnTo>
                    <a:lnTo>
                      <a:pt x="246" y="285"/>
                    </a:lnTo>
                    <a:lnTo>
                      <a:pt x="249" y="281"/>
                    </a:lnTo>
                    <a:lnTo>
                      <a:pt x="254" y="273"/>
                    </a:lnTo>
                    <a:lnTo>
                      <a:pt x="256" y="268"/>
                    </a:lnTo>
                    <a:lnTo>
                      <a:pt x="258" y="264"/>
                    </a:lnTo>
                    <a:lnTo>
                      <a:pt x="259" y="259"/>
                    </a:lnTo>
                    <a:lnTo>
                      <a:pt x="259" y="255"/>
                    </a:lnTo>
                    <a:lnTo>
                      <a:pt x="262" y="250"/>
                    </a:lnTo>
                    <a:lnTo>
                      <a:pt x="264" y="243"/>
                    </a:lnTo>
                    <a:lnTo>
                      <a:pt x="266" y="236"/>
                    </a:lnTo>
                    <a:lnTo>
                      <a:pt x="270" y="230"/>
                    </a:lnTo>
                    <a:lnTo>
                      <a:pt x="268" y="224"/>
                    </a:lnTo>
                    <a:lnTo>
                      <a:pt x="270" y="219"/>
                    </a:lnTo>
                    <a:lnTo>
                      <a:pt x="271" y="214"/>
                    </a:lnTo>
                    <a:lnTo>
                      <a:pt x="273" y="208"/>
                    </a:lnTo>
                    <a:lnTo>
                      <a:pt x="278" y="198"/>
                    </a:lnTo>
                    <a:lnTo>
                      <a:pt x="279" y="192"/>
                    </a:lnTo>
                    <a:lnTo>
                      <a:pt x="280" y="185"/>
                    </a:lnTo>
                    <a:lnTo>
                      <a:pt x="247" y="186"/>
                    </a:lnTo>
                    <a:lnTo>
                      <a:pt x="228" y="185"/>
                    </a:lnTo>
                    <a:lnTo>
                      <a:pt x="210" y="182"/>
                    </a:lnTo>
                    <a:lnTo>
                      <a:pt x="202" y="180"/>
                    </a:lnTo>
                    <a:lnTo>
                      <a:pt x="193" y="177"/>
                    </a:lnTo>
                    <a:lnTo>
                      <a:pt x="184" y="174"/>
                    </a:lnTo>
                    <a:lnTo>
                      <a:pt x="179" y="174"/>
                    </a:lnTo>
                    <a:lnTo>
                      <a:pt x="175" y="174"/>
                    </a:lnTo>
                    <a:lnTo>
                      <a:pt x="172" y="175"/>
                    </a:lnTo>
                    <a:lnTo>
                      <a:pt x="169" y="178"/>
                    </a:lnTo>
                    <a:lnTo>
                      <a:pt x="164" y="185"/>
                    </a:lnTo>
                    <a:lnTo>
                      <a:pt x="159" y="192"/>
                    </a:lnTo>
                    <a:lnTo>
                      <a:pt x="156" y="194"/>
                    </a:lnTo>
                    <a:lnTo>
                      <a:pt x="151" y="195"/>
                    </a:lnTo>
                    <a:lnTo>
                      <a:pt x="151" y="199"/>
                    </a:lnTo>
                    <a:lnTo>
                      <a:pt x="151" y="203"/>
                    </a:lnTo>
                    <a:lnTo>
                      <a:pt x="151" y="207"/>
                    </a:lnTo>
                    <a:lnTo>
                      <a:pt x="150" y="208"/>
                    </a:lnTo>
                    <a:lnTo>
                      <a:pt x="149" y="209"/>
                    </a:lnTo>
                    <a:lnTo>
                      <a:pt x="146" y="209"/>
                    </a:lnTo>
                    <a:lnTo>
                      <a:pt x="143" y="208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8" y="204"/>
                    </a:lnTo>
                    <a:lnTo>
                      <a:pt x="138" y="207"/>
                    </a:lnTo>
                    <a:lnTo>
                      <a:pt x="137" y="209"/>
                    </a:lnTo>
                    <a:lnTo>
                      <a:pt x="135" y="210"/>
                    </a:lnTo>
                    <a:lnTo>
                      <a:pt x="131" y="209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1" y="209"/>
                    </a:lnTo>
                    <a:lnTo>
                      <a:pt x="122" y="218"/>
                    </a:lnTo>
                    <a:lnTo>
                      <a:pt x="125" y="226"/>
                    </a:lnTo>
                    <a:lnTo>
                      <a:pt x="131" y="240"/>
                    </a:lnTo>
                    <a:lnTo>
                      <a:pt x="132" y="240"/>
                    </a:lnTo>
                    <a:lnTo>
                      <a:pt x="133" y="240"/>
                    </a:lnTo>
                    <a:lnTo>
                      <a:pt x="134" y="245"/>
                    </a:lnTo>
                    <a:lnTo>
                      <a:pt x="135" y="249"/>
                    </a:lnTo>
                    <a:lnTo>
                      <a:pt x="140" y="257"/>
                    </a:lnTo>
                    <a:lnTo>
                      <a:pt x="145" y="265"/>
                    </a:lnTo>
                    <a:lnTo>
                      <a:pt x="147" y="269"/>
                    </a:lnTo>
                    <a:lnTo>
                      <a:pt x="148" y="275"/>
                    </a:lnTo>
                    <a:lnTo>
                      <a:pt x="156" y="283"/>
                    </a:lnTo>
                    <a:lnTo>
                      <a:pt x="159" y="287"/>
                    </a:lnTo>
                    <a:lnTo>
                      <a:pt x="162" y="291"/>
                    </a:lnTo>
                    <a:lnTo>
                      <a:pt x="161" y="291"/>
                    </a:lnTo>
                    <a:lnTo>
                      <a:pt x="160" y="291"/>
                    </a:lnTo>
                    <a:lnTo>
                      <a:pt x="161" y="295"/>
                    </a:lnTo>
                    <a:lnTo>
                      <a:pt x="156" y="295"/>
                    </a:lnTo>
                    <a:lnTo>
                      <a:pt x="151" y="295"/>
                    </a:lnTo>
                    <a:lnTo>
                      <a:pt x="144" y="293"/>
                    </a:lnTo>
                    <a:lnTo>
                      <a:pt x="139" y="289"/>
                    </a:lnTo>
                    <a:lnTo>
                      <a:pt x="134" y="283"/>
                    </a:lnTo>
                    <a:lnTo>
                      <a:pt x="131" y="277"/>
                    </a:lnTo>
                    <a:lnTo>
                      <a:pt x="128" y="270"/>
                    </a:lnTo>
                    <a:lnTo>
                      <a:pt x="120" y="257"/>
                    </a:lnTo>
                    <a:lnTo>
                      <a:pt x="119" y="258"/>
                    </a:lnTo>
                    <a:lnTo>
                      <a:pt x="118" y="257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03" y="237"/>
                    </a:lnTo>
                    <a:lnTo>
                      <a:pt x="89" y="216"/>
                    </a:lnTo>
                    <a:lnTo>
                      <a:pt x="88" y="210"/>
                    </a:lnTo>
                    <a:lnTo>
                      <a:pt x="89" y="204"/>
                    </a:lnTo>
                    <a:lnTo>
                      <a:pt x="90" y="198"/>
                    </a:lnTo>
                    <a:lnTo>
                      <a:pt x="91" y="191"/>
                    </a:lnTo>
                    <a:lnTo>
                      <a:pt x="85" y="196"/>
                    </a:lnTo>
                    <a:lnTo>
                      <a:pt x="78" y="203"/>
                    </a:lnTo>
                    <a:lnTo>
                      <a:pt x="65" y="217"/>
                    </a:lnTo>
                    <a:lnTo>
                      <a:pt x="63" y="219"/>
                    </a:lnTo>
                    <a:lnTo>
                      <a:pt x="65" y="221"/>
                    </a:lnTo>
                    <a:lnTo>
                      <a:pt x="66" y="222"/>
                    </a:lnTo>
                    <a:lnTo>
                      <a:pt x="66" y="224"/>
                    </a:lnTo>
                    <a:lnTo>
                      <a:pt x="65" y="224"/>
                    </a:lnTo>
                    <a:lnTo>
                      <a:pt x="63" y="225"/>
                    </a:lnTo>
                    <a:lnTo>
                      <a:pt x="62" y="228"/>
                    </a:lnTo>
                    <a:lnTo>
                      <a:pt x="60" y="235"/>
                    </a:lnTo>
                    <a:lnTo>
                      <a:pt x="60" y="240"/>
                    </a:lnTo>
                    <a:lnTo>
                      <a:pt x="60" y="248"/>
                    </a:lnTo>
                    <a:lnTo>
                      <a:pt x="59" y="255"/>
                    </a:lnTo>
                    <a:lnTo>
                      <a:pt x="58" y="261"/>
                    </a:lnTo>
                    <a:lnTo>
                      <a:pt x="59" y="262"/>
                    </a:lnTo>
                    <a:lnTo>
                      <a:pt x="60" y="262"/>
                    </a:lnTo>
                    <a:lnTo>
                      <a:pt x="60" y="261"/>
                    </a:lnTo>
                    <a:lnTo>
                      <a:pt x="61" y="262"/>
                    </a:lnTo>
                    <a:lnTo>
                      <a:pt x="61" y="264"/>
                    </a:lnTo>
                    <a:lnTo>
                      <a:pt x="60" y="267"/>
                    </a:lnTo>
                    <a:lnTo>
                      <a:pt x="59" y="268"/>
                    </a:lnTo>
                    <a:lnTo>
                      <a:pt x="58" y="272"/>
                    </a:lnTo>
                    <a:lnTo>
                      <a:pt x="59" y="277"/>
                    </a:lnTo>
                    <a:lnTo>
                      <a:pt x="62" y="282"/>
                    </a:lnTo>
                    <a:lnTo>
                      <a:pt x="63" y="287"/>
                    </a:lnTo>
                    <a:lnTo>
                      <a:pt x="65" y="290"/>
                    </a:lnTo>
                    <a:lnTo>
                      <a:pt x="63" y="292"/>
                    </a:lnTo>
                    <a:lnTo>
                      <a:pt x="61" y="295"/>
                    </a:lnTo>
                    <a:lnTo>
                      <a:pt x="57" y="297"/>
                    </a:lnTo>
                    <a:lnTo>
                      <a:pt x="53" y="297"/>
                    </a:lnTo>
                    <a:lnTo>
                      <a:pt x="48" y="297"/>
                    </a:lnTo>
                    <a:lnTo>
                      <a:pt x="38" y="295"/>
                    </a:lnTo>
                    <a:lnTo>
                      <a:pt x="29" y="292"/>
                    </a:lnTo>
                    <a:lnTo>
                      <a:pt x="30" y="286"/>
                    </a:lnTo>
                    <a:lnTo>
                      <a:pt x="31" y="281"/>
                    </a:lnTo>
                    <a:lnTo>
                      <a:pt x="34" y="269"/>
                    </a:lnTo>
                    <a:lnTo>
                      <a:pt x="38" y="257"/>
                    </a:lnTo>
                    <a:lnTo>
                      <a:pt x="39" y="251"/>
                    </a:lnTo>
                    <a:lnTo>
                      <a:pt x="39" y="245"/>
                    </a:lnTo>
                    <a:lnTo>
                      <a:pt x="39" y="237"/>
                    </a:lnTo>
                    <a:lnTo>
                      <a:pt x="39" y="229"/>
                    </a:lnTo>
                    <a:lnTo>
                      <a:pt x="40" y="211"/>
                    </a:lnTo>
                    <a:lnTo>
                      <a:pt x="40" y="202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5" y="186"/>
                    </a:lnTo>
                    <a:lnTo>
                      <a:pt x="49" y="179"/>
                    </a:lnTo>
                    <a:lnTo>
                      <a:pt x="53" y="172"/>
                    </a:lnTo>
                    <a:lnTo>
                      <a:pt x="54" y="169"/>
                    </a:lnTo>
                    <a:lnTo>
                      <a:pt x="55" y="165"/>
                    </a:lnTo>
                    <a:lnTo>
                      <a:pt x="55" y="157"/>
                    </a:lnTo>
                    <a:lnTo>
                      <a:pt x="55" y="149"/>
                    </a:lnTo>
                    <a:lnTo>
                      <a:pt x="54" y="139"/>
                    </a:lnTo>
                    <a:lnTo>
                      <a:pt x="53" y="128"/>
                    </a:lnTo>
                    <a:lnTo>
                      <a:pt x="49" y="107"/>
                    </a:lnTo>
                    <a:lnTo>
                      <a:pt x="45" y="84"/>
                    </a:lnTo>
                    <a:lnTo>
                      <a:pt x="44" y="72"/>
                    </a:lnTo>
                    <a:lnTo>
                      <a:pt x="43" y="59"/>
                    </a:lnTo>
                    <a:lnTo>
                      <a:pt x="39" y="83"/>
                    </a:lnTo>
                    <a:lnTo>
                      <a:pt x="36" y="108"/>
                    </a:lnTo>
                    <a:lnTo>
                      <a:pt x="31" y="157"/>
                    </a:lnTo>
                    <a:lnTo>
                      <a:pt x="30" y="180"/>
                    </a:lnTo>
                    <a:lnTo>
                      <a:pt x="29" y="193"/>
                    </a:lnTo>
                    <a:lnTo>
                      <a:pt x="28" y="198"/>
                    </a:lnTo>
                    <a:lnTo>
                      <a:pt x="26" y="203"/>
                    </a:lnTo>
                    <a:lnTo>
                      <a:pt x="22" y="209"/>
                    </a:lnTo>
                    <a:lnTo>
                      <a:pt x="18" y="215"/>
                    </a:lnTo>
                    <a:lnTo>
                      <a:pt x="13" y="220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7" y="222"/>
                    </a:lnTo>
                    <a:lnTo>
                      <a:pt x="4" y="217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7" y="178"/>
                    </a:lnTo>
                    <a:lnTo>
                      <a:pt x="12" y="167"/>
                    </a:lnTo>
                    <a:lnTo>
                      <a:pt x="16" y="157"/>
                    </a:lnTo>
                    <a:lnTo>
                      <a:pt x="20" y="151"/>
                    </a:lnTo>
                    <a:lnTo>
                      <a:pt x="21" y="148"/>
                    </a:lnTo>
                    <a:lnTo>
                      <a:pt x="22" y="145"/>
                    </a:lnTo>
                    <a:lnTo>
                      <a:pt x="24" y="135"/>
                    </a:lnTo>
                    <a:lnTo>
                      <a:pt x="25" y="124"/>
                    </a:lnTo>
                    <a:lnTo>
                      <a:pt x="25" y="105"/>
                    </a:lnTo>
                    <a:lnTo>
                      <a:pt x="28" y="78"/>
                    </a:lnTo>
                    <a:lnTo>
                      <a:pt x="29" y="65"/>
                    </a:lnTo>
                    <a:lnTo>
                      <a:pt x="32" y="53"/>
                    </a:lnTo>
                    <a:lnTo>
                      <a:pt x="36" y="42"/>
                    </a:lnTo>
                    <a:lnTo>
                      <a:pt x="41" y="31"/>
                    </a:lnTo>
                    <a:lnTo>
                      <a:pt x="46" y="22"/>
                    </a:lnTo>
                    <a:lnTo>
                      <a:pt x="53" y="15"/>
                    </a:lnTo>
                    <a:lnTo>
                      <a:pt x="60" y="9"/>
                    </a:lnTo>
                    <a:lnTo>
                      <a:pt x="70" y="4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130" y="2"/>
                    </a:lnTo>
                    <a:lnTo>
                      <a:pt x="168" y="5"/>
                    </a:lnTo>
                    <a:lnTo>
                      <a:pt x="187" y="6"/>
                    </a:lnTo>
                    <a:lnTo>
                      <a:pt x="206" y="7"/>
                    </a:lnTo>
                    <a:lnTo>
                      <a:pt x="228" y="8"/>
                    </a:lnTo>
                    <a:lnTo>
                      <a:pt x="250" y="9"/>
                    </a:lnTo>
                    <a:lnTo>
                      <a:pt x="262" y="10"/>
                    </a:lnTo>
                    <a:lnTo>
                      <a:pt x="276" y="10"/>
                    </a:lnTo>
                    <a:lnTo>
                      <a:pt x="305" y="10"/>
                    </a:lnTo>
                    <a:lnTo>
                      <a:pt x="334" y="11"/>
                    </a:lnTo>
                    <a:lnTo>
                      <a:pt x="348" y="13"/>
                    </a:lnTo>
                    <a:lnTo>
                      <a:pt x="363" y="15"/>
                    </a:lnTo>
                    <a:lnTo>
                      <a:pt x="373" y="17"/>
                    </a:lnTo>
                    <a:lnTo>
                      <a:pt x="382" y="20"/>
                    </a:lnTo>
                    <a:lnTo>
                      <a:pt x="393" y="23"/>
                    </a:lnTo>
                    <a:lnTo>
                      <a:pt x="402" y="25"/>
                    </a:lnTo>
                    <a:lnTo>
                      <a:pt x="411" y="26"/>
                    </a:lnTo>
                    <a:lnTo>
                      <a:pt x="422" y="25"/>
                    </a:lnTo>
                    <a:lnTo>
                      <a:pt x="431" y="24"/>
                    </a:lnTo>
                    <a:lnTo>
                      <a:pt x="439" y="23"/>
                    </a:lnTo>
                    <a:lnTo>
                      <a:pt x="456" y="19"/>
                    </a:lnTo>
                    <a:lnTo>
                      <a:pt x="471" y="13"/>
                    </a:lnTo>
                    <a:lnTo>
                      <a:pt x="478" y="9"/>
                    </a:lnTo>
                    <a:lnTo>
                      <a:pt x="483" y="6"/>
                    </a:lnTo>
                    <a:lnTo>
                      <a:pt x="486" y="5"/>
                    </a:lnTo>
                    <a:lnTo>
                      <a:pt x="490" y="4"/>
                    </a:lnTo>
                    <a:lnTo>
                      <a:pt x="494" y="4"/>
                    </a:lnTo>
                    <a:lnTo>
                      <a:pt x="500" y="5"/>
                    </a:lnTo>
                    <a:lnTo>
                      <a:pt x="505" y="7"/>
                    </a:lnTo>
                    <a:lnTo>
                      <a:pt x="510" y="10"/>
                    </a:lnTo>
                    <a:lnTo>
                      <a:pt x="512" y="11"/>
                    </a:lnTo>
                    <a:lnTo>
                      <a:pt x="513" y="14"/>
                    </a:lnTo>
                    <a:lnTo>
                      <a:pt x="514" y="17"/>
                    </a:lnTo>
                    <a:lnTo>
                      <a:pt x="519" y="20"/>
                    </a:lnTo>
                    <a:lnTo>
                      <a:pt x="525" y="23"/>
                    </a:lnTo>
                    <a:lnTo>
                      <a:pt x="531" y="26"/>
                    </a:lnTo>
                    <a:lnTo>
                      <a:pt x="540" y="28"/>
                    </a:lnTo>
                    <a:lnTo>
                      <a:pt x="539" y="32"/>
                    </a:lnTo>
                    <a:lnTo>
                      <a:pt x="538" y="35"/>
                    </a:lnTo>
                    <a:lnTo>
                      <a:pt x="534" y="39"/>
                    </a:lnTo>
                    <a:lnTo>
                      <a:pt x="523" y="47"/>
                    </a:lnTo>
                    <a:lnTo>
                      <a:pt x="521" y="56"/>
                    </a:lnTo>
                    <a:lnTo>
                      <a:pt x="521" y="63"/>
                    </a:lnTo>
                    <a:lnTo>
                      <a:pt x="523" y="72"/>
                    </a:lnTo>
                    <a:lnTo>
                      <a:pt x="525" y="79"/>
                    </a:lnTo>
                    <a:lnTo>
                      <a:pt x="529" y="92"/>
                    </a:lnTo>
                    <a:lnTo>
                      <a:pt x="530" y="100"/>
                    </a:lnTo>
                    <a:lnTo>
                      <a:pt x="529" y="107"/>
                    </a:lnTo>
                    <a:lnTo>
                      <a:pt x="527" y="112"/>
                    </a:lnTo>
                    <a:lnTo>
                      <a:pt x="524" y="116"/>
                    </a:lnTo>
                    <a:lnTo>
                      <a:pt x="518" y="119"/>
                    </a:lnTo>
                    <a:lnTo>
                      <a:pt x="515" y="120"/>
                    </a:lnTo>
                    <a:lnTo>
                      <a:pt x="512" y="120"/>
                    </a:lnTo>
                    <a:lnTo>
                      <a:pt x="508" y="119"/>
                    </a:lnTo>
                    <a:lnTo>
                      <a:pt x="504" y="116"/>
                    </a:lnTo>
                    <a:lnTo>
                      <a:pt x="500" y="113"/>
                    </a:lnTo>
                    <a:lnTo>
                      <a:pt x="496" y="110"/>
                    </a:lnTo>
                    <a:lnTo>
                      <a:pt x="488" y="108"/>
                    </a:lnTo>
                    <a:lnTo>
                      <a:pt x="479" y="107"/>
                    </a:lnTo>
                    <a:lnTo>
                      <a:pt x="470" y="105"/>
                    </a:lnTo>
                    <a:lnTo>
                      <a:pt x="466" y="103"/>
                    </a:lnTo>
                    <a:lnTo>
                      <a:pt x="462" y="101"/>
                    </a:lnTo>
                    <a:lnTo>
                      <a:pt x="453" y="107"/>
                    </a:lnTo>
                    <a:lnTo>
                      <a:pt x="444" y="114"/>
                    </a:lnTo>
                    <a:lnTo>
                      <a:pt x="428" y="129"/>
                    </a:lnTo>
                    <a:lnTo>
                      <a:pt x="419" y="136"/>
                    </a:lnTo>
                    <a:lnTo>
                      <a:pt x="410" y="142"/>
                    </a:lnTo>
                    <a:lnTo>
                      <a:pt x="401" y="149"/>
                    </a:lnTo>
                    <a:lnTo>
                      <a:pt x="394" y="157"/>
                    </a:lnTo>
                    <a:lnTo>
                      <a:pt x="387" y="166"/>
                    </a:lnTo>
                    <a:lnTo>
                      <a:pt x="381" y="175"/>
                    </a:lnTo>
                    <a:lnTo>
                      <a:pt x="377" y="186"/>
                    </a:lnTo>
                    <a:lnTo>
                      <a:pt x="371" y="196"/>
                    </a:lnTo>
                    <a:lnTo>
                      <a:pt x="369" y="198"/>
                    </a:lnTo>
                    <a:lnTo>
                      <a:pt x="366" y="201"/>
                    </a:lnTo>
                    <a:lnTo>
                      <a:pt x="359" y="205"/>
                    </a:lnTo>
                    <a:lnTo>
                      <a:pt x="350" y="207"/>
                    </a:lnTo>
                    <a:lnTo>
                      <a:pt x="341" y="209"/>
                    </a:lnTo>
                    <a:lnTo>
                      <a:pt x="333" y="261"/>
                    </a:lnTo>
                    <a:lnTo>
                      <a:pt x="332" y="269"/>
                    </a:lnTo>
                    <a:lnTo>
                      <a:pt x="329" y="278"/>
                    </a:lnTo>
                    <a:lnTo>
                      <a:pt x="327" y="286"/>
                    </a:lnTo>
                    <a:lnTo>
                      <a:pt x="326" y="290"/>
                    </a:lnTo>
                    <a:lnTo>
                      <a:pt x="327" y="294"/>
                    </a:lnTo>
                    <a:lnTo>
                      <a:pt x="329" y="298"/>
                    </a:lnTo>
                    <a:lnTo>
                      <a:pt x="332" y="303"/>
                    </a:lnTo>
                    <a:lnTo>
                      <a:pt x="334" y="307"/>
                    </a:lnTo>
                    <a:lnTo>
                      <a:pt x="335" y="311"/>
                    </a:lnTo>
                    <a:lnTo>
                      <a:pt x="333" y="312"/>
                    </a:lnTo>
                    <a:lnTo>
                      <a:pt x="332" y="312"/>
                    </a:lnTo>
                    <a:lnTo>
                      <a:pt x="331" y="312"/>
                    </a:lnTo>
                    <a:lnTo>
                      <a:pt x="329" y="312"/>
                    </a:lnTo>
                    <a:lnTo>
                      <a:pt x="327" y="315"/>
                    </a:lnTo>
                    <a:lnTo>
                      <a:pt x="324" y="314"/>
                    </a:lnTo>
                    <a:lnTo>
                      <a:pt x="319" y="314"/>
                    </a:lnTo>
                    <a:lnTo>
                      <a:pt x="314" y="314"/>
                    </a:lnTo>
                    <a:lnTo>
                      <a:pt x="310" y="313"/>
                    </a:lnTo>
                    <a:lnTo>
                      <a:pt x="308" y="312"/>
                    </a:lnTo>
                    <a:lnTo>
                      <a:pt x="306" y="310"/>
                    </a:lnTo>
                    <a:lnTo>
                      <a:pt x="305" y="308"/>
                    </a:lnTo>
                    <a:lnTo>
                      <a:pt x="303" y="307"/>
                    </a:lnTo>
                    <a:lnTo>
                      <a:pt x="304" y="305"/>
                    </a:lnTo>
                    <a:lnTo>
                      <a:pt x="304" y="303"/>
                    </a:lnTo>
                    <a:lnTo>
                      <a:pt x="305" y="301"/>
                    </a:lnTo>
                    <a:lnTo>
                      <a:pt x="305" y="298"/>
                    </a:lnTo>
                    <a:close/>
                  </a:path>
                </a:pathLst>
              </a:cu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17" name="Freeform 31"/>
              <p:cNvSpPr>
                <a:spLocks/>
              </p:cNvSpPr>
              <p:nvPr/>
            </p:nvSpPr>
            <p:spPr bwMode="auto">
              <a:xfrm rot="-200444">
                <a:off x="5609113" y="2519526"/>
                <a:ext cx="336622" cy="214754"/>
              </a:xfrm>
              <a:custGeom>
                <a:avLst/>
                <a:gdLst>
                  <a:gd name="T0" fmla="*/ 2147483647 w 540"/>
                  <a:gd name="T1" fmla="*/ 2147483647 h 315"/>
                  <a:gd name="T2" fmla="*/ 2147483647 w 540"/>
                  <a:gd name="T3" fmla="*/ 2147483647 h 315"/>
                  <a:gd name="T4" fmla="*/ 2147483647 w 540"/>
                  <a:gd name="T5" fmla="*/ 2147483647 h 315"/>
                  <a:gd name="T6" fmla="*/ 2147483647 w 540"/>
                  <a:gd name="T7" fmla="*/ 2147483647 h 315"/>
                  <a:gd name="T8" fmla="*/ 2147483647 w 540"/>
                  <a:gd name="T9" fmla="*/ 2147483647 h 315"/>
                  <a:gd name="T10" fmla="*/ 2147483647 w 540"/>
                  <a:gd name="T11" fmla="*/ 2147483647 h 315"/>
                  <a:gd name="T12" fmla="*/ 2147483647 w 540"/>
                  <a:gd name="T13" fmla="*/ 2147483647 h 315"/>
                  <a:gd name="T14" fmla="*/ 2147483647 w 540"/>
                  <a:gd name="T15" fmla="*/ 2147483647 h 315"/>
                  <a:gd name="T16" fmla="*/ 2147483647 w 540"/>
                  <a:gd name="T17" fmla="*/ 2147483647 h 315"/>
                  <a:gd name="T18" fmla="*/ 2147483647 w 540"/>
                  <a:gd name="T19" fmla="*/ 2147483647 h 315"/>
                  <a:gd name="T20" fmla="*/ 2147483647 w 540"/>
                  <a:gd name="T21" fmla="*/ 2147483647 h 315"/>
                  <a:gd name="T22" fmla="*/ 2147483647 w 540"/>
                  <a:gd name="T23" fmla="*/ 2147483647 h 315"/>
                  <a:gd name="T24" fmla="*/ 2147483647 w 540"/>
                  <a:gd name="T25" fmla="*/ 2147483647 h 315"/>
                  <a:gd name="T26" fmla="*/ 2147483647 w 540"/>
                  <a:gd name="T27" fmla="*/ 2147483647 h 315"/>
                  <a:gd name="T28" fmla="*/ 2147483647 w 540"/>
                  <a:gd name="T29" fmla="*/ 2147483647 h 315"/>
                  <a:gd name="T30" fmla="*/ 2147483647 w 540"/>
                  <a:gd name="T31" fmla="*/ 2147483647 h 315"/>
                  <a:gd name="T32" fmla="*/ 2147483647 w 540"/>
                  <a:gd name="T33" fmla="*/ 2147483647 h 315"/>
                  <a:gd name="T34" fmla="*/ 2147483647 w 540"/>
                  <a:gd name="T35" fmla="*/ 2147483647 h 315"/>
                  <a:gd name="T36" fmla="*/ 2147483647 w 540"/>
                  <a:gd name="T37" fmla="*/ 2147483647 h 315"/>
                  <a:gd name="T38" fmla="*/ 2147483647 w 540"/>
                  <a:gd name="T39" fmla="*/ 2147483647 h 315"/>
                  <a:gd name="T40" fmla="*/ 2147483647 w 540"/>
                  <a:gd name="T41" fmla="*/ 2147483647 h 315"/>
                  <a:gd name="T42" fmla="*/ 2147483647 w 540"/>
                  <a:gd name="T43" fmla="*/ 2147483647 h 315"/>
                  <a:gd name="T44" fmla="*/ 2147483647 w 540"/>
                  <a:gd name="T45" fmla="*/ 2147483647 h 315"/>
                  <a:gd name="T46" fmla="*/ 2147483647 w 540"/>
                  <a:gd name="T47" fmla="*/ 2147483647 h 315"/>
                  <a:gd name="T48" fmla="*/ 2147483647 w 540"/>
                  <a:gd name="T49" fmla="*/ 2147483647 h 315"/>
                  <a:gd name="T50" fmla="*/ 2147483647 w 540"/>
                  <a:gd name="T51" fmla="*/ 2147483647 h 315"/>
                  <a:gd name="T52" fmla="*/ 2147483647 w 540"/>
                  <a:gd name="T53" fmla="*/ 2147483647 h 315"/>
                  <a:gd name="T54" fmla="*/ 2147483647 w 540"/>
                  <a:gd name="T55" fmla="*/ 2147483647 h 315"/>
                  <a:gd name="T56" fmla="*/ 2147483647 w 540"/>
                  <a:gd name="T57" fmla="*/ 2147483647 h 315"/>
                  <a:gd name="T58" fmla="*/ 2147483647 w 540"/>
                  <a:gd name="T59" fmla="*/ 2147483647 h 315"/>
                  <a:gd name="T60" fmla="*/ 2147483647 w 540"/>
                  <a:gd name="T61" fmla="*/ 2147483647 h 315"/>
                  <a:gd name="T62" fmla="*/ 2147483647 w 540"/>
                  <a:gd name="T63" fmla="*/ 2147483647 h 315"/>
                  <a:gd name="T64" fmla="*/ 2147483647 w 540"/>
                  <a:gd name="T65" fmla="*/ 2147483647 h 315"/>
                  <a:gd name="T66" fmla="*/ 2147483647 w 540"/>
                  <a:gd name="T67" fmla="*/ 2147483647 h 315"/>
                  <a:gd name="T68" fmla="*/ 2147483647 w 540"/>
                  <a:gd name="T69" fmla="*/ 2147483647 h 315"/>
                  <a:gd name="T70" fmla="*/ 2147483647 w 540"/>
                  <a:gd name="T71" fmla="*/ 2147483647 h 315"/>
                  <a:gd name="T72" fmla="*/ 2147483647 w 540"/>
                  <a:gd name="T73" fmla="*/ 2147483647 h 315"/>
                  <a:gd name="T74" fmla="*/ 2147483647 w 540"/>
                  <a:gd name="T75" fmla="*/ 2147483647 h 315"/>
                  <a:gd name="T76" fmla="*/ 2147483647 w 540"/>
                  <a:gd name="T77" fmla="*/ 2147483647 h 315"/>
                  <a:gd name="T78" fmla="*/ 2147483647 w 540"/>
                  <a:gd name="T79" fmla="*/ 2147483647 h 315"/>
                  <a:gd name="T80" fmla="*/ 2147483647 w 540"/>
                  <a:gd name="T81" fmla="*/ 2147483647 h 315"/>
                  <a:gd name="T82" fmla="*/ 2147483647 w 540"/>
                  <a:gd name="T83" fmla="*/ 2147483647 h 315"/>
                  <a:gd name="T84" fmla="*/ 2147483647 w 540"/>
                  <a:gd name="T85" fmla="*/ 2147483647 h 315"/>
                  <a:gd name="T86" fmla="*/ 2147483647 w 540"/>
                  <a:gd name="T87" fmla="*/ 2147483647 h 315"/>
                  <a:gd name="T88" fmla="*/ 2147483647 w 540"/>
                  <a:gd name="T89" fmla="*/ 2147483647 h 315"/>
                  <a:gd name="T90" fmla="*/ 2147483647 w 540"/>
                  <a:gd name="T91" fmla="*/ 2147483647 h 315"/>
                  <a:gd name="T92" fmla="*/ 2147483647 w 540"/>
                  <a:gd name="T93" fmla="*/ 2147483647 h 315"/>
                  <a:gd name="T94" fmla="*/ 2147483647 w 540"/>
                  <a:gd name="T95" fmla="*/ 2147483647 h 315"/>
                  <a:gd name="T96" fmla="*/ 2147483647 w 540"/>
                  <a:gd name="T97" fmla="*/ 2147483647 h 315"/>
                  <a:gd name="T98" fmla="*/ 2147483647 w 540"/>
                  <a:gd name="T99" fmla="*/ 2147483647 h 315"/>
                  <a:gd name="T100" fmla="*/ 2147483647 w 540"/>
                  <a:gd name="T101" fmla="*/ 2147483647 h 315"/>
                  <a:gd name="T102" fmla="*/ 2147483647 w 540"/>
                  <a:gd name="T103" fmla="*/ 2147483647 h 315"/>
                  <a:gd name="T104" fmla="*/ 2147483647 w 540"/>
                  <a:gd name="T105" fmla="*/ 2147483647 h 315"/>
                  <a:gd name="T106" fmla="*/ 2147483647 w 540"/>
                  <a:gd name="T107" fmla="*/ 2147483647 h 315"/>
                  <a:gd name="T108" fmla="*/ 2147483647 w 540"/>
                  <a:gd name="T109" fmla="*/ 2147483647 h 315"/>
                  <a:gd name="T110" fmla="*/ 2147483647 w 540"/>
                  <a:gd name="T111" fmla="*/ 2147483647 h 315"/>
                  <a:gd name="T112" fmla="*/ 2147483647 w 540"/>
                  <a:gd name="T113" fmla="*/ 2147483647 h 3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0"/>
                  <a:gd name="T172" fmla="*/ 0 h 315"/>
                  <a:gd name="T173" fmla="*/ 540 w 540"/>
                  <a:gd name="T174" fmla="*/ 315 h 3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0" h="315">
                    <a:moveTo>
                      <a:pt x="305" y="298"/>
                    </a:moveTo>
                    <a:lnTo>
                      <a:pt x="305" y="298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5" y="296"/>
                    </a:lnTo>
                    <a:lnTo>
                      <a:pt x="304" y="294"/>
                    </a:lnTo>
                    <a:lnTo>
                      <a:pt x="306" y="292"/>
                    </a:lnTo>
                    <a:lnTo>
                      <a:pt x="307" y="287"/>
                    </a:lnTo>
                    <a:lnTo>
                      <a:pt x="308" y="283"/>
                    </a:lnTo>
                    <a:lnTo>
                      <a:pt x="310" y="276"/>
                    </a:lnTo>
                    <a:lnTo>
                      <a:pt x="311" y="273"/>
                    </a:lnTo>
                    <a:lnTo>
                      <a:pt x="311" y="269"/>
                    </a:lnTo>
                    <a:lnTo>
                      <a:pt x="311" y="265"/>
                    </a:lnTo>
                    <a:lnTo>
                      <a:pt x="310" y="261"/>
                    </a:lnTo>
                    <a:lnTo>
                      <a:pt x="308" y="231"/>
                    </a:lnTo>
                    <a:lnTo>
                      <a:pt x="307" y="216"/>
                    </a:lnTo>
                    <a:lnTo>
                      <a:pt x="307" y="200"/>
                    </a:lnTo>
                    <a:lnTo>
                      <a:pt x="291" y="239"/>
                    </a:lnTo>
                    <a:lnTo>
                      <a:pt x="283" y="258"/>
                    </a:lnTo>
                    <a:lnTo>
                      <a:pt x="274" y="277"/>
                    </a:lnTo>
                    <a:lnTo>
                      <a:pt x="273" y="285"/>
                    </a:lnTo>
                    <a:lnTo>
                      <a:pt x="273" y="289"/>
                    </a:lnTo>
                    <a:lnTo>
                      <a:pt x="271" y="293"/>
                    </a:lnTo>
                    <a:lnTo>
                      <a:pt x="272" y="297"/>
                    </a:lnTo>
                    <a:lnTo>
                      <a:pt x="274" y="302"/>
                    </a:lnTo>
                    <a:lnTo>
                      <a:pt x="276" y="306"/>
                    </a:lnTo>
                    <a:lnTo>
                      <a:pt x="276" y="310"/>
                    </a:lnTo>
                    <a:lnTo>
                      <a:pt x="261" y="309"/>
                    </a:lnTo>
                    <a:lnTo>
                      <a:pt x="254" y="308"/>
                    </a:lnTo>
                    <a:lnTo>
                      <a:pt x="251" y="307"/>
                    </a:lnTo>
                    <a:lnTo>
                      <a:pt x="249" y="305"/>
                    </a:lnTo>
                    <a:lnTo>
                      <a:pt x="247" y="296"/>
                    </a:lnTo>
                    <a:lnTo>
                      <a:pt x="246" y="292"/>
                    </a:lnTo>
                    <a:lnTo>
                      <a:pt x="244" y="289"/>
                    </a:lnTo>
                    <a:lnTo>
                      <a:pt x="246" y="285"/>
                    </a:lnTo>
                    <a:lnTo>
                      <a:pt x="249" y="281"/>
                    </a:lnTo>
                    <a:lnTo>
                      <a:pt x="254" y="273"/>
                    </a:lnTo>
                    <a:lnTo>
                      <a:pt x="256" y="268"/>
                    </a:lnTo>
                    <a:lnTo>
                      <a:pt x="258" y="264"/>
                    </a:lnTo>
                    <a:lnTo>
                      <a:pt x="259" y="259"/>
                    </a:lnTo>
                    <a:lnTo>
                      <a:pt x="259" y="255"/>
                    </a:lnTo>
                    <a:lnTo>
                      <a:pt x="262" y="250"/>
                    </a:lnTo>
                    <a:lnTo>
                      <a:pt x="264" y="243"/>
                    </a:lnTo>
                    <a:lnTo>
                      <a:pt x="266" y="236"/>
                    </a:lnTo>
                    <a:lnTo>
                      <a:pt x="270" y="230"/>
                    </a:lnTo>
                    <a:lnTo>
                      <a:pt x="268" y="224"/>
                    </a:lnTo>
                    <a:lnTo>
                      <a:pt x="270" y="219"/>
                    </a:lnTo>
                    <a:lnTo>
                      <a:pt x="271" y="214"/>
                    </a:lnTo>
                    <a:lnTo>
                      <a:pt x="273" y="208"/>
                    </a:lnTo>
                    <a:lnTo>
                      <a:pt x="278" y="198"/>
                    </a:lnTo>
                    <a:lnTo>
                      <a:pt x="279" y="192"/>
                    </a:lnTo>
                    <a:lnTo>
                      <a:pt x="280" y="185"/>
                    </a:lnTo>
                    <a:lnTo>
                      <a:pt x="247" y="186"/>
                    </a:lnTo>
                    <a:lnTo>
                      <a:pt x="228" y="185"/>
                    </a:lnTo>
                    <a:lnTo>
                      <a:pt x="210" y="182"/>
                    </a:lnTo>
                    <a:lnTo>
                      <a:pt x="202" y="180"/>
                    </a:lnTo>
                    <a:lnTo>
                      <a:pt x="193" y="177"/>
                    </a:lnTo>
                    <a:lnTo>
                      <a:pt x="184" y="174"/>
                    </a:lnTo>
                    <a:lnTo>
                      <a:pt x="179" y="174"/>
                    </a:lnTo>
                    <a:lnTo>
                      <a:pt x="175" y="174"/>
                    </a:lnTo>
                    <a:lnTo>
                      <a:pt x="172" y="175"/>
                    </a:lnTo>
                    <a:lnTo>
                      <a:pt x="169" y="178"/>
                    </a:lnTo>
                    <a:lnTo>
                      <a:pt x="164" y="185"/>
                    </a:lnTo>
                    <a:lnTo>
                      <a:pt x="159" y="192"/>
                    </a:lnTo>
                    <a:lnTo>
                      <a:pt x="156" y="194"/>
                    </a:lnTo>
                    <a:lnTo>
                      <a:pt x="151" y="195"/>
                    </a:lnTo>
                    <a:lnTo>
                      <a:pt x="151" y="199"/>
                    </a:lnTo>
                    <a:lnTo>
                      <a:pt x="151" y="203"/>
                    </a:lnTo>
                    <a:lnTo>
                      <a:pt x="151" y="207"/>
                    </a:lnTo>
                    <a:lnTo>
                      <a:pt x="150" y="208"/>
                    </a:lnTo>
                    <a:lnTo>
                      <a:pt x="149" y="209"/>
                    </a:lnTo>
                    <a:lnTo>
                      <a:pt x="146" y="209"/>
                    </a:lnTo>
                    <a:lnTo>
                      <a:pt x="143" y="208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8" y="204"/>
                    </a:lnTo>
                    <a:lnTo>
                      <a:pt x="138" y="207"/>
                    </a:lnTo>
                    <a:lnTo>
                      <a:pt x="137" y="209"/>
                    </a:lnTo>
                    <a:lnTo>
                      <a:pt x="135" y="210"/>
                    </a:lnTo>
                    <a:lnTo>
                      <a:pt x="131" y="209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1" y="209"/>
                    </a:lnTo>
                    <a:lnTo>
                      <a:pt x="122" y="218"/>
                    </a:lnTo>
                    <a:lnTo>
                      <a:pt x="125" y="226"/>
                    </a:lnTo>
                    <a:lnTo>
                      <a:pt x="131" y="240"/>
                    </a:lnTo>
                    <a:lnTo>
                      <a:pt x="132" y="240"/>
                    </a:lnTo>
                    <a:lnTo>
                      <a:pt x="133" y="240"/>
                    </a:lnTo>
                    <a:lnTo>
                      <a:pt x="134" y="245"/>
                    </a:lnTo>
                    <a:lnTo>
                      <a:pt x="135" y="249"/>
                    </a:lnTo>
                    <a:lnTo>
                      <a:pt x="140" y="257"/>
                    </a:lnTo>
                    <a:lnTo>
                      <a:pt x="145" y="265"/>
                    </a:lnTo>
                    <a:lnTo>
                      <a:pt x="147" y="269"/>
                    </a:lnTo>
                    <a:lnTo>
                      <a:pt x="148" y="275"/>
                    </a:lnTo>
                    <a:lnTo>
                      <a:pt x="156" y="283"/>
                    </a:lnTo>
                    <a:lnTo>
                      <a:pt x="159" y="287"/>
                    </a:lnTo>
                    <a:lnTo>
                      <a:pt x="162" y="291"/>
                    </a:lnTo>
                    <a:lnTo>
                      <a:pt x="161" y="291"/>
                    </a:lnTo>
                    <a:lnTo>
                      <a:pt x="160" y="291"/>
                    </a:lnTo>
                    <a:lnTo>
                      <a:pt x="161" y="295"/>
                    </a:lnTo>
                    <a:lnTo>
                      <a:pt x="156" y="295"/>
                    </a:lnTo>
                    <a:lnTo>
                      <a:pt x="151" y="295"/>
                    </a:lnTo>
                    <a:lnTo>
                      <a:pt x="144" y="293"/>
                    </a:lnTo>
                    <a:lnTo>
                      <a:pt x="139" y="289"/>
                    </a:lnTo>
                    <a:lnTo>
                      <a:pt x="134" y="283"/>
                    </a:lnTo>
                    <a:lnTo>
                      <a:pt x="131" y="277"/>
                    </a:lnTo>
                    <a:lnTo>
                      <a:pt x="128" y="270"/>
                    </a:lnTo>
                    <a:lnTo>
                      <a:pt x="120" y="257"/>
                    </a:lnTo>
                    <a:lnTo>
                      <a:pt x="119" y="258"/>
                    </a:lnTo>
                    <a:lnTo>
                      <a:pt x="118" y="257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03" y="237"/>
                    </a:lnTo>
                    <a:lnTo>
                      <a:pt x="89" y="216"/>
                    </a:lnTo>
                    <a:lnTo>
                      <a:pt x="88" y="210"/>
                    </a:lnTo>
                    <a:lnTo>
                      <a:pt x="89" y="204"/>
                    </a:lnTo>
                    <a:lnTo>
                      <a:pt x="90" y="198"/>
                    </a:lnTo>
                    <a:lnTo>
                      <a:pt x="91" y="191"/>
                    </a:lnTo>
                    <a:lnTo>
                      <a:pt x="85" y="196"/>
                    </a:lnTo>
                    <a:lnTo>
                      <a:pt x="78" y="203"/>
                    </a:lnTo>
                    <a:lnTo>
                      <a:pt x="65" y="217"/>
                    </a:lnTo>
                    <a:lnTo>
                      <a:pt x="63" y="219"/>
                    </a:lnTo>
                    <a:lnTo>
                      <a:pt x="65" y="221"/>
                    </a:lnTo>
                    <a:lnTo>
                      <a:pt x="66" y="222"/>
                    </a:lnTo>
                    <a:lnTo>
                      <a:pt x="66" y="224"/>
                    </a:lnTo>
                    <a:lnTo>
                      <a:pt x="65" y="224"/>
                    </a:lnTo>
                    <a:lnTo>
                      <a:pt x="63" y="225"/>
                    </a:lnTo>
                    <a:lnTo>
                      <a:pt x="62" y="228"/>
                    </a:lnTo>
                    <a:lnTo>
                      <a:pt x="60" y="235"/>
                    </a:lnTo>
                    <a:lnTo>
                      <a:pt x="60" y="240"/>
                    </a:lnTo>
                    <a:lnTo>
                      <a:pt x="60" y="248"/>
                    </a:lnTo>
                    <a:lnTo>
                      <a:pt x="59" y="255"/>
                    </a:lnTo>
                    <a:lnTo>
                      <a:pt x="58" y="261"/>
                    </a:lnTo>
                    <a:lnTo>
                      <a:pt x="59" y="262"/>
                    </a:lnTo>
                    <a:lnTo>
                      <a:pt x="60" y="262"/>
                    </a:lnTo>
                    <a:lnTo>
                      <a:pt x="60" y="261"/>
                    </a:lnTo>
                    <a:lnTo>
                      <a:pt x="61" y="262"/>
                    </a:lnTo>
                    <a:lnTo>
                      <a:pt x="61" y="264"/>
                    </a:lnTo>
                    <a:lnTo>
                      <a:pt x="60" y="267"/>
                    </a:lnTo>
                    <a:lnTo>
                      <a:pt x="59" y="268"/>
                    </a:lnTo>
                    <a:lnTo>
                      <a:pt x="58" y="272"/>
                    </a:lnTo>
                    <a:lnTo>
                      <a:pt x="59" y="277"/>
                    </a:lnTo>
                    <a:lnTo>
                      <a:pt x="62" y="282"/>
                    </a:lnTo>
                    <a:lnTo>
                      <a:pt x="63" y="287"/>
                    </a:lnTo>
                    <a:lnTo>
                      <a:pt x="65" y="290"/>
                    </a:lnTo>
                    <a:lnTo>
                      <a:pt x="63" y="292"/>
                    </a:lnTo>
                    <a:lnTo>
                      <a:pt x="61" y="295"/>
                    </a:lnTo>
                    <a:lnTo>
                      <a:pt x="57" y="297"/>
                    </a:lnTo>
                    <a:lnTo>
                      <a:pt x="53" y="297"/>
                    </a:lnTo>
                    <a:lnTo>
                      <a:pt x="48" y="297"/>
                    </a:lnTo>
                    <a:lnTo>
                      <a:pt x="38" y="295"/>
                    </a:lnTo>
                    <a:lnTo>
                      <a:pt x="29" y="292"/>
                    </a:lnTo>
                    <a:lnTo>
                      <a:pt x="30" y="286"/>
                    </a:lnTo>
                    <a:lnTo>
                      <a:pt x="31" y="281"/>
                    </a:lnTo>
                    <a:lnTo>
                      <a:pt x="34" y="269"/>
                    </a:lnTo>
                    <a:lnTo>
                      <a:pt x="38" y="257"/>
                    </a:lnTo>
                    <a:lnTo>
                      <a:pt x="39" y="251"/>
                    </a:lnTo>
                    <a:lnTo>
                      <a:pt x="39" y="245"/>
                    </a:lnTo>
                    <a:lnTo>
                      <a:pt x="39" y="237"/>
                    </a:lnTo>
                    <a:lnTo>
                      <a:pt x="39" y="229"/>
                    </a:lnTo>
                    <a:lnTo>
                      <a:pt x="40" y="211"/>
                    </a:lnTo>
                    <a:lnTo>
                      <a:pt x="40" y="202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5" y="186"/>
                    </a:lnTo>
                    <a:lnTo>
                      <a:pt x="49" y="179"/>
                    </a:lnTo>
                    <a:lnTo>
                      <a:pt x="53" y="172"/>
                    </a:lnTo>
                    <a:lnTo>
                      <a:pt x="54" y="169"/>
                    </a:lnTo>
                    <a:lnTo>
                      <a:pt x="55" y="165"/>
                    </a:lnTo>
                    <a:lnTo>
                      <a:pt x="55" y="157"/>
                    </a:lnTo>
                    <a:lnTo>
                      <a:pt x="55" y="149"/>
                    </a:lnTo>
                    <a:lnTo>
                      <a:pt x="54" y="139"/>
                    </a:lnTo>
                    <a:lnTo>
                      <a:pt x="53" y="128"/>
                    </a:lnTo>
                    <a:lnTo>
                      <a:pt x="49" y="107"/>
                    </a:lnTo>
                    <a:lnTo>
                      <a:pt x="45" y="84"/>
                    </a:lnTo>
                    <a:lnTo>
                      <a:pt x="44" y="72"/>
                    </a:lnTo>
                    <a:lnTo>
                      <a:pt x="43" y="59"/>
                    </a:lnTo>
                    <a:lnTo>
                      <a:pt x="39" y="83"/>
                    </a:lnTo>
                    <a:lnTo>
                      <a:pt x="36" y="108"/>
                    </a:lnTo>
                    <a:lnTo>
                      <a:pt x="31" y="157"/>
                    </a:lnTo>
                    <a:lnTo>
                      <a:pt x="30" y="180"/>
                    </a:lnTo>
                    <a:lnTo>
                      <a:pt x="29" y="193"/>
                    </a:lnTo>
                    <a:lnTo>
                      <a:pt x="28" y="198"/>
                    </a:lnTo>
                    <a:lnTo>
                      <a:pt x="26" y="203"/>
                    </a:lnTo>
                    <a:lnTo>
                      <a:pt x="22" y="209"/>
                    </a:lnTo>
                    <a:lnTo>
                      <a:pt x="18" y="215"/>
                    </a:lnTo>
                    <a:lnTo>
                      <a:pt x="13" y="220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7" y="222"/>
                    </a:lnTo>
                    <a:lnTo>
                      <a:pt x="4" y="217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7" y="178"/>
                    </a:lnTo>
                    <a:lnTo>
                      <a:pt x="12" y="167"/>
                    </a:lnTo>
                    <a:lnTo>
                      <a:pt x="16" y="157"/>
                    </a:lnTo>
                    <a:lnTo>
                      <a:pt x="20" y="151"/>
                    </a:lnTo>
                    <a:lnTo>
                      <a:pt x="21" y="148"/>
                    </a:lnTo>
                    <a:lnTo>
                      <a:pt x="22" y="145"/>
                    </a:lnTo>
                    <a:lnTo>
                      <a:pt x="24" y="135"/>
                    </a:lnTo>
                    <a:lnTo>
                      <a:pt x="25" y="124"/>
                    </a:lnTo>
                    <a:lnTo>
                      <a:pt x="25" y="105"/>
                    </a:lnTo>
                    <a:lnTo>
                      <a:pt x="28" y="78"/>
                    </a:lnTo>
                    <a:lnTo>
                      <a:pt x="29" y="65"/>
                    </a:lnTo>
                    <a:lnTo>
                      <a:pt x="32" y="53"/>
                    </a:lnTo>
                    <a:lnTo>
                      <a:pt x="36" y="42"/>
                    </a:lnTo>
                    <a:lnTo>
                      <a:pt x="41" y="31"/>
                    </a:lnTo>
                    <a:lnTo>
                      <a:pt x="46" y="22"/>
                    </a:lnTo>
                    <a:lnTo>
                      <a:pt x="53" y="15"/>
                    </a:lnTo>
                    <a:lnTo>
                      <a:pt x="60" y="9"/>
                    </a:lnTo>
                    <a:lnTo>
                      <a:pt x="70" y="4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130" y="2"/>
                    </a:lnTo>
                    <a:lnTo>
                      <a:pt x="168" y="5"/>
                    </a:lnTo>
                    <a:lnTo>
                      <a:pt x="187" y="6"/>
                    </a:lnTo>
                    <a:lnTo>
                      <a:pt x="206" y="7"/>
                    </a:lnTo>
                    <a:lnTo>
                      <a:pt x="228" y="8"/>
                    </a:lnTo>
                    <a:lnTo>
                      <a:pt x="250" y="9"/>
                    </a:lnTo>
                    <a:lnTo>
                      <a:pt x="262" y="10"/>
                    </a:lnTo>
                    <a:lnTo>
                      <a:pt x="276" y="10"/>
                    </a:lnTo>
                    <a:lnTo>
                      <a:pt x="305" y="10"/>
                    </a:lnTo>
                    <a:lnTo>
                      <a:pt x="334" y="11"/>
                    </a:lnTo>
                    <a:lnTo>
                      <a:pt x="348" y="13"/>
                    </a:lnTo>
                    <a:lnTo>
                      <a:pt x="363" y="15"/>
                    </a:lnTo>
                    <a:lnTo>
                      <a:pt x="373" y="17"/>
                    </a:lnTo>
                    <a:lnTo>
                      <a:pt x="382" y="20"/>
                    </a:lnTo>
                    <a:lnTo>
                      <a:pt x="393" y="23"/>
                    </a:lnTo>
                    <a:lnTo>
                      <a:pt x="402" y="25"/>
                    </a:lnTo>
                    <a:lnTo>
                      <a:pt x="411" y="26"/>
                    </a:lnTo>
                    <a:lnTo>
                      <a:pt x="422" y="25"/>
                    </a:lnTo>
                    <a:lnTo>
                      <a:pt x="431" y="24"/>
                    </a:lnTo>
                    <a:lnTo>
                      <a:pt x="439" y="23"/>
                    </a:lnTo>
                    <a:lnTo>
                      <a:pt x="456" y="19"/>
                    </a:lnTo>
                    <a:lnTo>
                      <a:pt x="471" y="13"/>
                    </a:lnTo>
                    <a:lnTo>
                      <a:pt x="478" y="9"/>
                    </a:lnTo>
                    <a:lnTo>
                      <a:pt x="483" y="6"/>
                    </a:lnTo>
                    <a:lnTo>
                      <a:pt x="486" y="5"/>
                    </a:lnTo>
                    <a:lnTo>
                      <a:pt x="490" y="4"/>
                    </a:lnTo>
                    <a:lnTo>
                      <a:pt x="494" y="4"/>
                    </a:lnTo>
                    <a:lnTo>
                      <a:pt x="500" y="5"/>
                    </a:lnTo>
                    <a:lnTo>
                      <a:pt x="505" y="7"/>
                    </a:lnTo>
                    <a:lnTo>
                      <a:pt x="510" y="10"/>
                    </a:lnTo>
                    <a:lnTo>
                      <a:pt x="512" y="11"/>
                    </a:lnTo>
                    <a:lnTo>
                      <a:pt x="513" y="14"/>
                    </a:lnTo>
                    <a:lnTo>
                      <a:pt x="514" y="17"/>
                    </a:lnTo>
                    <a:lnTo>
                      <a:pt x="519" y="20"/>
                    </a:lnTo>
                    <a:lnTo>
                      <a:pt x="525" y="23"/>
                    </a:lnTo>
                    <a:lnTo>
                      <a:pt x="531" y="26"/>
                    </a:lnTo>
                    <a:lnTo>
                      <a:pt x="540" y="28"/>
                    </a:lnTo>
                    <a:lnTo>
                      <a:pt x="539" y="32"/>
                    </a:lnTo>
                    <a:lnTo>
                      <a:pt x="538" y="35"/>
                    </a:lnTo>
                    <a:lnTo>
                      <a:pt x="534" y="39"/>
                    </a:lnTo>
                    <a:lnTo>
                      <a:pt x="523" y="47"/>
                    </a:lnTo>
                    <a:lnTo>
                      <a:pt x="521" y="56"/>
                    </a:lnTo>
                    <a:lnTo>
                      <a:pt x="521" y="63"/>
                    </a:lnTo>
                    <a:lnTo>
                      <a:pt x="523" y="72"/>
                    </a:lnTo>
                    <a:lnTo>
                      <a:pt x="525" y="79"/>
                    </a:lnTo>
                    <a:lnTo>
                      <a:pt x="529" y="92"/>
                    </a:lnTo>
                    <a:lnTo>
                      <a:pt x="530" y="100"/>
                    </a:lnTo>
                    <a:lnTo>
                      <a:pt x="529" y="107"/>
                    </a:lnTo>
                    <a:lnTo>
                      <a:pt x="527" y="112"/>
                    </a:lnTo>
                    <a:lnTo>
                      <a:pt x="524" y="116"/>
                    </a:lnTo>
                    <a:lnTo>
                      <a:pt x="518" y="119"/>
                    </a:lnTo>
                    <a:lnTo>
                      <a:pt x="515" y="120"/>
                    </a:lnTo>
                    <a:lnTo>
                      <a:pt x="512" y="120"/>
                    </a:lnTo>
                    <a:lnTo>
                      <a:pt x="508" y="119"/>
                    </a:lnTo>
                    <a:lnTo>
                      <a:pt x="504" y="116"/>
                    </a:lnTo>
                    <a:lnTo>
                      <a:pt x="500" y="113"/>
                    </a:lnTo>
                    <a:lnTo>
                      <a:pt x="496" y="110"/>
                    </a:lnTo>
                    <a:lnTo>
                      <a:pt x="488" y="108"/>
                    </a:lnTo>
                    <a:lnTo>
                      <a:pt x="479" y="107"/>
                    </a:lnTo>
                    <a:lnTo>
                      <a:pt x="470" y="105"/>
                    </a:lnTo>
                    <a:lnTo>
                      <a:pt x="466" y="103"/>
                    </a:lnTo>
                    <a:lnTo>
                      <a:pt x="462" y="101"/>
                    </a:lnTo>
                    <a:lnTo>
                      <a:pt x="453" y="107"/>
                    </a:lnTo>
                    <a:lnTo>
                      <a:pt x="444" y="114"/>
                    </a:lnTo>
                    <a:lnTo>
                      <a:pt x="428" y="129"/>
                    </a:lnTo>
                    <a:lnTo>
                      <a:pt x="419" y="136"/>
                    </a:lnTo>
                    <a:lnTo>
                      <a:pt x="410" y="142"/>
                    </a:lnTo>
                    <a:lnTo>
                      <a:pt x="401" y="149"/>
                    </a:lnTo>
                    <a:lnTo>
                      <a:pt x="394" y="157"/>
                    </a:lnTo>
                    <a:lnTo>
                      <a:pt x="387" y="166"/>
                    </a:lnTo>
                    <a:lnTo>
                      <a:pt x="381" y="175"/>
                    </a:lnTo>
                    <a:lnTo>
                      <a:pt x="377" y="186"/>
                    </a:lnTo>
                    <a:lnTo>
                      <a:pt x="371" y="196"/>
                    </a:lnTo>
                    <a:lnTo>
                      <a:pt x="369" y="198"/>
                    </a:lnTo>
                    <a:lnTo>
                      <a:pt x="366" y="201"/>
                    </a:lnTo>
                    <a:lnTo>
                      <a:pt x="359" y="205"/>
                    </a:lnTo>
                    <a:lnTo>
                      <a:pt x="350" y="207"/>
                    </a:lnTo>
                    <a:lnTo>
                      <a:pt x="341" y="209"/>
                    </a:lnTo>
                    <a:lnTo>
                      <a:pt x="333" y="261"/>
                    </a:lnTo>
                    <a:lnTo>
                      <a:pt x="332" y="269"/>
                    </a:lnTo>
                    <a:lnTo>
                      <a:pt x="329" y="278"/>
                    </a:lnTo>
                    <a:lnTo>
                      <a:pt x="327" y="286"/>
                    </a:lnTo>
                    <a:lnTo>
                      <a:pt x="326" y="290"/>
                    </a:lnTo>
                    <a:lnTo>
                      <a:pt x="327" y="294"/>
                    </a:lnTo>
                    <a:lnTo>
                      <a:pt x="329" y="298"/>
                    </a:lnTo>
                    <a:lnTo>
                      <a:pt x="332" y="303"/>
                    </a:lnTo>
                    <a:lnTo>
                      <a:pt x="334" y="307"/>
                    </a:lnTo>
                    <a:lnTo>
                      <a:pt x="335" y="311"/>
                    </a:lnTo>
                    <a:lnTo>
                      <a:pt x="333" y="312"/>
                    </a:lnTo>
                    <a:lnTo>
                      <a:pt x="332" y="312"/>
                    </a:lnTo>
                    <a:lnTo>
                      <a:pt x="331" y="312"/>
                    </a:lnTo>
                    <a:lnTo>
                      <a:pt x="329" y="312"/>
                    </a:lnTo>
                    <a:lnTo>
                      <a:pt x="327" y="315"/>
                    </a:lnTo>
                    <a:lnTo>
                      <a:pt x="324" y="314"/>
                    </a:lnTo>
                    <a:lnTo>
                      <a:pt x="319" y="314"/>
                    </a:lnTo>
                    <a:lnTo>
                      <a:pt x="314" y="314"/>
                    </a:lnTo>
                    <a:lnTo>
                      <a:pt x="310" y="313"/>
                    </a:lnTo>
                    <a:lnTo>
                      <a:pt x="308" y="312"/>
                    </a:lnTo>
                    <a:lnTo>
                      <a:pt x="306" y="310"/>
                    </a:lnTo>
                    <a:lnTo>
                      <a:pt x="305" y="308"/>
                    </a:lnTo>
                    <a:lnTo>
                      <a:pt x="303" y="307"/>
                    </a:lnTo>
                    <a:lnTo>
                      <a:pt x="304" y="305"/>
                    </a:lnTo>
                    <a:lnTo>
                      <a:pt x="304" y="303"/>
                    </a:lnTo>
                    <a:lnTo>
                      <a:pt x="305" y="301"/>
                    </a:lnTo>
                    <a:lnTo>
                      <a:pt x="305" y="298"/>
                    </a:lnTo>
                    <a:close/>
                  </a:path>
                </a:pathLst>
              </a:cu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18" name="Freeform 31"/>
              <p:cNvSpPr>
                <a:spLocks/>
              </p:cNvSpPr>
              <p:nvPr/>
            </p:nvSpPr>
            <p:spPr bwMode="auto">
              <a:xfrm rot="-200444">
                <a:off x="8276165" y="2875876"/>
                <a:ext cx="161758" cy="103196"/>
              </a:xfrm>
              <a:custGeom>
                <a:avLst/>
                <a:gdLst>
                  <a:gd name="T0" fmla="*/ 2147483647 w 540"/>
                  <a:gd name="T1" fmla="*/ 2147483647 h 315"/>
                  <a:gd name="T2" fmla="*/ 2147483647 w 540"/>
                  <a:gd name="T3" fmla="*/ 2147483647 h 315"/>
                  <a:gd name="T4" fmla="*/ 2147483647 w 540"/>
                  <a:gd name="T5" fmla="*/ 2147483647 h 315"/>
                  <a:gd name="T6" fmla="*/ 2147483647 w 540"/>
                  <a:gd name="T7" fmla="*/ 2147483647 h 315"/>
                  <a:gd name="T8" fmla="*/ 2147483647 w 540"/>
                  <a:gd name="T9" fmla="*/ 2147483647 h 315"/>
                  <a:gd name="T10" fmla="*/ 2147483647 w 540"/>
                  <a:gd name="T11" fmla="*/ 2147483647 h 315"/>
                  <a:gd name="T12" fmla="*/ 2147483647 w 540"/>
                  <a:gd name="T13" fmla="*/ 2147483647 h 315"/>
                  <a:gd name="T14" fmla="*/ 2147483647 w 540"/>
                  <a:gd name="T15" fmla="*/ 2147483647 h 315"/>
                  <a:gd name="T16" fmla="*/ 2147483647 w 540"/>
                  <a:gd name="T17" fmla="*/ 2147483647 h 315"/>
                  <a:gd name="T18" fmla="*/ 2147483647 w 540"/>
                  <a:gd name="T19" fmla="*/ 2147483647 h 315"/>
                  <a:gd name="T20" fmla="*/ 2147483647 w 540"/>
                  <a:gd name="T21" fmla="*/ 2147483647 h 315"/>
                  <a:gd name="T22" fmla="*/ 2147483647 w 540"/>
                  <a:gd name="T23" fmla="*/ 2147483647 h 315"/>
                  <a:gd name="T24" fmla="*/ 2147483647 w 540"/>
                  <a:gd name="T25" fmla="*/ 2147483647 h 315"/>
                  <a:gd name="T26" fmla="*/ 2147483647 w 540"/>
                  <a:gd name="T27" fmla="*/ 2147483647 h 315"/>
                  <a:gd name="T28" fmla="*/ 2147483647 w 540"/>
                  <a:gd name="T29" fmla="*/ 2147483647 h 315"/>
                  <a:gd name="T30" fmla="*/ 2147483647 w 540"/>
                  <a:gd name="T31" fmla="*/ 2147483647 h 315"/>
                  <a:gd name="T32" fmla="*/ 2147483647 w 540"/>
                  <a:gd name="T33" fmla="*/ 2147483647 h 315"/>
                  <a:gd name="T34" fmla="*/ 2147483647 w 540"/>
                  <a:gd name="T35" fmla="*/ 2147483647 h 315"/>
                  <a:gd name="T36" fmla="*/ 2147483647 w 540"/>
                  <a:gd name="T37" fmla="*/ 2147483647 h 315"/>
                  <a:gd name="T38" fmla="*/ 2147483647 w 540"/>
                  <a:gd name="T39" fmla="*/ 2147483647 h 315"/>
                  <a:gd name="T40" fmla="*/ 2147483647 w 540"/>
                  <a:gd name="T41" fmla="*/ 2147483647 h 315"/>
                  <a:gd name="T42" fmla="*/ 2147483647 w 540"/>
                  <a:gd name="T43" fmla="*/ 2147483647 h 315"/>
                  <a:gd name="T44" fmla="*/ 2147483647 w 540"/>
                  <a:gd name="T45" fmla="*/ 2147483647 h 315"/>
                  <a:gd name="T46" fmla="*/ 2147483647 w 540"/>
                  <a:gd name="T47" fmla="*/ 2147483647 h 315"/>
                  <a:gd name="T48" fmla="*/ 2147483647 w 540"/>
                  <a:gd name="T49" fmla="*/ 2147483647 h 315"/>
                  <a:gd name="T50" fmla="*/ 2147483647 w 540"/>
                  <a:gd name="T51" fmla="*/ 2147483647 h 315"/>
                  <a:gd name="T52" fmla="*/ 2147483647 w 540"/>
                  <a:gd name="T53" fmla="*/ 2147483647 h 315"/>
                  <a:gd name="T54" fmla="*/ 2147483647 w 540"/>
                  <a:gd name="T55" fmla="*/ 2147483647 h 315"/>
                  <a:gd name="T56" fmla="*/ 2147483647 w 540"/>
                  <a:gd name="T57" fmla="*/ 2147483647 h 315"/>
                  <a:gd name="T58" fmla="*/ 2147483647 w 540"/>
                  <a:gd name="T59" fmla="*/ 2147483647 h 315"/>
                  <a:gd name="T60" fmla="*/ 2147483647 w 540"/>
                  <a:gd name="T61" fmla="*/ 2147483647 h 315"/>
                  <a:gd name="T62" fmla="*/ 2147483647 w 540"/>
                  <a:gd name="T63" fmla="*/ 2147483647 h 315"/>
                  <a:gd name="T64" fmla="*/ 2147483647 w 540"/>
                  <a:gd name="T65" fmla="*/ 2147483647 h 315"/>
                  <a:gd name="T66" fmla="*/ 2147483647 w 540"/>
                  <a:gd name="T67" fmla="*/ 2147483647 h 315"/>
                  <a:gd name="T68" fmla="*/ 2147483647 w 540"/>
                  <a:gd name="T69" fmla="*/ 2147483647 h 315"/>
                  <a:gd name="T70" fmla="*/ 2147483647 w 540"/>
                  <a:gd name="T71" fmla="*/ 2147483647 h 315"/>
                  <a:gd name="T72" fmla="*/ 2147483647 w 540"/>
                  <a:gd name="T73" fmla="*/ 2147483647 h 315"/>
                  <a:gd name="T74" fmla="*/ 2147483647 w 540"/>
                  <a:gd name="T75" fmla="*/ 2147483647 h 315"/>
                  <a:gd name="T76" fmla="*/ 2147483647 w 540"/>
                  <a:gd name="T77" fmla="*/ 2147483647 h 315"/>
                  <a:gd name="T78" fmla="*/ 2147483647 w 540"/>
                  <a:gd name="T79" fmla="*/ 2147483647 h 315"/>
                  <a:gd name="T80" fmla="*/ 2147483647 w 540"/>
                  <a:gd name="T81" fmla="*/ 2147483647 h 315"/>
                  <a:gd name="T82" fmla="*/ 2147483647 w 540"/>
                  <a:gd name="T83" fmla="*/ 2147483647 h 315"/>
                  <a:gd name="T84" fmla="*/ 2147483647 w 540"/>
                  <a:gd name="T85" fmla="*/ 2147483647 h 315"/>
                  <a:gd name="T86" fmla="*/ 2147483647 w 540"/>
                  <a:gd name="T87" fmla="*/ 2147483647 h 315"/>
                  <a:gd name="T88" fmla="*/ 2147483647 w 540"/>
                  <a:gd name="T89" fmla="*/ 2147483647 h 315"/>
                  <a:gd name="T90" fmla="*/ 2147483647 w 540"/>
                  <a:gd name="T91" fmla="*/ 2147483647 h 315"/>
                  <a:gd name="T92" fmla="*/ 2147483647 w 540"/>
                  <a:gd name="T93" fmla="*/ 2147483647 h 315"/>
                  <a:gd name="T94" fmla="*/ 2147483647 w 540"/>
                  <a:gd name="T95" fmla="*/ 2147483647 h 315"/>
                  <a:gd name="T96" fmla="*/ 2147483647 w 540"/>
                  <a:gd name="T97" fmla="*/ 2147483647 h 315"/>
                  <a:gd name="T98" fmla="*/ 2147483647 w 540"/>
                  <a:gd name="T99" fmla="*/ 2147483647 h 315"/>
                  <a:gd name="T100" fmla="*/ 2147483647 w 540"/>
                  <a:gd name="T101" fmla="*/ 2147483647 h 315"/>
                  <a:gd name="T102" fmla="*/ 2147483647 w 540"/>
                  <a:gd name="T103" fmla="*/ 2147483647 h 315"/>
                  <a:gd name="T104" fmla="*/ 2147483647 w 540"/>
                  <a:gd name="T105" fmla="*/ 2147483647 h 315"/>
                  <a:gd name="T106" fmla="*/ 2147483647 w 540"/>
                  <a:gd name="T107" fmla="*/ 2147483647 h 315"/>
                  <a:gd name="T108" fmla="*/ 2147483647 w 540"/>
                  <a:gd name="T109" fmla="*/ 2147483647 h 315"/>
                  <a:gd name="T110" fmla="*/ 2147483647 w 540"/>
                  <a:gd name="T111" fmla="*/ 2147483647 h 315"/>
                  <a:gd name="T112" fmla="*/ 2147483647 w 540"/>
                  <a:gd name="T113" fmla="*/ 2147483647 h 3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0"/>
                  <a:gd name="T172" fmla="*/ 0 h 315"/>
                  <a:gd name="T173" fmla="*/ 540 w 540"/>
                  <a:gd name="T174" fmla="*/ 315 h 3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0" h="315">
                    <a:moveTo>
                      <a:pt x="305" y="298"/>
                    </a:moveTo>
                    <a:lnTo>
                      <a:pt x="305" y="298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5" y="296"/>
                    </a:lnTo>
                    <a:lnTo>
                      <a:pt x="304" y="294"/>
                    </a:lnTo>
                    <a:lnTo>
                      <a:pt x="306" y="292"/>
                    </a:lnTo>
                    <a:lnTo>
                      <a:pt x="307" y="287"/>
                    </a:lnTo>
                    <a:lnTo>
                      <a:pt x="308" y="283"/>
                    </a:lnTo>
                    <a:lnTo>
                      <a:pt x="310" y="276"/>
                    </a:lnTo>
                    <a:lnTo>
                      <a:pt x="311" y="273"/>
                    </a:lnTo>
                    <a:lnTo>
                      <a:pt x="311" y="269"/>
                    </a:lnTo>
                    <a:lnTo>
                      <a:pt x="311" y="265"/>
                    </a:lnTo>
                    <a:lnTo>
                      <a:pt x="310" y="261"/>
                    </a:lnTo>
                    <a:lnTo>
                      <a:pt x="308" y="231"/>
                    </a:lnTo>
                    <a:lnTo>
                      <a:pt x="307" y="216"/>
                    </a:lnTo>
                    <a:lnTo>
                      <a:pt x="307" y="200"/>
                    </a:lnTo>
                    <a:lnTo>
                      <a:pt x="291" y="239"/>
                    </a:lnTo>
                    <a:lnTo>
                      <a:pt x="283" y="258"/>
                    </a:lnTo>
                    <a:lnTo>
                      <a:pt x="274" y="277"/>
                    </a:lnTo>
                    <a:lnTo>
                      <a:pt x="273" y="285"/>
                    </a:lnTo>
                    <a:lnTo>
                      <a:pt x="273" y="289"/>
                    </a:lnTo>
                    <a:lnTo>
                      <a:pt x="271" y="293"/>
                    </a:lnTo>
                    <a:lnTo>
                      <a:pt x="272" y="297"/>
                    </a:lnTo>
                    <a:lnTo>
                      <a:pt x="274" y="302"/>
                    </a:lnTo>
                    <a:lnTo>
                      <a:pt x="276" y="306"/>
                    </a:lnTo>
                    <a:lnTo>
                      <a:pt x="276" y="310"/>
                    </a:lnTo>
                    <a:lnTo>
                      <a:pt x="261" y="309"/>
                    </a:lnTo>
                    <a:lnTo>
                      <a:pt x="254" y="308"/>
                    </a:lnTo>
                    <a:lnTo>
                      <a:pt x="251" y="307"/>
                    </a:lnTo>
                    <a:lnTo>
                      <a:pt x="249" y="305"/>
                    </a:lnTo>
                    <a:lnTo>
                      <a:pt x="247" y="296"/>
                    </a:lnTo>
                    <a:lnTo>
                      <a:pt x="246" y="292"/>
                    </a:lnTo>
                    <a:lnTo>
                      <a:pt x="244" y="289"/>
                    </a:lnTo>
                    <a:lnTo>
                      <a:pt x="246" y="285"/>
                    </a:lnTo>
                    <a:lnTo>
                      <a:pt x="249" y="281"/>
                    </a:lnTo>
                    <a:lnTo>
                      <a:pt x="254" y="273"/>
                    </a:lnTo>
                    <a:lnTo>
                      <a:pt x="256" y="268"/>
                    </a:lnTo>
                    <a:lnTo>
                      <a:pt x="258" y="264"/>
                    </a:lnTo>
                    <a:lnTo>
                      <a:pt x="259" y="259"/>
                    </a:lnTo>
                    <a:lnTo>
                      <a:pt x="259" y="255"/>
                    </a:lnTo>
                    <a:lnTo>
                      <a:pt x="262" y="250"/>
                    </a:lnTo>
                    <a:lnTo>
                      <a:pt x="264" y="243"/>
                    </a:lnTo>
                    <a:lnTo>
                      <a:pt x="266" y="236"/>
                    </a:lnTo>
                    <a:lnTo>
                      <a:pt x="270" y="230"/>
                    </a:lnTo>
                    <a:lnTo>
                      <a:pt x="268" y="224"/>
                    </a:lnTo>
                    <a:lnTo>
                      <a:pt x="270" y="219"/>
                    </a:lnTo>
                    <a:lnTo>
                      <a:pt x="271" y="214"/>
                    </a:lnTo>
                    <a:lnTo>
                      <a:pt x="273" y="208"/>
                    </a:lnTo>
                    <a:lnTo>
                      <a:pt x="278" y="198"/>
                    </a:lnTo>
                    <a:lnTo>
                      <a:pt x="279" y="192"/>
                    </a:lnTo>
                    <a:lnTo>
                      <a:pt x="280" y="185"/>
                    </a:lnTo>
                    <a:lnTo>
                      <a:pt x="247" y="186"/>
                    </a:lnTo>
                    <a:lnTo>
                      <a:pt x="228" y="185"/>
                    </a:lnTo>
                    <a:lnTo>
                      <a:pt x="210" y="182"/>
                    </a:lnTo>
                    <a:lnTo>
                      <a:pt x="202" y="180"/>
                    </a:lnTo>
                    <a:lnTo>
                      <a:pt x="193" y="177"/>
                    </a:lnTo>
                    <a:lnTo>
                      <a:pt x="184" y="174"/>
                    </a:lnTo>
                    <a:lnTo>
                      <a:pt x="179" y="174"/>
                    </a:lnTo>
                    <a:lnTo>
                      <a:pt x="175" y="174"/>
                    </a:lnTo>
                    <a:lnTo>
                      <a:pt x="172" y="175"/>
                    </a:lnTo>
                    <a:lnTo>
                      <a:pt x="169" y="178"/>
                    </a:lnTo>
                    <a:lnTo>
                      <a:pt x="164" y="185"/>
                    </a:lnTo>
                    <a:lnTo>
                      <a:pt x="159" y="192"/>
                    </a:lnTo>
                    <a:lnTo>
                      <a:pt x="156" y="194"/>
                    </a:lnTo>
                    <a:lnTo>
                      <a:pt x="151" y="195"/>
                    </a:lnTo>
                    <a:lnTo>
                      <a:pt x="151" y="199"/>
                    </a:lnTo>
                    <a:lnTo>
                      <a:pt x="151" y="203"/>
                    </a:lnTo>
                    <a:lnTo>
                      <a:pt x="151" y="207"/>
                    </a:lnTo>
                    <a:lnTo>
                      <a:pt x="150" y="208"/>
                    </a:lnTo>
                    <a:lnTo>
                      <a:pt x="149" y="209"/>
                    </a:lnTo>
                    <a:lnTo>
                      <a:pt x="146" y="209"/>
                    </a:lnTo>
                    <a:lnTo>
                      <a:pt x="143" y="208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8" y="204"/>
                    </a:lnTo>
                    <a:lnTo>
                      <a:pt x="138" y="207"/>
                    </a:lnTo>
                    <a:lnTo>
                      <a:pt x="137" y="209"/>
                    </a:lnTo>
                    <a:lnTo>
                      <a:pt x="135" y="210"/>
                    </a:lnTo>
                    <a:lnTo>
                      <a:pt x="131" y="209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1" y="209"/>
                    </a:lnTo>
                    <a:lnTo>
                      <a:pt x="122" y="218"/>
                    </a:lnTo>
                    <a:lnTo>
                      <a:pt x="125" y="226"/>
                    </a:lnTo>
                    <a:lnTo>
                      <a:pt x="131" y="240"/>
                    </a:lnTo>
                    <a:lnTo>
                      <a:pt x="132" y="240"/>
                    </a:lnTo>
                    <a:lnTo>
                      <a:pt x="133" y="240"/>
                    </a:lnTo>
                    <a:lnTo>
                      <a:pt x="134" y="245"/>
                    </a:lnTo>
                    <a:lnTo>
                      <a:pt x="135" y="249"/>
                    </a:lnTo>
                    <a:lnTo>
                      <a:pt x="140" y="257"/>
                    </a:lnTo>
                    <a:lnTo>
                      <a:pt x="145" y="265"/>
                    </a:lnTo>
                    <a:lnTo>
                      <a:pt x="147" y="269"/>
                    </a:lnTo>
                    <a:lnTo>
                      <a:pt x="148" y="275"/>
                    </a:lnTo>
                    <a:lnTo>
                      <a:pt x="156" y="283"/>
                    </a:lnTo>
                    <a:lnTo>
                      <a:pt x="159" y="287"/>
                    </a:lnTo>
                    <a:lnTo>
                      <a:pt x="162" y="291"/>
                    </a:lnTo>
                    <a:lnTo>
                      <a:pt x="161" y="291"/>
                    </a:lnTo>
                    <a:lnTo>
                      <a:pt x="160" y="291"/>
                    </a:lnTo>
                    <a:lnTo>
                      <a:pt x="161" y="295"/>
                    </a:lnTo>
                    <a:lnTo>
                      <a:pt x="156" y="295"/>
                    </a:lnTo>
                    <a:lnTo>
                      <a:pt x="151" y="295"/>
                    </a:lnTo>
                    <a:lnTo>
                      <a:pt x="144" y="293"/>
                    </a:lnTo>
                    <a:lnTo>
                      <a:pt x="139" y="289"/>
                    </a:lnTo>
                    <a:lnTo>
                      <a:pt x="134" y="283"/>
                    </a:lnTo>
                    <a:lnTo>
                      <a:pt x="131" y="277"/>
                    </a:lnTo>
                    <a:lnTo>
                      <a:pt x="128" y="270"/>
                    </a:lnTo>
                    <a:lnTo>
                      <a:pt x="120" y="257"/>
                    </a:lnTo>
                    <a:lnTo>
                      <a:pt x="119" y="258"/>
                    </a:lnTo>
                    <a:lnTo>
                      <a:pt x="118" y="257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03" y="237"/>
                    </a:lnTo>
                    <a:lnTo>
                      <a:pt x="89" y="216"/>
                    </a:lnTo>
                    <a:lnTo>
                      <a:pt x="88" y="210"/>
                    </a:lnTo>
                    <a:lnTo>
                      <a:pt x="89" y="204"/>
                    </a:lnTo>
                    <a:lnTo>
                      <a:pt x="90" y="198"/>
                    </a:lnTo>
                    <a:lnTo>
                      <a:pt x="91" y="191"/>
                    </a:lnTo>
                    <a:lnTo>
                      <a:pt x="85" y="196"/>
                    </a:lnTo>
                    <a:lnTo>
                      <a:pt x="78" y="203"/>
                    </a:lnTo>
                    <a:lnTo>
                      <a:pt x="65" y="217"/>
                    </a:lnTo>
                    <a:lnTo>
                      <a:pt x="63" y="219"/>
                    </a:lnTo>
                    <a:lnTo>
                      <a:pt x="65" y="221"/>
                    </a:lnTo>
                    <a:lnTo>
                      <a:pt x="66" y="222"/>
                    </a:lnTo>
                    <a:lnTo>
                      <a:pt x="66" y="224"/>
                    </a:lnTo>
                    <a:lnTo>
                      <a:pt x="65" y="224"/>
                    </a:lnTo>
                    <a:lnTo>
                      <a:pt x="63" y="225"/>
                    </a:lnTo>
                    <a:lnTo>
                      <a:pt x="62" y="228"/>
                    </a:lnTo>
                    <a:lnTo>
                      <a:pt x="60" y="235"/>
                    </a:lnTo>
                    <a:lnTo>
                      <a:pt x="60" y="240"/>
                    </a:lnTo>
                    <a:lnTo>
                      <a:pt x="60" y="248"/>
                    </a:lnTo>
                    <a:lnTo>
                      <a:pt x="59" y="255"/>
                    </a:lnTo>
                    <a:lnTo>
                      <a:pt x="58" y="261"/>
                    </a:lnTo>
                    <a:lnTo>
                      <a:pt x="59" y="262"/>
                    </a:lnTo>
                    <a:lnTo>
                      <a:pt x="60" y="262"/>
                    </a:lnTo>
                    <a:lnTo>
                      <a:pt x="60" y="261"/>
                    </a:lnTo>
                    <a:lnTo>
                      <a:pt x="61" y="262"/>
                    </a:lnTo>
                    <a:lnTo>
                      <a:pt x="61" y="264"/>
                    </a:lnTo>
                    <a:lnTo>
                      <a:pt x="60" y="267"/>
                    </a:lnTo>
                    <a:lnTo>
                      <a:pt x="59" y="268"/>
                    </a:lnTo>
                    <a:lnTo>
                      <a:pt x="58" y="272"/>
                    </a:lnTo>
                    <a:lnTo>
                      <a:pt x="59" y="277"/>
                    </a:lnTo>
                    <a:lnTo>
                      <a:pt x="62" y="282"/>
                    </a:lnTo>
                    <a:lnTo>
                      <a:pt x="63" y="287"/>
                    </a:lnTo>
                    <a:lnTo>
                      <a:pt x="65" y="290"/>
                    </a:lnTo>
                    <a:lnTo>
                      <a:pt x="63" y="292"/>
                    </a:lnTo>
                    <a:lnTo>
                      <a:pt x="61" y="295"/>
                    </a:lnTo>
                    <a:lnTo>
                      <a:pt x="57" y="297"/>
                    </a:lnTo>
                    <a:lnTo>
                      <a:pt x="53" y="297"/>
                    </a:lnTo>
                    <a:lnTo>
                      <a:pt x="48" y="297"/>
                    </a:lnTo>
                    <a:lnTo>
                      <a:pt x="38" y="295"/>
                    </a:lnTo>
                    <a:lnTo>
                      <a:pt x="29" y="292"/>
                    </a:lnTo>
                    <a:lnTo>
                      <a:pt x="30" y="286"/>
                    </a:lnTo>
                    <a:lnTo>
                      <a:pt x="31" y="281"/>
                    </a:lnTo>
                    <a:lnTo>
                      <a:pt x="34" y="269"/>
                    </a:lnTo>
                    <a:lnTo>
                      <a:pt x="38" y="257"/>
                    </a:lnTo>
                    <a:lnTo>
                      <a:pt x="39" y="251"/>
                    </a:lnTo>
                    <a:lnTo>
                      <a:pt x="39" y="245"/>
                    </a:lnTo>
                    <a:lnTo>
                      <a:pt x="39" y="237"/>
                    </a:lnTo>
                    <a:lnTo>
                      <a:pt x="39" y="229"/>
                    </a:lnTo>
                    <a:lnTo>
                      <a:pt x="40" y="211"/>
                    </a:lnTo>
                    <a:lnTo>
                      <a:pt x="40" y="202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5" y="186"/>
                    </a:lnTo>
                    <a:lnTo>
                      <a:pt x="49" y="179"/>
                    </a:lnTo>
                    <a:lnTo>
                      <a:pt x="53" y="172"/>
                    </a:lnTo>
                    <a:lnTo>
                      <a:pt x="54" y="169"/>
                    </a:lnTo>
                    <a:lnTo>
                      <a:pt x="55" y="165"/>
                    </a:lnTo>
                    <a:lnTo>
                      <a:pt x="55" y="157"/>
                    </a:lnTo>
                    <a:lnTo>
                      <a:pt x="55" y="149"/>
                    </a:lnTo>
                    <a:lnTo>
                      <a:pt x="54" y="139"/>
                    </a:lnTo>
                    <a:lnTo>
                      <a:pt x="53" y="128"/>
                    </a:lnTo>
                    <a:lnTo>
                      <a:pt x="49" y="107"/>
                    </a:lnTo>
                    <a:lnTo>
                      <a:pt x="45" y="84"/>
                    </a:lnTo>
                    <a:lnTo>
                      <a:pt x="44" y="72"/>
                    </a:lnTo>
                    <a:lnTo>
                      <a:pt x="43" y="59"/>
                    </a:lnTo>
                    <a:lnTo>
                      <a:pt x="39" y="83"/>
                    </a:lnTo>
                    <a:lnTo>
                      <a:pt x="36" y="108"/>
                    </a:lnTo>
                    <a:lnTo>
                      <a:pt x="31" y="157"/>
                    </a:lnTo>
                    <a:lnTo>
                      <a:pt x="30" y="180"/>
                    </a:lnTo>
                    <a:lnTo>
                      <a:pt x="29" y="193"/>
                    </a:lnTo>
                    <a:lnTo>
                      <a:pt x="28" y="198"/>
                    </a:lnTo>
                    <a:lnTo>
                      <a:pt x="26" y="203"/>
                    </a:lnTo>
                    <a:lnTo>
                      <a:pt x="22" y="209"/>
                    </a:lnTo>
                    <a:lnTo>
                      <a:pt x="18" y="215"/>
                    </a:lnTo>
                    <a:lnTo>
                      <a:pt x="13" y="220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7" y="222"/>
                    </a:lnTo>
                    <a:lnTo>
                      <a:pt x="4" y="217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7" y="178"/>
                    </a:lnTo>
                    <a:lnTo>
                      <a:pt x="12" y="167"/>
                    </a:lnTo>
                    <a:lnTo>
                      <a:pt x="16" y="157"/>
                    </a:lnTo>
                    <a:lnTo>
                      <a:pt x="20" y="151"/>
                    </a:lnTo>
                    <a:lnTo>
                      <a:pt x="21" y="148"/>
                    </a:lnTo>
                    <a:lnTo>
                      <a:pt x="22" y="145"/>
                    </a:lnTo>
                    <a:lnTo>
                      <a:pt x="24" y="135"/>
                    </a:lnTo>
                    <a:lnTo>
                      <a:pt x="25" y="124"/>
                    </a:lnTo>
                    <a:lnTo>
                      <a:pt x="25" y="105"/>
                    </a:lnTo>
                    <a:lnTo>
                      <a:pt x="28" y="78"/>
                    </a:lnTo>
                    <a:lnTo>
                      <a:pt x="29" y="65"/>
                    </a:lnTo>
                    <a:lnTo>
                      <a:pt x="32" y="53"/>
                    </a:lnTo>
                    <a:lnTo>
                      <a:pt x="36" y="42"/>
                    </a:lnTo>
                    <a:lnTo>
                      <a:pt x="41" y="31"/>
                    </a:lnTo>
                    <a:lnTo>
                      <a:pt x="46" y="22"/>
                    </a:lnTo>
                    <a:lnTo>
                      <a:pt x="53" y="15"/>
                    </a:lnTo>
                    <a:lnTo>
                      <a:pt x="60" y="9"/>
                    </a:lnTo>
                    <a:lnTo>
                      <a:pt x="70" y="4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130" y="2"/>
                    </a:lnTo>
                    <a:lnTo>
                      <a:pt x="168" y="5"/>
                    </a:lnTo>
                    <a:lnTo>
                      <a:pt x="187" y="6"/>
                    </a:lnTo>
                    <a:lnTo>
                      <a:pt x="206" y="7"/>
                    </a:lnTo>
                    <a:lnTo>
                      <a:pt x="228" y="8"/>
                    </a:lnTo>
                    <a:lnTo>
                      <a:pt x="250" y="9"/>
                    </a:lnTo>
                    <a:lnTo>
                      <a:pt x="262" y="10"/>
                    </a:lnTo>
                    <a:lnTo>
                      <a:pt x="276" y="10"/>
                    </a:lnTo>
                    <a:lnTo>
                      <a:pt x="305" y="10"/>
                    </a:lnTo>
                    <a:lnTo>
                      <a:pt x="334" y="11"/>
                    </a:lnTo>
                    <a:lnTo>
                      <a:pt x="348" y="13"/>
                    </a:lnTo>
                    <a:lnTo>
                      <a:pt x="363" y="15"/>
                    </a:lnTo>
                    <a:lnTo>
                      <a:pt x="373" y="17"/>
                    </a:lnTo>
                    <a:lnTo>
                      <a:pt x="382" y="20"/>
                    </a:lnTo>
                    <a:lnTo>
                      <a:pt x="393" y="23"/>
                    </a:lnTo>
                    <a:lnTo>
                      <a:pt x="402" y="25"/>
                    </a:lnTo>
                    <a:lnTo>
                      <a:pt x="411" y="26"/>
                    </a:lnTo>
                    <a:lnTo>
                      <a:pt x="422" y="25"/>
                    </a:lnTo>
                    <a:lnTo>
                      <a:pt x="431" y="24"/>
                    </a:lnTo>
                    <a:lnTo>
                      <a:pt x="439" y="23"/>
                    </a:lnTo>
                    <a:lnTo>
                      <a:pt x="456" y="19"/>
                    </a:lnTo>
                    <a:lnTo>
                      <a:pt x="471" y="13"/>
                    </a:lnTo>
                    <a:lnTo>
                      <a:pt x="478" y="9"/>
                    </a:lnTo>
                    <a:lnTo>
                      <a:pt x="483" y="6"/>
                    </a:lnTo>
                    <a:lnTo>
                      <a:pt x="486" y="5"/>
                    </a:lnTo>
                    <a:lnTo>
                      <a:pt x="490" y="4"/>
                    </a:lnTo>
                    <a:lnTo>
                      <a:pt x="494" y="4"/>
                    </a:lnTo>
                    <a:lnTo>
                      <a:pt x="500" y="5"/>
                    </a:lnTo>
                    <a:lnTo>
                      <a:pt x="505" y="7"/>
                    </a:lnTo>
                    <a:lnTo>
                      <a:pt x="510" y="10"/>
                    </a:lnTo>
                    <a:lnTo>
                      <a:pt x="512" y="11"/>
                    </a:lnTo>
                    <a:lnTo>
                      <a:pt x="513" y="14"/>
                    </a:lnTo>
                    <a:lnTo>
                      <a:pt x="514" y="17"/>
                    </a:lnTo>
                    <a:lnTo>
                      <a:pt x="519" y="20"/>
                    </a:lnTo>
                    <a:lnTo>
                      <a:pt x="525" y="23"/>
                    </a:lnTo>
                    <a:lnTo>
                      <a:pt x="531" y="26"/>
                    </a:lnTo>
                    <a:lnTo>
                      <a:pt x="540" y="28"/>
                    </a:lnTo>
                    <a:lnTo>
                      <a:pt x="539" y="32"/>
                    </a:lnTo>
                    <a:lnTo>
                      <a:pt x="538" y="35"/>
                    </a:lnTo>
                    <a:lnTo>
                      <a:pt x="534" y="39"/>
                    </a:lnTo>
                    <a:lnTo>
                      <a:pt x="523" y="47"/>
                    </a:lnTo>
                    <a:lnTo>
                      <a:pt x="521" y="56"/>
                    </a:lnTo>
                    <a:lnTo>
                      <a:pt x="521" y="63"/>
                    </a:lnTo>
                    <a:lnTo>
                      <a:pt x="523" y="72"/>
                    </a:lnTo>
                    <a:lnTo>
                      <a:pt x="525" y="79"/>
                    </a:lnTo>
                    <a:lnTo>
                      <a:pt x="529" y="92"/>
                    </a:lnTo>
                    <a:lnTo>
                      <a:pt x="530" y="100"/>
                    </a:lnTo>
                    <a:lnTo>
                      <a:pt x="529" y="107"/>
                    </a:lnTo>
                    <a:lnTo>
                      <a:pt x="527" y="112"/>
                    </a:lnTo>
                    <a:lnTo>
                      <a:pt x="524" y="116"/>
                    </a:lnTo>
                    <a:lnTo>
                      <a:pt x="518" y="119"/>
                    </a:lnTo>
                    <a:lnTo>
                      <a:pt x="515" y="120"/>
                    </a:lnTo>
                    <a:lnTo>
                      <a:pt x="512" y="120"/>
                    </a:lnTo>
                    <a:lnTo>
                      <a:pt x="508" y="119"/>
                    </a:lnTo>
                    <a:lnTo>
                      <a:pt x="504" y="116"/>
                    </a:lnTo>
                    <a:lnTo>
                      <a:pt x="500" y="113"/>
                    </a:lnTo>
                    <a:lnTo>
                      <a:pt x="496" y="110"/>
                    </a:lnTo>
                    <a:lnTo>
                      <a:pt x="488" y="108"/>
                    </a:lnTo>
                    <a:lnTo>
                      <a:pt x="479" y="107"/>
                    </a:lnTo>
                    <a:lnTo>
                      <a:pt x="470" y="105"/>
                    </a:lnTo>
                    <a:lnTo>
                      <a:pt x="466" y="103"/>
                    </a:lnTo>
                    <a:lnTo>
                      <a:pt x="462" y="101"/>
                    </a:lnTo>
                    <a:lnTo>
                      <a:pt x="453" y="107"/>
                    </a:lnTo>
                    <a:lnTo>
                      <a:pt x="444" y="114"/>
                    </a:lnTo>
                    <a:lnTo>
                      <a:pt x="428" y="129"/>
                    </a:lnTo>
                    <a:lnTo>
                      <a:pt x="419" y="136"/>
                    </a:lnTo>
                    <a:lnTo>
                      <a:pt x="410" y="142"/>
                    </a:lnTo>
                    <a:lnTo>
                      <a:pt x="401" y="149"/>
                    </a:lnTo>
                    <a:lnTo>
                      <a:pt x="394" y="157"/>
                    </a:lnTo>
                    <a:lnTo>
                      <a:pt x="387" y="166"/>
                    </a:lnTo>
                    <a:lnTo>
                      <a:pt x="381" y="175"/>
                    </a:lnTo>
                    <a:lnTo>
                      <a:pt x="377" y="186"/>
                    </a:lnTo>
                    <a:lnTo>
                      <a:pt x="371" y="196"/>
                    </a:lnTo>
                    <a:lnTo>
                      <a:pt x="369" y="198"/>
                    </a:lnTo>
                    <a:lnTo>
                      <a:pt x="366" y="201"/>
                    </a:lnTo>
                    <a:lnTo>
                      <a:pt x="359" y="205"/>
                    </a:lnTo>
                    <a:lnTo>
                      <a:pt x="350" y="207"/>
                    </a:lnTo>
                    <a:lnTo>
                      <a:pt x="341" y="209"/>
                    </a:lnTo>
                    <a:lnTo>
                      <a:pt x="333" y="261"/>
                    </a:lnTo>
                    <a:lnTo>
                      <a:pt x="332" y="269"/>
                    </a:lnTo>
                    <a:lnTo>
                      <a:pt x="329" y="278"/>
                    </a:lnTo>
                    <a:lnTo>
                      <a:pt x="327" y="286"/>
                    </a:lnTo>
                    <a:lnTo>
                      <a:pt x="326" y="290"/>
                    </a:lnTo>
                    <a:lnTo>
                      <a:pt x="327" y="294"/>
                    </a:lnTo>
                    <a:lnTo>
                      <a:pt x="329" y="298"/>
                    </a:lnTo>
                    <a:lnTo>
                      <a:pt x="332" y="303"/>
                    </a:lnTo>
                    <a:lnTo>
                      <a:pt x="334" y="307"/>
                    </a:lnTo>
                    <a:lnTo>
                      <a:pt x="335" y="311"/>
                    </a:lnTo>
                    <a:lnTo>
                      <a:pt x="333" y="312"/>
                    </a:lnTo>
                    <a:lnTo>
                      <a:pt x="332" y="312"/>
                    </a:lnTo>
                    <a:lnTo>
                      <a:pt x="331" y="312"/>
                    </a:lnTo>
                    <a:lnTo>
                      <a:pt x="329" y="312"/>
                    </a:lnTo>
                    <a:lnTo>
                      <a:pt x="327" y="315"/>
                    </a:lnTo>
                    <a:lnTo>
                      <a:pt x="324" y="314"/>
                    </a:lnTo>
                    <a:lnTo>
                      <a:pt x="319" y="314"/>
                    </a:lnTo>
                    <a:lnTo>
                      <a:pt x="314" y="314"/>
                    </a:lnTo>
                    <a:lnTo>
                      <a:pt x="310" y="313"/>
                    </a:lnTo>
                    <a:lnTo>
                      <a:pt x="308" y="312"/>
                    </a:lnTo>
                    <a:lnTo>
                      <a:pt x="306" y="310"/>
                    </a:lnTo>
                    <a:lnTo>
                      <a:pt x="305" y="308"/>
                    </a:lnTo>
                    <a:lnTo>
                      <a:pt x="303" y="307"/>
                    </a:lnTo>
                    <a:lnTo>
                      <a:pt x="304" y="305"/>
                    </a:lnTo>
                    <a:lnTo>
                      <a:pt x="304" y="303"/>
                    </a:lnTo>
                    <a:lnTo>
                      <a:pt x="305" y="301"/>
                    </a:lnTo>
                    <a:lnTo>
                      <a:pt x="305" y="298"/>
                    </a:lnTo>
                    <a:close/>
                  </a:path>
                </a:pathLst>
              </a:cu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19" name="Freeform 31"/>
              <p:cNvSpPr>
                <a:spLocks/>
              </p:cNvSpPr>
              <p:nvPr/>
            </p:nvSpPr>
            <p:spPr bwMode="auto">
              <a:xfrm rot="-200444">
                <a:off x="6609960" y="2627839"/>
                <a:ext cx="336622" cy="214754"/>
              </a:xfrm>
              <a:custGeom>
                <a:avLst/>
                <a:gdLst>
                  <a:gd name="T0" fmla="*/ 2147483647 w 540"/>
                  <a:gd name="T1" fmla="*/ 2147483647 h 315"/>
                  <a:gd name="T2" fmla="*/ 2147483647 w 540"/>
                  <a:gd name="T3" fmla="*/ 2147483647 h 315"/>
                  <a:gd name="T4" fmla="*/ 2147483647 w 540"/>
                  <a:gd name="T5" fmla="*/ 2147483647 h 315"/>
                  <a:gd name="T6" fmla="*/ 2147483647 w 540"/>
                  <a:gd name="T7" fmla="*/ 2147483647 h 315"/>
                  <a:gd name="T8" fmla="*/ 2147483647 w 540"/>
                  <a:gd name="T9" fmla="*/ 2147483647 h 315"/>
                  <a:gd name="T10" fmla="*/ 2147483647 w 540"/>
                  <a:gd name="T11" fmla="*/ 2147483647 h 315"/>
                  <a:gd name="T12" fmla="*/ 2147483647 w 540"/>
                  <a:gd name="T13" fmla="*/ 2147483647 h 315"/>
                  <a:gd name="T14" fmla="*/ 2147483647 w 540"/>
                  <a:gd name="T15" fmla="*/ 2147483647 h 315"/>
                  <a:gd name="T16" fmla="*/ 2147483647 w 540"/>
                  <a:gd name="T17" fmla="*/ 2147483647 h 315"/>
                  <a:gd name="T18" fmla="*/ 2147483647 w 540"/>
                  <a:gd name="T19" fmla="*/ 2147483647 h 315"/>
                  <a:gd name="T20" fmla="*/ 2147483647 w 540"/>
                  <a:gd name="T21" fmla="*/ 2147483647 h 315"/>
                  <a:gd name="T22" fmla="*/ 2147483647 w 540"/>
                  <a:gd name="T23" fmla="*/ 2147483647 h 315"/>
                  <a:gd name="T24" fmla="*/ 2147483647 w 540"/>
                  <a:gd name="T25" fmla="*/ 2147483647 h 315"/>
                  <a:gd name="T26" fmla="*/ 2147483647 w 540"/>
                  <a:gd name="T27" fmla="*/ 2147483647 h 315"/>
                  <a:gd name="T28" fmla="*/ 2147483647 w 540"/>
                  <a:gd name="T29" fmla="*/ 2147483647 h 315"/>
                  <a:gd name="T30" fmla="*/ 2147483647 w 540"/>
                  <a:gd name="T31" fmla="*/ 2147483647 h 315"/>
                  <a:gd name="T32" fmla="*/ 2147483647 w 540"/>
                  <a:gd name="T33" fmla="*/ 2147483647 h 315"/>
                  <a:gd name="T34" fmla="*/ 2147483647 w 540"/>
                  <a:gd name="T35" fmla="*/ 2147483647 h 315"/>
                  <a:gd name="T36" fmla="*/ 2147483647 w 540"/>
                  <a:gd name="T37" fmla="*/ 2147483647 h 315"/>
                  <a:gd name="T38" fmla="*/ 2147483647 w 540"/>
                  <a:gd name="T39" fmla="*/ 2147483647 h 315"/>
                  <a:gd name="T40" fmla="*/ 2147483647 w 540"/>
                  <a:gd name="T41" fmla="*/ 2147483647 h 315"/>
                  <a:gd name="T42" fmla="*/ 2147483647 w 540"/>
                  <a:gd name="T43" fmla="*/ 2147483647 h 315"/>
                  <a:gd name="T44" fmla="*/ 2147483647 w 540"/>
                  <a:gd name="T45" fmla="*/ 2147483647 h 315"/>
                  <a:gd name="T46" fmla="*/ 2147483647 w 540"/>
                  <a:gd name="T47" fmla="*/ 2147483647 h 315"/>
                  <a:gd name="T48" fmla="*/ 2147483647 w 540"/>
                  <a:gd name="T49" fmla="*/ 2147483647 h 315"/>
                  <a:gd name="T50" fmla="*/ 2147483647 w 540"/>
                  <a:gd name="T51" fmla="*/ 2147483647 h 315"/>
                  <a:gd name="T52" fmla="*/ 2147483647 w 540"/>
                  <a:gd name="T53" fmla="*/ 2147483647 h 315"/>
                  <a:gd name="T54" fmla="*/ 2147483647 w 540"/>
                  <a:gd name="T55" fmla="*/ 2147483647 h 315"/>
                  <a:gd name="T56" fmla="*/ 2147483647 w 540"/>
                  <a:gd name="T57" fmla="*/ 2147483647 h 315"/>
                  <a:gd name="T58" fmla="*/ 2147483647 w 540"/>
                  <a:gd name="T59" fmla="*/ 2147483647 h 315"/>
                  <a:gd name="T60" fmla="*/ 2147483647 w 540"/>
                  <a:gd name="T61" fmla="*/ 2147483647 h 315"/>
                  <a:gd name="T62" fmla="*/ 2147483647 w 540"/>
                  <a:gd name="T63" fmla="*/ 2147483647 h 315"/>
                  <a:gd name="T64" fmla="*/ 2147483647 w 540"/>
                  <a:gd name="T65" fmla="*/ 2147483647 h 315"/>
                  <a:gd name="T66" fmla="*/ 2147483647 w 540"/>
                  <a:gd name="T67" fmla="*/ 2147483647 h 315"/>
                  <a:gd name="T68" fmla="*/ 2147483647 w 540"/>
                  <a:gd name="T69" fmla="*/ 2147483647 h 315"/>
                  <a:gd name="T70" fmla="*/ 2147483647 w 540"/>
                  <a:gd name="T71" fmla="*/ 2147483647 h 315"/>
                  <a:gd name="T72" fmla="*/ 2147483647 w 540"/>
                  <a:gd name="T73" fmla="*/ 2147483647 h 315"/>
                  <a:gd name="T74" fmla="*/ 2147483647 w 540"/>
                  <a:gd name="T75" fmla="*/ 2147483647 h 315"/>
                  <a:gd name="T76" fmla="*/ 2147483647 w 540"/>
                  <a:gd name="T77" fmla="*/ 2147483647 h 315"/>
                  <a:gd name="T78" fmla="*/ 2147483647 w 540"/>
                  <a:gd name="T79" fmla="*/ 2147483647 h 315"/>
                  <a:gd name="T80" fmla="*/ 2147483647 w 540"/>
                  <a:gd name="T81" fmla="*/ 2147483647 h 315"/>
                  <a:gd name="T82" fmla="*/ 2147483647 w 540"/>
                  <a:gd name="T83" fmla="*/ 2147483647 h 315"/>
                  <a:gd name="T84" fmla="*/ 2147483647 w 540"/>
                  <a:gd name="T85" fmla="*/ 2147483647 h 315"/>
                  <a:gd name="T86" fmla="*/ 2147483647 w 540"/>
                  <a:gd name="T87" fmla="*/ 2147483647 h 315"/>
                  <a:gd name="T88" fmla="*/ 2147483647 w 540"/>
                  <a:gd name="T89" fmla="*/ 2147483647 h 315"/>
                  <a:gd name="T90" fmla="*/ 2147483647 w 540"/>
                  <a:gd name="T91" fmla="*/ 2147483647 h 315"/>
                  <a:gd name="T92" fmla="*/ 2147483647 w 540"/>
                  <a:gd name="T93" fmla="*/ 2147483647 h 315"/>
                  <a:gd name="T94" fmla="*/ 2147483647 w 540"/>
                  <a:gd name="T95" fmla="*/ 2147483647 h 315"/>
                  <a:gd name="T96" fmla="*/ 2147483647 w 540"/>
                  <a:gd name="T97" fmla="*/ 2147483647 h 315"/>
                  <a:gd name="T98" fmla="*/ 2147483647 w 540"/>
                  <a:gd name="T99" fmla="*/ 2147483647 h 315"/>
                  <a:gd name="T100" fmla="*/ 2147483647 w 540"/>
                  <a:gd name="T101" fmla="*/ 2147483647 h 315"/>
                  <a:gd name="T102" fmla="*/ 2147483647 w 540"/>
                  <a:gd name="T103" fmla="*/ 2147483647 h 315"/>
                  <a:gd name="T104" fmla="*/ 2147483647 w 540"/>
                  <a:gd name="T105" fmla="*/ 2147483647 h 315"/>
                  <a:gd name="T106" fmla="*/ 2147483647 w 540"/>
                  <a:gd name="T107" fmla="*/ 2147483647 h 315"/>
                  <a:gd name="T108" fmla="*/ 2147483647 w 540"/>
                  <a:gd name="T109" fmla="*/ 2147483647 h 315"/>
                  <a:gd name="T110" fmla="*/ 2147483647 w 540"/>
                  <a:gd name="T111" fmla="*/ 2147483647 h 315"/>
                  <a:gd name="T112" fmla="*/ 2147483647 w 540"/>
                  <a:gd name="T113" fmla="*/ 2147483647 h 3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40"/>
                  <a:gd name="T172" fmla="*/ 0 h 315"/>
                  <a:gd name="T173" fmla="*/ 540 w 540"/>
                  <a:gd name="T174" fmla="*/ 315 h 3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40" h="315">
                    <a:moveTo>
                      <a:pt x="305" y="298"/>
                    </a:moveTo>
                    <a:lnTo>
                      <a:pt x="305" y="298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5" y="296"/>
                    </a:lnTo>
                    <a:lnTo>
                      <a:pt x="304" y="294"/>
                    </a:lnTo>
                    <a:lnTo>
                      <a:pt x="306" y="292"/>
                    </a:lnTo>
                    <a:lnTo>
                      <a:pt x="307" y="287"/>
                    </a:lnTo>
                    <a:lnTo>
                      <a:pt x="308" y="283"/>
                    </a:lnTo>
                    <a:lnTo>
                      <a:pt x="310" y="276"/>
                    </a:lnTo>
                    <a:lnTo>
                      <a:pt x="311" y="273"/>
                    </a:lnTo>
                    <a:lnTo>
                      <a:pt x="311" y="269"/>
                    </a:lnTo>
                    <a:lnTo>
                      <a:pt x="311" y="265"/>
                    </a:lnTo>
                    <a:lnTo>
                      <a:pt x="310" y="261"/>
                    </a:lnTo>
                    <a:lnTo>
                      <a:pt x="308" y="231"/>
                    </a:lnTo>
                    <a:lnTo>
                      <a:pt x="307" y="216"/>
                    </a:lnTo>
                    <a:lnTo>
                      <a:pt x="307" y="200"/>
                    </a:lnTo>
                    <a:lnTo>
                      <a:pt x="291" y="239"/>
                    </a:lnTo>
                    <a:lnTo>
                      <a:pt x="283" y="258"/>
                    </a:lnTo>
                    <a:lnTo>
                      <a:pt x="274" y="277"/>
                    </a:lnTo>
                    <a:lnTo>
                      <a:pt x="273" y="285"/>
                    </a:lnTo>
                    <a:lnTo>
                      <a:pt x="273" y="289"/>
                    </a:lnTo>
                    <a:lnTo>
                      <a:pt x="271" y="293"/>
                    </a:lnTo>
                    <a:lnTo>
                      <a:pt x="272" y="297"/>
                    </a:lnTo>
                    <a:lnTo>
                      <a:pt x="274" y="302"/>
                    </a:lnTo>
                    <a:lnTo>
                      <a:pt x="276" y="306"/>
                    </a:lnTo>
                    <a:lnTo>
                      <a:pt x="276" y="310"/>
                    </a:lnTo>
                    <a:lnTo>
                      <a:pt x="261" y="309"/>
                    </a:lnTo>
                    <a:lnTo>
                      <a:pt x="254" y="308"/>
                    </a:lnTo>
                    <a:lnTo>
                      <a:pt x="251" y="307"/>
                    </a:lnTo>
                    <a:lnTo>
                      <a:pt x="249" y="305"/>
                    </a:lnTo>
                    <a:lnTo>
                      <a:pt x="247" y="296"/>
                    </a:lnTo>
                    <a:lnTo>
                      <a:pt x="246" y="292"/>
                    </a:lnTo>
                    <a:lnTo>
                      <a:pt x="244" y="289"/>
                    </a:lnTo>
                    <a:lnTo>
                      <a:pt x="246" y="285"/>
                    </a:lnTo>
                    <a:lnTo>
                      <a:pt x="249" y="281"/>
                    </a:lnTo>
                    <a:lnTo>
                      <a:pt x="254" y="273"/>
                    </a:lnTo>
                    <a:lnTo>
                      <a:pt x="256" y="268"/>
                    </a:lnTo>
                    <a:lnTo>
                      <a:pt x="258" y="264"/>
                    </a:lnTo>
                    <a:lnTo>
                      <a:pt x="259" y="259"/>
                    </a:lnTo>
                    <a:lnTo>
                      <a:pt x="259" y="255"/>
                    </a:lnTo>
                    <a:lnTo>
                      <a:pt x="262" y="250"/>
                    </a:lnTo>
                    <a:lnTo>
                      <a:pt x="264" y="243"/>
                    </a:lnTo>
                    <a:lnTo>
                      <a:pt x="266" y="236"/>
                    </a:lnTo>
                    <a:lnTo>
                      <a:pt x="270" y="230"/>
                    </a:lnTo>
                    <a:lnTo>
                      <a:pt x="268" y="224"/>
                    </a:lnTo>
                    <a:lnTo>
                      <a:pt x="270" y="219"/>
                    </a:lnTo>
                    <a:lnTo>
                      <a:pt x="271" y="214"/>
                    </a:lnTo>
                    <a:lnTo>
                      <a:pt x="273" y="208"/>
                    </a:lnTo>
                    <a:lnTo>
                      <a:pt x="278" y="198"/>
                    </a:lnTo>
                    <a:lnTo>
                      <a:pt x="279" y="192"/>
                    </a:lnTo>
                    <a:lnTo>
                      <a:pt x="280" y="185"/>
                    </a:lnTo>
                    <a:lnTo>
                      <a:pt x="247" y="186"/>
                    </a:lnTo>
                    <a:lnTo>
                      <a:pt x="228" y="185"/>
                    </a:lnTo>
                    <a:lnTo>
                      <a:pt x="210" y="182"/>
                    </a:lnTo>
                    <a:lnTo>
                      <a:pt x="202" y="180"/>
                    </a:lnTo>
                    <a:lnTo>
                      <a:pt x="193" y="177"/>
                    </a:lnTo>
                    <a:lnTo>
                      <a:pt x="184" y="174"/>
                    </a:lnTo>
                    <a:lnTo>
                      <a:pt x="179" y="174"/>
                    </a:lnTo>
                    <a:lnTo>
                      <a:pt x="175" y="174"/>
                    </a:lnTo>
                    <a:lnTo>
                      <a:pt x="172" y="175"/>
                    </a:lnTo>
                    <a:lnTo>
                      <a:pt x="169" y="178"/>
                    </a:lnTo>
                    <a:lnTo>
                      <a:pt x="164" y="185"/>
                    </a:lnTo>
                    <a:lnTo>
                      <a:pt x="159" y="192"/>
                    </a:lnTo>
                    <a:lnTo>
                      <a:pt x="156" y="194"/>
                    </a:lnTo>
                    <a:lnTo>
                      <a:pt x="151" y="195"/>
                    </a:lnTo>
                    <a:lnTo>
                      <a:pt x="151" y="199"/>
                    </a:lnTo>
                    <a:lnTo>
                      <a:pt x="151" y="203"/>
                    </a:lnTo>
                    <a:lnTo>
                      <a:pt x="151" y="207"/>
                    </a:lnTo>
                    <a:lnTo>
                      <a:pt x="150" y="208"/>
                    </a:lnTo>
                    <a:lnTo>
                      <a:pt x="149" y="209"/>
                    </a:lnTo>
                    <a:lnTo>
                      <a:pt x="146" y="209"/>
                    </a:lnTo>
                    <a:lnTo>
                      <a:pt x="143" y="208"/>
                    </a:lnTo>
                    <a:lnTo>
                      <a:pt x="141" y="205"/>
                    </a:lnTo>
                    <a:lnTo>
                      <a:pt x="139" y="203"/>
                    </a:lnTo>
                    <a:lnTo>
                      <a:pt x="138" y="204"/>
                    </a:lnTo>
                    <a:lnTo>
                      <a:pt x="138" y="207"/>
                    </a:lnTo>
                    <a:lnTo>
                      <a:pt x="137" y="209"/>
                    </a:lnTo>
                    <a:lnTo>
                      <a:pt x="135" y="210"/>
                    </a:lnTo>
                    <a:lnTo>
                      <a:pt x="131" y="209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1" y="209"/>
                    </a:lnTo>
                    <a:lnTo>
                      <a:pt x="122" y="218"/>
                    </a:lnTo>
                    <a:lnTo>
                      <a:pt x="125" y="226"/>
                    </a:lnTo>
                    <a:lnTo>
                      <a:pt x="131" y="240"/>
                    </a:lnTo>
                    <a:lnTo>
                      <a:pt x="132" y="240"/>
                    </a:lnTo>
                    <a:lnTo>
                      <a:pt x="133" y="240"/>
                    </a:lnTo>
                    <a:lnTo>
                      <a:pt x="134" y="245"/>
                    </a:lnTo>
                    <a:lnTo>
                      <a:pt x="135" y="249"/>
                    </a:lnTo>
                    <a:lnTo>
                      <a:pt x="140" y="257"/>
                    </a:lnTo>
                    <a:lnTo>
                      <a:pt x="145" y="265"/>
                    </a:lnTo>
                    <a:lnTo>
                      <a:pt x="147" y="269"/>
                    </a:lnTo>
                    <a:lnTo>
                      <a:pt x="148" y="275"/>
                    </a:lnTo>
                    <a:lnTo>
                      <a:pt x="156" y="283"/>
                    </a:lnTo>
                    <a:lnTo>
                      <a:pt x="159" y="287"/>
                    </a:lnTo>
                    <a:lnTo>
                      <a:pt x="162" y="291"/>
                    </a:lnTo>
                    <a:lnTo>
                      <a:pt x="161" y="291"/>
                    </a:lnTo>
                    <a:lnTo>
                      <a:pt x="160" y="291"/>
                    </a:lnTo>
                    <a:lnTo>
                      <a:pt x="161" y="295"/>
                    </a:lnTo>
                    <a:lnTo>
                      <a:pt x="156" y="295"/>
                    </a:lnTo>
                    <a:lnTo>
                      <a:pt x="151" y="295"/>
                    </a:lnTo>
                    <a:lnTo>
                      <a:pt x="144" y="293"/>
                    </a:lnTo>
                    <a:lnTo>
                      <a:pt x="139" y="289"/>
                    </a:lnTo>
                    <a:lnTo>
                      <a:pt x="134" y="283"/>
                    </a:lnTo>
                    <a:lnTo>
                      <a:pt x="131" y="277"/>
                    </a:lnTo>
                    <a:lnTo>
                      <a:pt x="128" y="270"/>
                    </a:lnTo>
                    <a:lnTo>
                      <a:pt x="120" y="257"/>
                    </a:lnTo>
                    <a:lnTo>
                      <a:pt x="119" y="258"/>
                    </a:lnTo>
                    <a:lnTo>
                      <a:pt x="118" y="257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03" y="237"/>
                    </a:lnTo>
                    <a:lnTo>
                      <a:pt x="89" y="216"/>
                    </a:lnTo>
                    <a:lnTo>
                      <a:pt x="88" y="210"/>
                    </a:lnTo>
                    <a:lnTo>
                      <a:pt x="89" y="204"/>
                    </a:lnTo>
                    <a:lnTo>
                      <a:pt x="90" y="198"/>
                    </a:lnTo>
                    <a:lnTo>
                      <a:pt x="91" y="191"/>
                    </a:lnTo>
                    <a:lnTo>
                      <a:pt x="85" y="196"/>
                    </a:lnTo>
                    <a:lnTo>
                      <a:pt x="78" y="203"/>
                    </a:lnTo>
                    <a:lnTo>
                      <a:pt x="65" y="217"/>
                    </a:lnTo>
                    <a:lnTo>
                      <a:pt x="63" y="219"/>
                    </a:lnTo>
                    <a:lnTo>
                      <a:pt x="65" y="221"/>
                    </a:lnTo>
                    <a:lnTo>
                      <a:pt x="66" y="222"/>
                    </a:lnTo>
                    <a:lnTo>
                      <a:pt x="66" y="224"/>
                    </a:lnTo>
                    <a:lnTo>
                      <a:pt x="65" y="224"/>
                    </a:lnTo>
                    <a:lnTo>
                      <a:pt x="63" y="225"/>
                    </a:lnTo>
                    <a:lnTo>
                      <a:pt x="62" y="228"/>
                    </a:lnTo>
                    <a:lnTo>
                      <a:pt x="60" y="235"/>
                    </a:lnTo>
                    <a:lnTo>
                      <a:pt x="60" y="240"/>
                    </a:lnTo>
                    <a:lnTo>
                      <a:pt x="60" y="248"/>
                    </a:lnTo>
                    <a:lnTo>
                      <a:pt x="59" y="255"/>
                    </a:lnTo>
                    <a:lnTo>
                      <a:pt x="58" y="261"/>
                    </a:lnTo>
                    <a:lnTo>
                      <a:pt x="59" y="262"/>
                    </a:lnTo>
                    <a:lnTo>
                      <a:pt x="60" y="262"/>
                    </a:lnTo>
                    <a:lnTo>
                      <a:pt x="60" y="261"/>
                    </a:lnTo>
                    <a:lnTo>
                      <a:pt x="61" y="262"/>
                    </a:lnTo>
                    <a:lnTo>
                      <a:pt x="61" y="264"/>
                    </a:lnTo>
                    <a:lnTo>
                      <a:pt x="60" y="267"/>
                    </a:lnTo>
                    <a:lnTo>
                      <a:pt x="59" y="268"/>
                    </a:lnTo>
                    <a:lnTo>
                      <a:pt x="58" y="272"/>
                    </a:lnTo>
                    <a:lnTo>
                      <a:pt x="59" y="277"/>
                    </a:lnTo>
                    <a:lnTo>
                      <a:pt x="62" y="282"/>
                    </a:lnTo>
                    <a:lnTo>
                      <a:pt x="63" y="287"/>
                    </a:lnTo>
                    <a:lnTo>
                      <a:pt x="65" y="290"/>
                    </a:lnTo>
                    <a:lnTo>
                      <a:pt x="63" y="292"/>
                    </a:lnTo>
                    <a:lnTo>
                      <a:pt x="61" y="295"/>
                    </a:lnTo>
                    <a:lnTo>
                      <a:pt x="57" y="297"/>
                    </a:lnTo>
                    <a:lnTo>
                      <a:pt x="53" y="297"/>
                    </a:lnTo>
                    <a:lnTo>
                      <a:pt x="48" y="297"/>
                    </a:lnTo>
                    <a:lnTo>
                      <a:pt x="38" y="295"/>
                    </a:lnTo>
                    <a:lnTo>
                      <a:pt x="29" y="292"/>
                    </a:lnTo>
                    <a:lnTo>
                      <a:pt x="30" y="286"/>
                    </a:lnTo>
                    <a:lnTo>
                      <a:pt x="31" y="281"/>
                    </a:lnTo>
                    <a:lnTo>
                      <a:pt x="34" y="269"/>
                    </a:lnTo>
                    <a:lnTo>
                      <a:pt x="38" y="257"/>
                    </a:lnTo>
                    <a:lnTo>
                      <a:pt x="39" y="251"/>
                    </a:lnTo>
                    <a:lnTo>
                      <a:pt x="39" y="245"/>
                    </a:lnTo>
                    <a:lnTo>
                      <a:pt x="39" y="237"/>
                    </a:lnTo>
                    <a:lnTo>
                      <a:pt x="39" y="229"/>
                    </a:lnTo>
                    <a:lnTo>
                      <a:pt x="40" y="211"/>
                    </a:lnTo>
                    <a:lnTo>
                      <a:pt x="40" y="202"/>
                    </a:lnTo>
                    <a:lnTo>
                      <a:pt x="41" y="198"/>
                    </a:lnTo>
                    <a:lnTo>
                      <a:pt x="41" y="194"/>
                    </a:lnTo>
                    <a:lnTo>
                      <a:pt x="45" y="186"/>
                    </a:lnTo>
                    <a:lnTo>
                      <a:pt x="49" y="179"/>
                    </a:lnTo>
                    <a:lnTo>
                      <a:pt x="53" y="172"/>
                    </a:lnTo>
                    <a:lnTo>
                      <a:pt x="54" y="169"/>
                    </a:lnTo>
                    <a:lnTo>
                      <a:pt x="55" y="165"/>
                    </a:lnTo>
                    <a:lnTo>
                      <a:pt x="55" y="157"/>
                    </a:lnTo>
                    <a:lnTo>
                      <a:pt x="55" y="149"/>
                    </a:lnTo>
                    <a:lnTo>
                      <a:pt x="54" y="139"/>
                    </a:lnTo>
                    <a:lnTo>
                      <a:pt x="53" y="128"/>
                    </a:lnTo>
                    <a:lnTo>
                      <a:pt x="49" y="107"/>
                    </a:lnTo>
                    <a:lnTo>
                      <a:pt x="45" y="84"/>
                    </a:lnTo>
                    <a:lnTo>
                      <a:pt x="44" y="72"/>
                    </a:lnTo>
                    <a:lnTo>
                      <a:pt x="43" y="59"/>
                    </a:lnTo>
                    <a:lnTo>
                      <a:pt x="39" y="83"/>
                    </a:lnTo>
                    <a:lnTo>
                      <a:pt x="36" y="108"/>
                    </a:lnTo>
                    <a:lnTo>
                      <a:pt x="31" y="157"/>
                    </a:lnTo>
                    <a:lnTo>
                      <a:pt x="30" y="180"/>
                    </a:lnTo>
                    <a:lnTo>
                      <a:pt x="29" y="193"/>
                    </a:lnTo>
                    <a:lnTo>
                      <a:pt x="28" y="198"/>
                    </a:lnTo>
                    <a:lnTo>
                      <a:pt x="26" y="203"/>
                    </a:lnTo>
                    <a:lnTo>
                      <a:pt x="22" y="209"/>
                    </a:lnTo>
                    <a:lnTo>
                      <a:pt x="18" y="215"/>
                    </a:lnTo>
                    <a:lnTo>
                      <a:pt x="13" y="220"/>
                    </a:lnTo>
                    <a:lnTo>
                      <a:pt x="12" y="223"/>
                    </a:lnTo>
                    <a:lnTo>
                      <a:pt x="10" y="226"/>
                    </a:lnTo>
                    <a:lnTo>
                      <a:pt x="7" y="222"/>
                    </a:lnTo>
                    <a:lnTo>
                      <a:pt x="4" y="217"/>
                    </a:lnTo>
                    <a:lnTo>
                      <a:pt x="0" y="206"/>
                    </a:lnTo>
                    <a:lnTo>
                      <a:pt x="3" y="192"/>
                    </a:lnTo>
                    <a:lnTo>
                      <a:pt x="7" y="178"/>
                    </a:lnTo>
                    <a:lnTo>
                      <a:pt x="12" y="167"/>
                    </a:lnTo>
                    <a:lnTo>
                      <a:pt x="16" y="157"/>
                    </a:lnTo>
                    <a:lnTo>
                      <a:pt x="20" y="151"/>
                    </a:lnTo>
                    <a:lnTo>
                      <a:pt x="21" y="148"/>
                    </a:lnTo>
                    <a:lnTo>
                      <a:pt x="22" y="145"/>
                    </a:lnTo>
                    <a:lnTo>
                      <a:pt x="24" y="135"/>
                    </a:lnTo>
                    <a:lnTo>
                      <a:pt x="25" y="124"/>
                    </a:lnTo>
                    <a:lnTo>
                      <a:pt x="25" y="105"/>
                    </a:lnTo>
                    <a:lnTo>
                      <a:pt x="28" y="78"/>
                    </a:lnTo>
                    <a:lnTo>
                      <a:pt x="29" y="65"/>
                    </a:lnTo>
                    <a:lnTo>
                      <a:pt x="32" y="53"/>
                    </a:lnTo>
                    <a:lnTo>
                      <a:pt x="36" y="42"/>
                    </a:lnTo>
                    <a:lnTo>
                      <a:pt x="41" y="31"/>
                    </a:lnTo>
                    <a:lnTo>
                      <a:pt x="46" y="22"/>
                    </a:lnTo>
                    <a:lnTo>
                      <a:pt x="53" y="15"/>
                    </a:lnTo>
                    <a:lnTo>
                      <a:pt x="60" y="9"/>
                    </a:lnTo>
                    <a:lnTo>
                      <a:pt x="70" y="4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130" y="2"/>
                    </a:lnTo>
                    <a:lnTo>
                      <a:pt x="168" y="5"/>
                    </a:lnTo>
                    <a:lnTo>
                      <a:pt x="187" y="6"/>
                    </a:lnTo>
                    <a:lnTo>
                      <a:pt x="206" y="7"/>
                    </a:lnTo>
                    <a:lnTo>
                      <a:pt x="228" y="8"/>
                    </a:lnTo>
                    <a:lnTo>
                      <a:pt x="250" y="9"/>
                    </a:lnTo>
                    <a:lnTo>
                      <a:pt x="262" y="10"/>
                    </a:lnTo>
                    <a:lnTo>
                      <a:pt x="276" y="10"/>
                    </a:lnTo>
                    <a:lnTo>
                      <a:pt x="305" y="10"/>
                    </a:lnTo>
                    <a:lnTo>
                      <a:pt x="334" y="11"/>
                    </a:lnTo>
                    <a:lnTo>
                      <a:pt x="348" y="13"/>
                    </a:lnTo>
                    <a:lnTo>
                      <a:pt x="363" y="15"/>
                    </a:lnTo>
                    <a:lnTo>
                      <a:pt x="373" y="17"/>
                    </a:lnTo>
                    <a:lnTo>
                      <a:pt x="382" y="20"/>
                    </a:lnTo>
                    <a:lnTo>
                      <a:pt x="393" y="23"/>
                    </a:lnTo>
                    <a:lnTo>
                      <a:pt x="402" y="25"/>
                    </a:lnTo>
                    <a:lnTo>
                      <a:pt x="411" y="26"/>
                    </a:lnTo>
                    <a:lnTo>
                      <a:pt x="422" y="25"/>
                    </a:lnTo>
                    <a:lnTo>
                      <a:pt x="431" y="24"/>
                    </a:lnTo>
                    <a:lnTo>
                      <a:pt x="439" y="23"/>
                    </a:lnTo>
                    <a:lnTo>
                      <a:pt x="456" y="19"/>
                    </a:lnTo>
                    <a:lnTo>
                      <a:pt x="471" y="13"/>
                    </a:lnTo>
                    <a:lnTo>
                      <a:pt x="478" y="9"/>
                    </a:lnTo>
                    <a:lnTo>
                      <a:pt x="483" y="6"/>
                    </a:lnTo>
                    <a:lnTo>
                      <a:pt x="486" y="5"/>
                    </a:lnTo>
                    <a:lnTo>
                      <a:pt x="490" y="4"/>
                    </a:lnTo>
                    <a:lnTo>
                      <a:pt x="494" y="4"/>
                    </a:lnTo>
                    <a:lnTo>
                      <a:pt x="500" y="5"/>
                    </a:lnTo>
                    <a:lnTo>
                      <a:pt x="505" y="7"/>
                    </a:lnTo>
                    <a:lnTo>
                      <a:pt x="510" y="10"/>
                    </a:lnTo>
                    <a:lnTo>
                      <a:pt x="512" y="11"/>
                    </a:lnTo>
                    <a:lnTo>
                      <a:pt x="513" y="14"/>
                    </a:lnTo>
                    <a:lnTo>
                      <a:pt x="514" y="17"/>
                    </a:lnTo>
                    <a:lnTo>
                      <a:pt x="519" y="20"/>
                    </a:lnTo>
                    <a:lnTo>
                      <a:pt x="525" y="23"/>
                    </a:lnTo>
                    <a:lnTo>
                      <a:pt x="531" y="26"/>
                    </a:lnTo>
                    <a:lnTo>
                      <a:pt x="540" y="28"/>
                    </a:lnTo>
                    <a:lnTo>
                      <a:pt x="539" y="32"/>
                    </a:lnTo>
                    <a:lnTo>
                      <a:pt x="538" y="35"/>
                    </a:lnTo>
                    <a:lnTo>
                      <a:pt x="534" y="39"/>
                    </a:lnTo>
                    <a:lnTo>
                      <a:pt x="523" y="47"/>
                    </a:lnTo>
                    <a:lnTo>
                      <a:pt x="521" y="56"/>
                    </a:lnTo>
                    <a:lnTo>
                      <a:pt x="521" y="63"/>
                    </a:lnTo>
                    <a:lnTo>
                      <a:pt x="523" y="72"/>
                    </a:lnTo>
                    <a:lnTo>
                      <a:pt x="525" y="79"/>
                    </a:lnTo>
                    <a:lnTo>
                      <a:pt x="529" y="92"/>
                    </a:lnTo>
                    <a:lnTo>
                      <a:pt x="530" y="100"/>
                    </a:lnTo>
                    <a:lnTo>
                      <a:pt x="529" y="107"/>
                    </a:lnTo>
                    <a:lnTo>
                      <a:pt x="527" y="112"/>
                    </a:lnTo>
                    <a:lnTo>
                      <a:pt x="524" y="116"/>
                    </a:lnTo>
                    <a:lnTo>
                      <a:pt x="518" y="119"/>
                    </a:lnTo>
                    <a:lnTo>
                      <a:pt x="515" y="120"/>
                    </a:lnTo>
                    <a:lnTo>
                      <a:pt x="512" y="120"/>
                    </a:lnTo>
                    <a:lnTo>
                      <a:pt x="508" y="119"/>
                    </a:lnTo>
                    <a:lnTo>
                      <a:pt x="504" y="116"/>
                    </a:lnTo>
                    <a:lnTo>
                      <a:pt x="500" y="113"/>
                    </a:lnTo>
                    <a:lnTo>
                      <a:pt x="496" y="110"/>
                    </a:lnTo>
                    <a:lnTo>
                      <a:pt x="488" y="108"/>
                    </a:lnTo>
                    <a:lnTo>
                      <a:pt x="479" y="107"/>
                    </a:lnTo>
                    <a:lnTo>
                      <a:pt x="470" y="105"/>
                    </a:lnTo>
                    <a:lnTo>
                      <a:pt x="466" y="103"/>
                    </a:lnTo>
                    <a:lnTo>
                      <a:pt x="462" y="101"/>
                    </a:lnTo>
                    <a:lnTo>
                      <a:pt x="453" y="107"/>
                    </a:lnTo>
                    <a:lnTo>
                      <a:pt x="444" y="114"/>
                    </a:lnTo>
                    <a:lnTo>
                      <a:pt x="428" y="129"/>
                    </a:lnTo>
                    <a:lnTo>
                      <a:pt x="419" y="136"/>
                    </a:lnTo>
                    <a:lnTo>
                      <a:pt x="410" y="142"/>
                    </a:lnTo>
                    <a:lnTo>
                      <a:pt x="401" y="149"/>
                    </a:lnTo>
                    <a:lnTo>
                      <a:pt x="394" y="157"/>
                    </a:lnTo>
                    <a:lnTo>
                      <a:pt x="387" y="166"/>
                    </a:lnTo>
                    <a:lnTo>
                      <a:pt x="381" y="175"/>
                    </a:lnTo>
                    <a:lnTo>
                      <a:pt x="377" y="186"/>
                    </a:lnTo>
                    <a:lnTo>
                      <a:pt x="371" y="196"/>
                    </a:lnTo>
                    <a:lnTo>
                      <a:pt x="369" y="198"/>
                    </a:lnTo>
                    <a:lnTo>
                      <a:pt x="366" y="201"/>
                    </a:lnTo>
                    <a:lnTo>
                      <a:pt x="359" y="205"/>
                    </a:lnTo>
                    <a:lnTo>
                      <a:pt x="350" y="207"/>
                    </a:lnTo>
                    <a:lnTo>
                      <a:pt x="341" y="209"/>
                    </a:lnTo>
                    <a:lnTo>
                      <a:pt x="333" y="261"/>
                    </a:lnTo>
                    <a:lnTo>
                      <a:pt x="332" y="269"/>
                    </a:lnTo>
                    <a:lnTo>
                      <a:pt x="329" y="278"/>
                    </a:lnTo>
                    <a:lnTo>
                      <a:pt x="327" y="286"/>
                    </a:lnTo>
                    <a:lnTo>
                      <a:pt x="326" y="290"/>
                    </a:lnTo>
                    <a:lnTo>
                      <a:pt x="327" y="294"/>
                    </a:lnTo>
                    <a:lnTo>
                      <a:pt x="329" y="298"/>
                    </a:lnTo>
                    <a:lnTo>
                      <a:pt x="332" y="303"/>
                    </a:lnTo>
                    <a:lnTo>
                      <a:pt x="334" y="307"/>
                    </a:lnTo>
                    <a:lnTo>
                      <a:pt x="335" y="311"/>
                    </a:lnTo>
                    <a:lnTo>
                      <a:pt x="333" y="312"/>
                    </a:lnTo>
                    <a:lnTo>
                      <a:pt x="332" y="312"/>
                    </a:lnTo>
                    <a:lnTo>
                      <a:pt x="331" y="312"/>
                    </a:lnTo>
                    <a:lnTo>
                      <a:pt x="329" y="312"/>
                    </a:lnTo>
                    <a:lnTo>
                      <a:pt x="327" y="315"/>
                    </a:lnTo>
                    <a:lnTo>
                      <a:pt x="324" y="314"/>
                    </a:lnTo>
                    <a:lnTo>
                      <a:pt x="319" y="314"/>
                    </a:lnTo>
                    <a:lnTo>
                      <a:pt x="314" y="314"/>
                    </a:lnTo>
                    <a:lnTo>
                      <a:pt x="310" y="313"/>
                    </a:lnTo>
                    <a:lnTo>
                      <a:pt x="308" y="312"/>
                    </a:lnTo>
                    <a:lnTo>
                      <a:pt x="306" y="310"/>
                    </a:lnTo>
                    <a:lnTo>
                      <a:pt x="305" y="308"/>
                    </a:lnTo>
                    <a:lnTo>
                      <a:pt x="303" y="307"/>
                    </a:lnTo>
                    <a:lnTo>
                      <a:pt x="304" y="305"/>
                    </a:lnTo>
                    <a:lnTo>
                      <a:pt x="304" y="303"/>
                    </a:lnTo>
                    <a:lnTo>
                      <a:pt x="305" y="301"/>
                    </a:lnTo>
                    <a:lnTo>
                      <a:pt x="305" y="298"/>
                    </a:lnTo>
                    <a:close/>
                  </a:path>
                </a:pathLst>
              </a:custGeom>
              <a:solidFill>
                <a:srgbClr val="9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993" name="Grupo 1184"/>
            <p:cNvGrpSpPr>
              <a:grpSpLocks/>
            </p:cNvGrpSpPr>
            <p:nvPr/>
          </p:nvGrpSpPr>
          <p:grpSpPr bwMode="auto">
            <a:xfrm>
              <a:off x="2826618" y="1864389"/>
              <a:ext cx="5800969" cy="2525580"/>
              <a:chOff x="2826618" y="1864389"/>
              <a:chExt cx="5800969" cy="2525580"/>
            </a:xfrm>
          </p:grpSpPr>
          <p:sp>
            <p:nvSpPr>
              <p:cNvPr id="2994" name="Freeform 32"/>
              <p:cNvSpPr>
                <a:spLocks/>
              </p:cNvSpPr>
              <p:nvPr/>
            </p:nvSpPr>
            <p:spPr bwMode="auto">
              <a:xfrm rot="950661">
                <a:off x="4253944" y="3367339"/>
                <a:ext cx="351448" cy="467794"/>
              </a:xfrm>
              <a:custGeom>
                <a:avLst/>
                <a:gdLst>
                  <a:gd name="T0" fmla="*/ 2147483647 w 166"/>
                  <a:gd name="T1" fmla="*/ 2147483647 h 204"/>
                  <a:gd name="T2" fmla="*/ 2147483647 w 166"/>
                  <a:gd name="T3" fmla="*/ 2147483647 h 204"/>
                  <a:gd name="T4" fmla="*/ 2147483647 w 166"/>
                  <a:gd name="T5" fmla="*/ 2147483647 h 204"/>
                  <a:gd name="T6" fmla="*/ 2147483647 w 166"/>
                  <a:gd name="T7" fmla="*/ 2147483647 h 204"/>
                  <a:gd name="T8" fmla="*/ 2147483647 w 166"/>
                  <a:gd name="T9" fmla="*/ 2147483647 h 204"/>
                  <a:gd name="T10" fmla="*/ 2147483647 w 166"/>
                  <a:gd name="T11" fmla="*/ 2147483647 h 204"/>
                  <a:gd name="T12" fmla="*/ 2147483647 w 166"/>
                  <a:gd name="T13" fmla="*/ 2147483647 h 204"/>
                  <a:gd name="T14" fmla="*/ 2147483647 w 166"/>
                  <a:gd name="T15" fmla="*/ 2147483647 h 204"/>
                  <a:gd name="T16" fmla="*/ 2147483647 w 166"/>
                  <a:gd name="T17" fmla="*/ 2147483647 h 204"/>
                  <a:gd name="T18" fmla="*/ 2147483647 w 166"/>
                  <a:gd name="T19" fmla="*/ 2147483647 h 204"/>
                  <a:gd name="T20" fmla="*/ 2147483647 w 166"/>
                  <a:gd name="T21" fmla="*/ 2147483647 h 204"/>
                  <a:gd name="T22" fmla="*/ 2147483647 w 166"/>
                  <a:gd name="T23" fmla="*/ 2147483647 h 204"/>
                  <a:gd name="T24" fmla="*/ 2147483647 w 166"/>
                  <a:gd name="T25" fmla="*/ 2147483647 h 204"/>
                  <a:gd name="T26" fmla="*/ 2147483647 w 166"/>
                  <a:gd name="T27" fmla="*/ 2147483647 h 204"/>
                  <a:gd name="T28" fmla="*/ 2147483647 w 166"/>
                  <a:gd name="T29" fmla="*/ 2147483647 h 204"/>
                  <a:gd name="T30" fmla="*/ 2147483647 w 166"/>
                  <a:gd name="T31" fmla="*/ 2147483647 h 204"/>
                  <a:gd name="T32" fmla="*/ 2147483647 w 166"/>
                  <a:gd name="T33" fmla="*/ 2147483647 h 204"/>
                  <a:gd name="T34" fmla="*/ 2147483647 w 166"/>
                  <a:gd name="T35" fmla="*/ 2147483647 h 204"/>
                  <a:gd name="T36" fmla="*/ 2147483647 w 166"/>
                  <a:gd name="T37" fmla="*/ 2147483647 h 204"/>
                  <a:gd name="T38" fmla="*/ 2147483647 w 166"/>
                  <a:gd name="T39" fmla="*/ 2147483647 h 204"/>
                  <a:gd name="T40" fmla="*/ 2147483647 w 166"/>
                  <a:gd name="T41" fmla="*/ 2147483647 h 204"/>
                  <a:gd name="T42" fmla="*/ 2147483647 w 166"/>
                  <a:gd name="T43" fmla="*/ 2147483647 h 204"/>
                  <a:gd name="T44" fmla="*/ 2147483647 w 166"/>
                  <a:gd name="T45" fmla="*/ 2147483647 h 204"/>
                  <a:gd name="T46" fmla="*/ 2147483647 w 166"/>
                  <a:gd name="T47" fmla="*/ 2147483647 h 204"/>
                  <a:gd name="T48" fmla="*/ 2147483647 w 166"/>
                  <a:gd name="T49" fmla="*/ 2147483647 h 204"/>
                  <a:gd name="T50" fmla="*/ 2147483647 w 166"/>
                  <a:gd name="T51" fmla="*/ 2147483647 h 204"/>
                  <a:gd name="T52" fmla="*/ 2147483647 w 166"/>
                  <a:gd name="T53" fmla="*/ 2147483647 h 204"/>
                  <a:gd name="T54" fmla="*/ 2147483647 w 166"/>
                  <a:gd name="T55" fmla="*/ 2147483647 h 204"/>
                  <a:gd name="T56" fmla="*/ 2147483647 w 166"/>
                  <a:gd name="T57" fmla="*/ 2147483647 h 204"/>
                  <a:gd name="T58" fmla="*/ 2147483647 w 166"/>
                  <a:gd name="T59" fmla="*/ 2147483647 h 204"/>
                  <a:gd name="T60" fmla="*/ 2147483647 w 166"/>
                  <a:gd name="T61" fmla="*/ 2147483647 h 204"/>
                  <a:gd name="T62" fmla="*/ 2147483647 w 166"/>
                  <a:gd name="T63" fmla="*/ 2147483647 h 204"/>
                  <a:gd name="T64" fmla="*/ 2147483647 w 166"/>
                  <a:gd name="T65" fmla="*/ 2147483647 h 204"/>
                  <a:gd name="T66" fmla="*/ 2147483647 w 166"/>
                  <a:gd name="T67" fmla="*/ 2147483647 h 204"/>
                  <a:gd name="T68" fmla="*/ 2147483647 w 166"/>
                  <a:gd name="T69" fmla="*/ 2147483647 h 204"/>
                  <a:gd name="T70" fmla="*/ 2147483647 w 166"/>
                  <a:gd name="T71" fmla="*/ 2147483647 h 204"/>
                  <a:gd name="T72" fmla="*/ 2147483647 w 166"/>
                  <a:gd name="T73" fmla="*/ 2147483647 h 204"/>
                  <a:gd name="T74" fmla="*/ 2147483647 w 166"/>
                  <a:gd name="T75" fmla="*/ 2147483647 h 204"/>
                  <a:gd name="T76" fmla="*/ 2147483647 w 166"/>
                  <a:gd name="T77" fmla="*/ 2147483647 h 204"/>
                  <a:gd name="T78" fmla="*/ 2147483647 w 166"/>
                  <a:gd name="T79" fmla="*/ 2147483647 h 204"/>
                  <a:gd name="T80" fmla="*/ 2147483647 w 166"/>
                  <a:gd name="T81" fmla="*/ 2147483647 h 204"/>
                  <a:gd name="T82" fmla="*/ 2147483647 w 166"/>
                  <a:gd name="T83" fmla="*/ 2147483647 h 204"/>
                  <a:gd name="T84" fmla="*/ 2147483647 w 166"/>
                  <a:gd name="T85" fmla="*/ 2147483647 h 204"/>
                  <a:gd name="T86" fmla="*/ 2147483647 w 166"/>
                  <a:gd name="T87" fmla="*/ 2147483647 h 204"/>
                  <a:gd name="T88" fmla="*/ 2147483647 w 166"/>
                  <a:gd name="T89" fmla="*/ 2147483647 h 204"/>
                  <a:gd name="T90" fmla="*/ 2147483647 w 166"/>
                  <a:gd name="T91" fmla="*/ 2147483647 h 204"/>
                  <a:gd name="T92" fmla="*/ 2147483647 w 166"/>
                  <a:gd name="T93" fmla="*/ 2147483647 h 204"/>
                  <a:gd name="T94" fmla="*/ 2147483647 w 166"/>
                  <a:gd name="T95" fmla="*/ 2147483647 h 204"/>
                  <a:gd name="T96" fmla="*/ 2147483647 w 166"/>
                  <a:gd name="T97" fmla="*/ 2147483647 h 204"/>
                  <a:gd name="T98" fmla="*/ 2147483647 w 166"/>
                  <a:gd name="T99" fmla="*/ 2147483647 h 204"/>
                  <a:gd name="T100" fmla="*/ 2147483647 w 166"/>
                  <a:gd name="T101" fmla="*/ 2147483647 h 204"/>
                  <a:gd name="T102" fmla="*/ 2147483647 w 166"/>
                  <a:gd name="T103" fmla="*/ 2147483647 h 204"/>
                  <a:gd name="T104" fmla="*/ 2147483647 w 166"/>
                  <a:gd name="T105" fmla="*/ 2147483647 h 204"/>
                  <a:gd name="T106" fmla="*/ 2147483647 w 166"/>
                  <a:gd name="T107" fmla="*/ 2147483647 h 204"/>
                  <a:gd name="T108" fmla="*/ 2147483647 w 166"/>
                  <a:gd name="T109" fmla="*/ 2147483647 h 204"/>
                  <a:gd name="T110" fmla="*/ 2147483647 w 166"/>
                  <a:gd name="T111" fmla="*/ 2147483647 h 204"/>
                  <a:gd name="T112" fmla="*/ 2147483647 w 166"/>
                  <a:gd name="T113" fmla="*/ 2147483647 h 204"/>
                  <a:gd name="T114" fmla="*/ 2147483647 w 166"/>
                  <a:gd name="T115" fmla="*/ 2147483647 h 204"/>
                  <a:gd name="T116" fmla="*/ 2147483647 w 166"/>
                  <a:gd name="T117" fmla="*/ 2147483647 h 204"/>
                  <a:gd name="T118" fmla="*/ 2147483647 w 166"/>
                  <a:gd name="T119" fmla="*/ 2147483647 h 204"/>
                  <a:gd name="T120" fmla="*/ 2147483647 w 166"/>
                  <a:gd name="T121" fmla="*/ 2147483647 h 2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6"/>
                  <a:gd name="T184" fmla="*/ 0 h 204"/>
                  <a:gd name="T185" fmla="*/ 166 w 166"/>
                  <a:gd name="T186" fmla="*/ 204 h 2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6" h="204">
                    <a:moveTo>
                      <a:pt x="155" y="4"/>
                    </a:moveTo>
                    <a:lnTo>
                      <a:pt x="155" y="4"/>
                    </a:lnTo>
                    <a:lnTo>
                      <a:pt x="158" y="9"/>
                    </a:lnTo>
                    <a:lnTo>
                      <a:pt x="161" y="14"/>
                    </a:lnTo>
                    <a:lnTo>
                      <a:pt x="166" y="22"/>
                    </a:lnTo>
                    <a:lnTo>
                      <a:pt x="163" y="22"/>
                    </a:lnTo>
                    <a:lnTo>
                      <a:pt x="161" y="23"/>
                    </a:lnTo>
                    <a:lnTo>
                      <a:pt x="157" y="31"/>
                    </a:lnTo>
                    <a:lnTo>
                      <a:pt x="156" y="35"/>
                    </a:lnTo>
                    <a:lnTo>
                      <a:pt x="156" y="40"/>
                    </a:lnTo>
                    <a:lnTo>
                      <a:pt x="157" y="42"/>
                    </a:lnTo>
                    <a:lnTo>
                      <a:pt x="158" y="44"/>
                    </a:lnTo>
                    <a:lnTo>
                      <a:pt x="160" y="49"/>
                    </a:lnTo>
                    <a:lnTo>
                      <a:pt x="162" y="57"/>
                    </a:lnTo>
                    <a:lnTo>
                      <a:pt x="163" y="65"/>
                    </a:lnTo>
                    <a:lnTo>
                      <a:pt x="161" y="72"/>
                    </a:lnTo>
                    <a:lnTo>
                      <a:pt x="159" y="80"/>
                    </a:lnTo>
                    <a:lnTo>
                      <a:pt x="160" y="95"/>
                    </a:lnTo>
                    <a:lnTo>
                      <a:pt x="160" y="102"/>
                    </a:lnTo>
                    <a:lnTo>
                      <a:pt x="159" y="110"/>
                    </a:lnTo>
                    <a:lnTo>
                      <a:pt x="156" y="118"/>
                    </a:lnTo>
                    <a:lnTo>
                      <a:pt x="151" y="124"/>
                    </a:lnTo>
                    <a:lnTo>
                      <a:pt x="145" y="130"/>
                    </a:lnTo>
                    <a:lnTo>
                      <a:pt x="139" y="138"/>
                    </a:lnTo>
                    <a:lnTo>
                      <a:pt x="134" y="143"/>
                    </a:lnTo>
                    <a:lnTo>
                      <a:pt x="131" y="149"/>
                    </a:lnTo>
                    <a:lnTo>
                      <a:pt x="130" y="153"/>
                    </a:lnTo>
                    <a:lnTo>
                      <a:pt x="130" y="158"/>
                    </a:lnTo>
                    <a:lnTo>
                      <a:pt x="128" y="164"/>
                    </a:lnTo>
                    <a:lnTo>
                      <a:pt x="127" y="166"/>
                    </a:lnTo>
                    <a:lnTo>
                      <a:pt x="124" y="167"/>
                    </a:lnTo>
                    <a:lnTo>
                      <a:pt x="130" y="177"/>
                    </a:lnTo>
                    <a:lnTo>
                      <a:pt x="132" y="181"/>
                    </a:lnTo>
                    <a:lnTo>
                      <a:pt x="135" y="186"/>
                    </a:lnTo>
                    <a:lnTo>
                      <a:pt x="138" y="189"/>
                    </a:lnTo>
                    <a:lnTo>
                      <a:pt x="143" y="193"/>
                    </a:lnTo>
                    <a:lnTo>
                      <a:pt x="148" y="194"/>
                    </a:lnTo>
                    <a:lnTo>
                      <a:pt x="155" y="194"/>
                    </a:lnTo>
                    <a:lnTo>
                      <a:pt x="150" y="196"/>
                    </a:lnTo>
                    <a:lnTo>
                      <a:pt x="145" y="197"/>
                    </a:lnTo>
                    <a:lnTo>
                      <a:pt x="139" y="198"/>
                    </a:lnTo>
                    <a:lnTo>
                      <a:pt x="134" y="198"/>
                    </a:lnTo>
                    <a:lnTo>
                      <a:pt x="134" y="197"/>
                    </a:lnTo>
                    <a:lnTo>
                      <a:pt x="135" y="196"/>
                    </a:lnTo>
                    <a:lnTo>
                      <a:pt x="138" y="194"/>
                    </a:lnTo>
                    <a:lnTo>
                      <a:pt x="135" y="191"/>
                    </a:lnTo>
                    <a:lnTo>
                      <a:pt x="132" y="186"/>
                    </a:lnTo>
                    <a:lnTo>
                      <a:pt x="129" y="182"/>
                    </a:lnTo>
                    <a:lnTo>
                      <a:pt x="124" y="179"/>
                    </a:lnTo>
                    <a:lnTo>
                      <a:pt x="122" y="173"/>
                    </a:lnTo>
                    <a:lnTo>
                      <a:pt x="120" y="168"/>
                    </a:lnTo>
                    <a:lnTo>
                      <a:pt x="117" y="165"/>
                    </a:lnTo>
                    <a:lnTo>
                      <a:pt x="114" y="160"/>
                    </a:lnTo>
                    <a:lnTo>
                      <a:pt x="111" y="160"/>
                    </a:lnTo>
                    <a:lnTo>
                      <a:pt x="110" y="165"/>
                    </a:lnTo>
                    <a:lnTo>
                      <a:pt x="108" y="169"/>
                    </a:lnTo>
                    <a:lnTo>
                      <a:pt x="105" y="172"/>
                    </a:lnTo>
                    <a:lnTo>
                      <a:pt x="101" y="174"/>
                    </a:lnTo>
                    <a:lnTo>
                      <a:pt x="103" y="180"/>
                    </a:lnTo>
                    <a:lnTo>
                      <a:pt x="104" y="185"/>
                    </a:lnTo>
                    <a:lnTo>
                      <a:pt x="105" y="191"/>
                    </a:lnTo>
                    <a:lnTo>
                      <a:pt x="107" y="195"/>
                    </a:lnTo>
                    <a:lnTo>
                      <a:pt x="111" y="197"/>
                    </a:lnTo>
                    <a:lnTo>
                      <a:pt x="115" y="198"/>
                    </a:lnTo>
                    <a:lnTo>
                      <a:pt x="119" y="199"/>
                    </a:lnTo>
                    <a:lnTo>
                      <a:pt x="122" y="201"/>
                    </a:lnTo>
                    <a:lnTo>
                      <a:pt x="102" y="204"/>
                    </a:lnTo>
                    <a:lnTo>
                      <a:pt x="102" y="203"/>
                    </a:lnTo>
                    <a:lnTo>
                      <a:pt x="103" y="201"/>
                    </a:lnTo>
                    <a:lnTo>
                      <a:pt x="104" y="200"/>
                    </a:lnTo>
                    <a:lnTo>
                      <a:pt x="105" y="198"/>
                    </a:lnTo>
                    <a:lnTo>
                      <a:pt x="104" y="194"/>
                    </a:lnTo>
                    <a:lnTo>
                      <a:pt x="102" y="189"/>
                    </a:lnTo>
                    <a:lnTo>
                      <a:pt x="98" y="180"/>
                    </a:lnTo>
                    <a:lnTo>
                      <a:pt x="94" y="171"/>
                    </a:lnTo>
                    <a:lnTo>
                      <a:pt x="92" y="166"/>
                    </a:lnTo>
                    <a:lnTo>
                      <a:pt x="89" y="161"/>
                    </a:lnTo>
                    <a:lnTo>
                      <a:pt x="86" y="158"/>
                    </a:lnTo>
                    <a:lnTo>
                      <a:pt x="82" y="156"/>
                    </a:lnTo>
                    <a:lnTo>
                      <a:pt x="74" y="154"/>
                    </a:lnTo>
                    <a:lnTo>
                      <a:pt x="65" y="151"/>
                    </a:lnTo>
                    <a:lnTo>
                      <a:pt x="62" y="149"/>
                    </a:lnTo>
                    <a:lnTo>
                      <a:pt x="60" y="146"/>
                    </a:lnTo>
                    <a:lnTo>
                      <a:pt x="58" y="147"/>
                    </a:lnTo>
                    <a:lnTo>
                      <a:pt x="55" y="147"/>
                    </a:lnTo>
                    <a:lnTo>
                      <a:pt x="51" y="144"/>
                    </a:lnTo>
                    <a:lnTo>
                      <a:pt x="47" y="140"/>
                    </a:lnTo>
                    <a:lnTo>
                      <a:pt x="41" y="131"/>
                    </a:lnTo>
                    <a:lnTo>
                      <a:pt x="34" y="122"/>
                    </a:lnTo>
                    <a:lnTo>
                      <a:pt x="31" y="117"/>
                    </a:lnTo>
                    <a:lnTo>
                      <a:pt x="27" y="114"/>
                    </a:lnTo>
                    <a:lnTo>
                      <a:pt x="26" y="107"/>
                    </a:lnTo>
                    <a:lnTo>
                      <a:pt x="22" y="106"/>
                    </a:lnTo>
                    <a:lnTo>
                      <a:pt x="19" y="103"/>
                    </a:lnTo>
                    <a:lnTo>
                      <a:pt x="17" y="100"/>
                    </a:lnTo>
                    <a:lnTo>
                      <a:pt x="15" y="95"/>
                    </a:lnTo>
                    <a:lnTo>
                      <a:pt x="13" y="86"/>
                    </a:lnTo>
                    <a:lnTo>
                      <a:pt x="12" y="81"/>
                    </a:lnTo>
                    <a:lnTo>
                      <a:pt x="10" y="76"/>
                    </a:lnTo>
                    <a:lnTo>
                      <a:pt x="7" y="72"/>
                    </a:lnTo>
                    <a:lnTo>
                      <a:pt x="3" y="69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4" y="60"/>
                    </a:lnTo>
                    <a:lnTo>
                      <a:pt x="7" y="60"/>
                    </a:lnTo>
                    <a:lnTo>
                      <a:pt x="10" y="60"/>
                    </a:lnTo>
                    <a:lnTo>
                      <a:pt x="13" y="62"/>
                    </a:lnTo>
                    <a:lnTo>
                      <a:pt x="18" y="64"/>
                    </a:lnTo>
                    <a:lnTo>
                      <a:pt x="20" y="65"/>
                    </a:lnTo>
                    <a:lnTo>
                      <a:pt x="23" y="64"/>
                    </a:lnTo>
                    <a:lnTo>
                      <a:pt x="25" y="65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6" y="69"/>
                    </a:lnTo>
                    <a:lnTo>
                      <a:pt x="42" y="71"/>
                    </a:lnTo>
                    <a:lnTo>
                      <a:pt x="47" y="76"/>
                    </a:lnTo>
                    <a:lnTo>
                      <a:pt x="52" y="79"/>
                    </a:lnTo>
                    <a:lnTo>
                      <a:pt x="67" y="72"/>
                    </a:lnTo>
                    <a:lnTo>
                      <a:pt x="83" y="66"/>
                    </a:lnTo>
                    <a:lnTo>
                      <a:pt x="112" y="55"/>
                    </a:lnTo>
                    <a:lnTo>
                      <a:pt x="114" y="54"/>
                    </a:lnTo>
                    <a:lnTo>
                      <a:pt x="116" y="52"/>
                    </a:lnTo>
                    <a:lnTo>
                      <a:pt x="119" y="45"/>
                    </a:lnTo>
                    <a:lnTo>
                      <a:pt x="124" y="32"/>
                    </a:lnTo>
                    <a:lnTo>
                      <a:pt x="129" y="22"/>
                    </a:lnTo>
                    <a:lnTo>
                      <a:pt x="133" y="10"/>
                    </a:lnTo>
                    <a:lnTo>
                      <a:pt x="130" y="7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7" y="3"/>
                    </a:lnTo>
                    <a:lnTo>
                      <a:pt x="138" y="1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2" y="1"/>
                    </a:lnTo>
                    <a:lnTo>
                      <a:pt x="146" y="2"/>
                    </a:lnTo>
                    <a:lnTo>
                      <a:pt x="148" y="3"/>
                    </a:lnTo>
                    <a:lnTo>
                      <a:pt x="150" y="2"/>
                    </a:lnTo>
                    <a:lnTo>
                      <a:pt x="151" y="5"/>
                    </a:lnTo>
                    <a:lnTo>
                      <a:pt x="152" y="5"/>
                    </a:lnTo>
                    <a:lnTo>
                      <a:pt x="153" y="4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72B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95" name="Freeform 32"/>
              <p:cNvSpPr>
                <a:spLocks/>
              </p:cNvSpPr>
              <p:nvPr/>
            </p:nvSpPr>
            <p:spPr bwMode="auto">
              <a:xfrm rot="950661">
                <a:off x="3330664" y="2481795"/>
                <a:ext cx="275202" cy="366308"/>
              </a:xfrm>
              <a:custGeom>
                <a:avLst/>
                <a:gdLst>
                  <a:gd name="T0" fmla="*/ 2147483647 w 166"/>
                  <a:gd name="T1" fmla="*/ 2147483647 h 204"/>
                  <a:gd name="T2" fmla="*/ 2147483647 w 166"/>
                  <a:gd name="T3" fmla="*/ 2147483647 h 204"/>
                  <a:gd name="T4" fmla="*/ 2147483647 w 166"/>
                  <a:gd name="T5" fmla="*/ 2147483647 h 204"/>
                  <a:gd name="T6" fmla="*/ 2147483647 w 166"/>
                  <a:gd name="T7" fmla="*/ 2147483647 h 204"/>
                  <a:gd name="T8" fmla="*/ 2147483647 w 166"/>
                  <a:gd name="T9" fmla="*/ 2147483647 h 204"/>
                  <a:gd name="T10" fmla="*/ 2147483647 w 166"/>
                  <a:gd name="T11" fmla="*/ 2147483647 h 204"/>
                  <a:gd name="T12" fmla="*/ 2147483647 w 166"/>
                  <a:gd name="T13" fmla="*/ 2147483647 h 204"/>
                  <a:gd name="T14" fmla="*/ 2147483647 w 166"/>
                  <a:gd name="T15" fmla="*/ 2147483647 h 204"/>
                  <a:gd name="T16" fmla="*/ 2147483647 w 166"/>
                  <a:gd name="T17" fmla="*/ 2147483647 h 204"/>
                  <a:gd name="T18" fmla="*/ 2147483647 w 166"/>
                  <a:gd name="T19" fmla="*/ 2147483647 h 204"/>
                  <a:gd name="T20" fmla="*/ 2147483647 w 166"/>
                  <a:gd name="T21" fmla="*/ 2147483647 h 204"/>
                  <a:gd name="T22" fmla="*/ 2147483647 w 166"/>
                  <a:gd name="T23" fmla="*/ 2147483647 h 204"/>
                  <a:gd name="T24" fmla="*/ 2147483647 w 166"/>
                  <a:gd name="T25" fmla="*/ 2147483647 h 204"/>
                  <a:gd name="T26" fmla="*/ 2147483647 w 166"/>
                  <a:gd name="T27" fmla="*/ 2147483647 h 204"/>
                  <a:gd name="T28" fmla="*/ 2147483647 w 166"/>
                  <a:gd name="T29" fmla="*/ 2147483647 h 204"/>
                  <a:gd name="T30" fmla="*/ 2147483647 w 166"/>
                  <a:gd name="T31" fmla="*/ 2147483647 h 204"/>
                  <a:gd name="T32" fmla="*/ 2147483647 w 166"/>
                  <a:gd name="T33" fmla="*/ 2147483647 h 204"/>
                  <a:gd name="T34" fmla="*/ 2147483647 w 166"/>
                  <a:gd name="T35" fmla="*/ 2147483647 h 204"/>
                  <a:gd name="T36" fmla="*/ 2147483647 w 166"/>
                  <a:gd name="T37" fmla="*/ 2147483647 h 204"/>
                  <a:gd name="T38" fmla="*/ 2147483647 w 166"/>
                  <a:gd name="T39" fmla="*/ 2147483647 h 204"/>
                  <a:gd name="T40" fmla="*/ 2147483647 w 166"/>
                  <a:gd name="T41" fmla="*/ 2147483647 h 204"/>
                  <a:gd name="T42" fmla="*/ 2147483647 w 166"/>
                  <a:gd name="T43" fmla="*/ 2147483647 h 204"/>
                  <a:gd name="T44" fmla="*/ 2147483647 w 166"/>
                  <a:gd name="T45" fmla="*/ 2147483647 h 204"/>
                  <a:gd name="T46" fmla="*/ 2147483647 w 166"/>
                  <a:gd name="T47" fmla="*/ 2147483647 h 204"/>
                  <a:gd name="T48" fmla="*/ 2147483647 w 166"/>
                  <a:gd name="T49" fmla="*/ 2147483647 h 204"/>
                  <a:gd name="T50" fmla="*/ 2147483647 w 166"/>
                  <a:gd name="T51" fmla="*/ 2147483647 h 204"/>
                  <a:gd name="T52" fmla="*/ 2147483647 w 166"/>
                  <a:gd name="T53" fmla="*/ 2147483647 h 204"/>
                  <a:gd name="T54" fmla="*/ 2147483647 w 166"/>
                  <a:gd name="T55" fmla="*/ 2147483647 h 204"/>
                  <a:gd name="T56" fmla="*/ 2147483647 w 166"/>
                  <a:gd name="T57" fmla="*/ 2147483647 h 204"/>
                  <a:gd name="T58" fmla="*/ 2147483647 w 166"/>
                  <a:gd name="T59" fmla="*/ 2147483647 h 204"/>
                  <a:gd name="T60" fmla="*/ 2147483647 w 166"/>
                  <a:gd name="T61" fmla="*/ 2147483647 h 204"/>
                  <a:gd name="T62" fmla="*/ 2147483647 w 166"/>
                  <a:gd name="T63" fmla="*/ 2147483647 h 204"/>
                  <a:gd name="T64" fmla="*/ 2147483647 w 166"/>
                  <a:gd name="T65" fmla="*/ 2147483647 h 204"/>
                  <a:gd name="T66" fmla="*/ 2147483647 w 166"/>
                  <a:gd name="T67" fmla="*/ 2147483647 h 204"/>
                  <a:gd name="T68" fmla="*/ 2147483647 w 166"/>
                  <a:gd name="T69" fmla="*/ 2147483647 h 204"/>
                  <a:gd name="T70" fmla="*/ 2147483647 w 166"/>
                  <a:gd name="T71" fmla="*/ 2147483647 h 204"/>
                  <a:gd name="T72" fmla="*/ 2147483647 w 166"/>
                  <a:gd name="T73" fmla="*/ 2147483647 h 204"/>
                  <a:gd name="T74" fmla="*/ 2147483647 w 166"/>
                  <a:gd name="T75" fmla="*/ 2147483647 h 204"/>
                  <a:gd name="T76" fmla="*/ 2147483647 w 166"/>
                  <a:gd name="T77" fmla="*/ 2147483647 h 204"/>
                  <a:gd name="T78" fmla="*/ 2147483647 w 166"/>
                  <a:gd name="T79" fmla="*/ 2147483647 h 204"/>
                  <a:gd name="T80" fmla="*/ 2147483647 w 166"/>
                  <a:gd name="T81" fmla="*/ 2147483647 h 204"/>
                  <a:gd name="T82" fmla="*/ 2147483647 w 166"/>
                  <a:gd name="T83" fmla="*/ 2147483647 h 204"/>
                  <a:gd name="T84" fmla="*/ 2147483647 w 166"/>
                  <a:gd name="T85" fmla="*/ 2147483647 h 204"/>
                  <a:gd name="T86" fmla="*/ 2147483647 w 166"/>
                  <a:gd name="T87" fmla="*/ 2147483647 h 204"/>
                  <a:gd name="T88" fmla="*/ 2147483647 w 166"/>
                  <a:gd name="T89" fmla="*/ 2147483647 h 204"/>
                  <a:gd name="T90" fmla="*/ 2147483647 w 166"/>
                  <a:gd name="T91" fmla="*/ 2147483647 h 204"/>
                  <a:gd name="T92" fmla="*/ 2147483647 w 166"/>
                  <a:gd name="T93" fmla="*/ 2147483647 h 204"/>
                  <a:gd name="T94" fmla="*/ 2147483647 w 166"/>
                  <a:gd name="T95" fmla="*/ 2147483647 h 204"/>
                  <a:gd name="T96" fmla="*/ 2147483647 w 166"/>
                  <a:gd name="T97" fmla="*/ 2147483647 h 204"/>
                  <a:gd name="T98" fmla="*/ 2147483647 w 166"/>
                  <a:gd name="T99" fmla="*/ 2147483647 h 204"/>
                  <a:gd name="T100" fmla="*/ 2147483647 w 166"/>
                  <a:gd name="T101" fmla="*/ 2147483647 h 204"/>
                  <a:gd name="T102" fmla="*/ 2147483647 w 166"/>
                  <a:gd name="T103" fmla="*/ 2147483647 h 204"/>
                  <a:gd name="T104" fmla="*/ 2147483647 w 166"/>
                  <a:gd name="T105" fmla="*/ 2147483647 h 204"/>
                  <a:gd name="T106" fmla="*/ 2147483647 w 166"/>
                  <a:gd name="T107" fmla="*/ 2147483647 h 204"/>
                  <a:gd name="T108" fmla="*/ 2147483647 w 166"/>
                  <a:gd name="T109" fmla="*/ 2147483647 h 204"/>
                  <a:gd name="T110" fmla="*/ 2147483647 w 166"/>
                  <a:gd name="T111" fmla="*/ 2147483647 h 204"/>
                  <a:gd name="T112" fmla="*/ 2147483647 w 166"/>
                  <a:gd name="T113" fmla="*/ 2147483647 h 204"/>
                  <a:gd name="T114" fmla="*/ 2147483647 w 166"/>
                  <a:gd name="T115" fmla="*/ 2147483647 h 204"/>
                  <a:gd name="T116" fmla="*/ 2147483647 w 166"/>
                  <a:gd name="T117" fmla="*/ 2147483647 h 204"/>
                  <a:gd name="T118" fmla="*/ 2147483647 w 166"/>
                  <a:gd name="T119" fmla="*/ 2147483647 h 204"/>
                  <a:gd name="T120" fmla="*/ 2147483647 w 166"/>
                  <a:gd name="T121" fmla="*/ 2147483647 h 2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6"/>
                  <a:gd name="T184" fmla="*/ 0 h 204"/>
                  <a:gd name="T185" fmla="*/ 166 w 166"/>
                  <a:gd name="T186" fmla="*/ 204 h 2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6" h="204">
                    <a:moveTo>
                      <a:pt x="155" y="4"/>
                    </a:moveTo>
                    <a:lnTo>
                      <a:pt x="155" y="4"/>
                    </a:lnTo>
                    <a:lnTo>
                      <a:pt x="158" y="9"/>
                    </a:lnTo>
                    <a:lnTo>
                      <a:pt x="161" y="14"/>
                    </a:lnTo>
                    <a:lnTo>
                      <a:pt x="166" y="22"/>
                    </a:lnTo>
                    <a:lnTo>
                      <a:pt x="163" y="22"/>
                    </a:lnTo>
                    <a:lnTo>
                      <a:pt x="161" y="23"/>
                    </a:lnTo>
                    <a:lnTo>
                      <a:pt x="157" y="31"/>
                    </a:lnTo>
                    <a:lnTo>
                      <a:pt x="156" y="35"/>
                    </a:lnTo>
                    <a:lnTo>
                      <a:pt x="156" y="40"/>
                    </a:lnTo>
                    <a:lnTo>
                      <a:pt x="157" y="42"/>
                    </a:lnTo>
                    <a:lnTo>
                      <a:pt x="158" y="44"/>
                    </a:lnTo>
                    <a:lnTo>
                      <a:pt x="160" y="49"/>
                    </a:lnTo>
                    <a:lnTo>
                      <a:pt x="162" y="57"/>
                    </a:lnTo>
                    <a:lnTo>
                      <a:pt x="163" y="65"/>
                    </a:lnTo>
                    <a:lnTo>
                      <a:pt x="161" y="72"/>
                    </a:lnTo>
                    <a:lnTo>
                      <a:pt x="159" y="80"/>
                    </a:lnTo>
                    <a:lnTo>
                      <a:pt x="160" y="95"/>
                    </a:lnTo>
                    <a:lnTo>
                      <a:pt x="160" y="102"/>
                    </a:lnTo>
                    <a:lnTo>
                      <a:pt x="159" y="110"/>
                    </a:lnTo>
                    <a:lnTo>
                      <a:pt x="156" y="118"/>
                    </a:lnTo>
                    <a:lnTo>
                      <a:pt x="151" y="124"/>
                    </a:lnTo>
                    <a:lnTo>
                      <a:pt x="145" y="130"/>
                    </a:lnTo>
                    <a:lnTo>
                      <a:pt x="139" y="138"/>
                    </a:lnTo>
                    <a:lnTo>
                      <a:pt x="134" y="143"/>
                    </a:lnTo>
                    <a:lnTo>
                      <a:pt x="131" y="149"/>
                    </a:lnTo>
                    <a:lnTo>
                      <a:pt x="130" y="153"/>
                    </a:lnTo>
                    <a:lnTo>
                      <a:pt x="130" y="158"/>
                    </a:lnTo>
                    <a:lnTo>
                      <a:pt x="128" y="164"/>
                    </a:lnTo>
                    <a:lnTo>
                      <a:pt x="127" y="166"/>
                    </a:lnTo>
                    <a:lnTo>
                      <a:pt x="124" y="167"/>
                    </a:lnTo>
                    <a:lnTo>
                      <a:pt x="130" y="177"/>
                    </a:lnTo>
                    <a:lnTo>
                      <a:pt x="132" y="181"/>
                    </a:lnTo>
                    <a:lnTo>
                      <a:pt x="135" y="186"/>
                    </a:lnTo>
                    <a:lnTo>
                      <a:pt x="138" y="189"/>
                    </a:lnTo>
                    <a:lnTo>
                      <a:pt x="143" y="193"/>
                    </a:lnTo>
                    <a:lnTo>
                      <a:pt x="148" y="194"/>
                    </a:lnTo>
                    <a:lnTo>
                      <a:pt x="155" y="194"/>
                    </a:lnTo>
                    <a:lnTo>
                      <a:pt x="150" y="196"/>
                    </a:lnTo>
                    <a:lnTo>
                      <a:pt x="145" y="197"/>
                    </a:lnTo>
                    <a:lnTo>
                      <a:pt x="139" y="198"/>
                    </a:lnTo>
                    <a:lnTo>
                      <a:pt x="134" y="198"/>
                    </a:lnTo>
                    <a:lnTo>
                      <a:pt x="134" y="197"/>
                    </a:lnTo>
                    <a:lnTo>
                      <a:pt x="135" y="196"/>
                    </a:lnTo>
                    <a:lnTo>
                      <a:pt x="138" y="194"/>
                    </a:lnTo>
                    <a:lnTo>
                      <a:pt x="135" y="191"/>
                    </a:lnTo>
                    <a:lnTo>
                      <a:pt x="132" y="186"/>
                    </a:lnTo>
                    <a:lnTo>
                      <a:pt x="129" y="182"/>
                    </a:lnTo>
                    <a:lnTo>
                      <a:pt x="124" y="179"/>
                    </a:lnTo>
                    <a:lnTo>
                      <a:pt x="122" y="173"/>
                    </a:lnTo>
                    <a:lnTo>
                      <a:pt x="120" y="168"/>
                    </a:lnTo>
                    <a:lnTo>
                      <a:pt x="117" y="165"/>
                    </a:lnTo>
                    <a:lnTo>
                      <a:pt x="114" y="160"/>
                    </a:lnTo>
                    <a:lnTo>
                      <a:pt x="111" y="160"/>
                    </a:lnTo>
                    <a:lnTo>
                      <a:pt x="110" y="165"/>
                    </a:lnTo>
                    <a:lnTo>
                      <a:pt x="108" y="169"/>
                    </a:lnTo>
                    <a:lnTo>
                      <a:pt x="105" y="172"/>
                    </a:lnTo>
                    <a:lnTo>
                      <a:pt x="101" y="174"/>
                    </a:lnTo>
                    <a:lnTo>
                      <a:pt x="103" y="180"/>
                    </a:lnTo>
                    <a:lnTo>
                      <a:pt x="104" y="185"/>
                    </a:lnTo>
                    <a:lnTo>
                      <a:pt x="105" y="191"/>
                    </a:lnTo>
                    <a:lnTo>
                      <a:pt x="107" y="195"/>
                    </a:lnTo>
                    <a:lnTo>
                      <a:pt x="111" y="197"/>
                    </a:lnTo>
                    <a:lnTo>
                      <a:pt x="115" y="198"/>
                    </a:lnTo>
                    <a:lnTo>
                      <a:pt x="119" y="199"/>
                    </a:lnTo>
                    <a:lnTo>
                      <a:pt x="122" y="201"/>
                    </a:lnTo>
                    <a:lnTo>
                      <a:pt x="102" y="204"/>
                    </a:lnTo>
                    <a:lnTo>
                      <a:pt x="102" y="203"/>
                    </a:lnTo>
                    <a:lnTo>
                      <a:pt x="103" y="201"/>
                    </a:lnTo>
                    <a:lnTo>
                      <a:pt x="104" y="200"/>
                    </a:lnTo>
                    <a:lnTo>
                      <a:pt x="105" y="198"/>
                    </a:lnTo>
                    <a:lnTo>
                      <a:pt x="104" y="194"/>
                    </a:lnTo>
                    <a:lnTo>
                      <a:pt x="102" y="189"/>
                    </a:lnTo>
                    <a:lnTo>
                      <a:pt x="98" y="180"/>
                    </a:lnTo>
                    <a:lnTo>
                      <a:pt x="94" y="171"/>
                    </a:lnTo>
                    <a:lnTo>
                      <a:pt x="92" y="166"/>
                    </a:lnTo>
                    <a:lnTo>
                      <a:pt x="89" y="161"/>
                    </a:lnTo>
                    <a:lnTo>
                      <a:pt x="86" y="158"/>
                    </a:lnTo>
                    <a:lnTo>
                      <a:pt x="82" y="156"/>
                    </a:lnTo>
                    <a:lnTo>
                      <a:pt x="74" y="154"/>
                    </a:lnTo>
                    <a:lnTo>
                      <a:pt x="65" y="151"/>
                    </a:lnTo>
                    <a:lnTo>
                      <a:pt x="62" y="149"/>
                    </a:lnTo>
                    <a:lnTo>
                      <a:pt x="60" y="146"/>
                    </a:lnTo>
                    <a:lnTo>
                      <a:pt x="58" y="147"/>
                    </a:lnTo>
                    <a:lnTo>
                      <a:pt x="55" y="147"/>
                    </a:lnTo>
                    <a:lnTo>
                      <a:pt x="51" y="144"/>
                    </a:lnTo>
                    <a:lnTo>
                      <a:pt x="47" y="140"/>
                    </a:lnTo>
                    <a:lnTo>
                      <a:pt x="41" y="131"/>
                    </a:lnTo>
                    <a:lnTo>
                      <a:pt x="34" y="122"/>
                    </a:lnTo>
                    <a:lnTo>
                      <a:pt x="31" y="117"/>
                    </a:lnTo>
                    <a:lnTo>
                      <a:pt x="27" y="114"/>
                    </a:lnTo>
                    <a:lnTo>
                      <a:pt x="26" y="107"/>
                    </a:lnTo>
                    <a:lnTo>
                      <a:pt x="22" y="106"/>
                    </a:lnTo>
                    <a:lnTo>
                      <a:pt x="19" y="103"/>
                    </a:lnTo>
                    <a:lnTo>
                      <a:pt x="17" y="100"/>
                    </a:lnTo>
                    <a:lnTo>
                      <a:pt x="15" y="95"/>
                    </a:lnTo>
                    <a:lnTo>
                      <a:pt x="13" y="86"/>
                    </a:lnTo>
                    <a:lnTo>
                      <a:pt x="12" y="81"/>
                    </a:lnTo>
                    <a:lnTo>
                      <a:pt x="10" y="76"/>
                    </a:lnTo>
                    <a:lnTo>
                      <a:pt x="7" y="72"/>
                    </a:lnTo>
                    <a:lnTo>
                      <a:pt x="3" y="69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4" y="60"/>
                    </a:lnTo>
                    <a:lnTo>
                      <a:pt x="7" y="60"/>
                    </a:lnTo>
                    <a:lnTo>
                      <a:pt x="10" y="60"/>
                    </a:lnTo>
                    <a:lnTo>
                      <a:pt x="13" y="62"/>
                    </a:lnTo>
                    <a:lnTo>
                      <a:pt x="18" y="64"/>
                    </a:lnTo>
                    <a:lnTo>
                      <a:pt x="20" y="65"/>
                    </a:lnTo>
                    <a:lnTo>
                      <a:pt x="23" y="64"/>
                    </a:lnTo>
                    <a:lnTo>
                      <a:pt x="25" y="65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6" y="69"/>
                    </a:lnTo>
                    <a:lnTo>
                      <a:pt x="42" y="71"/>
                    </a:lnTo>
                    <a:lnTo>
                      <a:pt x="47" y="76"/>
                    </a:lnTo>
                    <a:lnTo>
                      <a:pt x="52" y="79"/>
                    </a:lnTo>
                    <a:lnTo>
                      <a:pt x="67" y="72"/>
                    </a:lnTo>
                    <a:lnTo>
                      <a:pt x="83" y="66"/>
                    </a:lnTo>
                    <a:lnTo>
                      <a:pt x="112" y="55"/>
                    </a:lnTo>
                    <a:lnTo>
                      <a:pt x="114" y="54"/>
                    </a:lnTo>
                    <a:lnTo>
                      <a:pt x="116" y="52"/>
                    </a:lnTo>
                    <a:lnTo>
                      <a:pt x="119" y="45"/>
                    </a:lnTo>
                    <a:lnTo>
                      <a:pt x="124" y="32"/>
                    </a:lnTo>
                    <a:lnTo>
                      <a:pt x="129" y="22"/>
                    </a:lnTo>
                    <a:lnTo>
                      <a:pt x="133" y="10"/>
                    </a:lnTo>
                    <a:lnTo>
                      <a:pt x="130" y="7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7" y="3"/>
                    </a:lnTo>
                    <a:lnTo>
                      <a:pt x="138" y="1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2" y="1"/>
                    </a:lnTo>
                    <a:lnTo>
                      <a:pt x="146" y="2"/>
                    </a:lnTo>
                    <a:lnTo>
                      <a:pt x="148" y="3"/>
                    </a:lnTo>
                    <a:lnTo>
                      <a:pt x="150" y="2"/>
                    </a:lnTo>
                    <a:lnTo>
                      <a:pt x="151" y="5"/>
                    </a:lnTo>
                    <a:lnTo>
                      <a:pt x="152" y="5"/>
                    </a:lnTo>
                    <a:lnTo>
                      <a:pt x="153" y="4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72B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96" name="Freeform 32"/>
              <p:cNvSpPr>
                <a:spLocks/>
              </p:cNvSpPr>
              <p:nvPr/>
            </p:nvSpPr>
            <p:spPr bwMode="auto">
              <a:xfrm rot="950661">
                <a:off x="7357442" y="2701841"/>
                <a:ext cx="204034" cy="271580"/>
              </a:xfrm>
              <a:custGeom>
                <a:avLst/>
                <a:gdLst>
                  <a:gd name="T0" fmla="*/ 2147483647 w 166"/>
                  <a:gd name="T1" fmla="*/ 2147483647 h 204"/>
                  <a:gd name="T2" fmla="*/ 2147483647 w 166"/>
                  <a:gd name="T3" fmla="*/ 2147483647 h 204"/>
                  <a:gd name="T4" fmla="*/ 2147483647 w 166"/>
                  <a:gd name="T5" fmla="*/ 2147483647 h 204"/>
                  <a:gd name="T6" fmla="*/ 2147483647 w 166"/>
                  <a:gd name="T7" fmla="*/ 2147483647 h 204"/>
                  <a:gd name="T8" fmla="*/ 2147483647 w 166"/>
                  <a:gd name="T9" fmla="*/ 2147483647 h 204"/>
                  <a:gd name="T10" fmla="*/ 2147483647 w 166"/>
                  <a:gd name="T11" fmla="*/ 2147483647 h 204"/>
                  <a:gd name="T12" fmla="*/ 2147483647 w 166"/>
                  <a:gd name="T13" fmla="*/ 2147483647 h 204"/>
                  <a:gd name="T14" fmla="*/ 2147483647 w 166"/>
                  <a:gd name="T15" fmla="*/ 2147483647 h 204"/>
                  <a:gd name="T16" fmla="*/ 2147483647 w 166"/>
                  <a:gd name="T17" fmla="*/ 2147483647 h 204"/>
                  <a:gd name="T18" fmla="*/ 2147483647 w 166"/>
                  <a:gd name="T19" fmla="*/ 2147483647 h 204"/>
                  <a:gd name="T20" fmla="*/ 2147483647 w 166"/>
                  <a:gd name="T21" fmla="*/ 2147483647 h 204"/>
                  <a:gd name="T22" fmla="*/ 2147483647 w 166"/>
                  <a:gd name="T23" fmla="*/ 2147483647 h 204"/>
                  <a:gd name="T24" fmla="*/ 2147483647 w 166"/>
                  <a:gd name="T25" fmla="*/ 2147483647 h 204"/>
                  <a:gd name="T26" fmla="*/ 2147483647 w 166"/>
                  <a:gd name="T27" fmla="*/ 2147483647 h 204"/>
                  <a:gd name="T28" fmla="*/ 2147483647 w 166"/>
                  <a:gd name="T29" fmla="*/ 2147483647 h 204"/>
                  <a:gd name="T30" fmla="*/ 2147483647 w 166"/>
                  <a:gd name="T31" fmla="*/ 2147483647 h 204"/>
                  <a:gd name="T32" fmla="*/ 2147483647 w 166"/>
                  <a:gd name="T33" fmla="*/ 2147483647 h 204"/>
                  <a:gd name="T34" fmla="*/ 2147483647 w 166"/>
                  <a:gd name="T35" fmla="*/ 2147483647 h 204"/>
                  <a:gd name="T36" fmla="*/ 2147483647 w 166"/>
                  <a:gd name="T37" fmla="*/ 2147483647 h 204"/>
                  <a:gd name="T38" fmla="*/ 2147483647 w 166"/>
                  <a:gd name="T39" fmla="*/ 2147483647 h 204"/>
                  <a:gd name="T40" fmla="*/ 2147483647 w 166"/>
                  <a:gd name="T41" fmla="*/ 2147483647 h 204"/>
                  <a:gd name="T42" fmla="*/ 2147483647 w 166"/>
                  <a:gd name="T43" fmla="*/ 2147483647 h 204"/>
                  <a:gd name="T44" fmla="*/ 2147483647 w 166"/>
                  <a:gd name="T45" fmla="*/ 2147483647 h 204"/>
                  <a:gd name="T46" fmla="*/ 2147483647 w 166"/>
                  <a:gd name="T47" fmla="*/ 2147483647 h 204"/>
                  <a:gd name="T48" fmla="*/ 2147483647 w 166"/>
                  <a:gd name="T49" fmla="*/ 2147483647 h 204"/>
                  <a:gd name="T50" fmla="*/ 2147483647 w 166"/>
                  <a:gd name="T51" fmla="*/ 2147483647 h 204"/>
                  <a:gd name="T52" fmla="*/ 2147483647 w 166"/>
                  <a:gd name="T53" fmla="*/ 2147483647 h 204"/>
                  <a:gd name="T54" fmla="*/ 2147483647 w 166"/>
                  <a:gd name="T55" fmla="*/ 2147483647 h 204"/>
                  <a:gd name="T56" fmla="*/ 2147483647 w 166"/>
                  <a:gd name="T57" fmla="*/ 2147483647 h 204"/>
                  <a:gd name="T58" fmla="*/ 2147483647 w 166"/>
                  <a:gd name="T59" fmla="*/ 2147483647 h 204"/>
                  <a:gd name="T60" fmla="*/ 2147483647 w 166"/>
                  <a:gd name="T61" fmla="*/ 2147483647 h 204"/>
                  <a:gd name="T62" fmla="*/ 2147483647 w 166"/>
                  <a:gd name="T63" fmla="*/ 2147483647 h 204"/>
                  <a:gd name="T64" fmla="*/ 2147483647 w 166"/>
                  <a:gd name="T65" fmla="*/ 2147483647 h 204"/>
                  <a:gd name="T66" fmla="*/ 2147483647 w 166"/>
                  <a:gd name="T67" fmla="*/ 2147483647 h 204"/>
                  <a:gd name="T68" fmla="*/ 2147483647 w 166"/>
                  <a:gd name="T69" fmla="*/ 2147483647 h 204"/>
                  <a:gd name="T70" fmla="*/ 2147483647 w 166"/>
                  <a:gd name="T71" fmla="*/ 2147483647 h 204"/>
                  <a:gd name="T72" fmla="*/ 2147483647 w 166"/>
                  <a:gd name="T73" fmla="*/ 2147483647 h 204"/>
                  <a:gd name="T74" fmla="*/ 2147483647 w 166"/>
                  <a:gd name="T75" fmla="*/ 2147483647 h 204"/>
                  <a:gd name="T76" fmla="*/ 2147483647 w 166"/>
                  <a:gd name="T77" fmla="*/ 2147483647 h 204"/>
                  <a:gd name="T78" fmla="*/ 2147483647 w 166"/>
                  <a:gd name="T79" fmla="*/ 2147483647 h 204"/>
                  <a:gd name="T80" fmla="*/ 2147483647 w 166"/>
                  <a:gd name="T81" fmla="*/ 2147483647 h 204"/>
                  <a:gd name="T82" fmla="*/ 2147483647 w 166"/>
                  <a:gd name="T83" fmla="*/ 2147483647 h 204"/>
                  <a:gd name="T84" fmla="*/ 2147483647 w 166"/>
                  <a:gd name="T85" fmla="*/ 2147483647 h 204"/>
                  <a:gd name="T86" fmla="*/ 2147483647 w 166"/>
                  <a:gd name="T87" fmla="*/ 2147483647 h 204"/>
                  <a:gd name="T88" fmla="*/ 2147483647 w 166"/>
                  <a:gd name="T89" fmla="*/ 2147483647 h 204"/>
                  <a:gd name="T90" fmla="*/ 2147483647 w 166"/>
                  <a:gd name="T91" fmla="*/ 2147483647 h 204"/>
                  <a:gd name="T92" fmla="*/ 2147483647 w 166"/>
                  <a:gd name="T93" fmla="*/ 2147483647 h 204"/>
                  <a:gd name="T94" fmla="*/ 2147483647 w 166"/>
                  <a:gd name="T95" fmla="*/ 2147483647 h 204"/>
                  <a:gd name="T96" fmla="*/ 2147483647 w 166"/>
                  <a:gd name="T97" fmla="*/ 2147483647 h 204"/>
                  <a:gd name="T98" fmla="*/ 2147483647 w 166"/>
                  <a:gd name="T99" fmla="*/ 2147483647 h 204"/>
                  <a:gd name="T100" fmla="*/ 2147483647 w 166"/>
                  <a:gd name="T101" fmla="*/ 2147483647 h 204"/>
                  <a:gd name="T102" fmla="*/ 2147483647 w 166"/>
                  <a:gd name="T103" fmla="*/ 2147483647 h 204"/>
                  <a:gd name="T104" fmla="*/ 2147483647 w 166"/>
                  <a:gd name="T105" fmla="*/ 2147483647 h 204"/>
                  <a:gd name="T106" fmla="*/ 2147483647 w 166"/>
                  <a:gd name="T107" fmla="*/ 2147483647 h 204"/>
                  <a:gd name="T108" fmla="*/ 2147483647 w 166"/>
                  <a:gd name="T109" fmla="*/ 2147483647 h 204"/>
                  <a:gd name="T110" fmla="*/ 2147483647 w 166"/>
                  <a:gd name="T111" fmla="*/ 2147483647 h 204"/>
                  <a:gd name="T112" fmla="*/ 2147483647 w 166"/>
                  <a:gd name="T113" fmla="*/ 2147483647 h 204"/>
                  <a:gd name="T114" fmla="*/ 2147483647 w 166"/>
                  <a:gd name="T115" fmla="*/ 2147483647 h 204"/>
                  <a:gd name="T116" fmla="*/ 2147483647 w 166"/>
                  <a:gd name="T117" fmla="*/ 2147483647 h 204"/>
                  <a:gd name="T118" fmla="*/ 2147483647 w 166"/>
                  <a:gd name="T119" fmla="*/ 2147483647 h 204"/>
                  <a:gd name="T120" fmla="*/ 2147483647 w 166"/>
                  <a:gd name="T121" fmla="*/ 2147483647 h 2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6"/>
                  <a:gd name="T184" fmla="*/ 0 h 204"/>
                  <a:gd name="T185" fmla="*/ 166 w 166"/>
                  <a:gd name="T186" fmla="*/ 204 h 2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6" h="204">
                    <a:moveTo>
                      <a:pt x="155" y="4"/>
                    </a:moveTo>
                    <a:lnTo>
                      <a:pt x="155" y="4"/>
                    </a:lnTo>
                    <a:lnTo>
                      <a:pt x="158" y="9"/>
                    </a:lnTo>
                    <a:lnTo>
                      <a:pt x="161" y="14"/>
                    </a:lnTo>
                    <a:lnTo>
                      <a:pt x="166" y="22"/>
                    </a:lnTo>
                    <a:lnTo>
                      <a:pt x="163" y="22"/>
                    </a:lnTo>
                    <a:lnTo>
                      <a:pt x="161" y="23"/>
                    </a:lnTo>
                    <a:lnTo>
                      <a:pt x="157" y="31"/>
                    </a:lnTo>
                    <a:lnTo>
                      <a:pt x="156" y="35"/>
                    </a:lnTo>
                    <a:lnTo>
                      <a:pt x="156" y="40"/>
                    </a:lnTo>
                    <a:lnTo>
                      <a:pt x="157" y="42"/>
                    </a:lnTo>
                    <a:lnTo>
                      <a:pt x="158" y="44"/>
                    </a:lnTo>
                    <a:lnTo>
                      <a:pt x="160" y="49"/>
                    </a:lnTo>
                    <a:lnTo>
                      <a:pt x="162" y="57"/>
                    </a:lnTo>
                    <a:lnTo>
                      <a:pt x="163" y="65"/>
                    </a:lnTo>
                    <a:lnTo>
                      <a:pt x="161" y="72"/>
                    </a:lnTo>
                    <a:lnTo>
                      <a:pt x="159" y="80"/>
                    </a:lnTo>
                    <a:lnTo>
                      <a:pt x="160" y="95"/>
                    </a:lnTo>
                    <a:lnTo>
                      <a:pt x="160" y="102"/>
                    </a:lnTo>
                    <a:lnTo>
                      <a:pt x="159" y="110"/>
                    </a:lnTo>
                    <a:lnTo>
                      <a:pt x="156" y="118"/>
                    </a:lnTo>
                    <a:lnTo>
                      <a:pt x="151" y="124"/>
                    </a:lnTo>
                    <a:lnTo>
                      <a:pt x="145" y="130"/>
                    </a:lnTo>
                    <a:lnTo>
                      <a:pt x="139" y="138"/>
                    </a:lnTo>
                    <a:lnTo>
                      <a:pt x="134" y="143"/>
                    </a:lnTo>
                    <a:lnTo>
                      <a:pt x="131" y="149"/>
                    </a:lnTo>
                    <a:lnTo>
                      <a:pt x="130" y="153"/>
                    </a:lnTo>
                    <a:lnTo>
                      <a:pt x="130" y="158"/>
                    </a:lnTo>
                    <a:lnTo>
                      <a:pt x="128" y="164"/>
                    </a:lnTo>
                    <a:lnTo>
                      <a:pt x="127" y="166"/>
                    </a:lnTo>
                    <a:lnTo>
                      <a:pt x="124" y="167"/>
                    </a:lnTo>
                    <a:lnTo>
                      <a:pt x="130" y="177"/>
                    </a:lnTo>
                    <a:lnTo>
                      <a:pt x="132" y="181"/>
                    </a:lnTo>
                    <a:lnTo>
                      <a:pt x="135" y="186"/>
                    </a:lnTo>
                    <a:lnTo>
                      <a:pt x="138" y="189"/>
                    </a:lnTo>
                    <a:lnTo>
                      <a:pt x="143" y="193"/>
                    </a:lnTo>
                    <a:lnTo>
                      <a:pt x="148" y="194"/>
                    </a:lnTo>
                    <a:lnTo>
                      <a:pt x="155" y="194"/>
                    </a:lnTo>
                    <a:lnTo>
                      <a:pt x="150" y="196"/>
                    </a:lnTo>
                    <a:lnTo>
                      <a:pt x="145" y="197"/>
                    </a:lnTo>
                    <a:lnTo>
                      <a:pt x="139" y="198"/>
                    </a:lnTo>
                    <a:lnTo>
                      <a:pt x="134" y="198"/>
                    </a:lnTo>
                    <a:lnTo>
                      <a:pt x="134" y="197"/>
                    </a:lnTo>
                    <a:lnTo>
                      <a:pt x="135" y="196"/>
                    </a:lnTo>
                    <a:lnTo>
                      <a:pt x="138" y="194"/>
                    </a:lnTo>
                    <a:lnTo>
                      <a:pt x="135" y="191"/>
                    </a:lnTo>
                    <a:lnTo>
                      <a:pt x="132" y="186"/>
                    </a:lnTo>
                    <a:lnTo>
                      <a:pt x="129" y="182"/>
                    </a:lnTo>
                    <a:lnTo>
                      <a:pt x="124" y="179"/>
                    </a:lnTo>
                    <a:lnTo>
                      <a:pt x="122" y="173"/>
                    </a:lnTo>
                    <a:lnTo>
                      <a:pt x="120" y="168"/>
                    </a:lnTo>
                    <a:lnTo>
                      <a:pt x="117" y="165"/>
                    </a:lnTo>
                    <a:lnTo>
                      <a:pt x="114" y="160"/>
                    </a:lnTo>
                    <a:lnTo>
                      <a:pt x="111" y="160"/>
                    </a:lnTo>
                    <a:lnTo>
                      <a:pt x="110" y="165"/>
                    </a:lnTo>
                    <a:lnTo>
                      <a:pt x="108" y="169"/>
                    </a:lnTo>
                    <a:lnTo>
                      <a:pt x="105" y="172"/>
                    </a:lnTo>
                    <a:lnTo>
                      <a:pt x="101" y="174"/>
                    </a:lnTo>
                    <a:lnTo>
                      <a:pt x="103" y="180"/>
                    </a:lnTo>
                    <a:lnTo>
                      <a:pt x="104" y="185"/>
                    </a:lnTo>
                    <a:lnTo>
                      <a:pt x="105" y="191"/>
                    </a:lnTo>
                    <a:lnTo>
                      <a:pt x="107" y="195"/>
                    </a:lnTo>
                    <a:lnTo>
                      <a:pt x="111" y="197"/>
                    </a:lnTo>
                    <a:lnTo>
                      <a:pt x="115" y="198"/>
                    </a:lnTo>
                    <a:lnTo>
                      <a:pt x="119" y="199"/>
                    </a:lnTo>
                    <a:lnTo>
                      <a:pt x="122" y="201"/>
                    </a:lnTo>
                    <a:lnTo>
                      <a:pt x="102" y="204"/>
                    </a:lnTo>
                    <a:lnTo>
                      <a:pt x="102" y="203"/>
                    </a:lnTo>
                    <a:lnTo>
                      <a:pt x="103" y="201"/>
                    </a:lnTo>
                    <a:lnTo>
                      <a:pt x="104" y="200"/>
                    </a:lnTo>
                    <a:lnTo>
                      <a:pt x="105" y="198"/>
                    </a:lnTo>
                    <a:lnTo>
                      <a:pt x="104" y="194"/>
                    </a:lnTo>
                    <a:lnTo>
                      <a:pt x="102" y="189"/>
                    </a:lnTo>
                    <a:lnTo>
                      <a:pt x="98" y="180"/>
                    </a:lnTo>
                    <a:lnTo>
                      <a:pt x="94" y="171"/>
                    </a:lnTo>
                    <a:lnTo>
                      <a:pt x="92" y="166"/>
                    </a:lnTo>
                    <a:lnTo>
                      <a:pt x="89" y="161"/>
                    </a:lnTo>
                    <a:lnTo>
                      <a:pt x="86" y="158"/>
                    </a:lnTo>
                    <a:lnTo>
                      <a:pt x="82" y="156"/>
                    </a:lnTo>
                    <a:lnTo>
                      <a:pt x="74" y="154"/>
                    </a:lnTo>
                    <a:lnTo>
                      <a:pt x="65" y="151"/>
                    </a:lnTo>
                    <a:lnTo>
                      <a:pt x="62" y="149"/>
                    </a:lnTo>
                    <a:lnTo>
                      <a:pt x="60" y="146"/>
                    </a:lnTo>
                    <a:lnTo>
                      <a:pt x="58" y="147"/>
                    </a:lnTo>
                    <a:lnTo>
                      <a:pt x="55" y="147"/>
                    </a:lnTo>
                    <a:lnTo>
                      <a:pt x="51" y="144"/>
                    </a:lnTo>
                    <a:lnTo>
                      <a:pt x="47" y="140"/>
                    </a:lnTo>
                    <a:lnTo>
                      <a:pt x="41" y="131"/>
                    </a:lnTo>
                    <a:lnTo>
                      <a:pt x="34" y="122"/>
                    </a:lnTo>
                    <a:lnTo>
                      <a:pt x="31" y="117"/>
                    </a:lnTo>
                    <a:lnTo>
                      <a:pt x="27" y="114"/>
                    </a:lnTo>
                    <a:lnTo>
                      <a:pt x="26" y="107"/>
                    </a:lnTo>
                    <a:lnTo>
                      <a:pt x="22" y="106"/>
                    </a:lnTo>
                    <a:lnTo>
                      <a:pt x="19" y="103"/>
                    </a:lnTo>
                    <a:lnTo>
                      <a:pt x="17" y="100"/>
                    </a:lnTo>
                    <a:lnTo>
                      <a:pt x="15" y="95"/>
                    </a:lnTo>
                    <a:lnTo>
                      <a:pt x="13" y="86"/>
                    </a:lnTo>
                    <a:lnTo>
                      <a:pt x="12" y="81"/>
                    </a:lnTo>
                    <a:lnTo>
                      <a:pt x="10" y="76"/>
                    </a:lnTo>
                    <a:lnTo>
                      <a:pt x="7" y="72"/>
                    </a:lnTo>
                    <a:lnTo>
                      <a:pt x="3" y="69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4" y="60"/>
                    </a:lnTo>
                    <a:lnTo>
                      <a:pt x="7" y="60"/>
                    </a:lnTo>
                    <a:lnTo>
                      <a:pt x="10" y="60"/>
                    </a:lnTo>
                    <a:lnTo>
                      <a:pt x="13" y="62"/>
                    </a:lnTo>
                    <a:lnTo>
                      <a:pt x="18" y="64"/>
                    </a:lnTo>
                    <a:lnTo>
                      <a:pt x="20" y="65"/>
                    </a:lnTo>
                    <a:lnTo>
                      <a:pt x="23" y="64"/>
                    </a:lnTo>
                    <a:lnTo>
                      <a:pt x="25" y="65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6" y="69"/>
                    </a:lnTo>
                    <a:lnTo>
                      <a:pt x="42" y="71"/>
                    </a:lnTo>
                    <a:lnTo>
                      <a:pt x="47" y="76"/>
                    </a:lnTo>
                    <a:lnTo>
                      <a:pt x="52" y="79"/>
                    </a:lnTo>
                    <a:lnTo>
                      <a:pt x="67" y="72"/>
                    </a:lnTo>
                    <a:lnTo>
                      <a:pt x="83" y="66"/>
                    </a:lnTo>
                    <a:lnTo>
                      <a:pt x="112" y="55"/>
                    </a:lnTo>
                    <a:lnTo>
                      <a:pt x="114" y="54"/>
                    </a:lnTo>
                    <a:lnTo>
                      <a:pt x="116" y="52"/>
                    </a:lnTo>
                    <a:lnTo>
                      <a:pt x="119" y="45"/>
                    </a:lnTo>
                    <a:lnTo>
                      <a:pt x="124" y="32"/>
                    </a:lnTo>
                    <a:lnTo>
                      <a:pt x="129" y="22"/>
                    </a:lnTo>
                    <a:lnTo>
                      <a:pt x="133" y="10"/>
                    </a:lnTo>
                    <a:lnTo>
                      <a:pt x="130" y="7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7" y="3"/>
                    </a:lnTo>
                    <a:lnTo>
                      <a:pt x="138" y="1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2" y="1"/>
                    </a:lnTo>
                    <a:lnTo>
                      <a:pt x="146" y="2"/>
                    </a:lnTo>
                    <a:lnTo>
                      <a:pt x="148" y="3"/>
                    </a:lnTo>
                    <a:lnTo>
                      <a:pt x="150" y="2"/>
                    </a:lnTo>
                    <a:lnTo>
                      <a:pt x="151" y="5"/>
                    </a:lnTo>
                    <a:lnTo>
                      <a:pt x="152" y="5"/>
                    </a:lnTo>
                    <a:lnTo>
                      <a:pt x="153" y="4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FF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97" name="Freeform 32"/>
              <p:cNvSpPr>
                <a:spLocks/>
              </p:cNvSpPr>
              <p:nvPr/>
            </p:nvSpPr>
            <p:spPr bwMode="auto">
              <a:xfrm rot="950661">
                <a:off x="7696731" y="1864389"/>
                <a:ext cx="155026" cy="206346"/>
              </a:xfrm>
              <a:custGeom>
                <a:avLst/>
                <a:gdLst>
                  <a:gd name="T0" fmla="*/ 2147483647 w 166"/>
                  <a:gd name="T1" fmla="*/ 2147483647 h 204"/>
                  <a:gd name="T2" fmla="*/ 2147483647 w 166"/>
                  <a:gd name="T3" fmla="*/ 2147483647 h 204"/>
                  <a:gd name="T4" fmla="*/ 2147483647 w 166"/>
                  <a:gd name="T5" fmla="*/ 2147483647 h 204"/>
                  <a:gd name="T6" fmla="*/ 2147483647 w 166"/>
                  <a:gd name="T7" fmla="*/ 2147483647 h 204"/>
                  <a:gd name="T8" fmla="*/ 2147483647 w 166"/>
                  <a:gd name="T9" fmla="*/ 2147483647 h 204"/>
                  <a:gd name="T10" fmla="*/ 2147483647 w 166"/>
                  <a:gd name="T11" fmla="*/ 2147483647 h 204"/>
                  <a:gd name="T12" fmla="*/ 2147483647 w 166"/>
                  <a:gd name="T13" fmla="*/ 2147483647 h 204"/>
                  <a:gd name="T14" fmla="*/ 2147483647 w 166"/>
                  <a:gd name="T15" fmla="*/ 2147483647 h 204"/>
                  <a:gd name="T16" fmla="*/ 2147483647 w 166"/>
                  <a:gd name="T17" fmla="*/ 2147483647 h 204"/>
                  <a:gd name="T18" fmla="*/ 2147483647 w 166"/>
                  <a:gd name="T19" fmla="*/ 2147483647 h 204"/>
                  <a:gd name="T20" fmla="*/ 2147483647 w 166"/>
                  <a:gd name="T21" fmla="*/ 2147483647 h 204"/>
                  <a:gd name="T22" fmla="*/ 2147483647 w 166"/>
                  <a:gd name="T23" fmla="*/ 2147483647 h 204"/>
                  <a:gd name="T24" fmla="*/ 2147483647 w 166"/>
                  <a:gd name="T25" fmla="*/ 2147483647 h 204"/>
                  <a:gd name="T26" fmla="*/ 2147483647 w 166"/>
                  <a:gd name="T27" fmla="*/ 2147483647 h 204"/>
                  <a:gd name="T28" fmla="*/ 2147483647 w 166"/>
                  <a:gd name="T29" fmla="*/ 2147483647 h 204"/>
                  <a:gd name="T30" fmla="*/ 2147483647 w 166"/>
                  <a:gd name="T31" fmla="*/ 2147483647 h 204"/>
                  <a:gd name="T32" fmla="*/ 2147483647 w 166"/>
                  <a:gd name="T33" fmla="*/ 2147483647 h 204"/>
                  <a:gd name="T34" fmla="*/ 2147483647 w 166"/>
                  <a:gd name="T35" fmla="*/ 2147483647 h 204"/>
                  <a:gd name="T36" fmla="*/ 2147483647 w 166"/>
                  <a:gd name="T37" fmla="*/ 2147483647 h 204"/>
                  <a:gd name="T38" fmla="*/ 2147483647 w 166"/>
                  <a:gd name="T39" fmla="*/ 2147483647 h 204"/>
                  <a:gd name="T40" fmla="*/ 2147483647 w 166"/>
                  <a:gd name="T41" fmla="*/ 2147483647 h 204"/>
                  <a:gd name="T42" fmla="*/ 2147483647 w 166"/>
                  <a:gd name="T43" fmla="*/ 2147483647 h 204"/>
                  <a:gd name="T44" fmla="*/ 2147483647 w 166"/>
                  <a:gd name="T45" fmla="*/ 2147483647 h 204"/>
                  <a:gd name="T46" fmla="*/ 2147483647 w 166"/>
                  <a:gd name="T47" fmla="*/ 2147483647 h 204"/>
                  <a:gd name="T48" fmla="*/ 2147483647 w 166"/>
                  <a:gd name="T49" fmla="*/ 2147483647 h 204"/>
                  <a:gd name="T50" fmla="*/ 2147483647 w 166"/>
                  <a:gd name="T51" fmla="*/ 2147483647 h 204"/>
                  <a:gd name="T52" fmla="*/ 2147483647 w 166"/>
                  <a:gd name="T53" fmla="*/ 2147483647 h 204"/>
                  <a:gd name="T54" fmla="*/ 2147483647 w 166"/>
                  <a:gd name="T55" fmla="*/ 2147483647 h 204"/>
                  <a:gd name="T56" fmla="*/ 2147483647 w 166"/>
                  <a:gd name="T57" fmla="*/ 2147483647 h 204"/>
                  <a:gd name="T58" fmla="*/ 2147483647 w 166"/>
                  <a:gd name="T59" fmla="*/ 2147483647 h 204"/>
                  <a:gd name="T60" fmla="*/ 2147483647 w 166"/>
                  <a:gd name="T61" fmla="*/ 2147483647 h 204"/>
                  <a:gd name="T62" fmla="*/ 2147483647 w 166"/>
                  <a:gd name="T63" fmla="*/ 2147483647 h 204"/>
                  <a:gd name="T64" fmla="*/ 2147483647 w 166"/>
                  <a:gd name="T65" fmla="*/ 2147483647 h 204"/>
                  <a:gd name="T66" fmla="*/ 2147483647 w 166"/>
                  <a:gd name="T67" fmla="*/ 2147483647 h 204"/>
                  <a:gd name="T68" fmla="*/ 2147483647 w 166"/>
                  <a:gd name="T69" fmla="*/ 2147483647 h 204"/>
                  <a:gd name="T70" fmla="*/ 2147483647 w 166"/>
                  <a:gd name="T71" fmla="*/ 2147483647 h 204"/>
                  <a:gd name="T72" fmla="*/ 2147483647 w 166"/>
                  <a:gd name="T73" fmla="*/ 2147483647 h 204"/>
                  <a:gd name="T74" fmla="*/ 2147483647 w 166"/>
                  <a:gd name="T75" fmla="*/ 2147483647 h 204"/>
                  <a:gd name="T76" fmla="*/ 2147483647 w 166"/>
                  <a:gd name="T77" fmla="*/ 2147483647 h 204"/>
                  <a:gd name="T78" fmla="*/ 2147483647 w 166"/>
                  <a:gd name="T79" fmla="*/ 2147483647 h 204"/>
                  <a:gd name="T80" fmla="*/ 2147483647 w 166"/>
                  <a:gd name="T81" fmla="*/ 2147483647 h 204"/>
                  <a:gd name="T82" fmla="*/ 2147483647 w 166"/>
                  <a:gd name="T83" fmla="*/ 2147483647 h 204"/>
                  <a:gd name="T84" fmla="*/ 2147483647 w 166"/>
                  <a:gd name="T85" fmla="*/ 2147483647 h 204"/>
                  <a:gd name="T86" fmla="*/ 2147483647 w 166"/>
                  <a:gd name="T87" fmla="*/ 2147483647 h 204"/>
                  <a:gd name="T88" fmla="*/ 2147483647 w 166"/>
                  <a:gd name="T89" fmla="*/ 2147483647 h 204"/>
                  <a:gd name="T90" fmla="*/ 2147483647 w 166"/>
                  <a:gd name="T91" fmla="*/ 2147483647 h 204"/>
                  <a:gd name="T92" fmla="*/ 2147483647 w 166"/>
                  <a:gd name="T93" fmla="*/ 2147483647 h 204"/>
                  <a:gd name="T94" fmla="*/ 2147483647 w 166"/>
                  <a:gd name="T95" fmla="*/ 2147483647 h 204"/>
                  <a:gd name="T96" fmla="*/ 2147483647 w 166"/>
                  <a:gd name="T97" fmla="*/ 2147483647 h 204"/>
                  <a:gd name="T98" fmla="*/ 2147483647 w 166"/>
                  <a:gd name="T99" fmla="*/ 2147483647 h 204"/>
                  <a:gd name="T100" fmla="*/ 2147483647 w 166"/>
                  <a:gd name="T101" fmla="*/ 2147483647 h 204"/>
                  <a:gd name="T102" fmla="*/ 2147483647 w 166"/>
                  <a:gd name="T103" fmla="*/ 2147483647 h 204"/>
                  <a:gd name="T104" fmla="*/ 2147483647 w 166"/>
                  <a:gd name="T105" fmla="*/ 2147483647 h 204"/>
                  <a:gd name="T106" fmla="*/ 2147483647 w 166"/>
                  <a:gd name="T107" fmla="*/ 2147483647 h 204"/>
                  <a:gd name="T108" fmla="*/ 2147483647 w 166"/>
                  <a:gd name="T109" fmla="*/ 2147483647 h 204"/>
                  <a:gd name="T110" fmla="*/ 2147483647 w 166"/>
                  <a:gd name="T111" fmla="*/ 2147483647 h 204"/>
                  <a:gd name="T112" fmla="*/ 2147483647 w 166"/>
                  <a:gd name="T113" fmla="*/ 2147483647 h 204"/>
                  <a:gd name="T114" fmla="*/ 2147483647 w 166"/>
                  <a:gd name="T115" fmla="*/ 2147483647 h 204"/>
                  <a:gd name="T116" fmla="*/ 2147483647 w 166"/>
                  <a:gd name="T117" fmla="*/ 2147483647 h 204"/>
                  <a:gd name="T118" fmla="*/ 2147483647 w 166"/>
                  <a:gd name="T119" fmla="*/ 2147483647 h 204"/>
                  <a:gd name="T120" fmla="*/ 2147483647 w 166"/>
                  <a:gd name="T121" fmla="*/ 2147483647 h 2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6"/>
                  <a:gd name="T184" fmla="*/ 0 h 204"/>
                  <a:gd name="T185" fmla="*/ 166 w 166"/>
                  <a:gd name="T186" fmla="*/ 204 h 2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6" h="204">
                    <a:moveTo>
                      <a:pt x="155" y="4"/>
                    </a:moveTo>
                    <a:lnTo>
                      <a:pt x="155" y="4"/>
                    </a:lnTo>
                    <a:lnTo>
                      <a:pt x="158" y="9"/>
                    </a:lnTo>
                    <a:lnTo>
                      <a:pt x="161" y="14"/>
                    </a:lnTo>
                    <a:lnTo>
                      <a:pt x="166" y="22"/>
                    </a:lnTo>
                    <a:lnTo>
                      <a:pt x="163" y="22"/>
                    </a:lnTo>
                    <a:lnTo>
                      <a:pt x="161" y="23"/>
                    </a:lnTo>
                    <a:lnTo>
                      <a:pt x="157" y="31"/>
                    </a:lnTo>
                    <a:lnTo>
                      <a:pt x="156" y="35"/>
                    </a:lnTo>
                    <a:lnTo>
                      <a:pt x="156" y="40"/>
                    </a:lnTo>
                    <a:lnTo>
                      <a:pt x="157" y="42"/>
                    </a:lnTo>
                    <a:lnTo>
                      <a:pt x="158" y="44"/>
                    </a:lnTo>
                    <a:lnTo>
                      <a:pt x="160" y="49"/>
                    </a:lnTo>
                    <a:lnTo>
                      <a:pt x="162" y="57"/>
                    </a:lnTo>
                    <a:lnTo>
                      <a:pt x="163" y="65"/>
                    </a:lnTo>
                    <a:lnTo>
                      <a:pt x="161" y="72"/>
                    </a:lnTo>
                    <a:lnTo>
                      <a:pt x="159" y="80"/>
                    </a:lnTo>
                    <a:lnTo>
                      <a:pt x="160" y="95"/>
                    </a:lnTo>
                    <a:lnTo>
                      <a:pt x="160" y="102"/>
                    </a:lnTo>
                    <a:lnTo>
                      <a:pt x="159" y="110"/>
                    </a:lnTo>
                    <a:lnTo>
                      <a:pt x="156" y="118"/>
                    </a:lnTo>
                    <a:lnTo>
                      <a:pt x="151" y="124"/>
                    </a:lnTo>
                    <a:lnTo>
                      <a:pt x="145" y="130"/>
                    </a:lnTo>
                    <a:lnTo>
                      <a:pt x="139" y="138"/>
                    </a:lnTo>
                    <a:lnTo>
                      <a:pt x="134" y="143"/>
                    </a:lnTo>
                    <a:lnTo>
                      <a:pt x="131" y="149"/>
                    </a:lnTo>
                    <a:lnTo>
                      <a:pt x="130" y="153"/>
                    </a:lnTo>
                    <a:lnTo>
                      <a:pt x="130" y="158"/>
                    </a:lnTo>
                    <a:lnTo>
                      <a:pt x="128" y="164"/>
                    </a:lnTo>
                    <a:lnTo>
                      <a:pt x="127" y="166"/>
                    </a:lnTo>
                    <a:lnTo>
                      <a:pt x="124" y="167"/>
                    </a:lnTo>
                    <a:lnTo>
                      <a:pt x="130" y="177"/>
                    </a:lnTo>
                    <a:lnTo>
                      <a:pt x="132" y="181"/>
                    </a:lnTo>
                    <a:lnTo>
                      <a:pt x="135" y="186"/>
                    </a:lnTo>
                    <a:lnTo>
                      <a:pt x="138" y="189"/>
                    </a:lnTo>
                    <a:lnTo>
                      <a:pt x="143" y="193"/>
                    </a:lnTo>
                    <a:lnTo>
                      <a:pt x="148" y="194"/>
                    </a:lnTo>
                    <a:lnTo>
                      <a:pt x="155" y="194"/>
                    </a:lnTo>
                    <a:lnTo>
                      <a:pt x="150" y="196"/>
                    </a:lnTo>
                    <a:lnTo>
                      <a:pt x="145" y="197"/>
                    </a:lnTo>
                    <a:lnTo>
                      <a:pt x="139" y="198"/>
                    </a:lnTo>
                    <a:lnTo>
                      <a:pt x="134" y="198"/>
                    </a:lnTo>
                    <a:lnTo>
                      <a:pt x="134" y="197"/>
                    </a:lnTo>
                    <a:lnTo>
                      <a:pt x="135" y="196"/>
                    </a:lnTo>
                    <a:lnTo>
                      <a:pt x="138" y="194"/>
                    </a:lnTo>
                    <a:lnTo>
                      <a:pt x="135" y="191"/>
                    </a:lnTo>
                    <a:lnTo>
                      <a:pt x="132" y="186"/>
                    </a:lnTo>
                    <a:lnTo>
                      <a:pt x="129" y="182"/>
                    </a:lnTo>
                    <a:lnTo>
                      <a:pt x="124" y="179"/>
                    </a:lnTo>
                    <a:lnTo>
                      <a:pt x="122" y="173"/>
                    </a:lnTo>
                    <a:lnTo>
                      <a:pt x="120" y="168"/>
                    </a:lnTo>
                    <a:lnTo>
                      <a:pt x="117" y="165"/>
                    </a:lnTo>
                    <a:lnTo>
                      <a:pt x="114" y="160"/>
                    </a:lnTo>
                    <a:lnTo>
                      <a:pt x="111" y="160"/>
                    </a:lnTo>
                    <a:lnTo>
                      <a:pt x="110" y="165"/>
                    </a:lnTo>
                    <a:lnTo>
                      <a:pt x="108" y="169"/>
                    </a:lnTo>
                    <a:lnTo>
                      <a:pt x="105" y="172"/>
                    </a:lnTo>
                    <a:lnTo>
                      <a:pt x="101" y="174"/>
                    </a:lnTo>
                    <a:lnTo>
                      <a:pt x="103" y="180"/>
                    </a:lnTo>
                    <a:lnTo>
                      <a:pt x="104" y="185"/>
                    </a:lnTo>
                    <a:lnTo>
                      <a:pt x="105" y="191"/>
                    </a:lnTo>
                    <a:lnTo>
                      <a:pt x="107" y="195"/>
                    </a:lnTo>
                    <a:lnTo>
                      <a:pt x="111" y="197"/>
                    </a:lnTo>
                    <a:lnTo>
                      <a:pt x="115" y="198"/>
                    </a:lnTo>
                    <a:lnTo>
                      <a:pt x="119" y="199"/>
                    </a:lnTo>
                    <a:lnTo>
                      <a:pt x="122" y="201"/>
                    </a:lnTo>
                    <a:lnTo>
                      <a:pt x="102" y="204"/>
                    </a:lnTo>
                    <a:lnTo>
                      <a:pt x="102" y="203"/>
                    </a:lnTo>
                    <a:lnTo>
                      <a:pt x="103" y="201"/>
                    </a:lnTo>
                    <a:lnTo>
                      <a:pt x="104" y="200"/>
                    </a:lnTo>
                    <a:lnTo>
                      <a:pt x="105" y="198"/>
                    </a:lnTo>
                    <a:lnTo>
                      <a:pt x="104" y="194"/>
                    </a:lnTo>
                    <a:lnTo>
                      <a:pt x="102" y="189"/>
                    </a:lnTo>
                    <a:lnTo>
                      <a:pt x="98" y="180"/>
                    </a:lnTo>
                    <a:lnTo>
                      <a:pt x="94" y="171"/>
                    </a:lnTo>
                    <a:lnTo>
                      <a:pt x="92" y="166"/>
                    </a:lnTo>
                    <a:lnTo>
                      <a:pt x="89" y="161"/>
                    </a:lnTo>
                    <a:lnTo>
                      <a:pt x="86" y="158"/>
                    </a:lnTo>
                    <a:lnTo>
                      <a:pt x="82" y="156"/>
                    </a:lnTo>
                    <a:lnTo>
                      <a:pt x="74" y="154"/>
                    </a:lnTo>
                    <a:lnTo>
                      <a:pt x="65" y="151"/>
                    </a:lnTo>
                    <a:lnTo>
                      <a:pt x="62" y="149"/>
                    </a:lnTo>
                    <a:lnTo>
                      <a:pt x="60" y="146"/>
                    </a:lnTo>
                    <a:lnTo>
                      <a:pt x="58" y="147"/>
                    </a:lnTo>
                    <a:lnTo>
                      <a:pt x="55" y="147"/>
                    </a:lnTo>
                    <a:lnTo>
                      <a:pt x="51" y="144"/>
                    </a:lnTo>
                    <a:lnTo>
                      <a:pt x="47" y="140"/>
                    </a:lnTo>
                    <a:lnTo>
                      <a:pt x="41" y="131"/>
                    </a:lnTo>
                    <a:lnTo>
                      <a:pt x="34" y="122"/>
                    </a:lnTo>
                    <a:lnTo>
                      <a:pt x="31" y="117"/>
                    </a:lnTo>
                    <a:lnTo>
                      <a:pt x="27" y="114"/>
                    </a:lnTo>
                    <a:lnTo>
                      <a:pt x="26" y="107"/>
                    </a:lnTo>
                    <a:lnTo>
                      <a:pt x="22" y="106"/>
                    </a:lnTo>
                    <a:lnTo>
                      <a:pt x="19" y="103"/>
                    </a:lnTo>
                    <a:lnTo>
                      <a:pt x="17" y="100"/>
                    </a:lnTo>
                    <a:lnTo>
                      <a:pt x="15" y="95"/>
                    </a:lnTo>
                    <a:lnTo>
                      <a:pt x="13" y="86"/>
                    </a:lnTo>
                    <a:lnTo>
                      <a:pt x="12" y="81"/>
                    </a:lnTo>
                    <a:lnTo>
                      <a:pt x="10" y="76"/>
                    </a:lnTo>
                    <a:lnTo>
                      <a:pt x="7" y="72"/>
                    </a:lnTo>
                    <a:lnTo>
                      <a:pt x="3" y="69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4" y="60"/>
                    </a:lnTo>
                    <a:lnTo>
                      <a:pt x="7" y="60"/>
                    </a:lnTo>
                    <a:lnTo>
                      <a:pt x="10" y="60"/>
                    </a:lnTo>
                    <a:lnTo>
                      <a:pt x="13" y="62"/>
                    </a:lnTo>
                    <a:lnTo>
                      <a:pt x="18" y="64"/>
                    </a:lnTo>
                    <a:lnTo>
                      <a:pt x="20" y="65"/>
                    </a:lnTo>
                    <a:lnTo>
                      <a:pt x="23" y="64"/>
                    </a:lnTo>
                    <a:lnTo>
                      <a:pt x="25" y="65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6" y="69"/>
                    </a:lnTo>
                    <a:lnTo>
                      <a:pt x="42" y="71"/>
                    </a:lnTo>
                    <a:lnTo>
                      <a:pt x="47" y="76"/>
                    </a:lnTo>
                    <a:lnTo>
                      <a:pt x="52" y="79"/>
                    </a:lnTo>
                    <a:lnTo>
                      <a:pt x="67" y="72"/>
                    </a:lnTo>
                    <a:lnTo>
                      <a:pt x="83" y="66"/>
                    </a:lnTo>
                    <a:lnTo>
                      <a:pt x="112" y="55"/>
                    </a:lnTo>
                    <a:lnTo>
                      <a:pt x="114" y="54"/>
                    </a:lnTo>
                    <a:lnTo>
                      <a:pt x="116" y="52"/>
                    </a:lnTo>
                    <a:lnTo>
                      <a:pt x="119" y="45"/>
                    </a:lnTo>
                    <a:lnTo>
                      <a:pt x="124" y="32"/>
                    </a:lnTo>
                    <a:lnTo>
                      <a:pt x="129" y="22"/>
                    </a:lnTo>
                    <a:lnTo>
                      <a:pt x="133" y="10"/>
                    </a:lnTo>
                    <a:lnTo>
                      <a:pt x="130" y="7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7" y="3"/>
                    </a:lnTo>
                    <a:lnTo>
                      <a:pt x="138" y="1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2" y="1"/>
                    </a:lnTo>
                    <a:lnTo>
                      <a:pt x="146" y="2"/>
                    </a:lnTo>
                    <a:lnTo>
                      <a:pt x="148" y="3"/>
                    </a:lnTo>
                    <a:lnTo>
                      <a:pt x="150" y="2"/>
                    </a:lnTo>
                    <a:lnTo>
                      <a:pt x="151" y="5"/>
                    </a:lnTo>
                    <a:lnTo>
                      <a:pt x="152" y="5"/>
                    </a:lnTo>
                    <a:lnTo>
                      <a:pt x="153" y="4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FF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98" name="Freeform 32"/>
              <p:cNvSpPr>
                <a:spLocks/>
              </p:cNvSpPr>
              <p:nvPr/>
            </p:nvSpPr>
            <p:spPr bwMode="auto">
              <a:xfrm rot="950661">
                <a:off x="2826618" y="3206024"/>
                <a:ext cx="155026" cy="206346"/>
              </a:xfrm>
              <a:custGeom>
                <a:avLst/>
                <a:gdLst>
                  <a:gd name="T0" fmla="*/ 2147483647 w 166"/>
                  <a:gd name="T1" fmla="*/ 2147483647 h 204"/>
                  <a:gd name="T2" fmla="*/ 2147483647 w 166"/>
                  <a:gd name="T3" fmla="*/ 2147483647 h 204"/>
                  <a:gd name="T4" fmla="*/ 2147483647 w 166"/>
                  <a:gd name="T5" fmla="*/ 2147483647 h 204"/>
                  <a:gd name="T6" fmla="*/ 2147483647 w 166"/>
                  <a:gd name="T7" fmla="*/ 2147483647 h 204"/>
                  <a:gd name="T8" fmla="*/ 2147483647 w 166"/>
                  <a:gd name="T9" fmla="*/ 2147483647 h 204"/>
                  <a:gd name="T10" fmla="*/ 2147483647 w 166"/>
                  <a:gd name="T11" fmla="*/ 2147483647 h 204"/>
                  <a:gd name="T12" fmla="*/ 2147483647 w 166"/>
                  <a:gd name="T13" fmla="*/ 2147483647 h 204"/>
                  <a:gd name="T14" fmla="*/ 2147483647 w 166"/>
                  <a:gd name="T15" fmla="*/ 2147483647 h 204"/>
                  <a:gd name="T16" fmla="*/ 2147483647 w 166"/>
                  <a:gd name="T17" fmla="*/ 2147483647 h 204"/>
                  <a:gd name="T18" fmla="*/ 2147483647 w 166"/>
                  <a:gd name="T19" fmla="*/ 2147483647 h 204"/>
                  <a:gd name="T20" fmla="*/ 2147483647 w 166"/>
                  <a:gd name="T21" fmla="*/ 2147483647 h 204"/>
                  <a:gd name="T22" fmla="*/ 2147483647 w 166"/>
                  <a:gd name="T23" fmla="*/ 2147483647 h 204"/>
                  <a:gd name="T24" fmla="*/ 2147483647 w 166"/>
                  <a:gd name="T25" fmla="*/ 2147483647 h 204"/>
                  <a:gd name="T26" fmla="*/ 2147483647 w 166"/>
                  <a:gd name="T27" fmla="*/ 2147483647 h 204"/>
                  <a:gd name="T28" fmla="*/ 2147483647 w 166"/>
                  <a:gd name="T29" fmla="*/ 2147483647 h 204"/>
                  <a:gd name="T30" fmla="*/ 2147483647 w 166"/>
                  <a:gd name="T31" fmla="*/ 2147483647 h 204"/>
                  <a:gd name="T32" fmla="*/ 2147483647 w 166"/>
                  <a:gd name="T33" fmla="*/ 2147483647 h 204"/>
                  <a:gd name="T34" fmla="*/ 2147483647 w 166"/>
                  <a:gd name="T35" fmla="*/ 2147483647 h 204"/>
                  <a:gd name="T36" fmla="*/ 2147483647 w 166"/>
                  <a:gd name="T37" fmla="*/ 2147483647 h 204"/>
                  <a:gd name="T38" fmla="*/ 2147483647 w 166"/>
                  <a:gd name="T39" fmla="*/ 2147483647 h 204"/>
                  <a:gd name="T40" fmla="*/ 2147483647 w 166"/>
                  <a:gd name="T41" fmla="*/ 2147483647 h 204"/>
                  <a:gd name="T42" fmla="*/ 2147483647 w 166"/>
                  <a:gd name="T43" fmla="*/ 2147483647 h 204"/>
                  <a:gd name="T44" fmla="*/ 2147483647 w 166"/>
                  <a:gd name="T45" fmla="*/ 2147483647 h 204"/>
                  <a:gd name="T46" fmla="*/ 2147483647 w 166"/>
                  <a:gd name="T47" fmla="*/ 2147483647 h 204"/>
                  <a:gd name="T48" fmla="*/ 2147483647 w 166"/>
                  <a:gd name="T49" fmla="*/ 2147483647 h 204"/>
                  <a:gd name="T50" fmla="*/ 2147483647 w 166"/>
                  <a:gd name="T51" fmla="*/ 2147483647 h 204"/>
                  <a:gd name="T52" fmla="*/ 2147483647 w 166"/>
                  <a:gd name="T53" fmla="*/ 2147483647 h 204"/>
                  <a:gd name="T54" fmla="*/ 2147483647 w 166"/>
                  <a:gd name="T55" fmla="*/ 2147483647 h 204"/>
                  <a:gd name="T56" fmla="*/ 2147483647 w 166"/>
                  <a:gd name="T57" fmla="*/ 2147483647 h 204"/>
                  <a:gd name="T58" fmla="*/ 2147483647 w 166"/>
                  <a:gd name="T59" fmla="*/ 2147483647 h 204"/>
                  <a:gd name="T60" fmla="*/ 2147483647 w 166"/>
                  <a:gd name="T61" fmla="*/ 2147483647 h 204"/>
                  <a:gd name="T62" fmla="*/ 2147483647 w 166"/>
                  <a:gd name="T63" fmla="*/ 2147483647 h 204"/>
                  <a:gd name="T64" fmla="*/ 2147483647 w 166"/>
                  <a:gd name="T65" fmla="*/ 2147483647 h 204"/>
                  <a:gd name="T66" fmla="*/ 2147483647 w 166"/>
                  <a:gd name="T67" fmla="*/ 2147483647 h 204"/>
                  <a:gd name="T68" fmla="*/ 2147483647 w 166"/>
                  <a:gd name="T69" fmla="*/ 2147483647 h 204"/>
                  <a:gd name="T70" fmla="*/ 2147483647 w 166"/>
                  <a:gd name="T71" fmla="*/ 2147483647 h 204"/>
                  <a:gd name="T72" fmla="*/ 2147483647 w 166"/>
                  <a:gd name="T73" fmla="*/ 2147483647 h 204"/>
                  <a:gd name="T74" fmla="*/ 2147483647 w 166"/>
                  <a:gd name="T75" fmla="*/ 2147483647 h 204"/>
                  <a:gd name="T76" fmla="*/ 2147483647 w 166"/>
                  <a:gd name="T77" fmla="*/ 2147483647 h 204"/>
                  <a:gd name="T78" fmla="*/ 2147483647 w 166"/>
                  <a:gd name="T79" fmla="*/ 2147483647 h 204"/>
                  <a:gd name="T80" fmla="*/ 2147483647 w 166"/>
                  <a:gd name="T81" fmla="*/ 2147483647 h 204"/>
                  <a:gd name="T82" fmla="*/ 2147483647 w 166"/>
                  <a:gd name="T83" fmla="*/ 2147483647 h 204"/>
                  <a:gd name="T84" fmla="*/ 2147483647 w 166"/>
                  <a:gd name="T85" fmla="*/ 2147483647 h 204"/>
                  <a:gd name="T86" fmla="*/ 2147483647 w 166"/>
                  <a:gd name="T87" fmla="*/ 2147483647 h 204"/>
                  <a:gd name="T88" fmla="*/ 2147483647 w 166"/>
                  <a:gd name="T89" fmla="*/ 2147483647 h 204"/>
                  <a:gd name="T90" fmla="*/ 2147483647 w 166"/>
                  <a:gd name="T91" fmla="*/ 2147483647 h 204"/>
                  <a:gd name="T92" fmla="*/ 2147483647 w 166"/>
                  <a:gd name="T93" fmla="*/ 2147483647 h 204"/>
                  <a:gd name="T94" fmla="*/ 2147483647 w 166"/>
                  <a:gd name="T95" fmla="*/ 2147483647 h 204"/>
                  <a:gd name="T96" fmla="*/ 2147483647 w 166"/>
                  <a:gd name="T97" fmla="*/ 2147483647 h 204"/>
                  <a:gd name="T98" fmla="*/ 2147483647 w 166"/>
                  <a:gd name="T99" fmla="*/ 2147483647 h 204"/>
                  <a:gd name="T100" fmla="*/ 2147483647 w 166"/>
                  <a:gd name="T101" fmla="*/ 2147483647 h 204"/>
                  <a:gd name="T102" fmla="*/ 2147483647 w 166"/>
                  <a:gd name="T103" fmla="*/ 2147483647 h 204"/>
                  <a:gd name="T104" fmla="*/ 2147483647 w 166"/>
                  <a:gd name="T105" fmla="*/ 2147483647 h 204"/>
                  <a:gd name="T106" fmla="*/ 2147483647 w 166"/>
                  <a:gd name="T107" fmla="*/ 2147483647 h 204"/>
                  <a:gd name="T108" fmla="*/ 2147483647 w 166"/>
                  <a:gd name="T109" fmla="*/ 2147483647 h 204"/>
                  <a:gd name="T110" fmla="*/ 2147483647 w 166"/>
                  <a:gd name="T111" fmla="*/ 2147483647 h 204"/>
                  <a:gd name="T112" fmla="*/ 2147483647 w 166"/>
                  <a:gd name="T113" fmla="*/ 2147483647 h 204"/>
                  <a:gd name="T114" fmla="*/ 2147483647 w 166"/>
                  <a:gd name="T115" fmla="*/ 2147483647 h 204"/>
                  <a:gd name="T116" fmla="*/ 2147483647 w 166"/>
                  <a:gd name="T117" fmla="*/ 2147483647 h 204"/>
                  <a:gd name="T118" fmla="*/ 2147483647 w 166"/>
                  <a:gd name="T119" fmla="*/ 2147483647 h 204"/>
                  <a:gd name="T120" fmla="*/ 2147483647 w 166"/>
                  <a:gd name="T121" fmla="*/ 2147483647 h 2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6"/>
                  <a:gd name="T184" fmla="*/ 0 h 204"/>
                  <a:gd name="T185" fmla="*/ 166 w 166"/>
                  <a:gd name="T186" fmla="*/ 204 h 2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6" h="204">
                    <a:moveTo>
                      <a:pt x="155" y="4"/>
                    </a:moveTo>
                    <a:lnTo>
                      <a:pt x="155" y="4"/>
                    </a:lnTo>
                    <a:lnTo>
                      <a:pt x="158" y="9"/>
                    </a:lnTo>
                    <a:lnTo>
                      <a:pt x="161" y="14"/>
                    </a:lnTo>
                    <a:lnTo>
                      <a:pt x="166" y="22"/>
                    </a:lnTo>
                    <a:lnTo>
                      <a:pt x="163" y="22"/>
                    </a:lnTo>
                    <a:lnTo>
                      <a:pt x="161" y="23"/>
                    </a:lnTo>
                    <a:lnTo>
                      <a:pt x="157" y="31"/>
                    </a:lnTo>
                    <a:lnTo>
                      <a:pt x="156" y="35"/>
                    </a:lnTo>
                    <a:lnTo>
                      <a:pt x="156" y="40"/>
                    </a:lnTo>
                    <a:lnTo>
                      <a:pt x="157" y="42"/>
                    </a:lnTo>
                    <a:lnTo>
                      <a:pt x="158" y="44"/>
                    </a:lnTo>
                    <a:lnTo>
                      <a:pt x="160" y="49"/>
                    </a:lnTo>
                    <a:lnTo>
                      <a:pt x="162" y="57"/>
                    </a:lnTo>
                    <a:lnTo>
                      <a:pt x="163" y="65"/>
                    </a:lnTo>
                    <a:lnTo>
                      <a:pt x="161" y="72"/>
                    </a:lnTo>
                    <a:lnTo>
                      <a:pt x="159" y="80"/>
                    </a:lnTo>
                    <a:lnTo>
                      <a:pt x="160" y="95"/>
                    </a:lnTo>
                    <a:lnTo>
                      <a:pt x="160" y="102"/>
                    </a:lnTo>
                    <a:lnTo>
                      <a:pt x="159" y="110"/>
                    </a:lnTo>
                    <a:lnTo>
                      <a:pt x="156" y="118"/>
                    </a:lnTo>
                    <a:lnTo>
                      <a:pt x="151" y="124"/>
                    </a:lnTo>
                    <a:lnTo>
                      <a:pt x="145" y="130"/>
                    </a:lnTo>
                    <a:lnTo>
                      <a:pt x="139" y="138"/>
                    </a:lnTo>
                    <a:lnTo>
                      <a:pt x="134" y="143"/>
                    </a:lnTo>
                    <a:lnTo>
                      <a:pt x="131" y="149"/>
                    </a:lnTo>
                    <a:lnTo>
                      <a:pt x="130" y="153"/>
                    </a:lnTo>
                    <a:lnTo>
                      <a:pt x="130" y="158"/>
                    </a:lnTo>
                    <a:lnTo>
                      <a:pt x="128" y="164"/>
                    </a:lnTo>
                    <a:lnTo>
                      <a:pt x="127" y="166"/>
                    </a:lnTo>
                    <a:lnTo>
                      <a:pt x="124" y="167"/>
                    </a:lnTo>
                    <a:lnTo>
                      <a:pt x="130" y="177"/>
                    </a:lnTo>
                    <a:lnTo>
                      <a:pt x="132" y="181"/>
                    </a:lnTo>
                    <a:lnTo>
                      <a:pt x="135" y="186"/>
                    </a:lnTo>
                    <a:lnTo>
                      <a:pt x="138" y="189"/>
                    </a:lnTo>
                    <a:lnTo>
                      <a:pt x="143" y="193"/>
                    </a:lnTo>
                    <a:lnTo>
                      <a:pt x="148" y="194"/>
                    </a:lnTo>
                    <a:lnTo>
                      <a:pt x="155" y="194"/>
                    </a:lnTo>
                    <a:lnTo>
                      <a:pt x="150" y="196"/>
                    </a:lnTo>
                    <a:lnTo>
                      <a:pt x="145" y="197"/>
                    </a:lnTo>
                    <a:lnTo>
                      <a:pt x="139" y="198"/>
                    </a:lnTo>
                    <a:lnTo>
                      <a:pt x="134" y="198"/>
                    </a:lnTo>
                    <a:lnTo>
                      <a:pt x="134" y="197"/>
                    </a:lnTo>
                    <a:lnTo>
                      <a:pt x="135" y="196"/>
                    </a:lnTo>
                    <a:lnTo>
                      <a:pt x="138" y="194"/>
                    </a:lnTo>
                    <a:lnTo>
                      <a:pt x="135" y="191"/>
                    </a:lnTo>
                    <a:lnTo>
                      <a:pt x="132" y="186"/>
                    </a:lnTo>
                    <a:lnTo>
                      <a:pt x="129" y="182"/>
                    </a:lnTo>
                    <a:lnTo>
                      <a:pt x="124" y="179"/>
                    </a:lnTo>
                    <a:lnTo>
                      <a:pt x="122" y="173"/>
                    </a:lnTo>
                    <a:lnTo>
                      <a:pt x="120" y="168"/>
                    </a:lnTo>
                    <a:lnTo>
                      <a:pt x="117" y="165"/>
                    </a:lnTo>
                    <a:lnTo>
                      <a:pt x="114" y="160"/>
                    </a:lnTo>
                    <a:lnTo>
                      <a:pt x="111" y="160"/>
                    </a:lnTo>
                    <a:lnTo>
                      <a:pt x="110" y="165"/>
                    </a:lnTo>
                    <a:lnTo>
                      <a:pt x="108" y="169"/>
                    </a:lnTo>
                    <a:lnTo>
                      <a:pt x="105" y="172"/>
                    </a:lnTo>
                    <a:lnTo>
                      <a:pt x="101" y="174"/>
                    </a:lnTo>
                    <a:lnTo>
                      <a:pt x="103" y="180"/>
                    </a:lnTo>
                    <a:lnTo>
                      <a:pt x="104" y="185"/>
                    </a:lnTo>
                    <a:lnTo>
                      <a:pt x="105" y="191"/>
                    </a:lnTo>
                    <a:lnTo>
                      <a:pt x="107" y="195"/>
                    </a:lnTo>
                    <a:lnTo>
                      <a:pt x="111" y="197"/>
                    </a:lnTo>
                    <a:lnTo>
                      <a:pt x="115" y="198"/>
                    </a:lnTo>
                    <a:lnTo>
                      <a:pt x="119" y="199"/>
                    </a:lnTo>
                    <a:lnTo>
                      <a:pt x="122" y="201"/>
                    </a:lnTo>
                    <a:lnTo>
                      <a:pt x="102" y="204"/>
                    </a:lnTo>
                    <a:lnTo>
                      <a:pt x="102" y="203"/>
                    </a:lnTo>
                    <a:lnTo>
                      <a:pt x="103" y="201"/>
                    </a:lnTo>
                    <a:lnTo>
                      <a:pt x="104" y="200"/>
                    </a:lnTo>
                    <a:lnTo>
                      <a:pt x="105" y="198"/>
                    </a:lnTo>
                    <a:lnTo>
                      <a:pt x="104" y="194"/>
                    </a:lnTo>
                    <a:lnTo>
                      <a:pt x="102" y="189"/>
                    </a:lnTo>
                    <a:lnTo>
                      <a:pt x="98" y="180"/>
                    </a:lnTo>
                    <a:lnTo>
                      <a:pt x="94" y="171"/>
                    </a:lnTo>
                    <a:lnTo>
                      <a:pt x="92" y="166"/>
                    </a:lnTo>
                    <a:lnTo>
                      <a:pt x="89" y="161"/>
                    </a:lnTo>
                    <a:lnTo>
                      <a:pt x="86" y="158"/>
                    </a:lnTo>
                    <a:lnTo>
                      <a:pt x="82" y="156"/>
                    </a:lnTo>
                    <a:lnTo>
                      <a:pt x="74" y="154"/>
                    </a:lnTo>
                    <a:lnTo>
                      <a:pt x="65" y="151"/>
                    </a:lnTo>
                    <a:lnTo>
                      <a:pt x="62" y="149"/>
                    </a:lnTo>
                    <a:lnTo>
                      <a:pt x="60" y="146"/>
                    </a:lnTo>
                    <a:lnTo>
                      <a:pt x="58" y="147"/>
                    </a:lnTo>
                    <a:lnTo>
                      <a:pt x="55" y="147"/>
                    </a:lnTo>
                    <a:lnTo>
                      <a:pt x="51" y="144"/>
                    </a:lnTo>
                    <a:lnTo>
                      <a:pt x="47" y="140"/>
                    </a:lnTo>
                    <a:lnTo>
                      <a:pt x="41" y="131"/>
                    </a:lnTo>
                    <a:lnTo>
                      <a:pt x="34" y="122"/>
                    </a:lnTo>
                    <a:lnTo>
                      <a:pt x="31" y="117"/>
                    </a:lnTo>
                    <a:lnTo>
                      <a:pt x="27" y="114"/>
                    </a:lnTo>
                    <a:lnTo>
                      <a:pt x="26" y="107"/>
                    </a:lnTo>
                    <a:lnTo>
                      <a:pt x="22" y="106"/>
                    </a:lnTo>
                    <a:lnTo>
                      <a:pt x="19" y="103"/>
                    </a:lnTo>
                    <a:lnTo>
                      <a:pt x="17" y="100"/>
                    </a:lnTo>
                    <a:lnTo>
                      <a:pt x="15" y="95"/>
                    </a:lnTo>
                    <a:lnTo>
                      <a:pt x="13" y="86"/>
                    </a:lnTo>
                    <a:lnTo>
                      <a:pt x="12" y="81"/>
                    </a:lnTo>
                    <a:lnTo>
                      <a:pt x="10" y="76"/>
                    </a:lnTo>
                    <a:lnTo>
                      <a:pt x="7" y="72"/>
                    </a:lnTo>
                    <a:lnTo>
                      <a:pt x="3" y="69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4" y="60"/>
                    </a:lnTo>
                    <a:lnTo>
                      <a:pt x="7" y="60"/>
                    </a:lnTo>
                    <a:lnTo>
                      <a:pt x="10" y="60"/>
                    </a:lnTo>
                    <a:lnTo>
                      <a:pt x="13" y="62"/>
                    </a:lnTo>
                    <a:lnTo>
                      <a:pt x="18" y="64"/>
                    </a:lnTo>
                    <a:lnTo>
                      <a:pt x="20" y="65"/>
                    </a:lnTo>
                    <a:lnTo>
                      <a:pt x="23" y="64"/>
                    </a:lnTo>
                    <a:lnTo>
                      <a:pt x="25" y="65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6" y="69"/>
                    </a:lnTo>
                    <a:lnTo>
                      <a:pt x="42" y="71"/>
                    </a:lnTo>
                    <a:lnTo>
                      <a:pt x="47" y="76"/>
                    </a:lnTo>
                    <a:lnTo>
                      <a:pt x="52" y="79"/>
                    </a:lnTo>
                    <a:lnTo>
                      <a:pt x="67" y="72"/>
                    </a:lnTo>
                    <a:lnTo>
                      <a:pt x="83" y="66"/>
                    </a:lnTo>
                    <a:lnTo>
                      <a:pt x="112" y="55"/>
                    </a:lnTo>
                    <a:lnTo>
                      <a:pt x="114" y="54"/>
                    </a:lnTo>
                    <a:lnTo>
                      <a:pt x="116" y="52"/>
                    </a:lnTo>
                    <a:lnTo>
                      <a:pt x="119" y="45"/>
                    </a:lnTo>
                    <a:lnTo>
                      <a:pt x="124" y="32"/>
                    </a:lnTo>
                    <a:lnTo>
                      <a:pt x="129" y="22"/>
                    </a:lnTo>
                    <a:lnTo>
                      <a:pt x="133" y="10"/>
                    </a:lnTo>
                    <a:lnTo>
                      <a:pt x="130" y="7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7" y="3"/>
                    </a:lnTo>
                    <a:lnTo>
                      <a:pt x="138" y="1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2" y="1"/>
                    </a:lnTo>
                    <a:lnTo>
                      <a:pt x="146" y="2"/>
                    </a:lnTo>
                    <a:lnTo>
                      <a:pt x="148" y="3"/>
                    </a:lnTo>
                    <a:lnTo>
                      <a:pt x="150" y="2"/>
                    </a:lnTo>
                    <a:lnTo>
                      <a:pt x="151" y="5"/>
                    </a:lnTo>
                    <a:lnTo>
                      <a:pt x="152" y="5"/>
                    </a:lnTo>
                    <a:lnTo>
                      <a:pt x="153" y="4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FF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99" name="Freeform 32"/>
              <p:cNvSpPr>
                <a:spLocks/>
              </p:cNvSpPr>
              <p:nvPr/>
            </p:nvSpPr>
            <p:spPr bwMode="auto">
              <a:xfrm rot="950661">
                <a:off x="8244126" y="2407789"/>
                <a:ext cx="155026" cy="206346"/>
              </a:xfrm>
              <a:custGeom>
                <a:avLst/>
                <a:gdLst>
                  <a:gd name="T0" fmla="*/ 2147483647 w 166"/>
                  <a:gd name="T1" fmla="*/ 2147483647 h 204"/>
                  <a:gd name="T2" fmla="*/ 2147483647 w 166"/>
                  <a:gd name="T3" fmla="*/ 2147483647 h 204"/>
                  <a:gd name="T4" fmla="*/ 2147483647 w 166"/>
                  <a:gd name="T5" fmla="*/ 2147483647 h 204"/>
                  <a:gd name="T6" fmla="*/ 2147483647 w 166"/>
                  <a:gd name="T7" fmla="*/ 2147483647 h 204"/>
                  <a:gd name="T8" fmla="*/ 2147483647 w 166"/>
                  <a:gd name="T9" fmla="*/ 2147483647 h 204"/>
                  <a:gd name="T10" fmla="*/ 2147483647 w 166"/>
                  <a:gd name="T11" fmla="*/ 2147483647 h 204"/>
                  <a:gd name="T12" fmla="*/ 2147483647 w 166"/>
                  <a:gd name="T13" fmla="*/ 2147483647 h 204"/>
                  <a:gd name="T14" fmla="*/ 2147483647 w 166"/>
                  <a:gd name="T15" fmla="*/ 2147483647 h 204"/>
                  <a:gd name="T16" fmla="*/ 2147483647 w 166"/>
                  <a:gd name="T17" fmla="*/ 2147483647 h 204"/>
                  <a:gd name="T18" fmla="*/ 2147483647 w 166"/>
                  <a:gd name="T19" fmla="*/ 2147483647 h 204"/>
                  <a:gd name="T20" fmla="*/ 2147483647 w 166"/>
                  <a:gd name="T21" fmla="*/ 2147483647 h 204"/>
                  <a:gd name="T22" fmla="*/ 2147483647 w 166"/>
                  <a:gd name="T23" fmla="*/ 2147483647 h 204"/>
                  <a:gd name="T24" fmla="*/ 2147483647 w 166"/>
                  <a:gd name="T25" fmla="*/ 2147483647 h 204"/>
                  <a:gd name="T26" fmla="*/ 2147483647 w 166"/>
                  <a:gd name="T27" fmla="*/ 2147483647 h 204"/>
                  <a:gd name="T28" fmla="*/ 2147483647 w 166"/>
                  <a:gd name="T29" fmla="*/ 2147483647 h 204"/>
                  <a:gd name="T30" fmla="*/ 2147483647 w 166"/>
                  <a:gd name="T31" fmla="*/ 2147483647 h 204"/>
                  <a:gd name="T32" fmla="*/ 2147483647 w 166"/>
                  <a:gd name="T33" fmla="*/ 2147483647 h 204"/>
                  <a:gd name="T34" fmla="*/ 2147483647 w 166"/>
                  <a:gd name="T35" fmla="*/ 2147483647 h 204"/>
                  <a:gd name="T36" fmla="*/ 2147483647 w 166"/>
                  <a:gd name="T37" fmla="*/ 2147483647 h 204"/>
                  <a:gd name="T38" fmla="*/ 2147483647 w 166"/>
                  <a:gd name="T39" fmla="*/ 2147483647 h 204"/>
                  <a:gd name="T40" fmla="*/ 2147483647 w 166"/>
                  <a:gd name="T41" fmla="*/ 2147483647 h 204"/>
                  <a:gd name="T42" fmla="*/ 2147483647 w 166"/>
                  <a:gd name="T43" fmla="*/ 2147483647 h 204"/>
                  <a:gd name="T44" fmla="*/ 2147483647 w 166"/>
                  <a:gd name="T45" fmla="*/ 2147483647 h 204"/>
                  <a:gd name="T46" fmla="*/ 2147483647 w 166"/>
                  <a:gd name="T47" fmla="*/ 2147483647 h 204"/>
                  <a:gd name="T48" fmla="*/ 2147483647 w 166"/>
                  <a:gd name="T49" fmla="*/ 2147483647 h 204"/>
                  <a:gd name="T50" fmla="*/ 2147483647 w 166"/>
                  <a:gd name="T51" fmla="*/ 2147483647 h 204"/>
                  <a:gd name="T52" fmla="*/ 2147483647 w 166"/>
                  <a:gd name="T53" fmla="*/ 2147483647 h 204"/>
                  <a:gd name="T54" fmla="*/ 2147483647 w 166"/>
                  <a:gd name="T55" fmla="*/ 2147483647 h 204"/>
                  <a:gd name="T56" fmla="*/ 2147483647 w 166"/>
                  <a:gd name="T57" fmla="*/ 2147483647 h 204"/>
                  <a:gd name="T58" fmla="*/ 2147483647 w 166"/>
                  <a:gd name="T59" fmla="*/ 2147483647 h 204"/>
                  <a:gd name="T60" fmla="*/ 2147483647 w 166"/>
                  <a:gd name="T61" fmla="*/ 2147483647 h 204"/>
                  <a:gd name="T62" fmla="*/ 2147483647 w 166"/>
                  <a:gd name="T63" fmla="*/ 2147483647 h 204"/>
                  <a:gd name="T64" fmla="*/ 2147483647 w 166"/>
                  <a:gd name="T65" fmla="*/ 2147483647 h 204"/>
                  <a:gd name="T66" fmla="*/ 2147483647 w 166"/>
                  <a:gd name="T67" fmla="*/ 2147483647 h 204"/>
                  <a:gd name="T68" fmla="*/ 2147483647 w 166"/>
                  <a:gd name="T69" fmla="*/ 2147483647 h 204"/>
                  <a:gd name="T70" fmla="*/ 2147483647 w 166"/>
                  <a:gd name="T71" fmla="*/ 2147483647 h 204"/>
                  <a:gd name="T72" fmla="*/ 2147483647 w 166"/>
                  <a:gd name="T73" fmla="*/ 2147483647 h 204"/>
                  <a:gd name="T74" fmla="*/ 2147483647 w 166"/>
                  <a:gd name="T75" fmla="*/ 2147483647 h 204"/>
                  <a:gd name="T76" fmla="*/ 2147483647 w 166"/>
                  <a:gd name="T77" fmla="*/ 2147483647 h 204"/>
                  <a:gd name="T78" fmla="*/ 2147483647 w 166"/>
                  <a:gd name="T79" fmla="*/ 2147483647 h 204"/>
                  <a:gd name="T80" fmla="*/ 2147483647 w 166"/>
                  <a:gd name="T81" fmla="*/ 2147483647 h 204"/>
                  <a:gd name="T82" fmla="*/ 2147483647 w 166"/>
                  <a:gd name="T83" fmla="*/ 2147483647 h 204"/>
                  <a:gd name="T84" fmla="*/ 2147483647 w 166"/>
                  <a:gd name="T85" fmla="*/ 2147483647 h 204"/>
                  <a:gd name="T86" fmla="*/ 2147483647 w 166"/>
                  <a:gd name="T87" fmla="*/ 2147483647 h 204"/>
                  <a:gd name="T88" fmla="*/ 2147483647 w 166"/>
                  <a:gd name="T89" fmla="*/ 2147483647 h 204"/>
                  <a:gd name="T90" fmla="*/ 2147483647 w 166"/>
                  <a:gd name="T91" fmla="*/ 2147483647 h 204"/>
                  <a:gd name="T92" fmla="*/ 2147483647 w 166"/>
                  <a:gd name="T93" fmla="*/ 2147483647 h 204"/>
                  <a:gd name="T94" fmla="*/ 2147483647 w 166"/>
                  <a:gd name="T95" fmla="*/ 2147483647 h 204"/>
                  <a:gd name="T96" fmla="*/ 2147483647 w 166"/>
                  <a:gd name="T97" fmla="*/ 2147483647 h 204"/>
                  <a:gd name="T98" fmla="*/ 2147483647 w 166"/>
                  <a:gd name="T99" fmla="*/ 2147483647 h 204"/>
                  <a:gd name="T100" fmla="*/ 2147483647 w 166"/>
                  <a:gd name="T101" fmla="*/ 2147483647 h 204"/>
                  <a:gd name="T102" fmla="*/ 2147483647 w 166"/>
                  <a:gd name="T103" fmla="*/ 2147483647 h 204"/>
                  <a:gd name="T104" fmla="*/ 2147483647 w 166"/>
                  <a:gd name="T105" fmla="*/ 2147483647 h 204"/>
                  <a:gd name="T106" fmla="*/ 2147483647 w 166"/>
                  <a:gd name="T107" fmla="*/ 2147483647 h 204"/>
                  <a:gd name="T108" fmla="*/ 2147483647 w 166"/>
                  <a:gd name="T109" fmla="*/ 2147483647 h 204"/>
                  <a:gd name="T110" fmla="*/ 2147483647 w 166"/>
                  <a:gd name="T111" fmla="*/ 2147483647 h 204"/>
                  <a:gd name="T112" fmla="*/ 2147483647 w 166"/>
                  <a:gd name="T113" fmla="*/ 2147483647 h 204"/>
                  <a:gd name="T114" fmla="*/ 2147483647 w 166"/>
                  <a:gd name="T115" fmla="*/ 2147483647 h 204"/>
                  <a:gd name="T116" fmla="*/ 2147483647 w 166"/>
                  <a:gd name="T117" fmla="*/ 2147483647 h 204"/>
                  <a:gd name="T118" fmla="*/ 2147483647 w 166"/>
                  <a:gd name="T119" fmla="*/ 2147483647 h 204"/>
                  <a:gd name="T120" fmla="*/ 2147483647 w 166"/>
                  <a:gd name="T121" fmla="*/ 2147483647 h 2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6"/>
                  <a:gd name="T184" fmla="*/ 0 h 204"/>
                  <a:gd name="T185" fmla="*/ 166 w 166"/>
                  <a:gd name="T186" fmla="*/ 204 h 2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6" h="204">
                    <a:moveTo>
                      <a:pt x="155" y="4"/>
                    </a:moveTo>
                    <a:lnTo>
                      <a:pt x="155" y="4"/>
                    </a:lnTo>
                    <a:lnTo>
                      <a:pt x="158" y="9"/>
                    </a:lnTo>
                    <a:lnTo>
                      <a:pt x="161" y="14"/>
                    </a:lnTo>
                    <a:lnTo>
                      <a:pt x="166" y="22"/>
                    </a:lnTo>
                    <a:lnTo>
                      <a:pt x="163" y="22"/>
                    </a:lnTo>
                    <a:lnTo>
                      <a:pt x="161" y="23"/>
                    </a:lnTo>
                    <a:lnTo>
                      <a:pt x="157" y="31"/>
                    </a:lnTo>
                    <a:lnTo>
                      <a:pt x="156" y="35"/>
                    </a:lnTo>
                    <a:lnTo>
                      <a:pt x="156" y="40"/>
                    </a:lnTo>
                    <a:lnTo>
                      <a:pt x="157" y="42"/>
                    </a:lnTo>
                    <a:lnTo>
                      <a:pt x="158" y="44"/>
                    </a:lnTo>
                    <a:lnTo>
                      <a:pt x="160" y="49"/>
                    </a:lnTo>
                    <a:lnTo>
                      <a:pt x="162" y="57"/>
                    </a:lnTo>
                    <a:lnTo>
                      <a:pt x="163" y="65"/>
                    </a:lnTo>
                    <a:lnTo>
                      <a:pt x="161" y="72"/>
                    </a:lnTo>
                    <a:lnTo>
                      <a:pt x="159" y="80"/>
                    </a:lnTo>
                    <a:lnTo>
                      <a:pt x="160" y="95"/>
                    </a:lnTo>
                    <a:lnTo>
                      <a:pt x="160" y="102"/>
                    </a:lnTo>
                    <a:lnTo>
                      <a:pt x="159" y="110"/>
                    </a:lnTo>
                    <a:lnTo>
                      <a:pt x="156" y="118"/>
                    </a:lnTo>
                    <a:lnTo>
                      <a:pt x="151" y="124"/>
                    </a:lnTo>
                    <a:lnTo>
                      <a:pt x="145" y="130"/>
                    </a:lnTo>
                    <a:lnTo>
                      <a:pt x="139" y="138"/>
                    </a:lnTo>
                    <a:lnTo>
                      <a:pt x="134" y="143"/>
                    </a:lnTo>
                    <a:lnTo>
                      <a:pt x="131" y="149"/>
                    </a:lnTo>
                    <a:lnTo>
                      <a:pt x="130" y="153"/>
                    </a:lnTo>
                    <a:lnTo>
                      <a:pt x="130" y="158"/>
                    </a:lnTo>
                    <a:lnTo>
                      <a:pt x="128" y="164"/>
                    </a:lnTo>
                    <a:lnTo>
                      <a:pt x="127" y="166"/>
                    </a:lnTo>
                    <a:lnTo>
                      <a:pt x="124" y="167"/>
                    </a:lnTo>
                    <a:lnTo>
                      <a:pt x="130" y="177"/>
                    </a:lnTo>
                    <a:lnTo>
                      <a:pt x="132" y="181"/>
                    </a:lnTo>
                    <a:lnTo>
                      <a:pt x="135" y="186"/>
                    </a:lnTo>
                    <a:lnTo>
                      <a:pt x="138" y="189"/>
                    </a:lnTo>
                    <a:lnTo>
                      <a:pt x="143" y="193"/>
                    </a:lnTo>
                    <a:lnTo>
                      <a:pt x="148" y="194"/>
                    </a:lnTo>
                    <a:lnTo>
                      <a:pt x="155" y="194"/>
                    </a:lnTo>
                    <a:lnTo>
                      <a:pt x="150" y="196"/>
                    </a:lnTo>
                    <a:lnTo>
                      <a:pt x="145" y="197"/>
                    </a:lnTo>
                    <a:lnTo>
                      <a:pt x="139" y="198"/>
                    </a:lnTo>
                    <a:lnTo>
                      <a:pt x="134" y="198"/>
                    </a:lnTo>
                    <a:lnTo>
                      <a:pt x="134" y="197"/>
                    </a:lnTo>
                    <a:lnTo>
                      <a:pt x="135" y="196"/>
                    </a:lnTo>
                    <a:lnTo>
                      <a:pt x="138" y="194"/>
                    </a:lnTo>
                    <a:lnTo>
                      <a:pt x="135" y="191"/>
                    </a:lnTo>
                    <a:lnTo>
                      <a:pt x="132" y="186"/>
                    </a:lnTo>
                    <a:lnTo>
                      <a:pt x="129" y="182"/>
                    </a:lnTo>
                    <a:lnTo>
                      <a:pt x="124" y="179"/>
                    </a:lnTo>
                    <a:lnTo>
                      <a:pt x="122" y="173"/>
                    </a:lnTo>
                    <a:lnTo>
                      <a:pt x="120" y="168"/>
                    </a:lnTo>
                    <a:lnTo>
                      <a:pt x="117" y="165"/>
                    </a:lnTo>
                    <a:lnTo>
                      <a:pt x="114" y="160"/>
                    </a:lnTo>
                    <a:lnTo>
                      <a:pt x="111" y="160"/>
                    </a:lnTo>
                    <a:lnTo>
                      <a:pt x="110" y="165"/>
                    </a:lnTo>
                    <a:lnTo>
                      <a:pt x="108" y="169"/>
                    </a:lnTo>
                    <a:lnTo>
                      <a:pt x="105" y="172"/>
                    </a:lnTo>
                    <a:lnTo>
                      <a:pt x="101" y="174"/>
                    </a:lnTo>
                    <a:lnTo>
                      <a:pt x="103" y="180"/>
                    </a:lnTo>
                    <a:lnTo>
                      <a:pt x="104" y="185"/>
                    </a:lnTo>
                    <a:lnTo>
                      <a:pt x="105" y="191"/>
                    </a:lnTo>
                    <a:lnTo>
                      <a:pt x="107" y="195"/>
                    </a:lnTo>
                    <a:lnTo>
                      <a:pt x="111" y="197"/>
                    </a:lnTo>
                    <a:lnTo>
                      <a:pt x="115" y="198"/>
                    </a:lnTo>
                    <a:lnTo>
                      <a:pt x="119" y="199"/>
                    </a:lnTo>
                    <a:lnTo>
                      <a:pt x="122" y="201"/>
                    </a:lnTo>
                    <a:lnTo>
                      <a:pt x="102" y="204"/>
                    </a:lnTo>
                    <a:lnTo>
                      <a:pt x="102" y="203"/>
                    </a:lnTo>
                    <a:lnTo>
                      <a:pt x="103" y="201"/>
                    </a:lnTo>
                    <a:lnTo>
                      <a:pt x="104" y="200"/>
                    </a:lnTo>
                    <a:lnTo>
                      <a:pt x="105" y="198"/>
                    </a:lnTo>
                    <a:lnTo>
                      <a:pt x="104" y="194"/>
                    </a:lnTo>
                    <a:lnTo>
                      <a:pt x="102" y="189"/>
                    </a:lnTo>
                    <a:lnTo>
                      <a:pt x="98" y="180"/>
                    </a:lnTo>
                    <a:lnTo>
                      <a:pt x="94" y="171"/>
                    </a:lnTo>
                    <a:lnTo>
                      <a:pt x="92" y="166"/>
                    </a:lnTo>
                    <a:lnTo>
                      <a:pt x="89" y="161"/>
                    </a:lnTo>
                    <a:lnTo>
                      <a:pt x="86" y="158"/>
                    </a:lnTo>
                    <a:lnTo>
                      <a:pt x="82" y="156"/>
                    </a:lnTo>
                    <a:lnTo>
                      <a:pt x="74" y="154"/>
                    </a:lnTo>
                    <a:lnTo>
                      <a:pt x="65" y="151"/>
                    </a:lnTo>
                    <a:lnTo>
                      <a:pt x="62" y="149"/>
                    </a:lnTo>
                    <a:lnTo>
                      <a:pt x="60" y="146"/>
                    </a:lnTo>
                    <a:lnTo>
                      <a:pt x="58" y="147"/>
                    </a:lnTo>
                    <a:lnTo>
                      <a:pt x="55" y="147"/>
                    </a:lnTo>
                    <a:lnTo>
                      <a:pt x="51" y="144"/>
                    </a:lnTo>
                    <a:lnTo>
                      <a:pt x="47" y="140"/>
                    </a:lnTo>
                    <a:lnTo>
                      <a:pt x="41" y="131"/>
                    </a:lnTo>
                    <a:lnTo>
                      <a:pt x="34" y="122"/>
                    </a:lnTo>
                    <a:lnTo>
                      <a:pt x="31" y="117"/>
                    </a:lnTo>
                    <a:lnTo>
                      <a:pt x="27" y="114"/>
                    </a:lnTo>
                    <a:lnTo>
                      <a:pt x="26" y="107"/>
                    </a:lnTo>
                    <a:lnTo>
                      <a:pt x="22" y="106"/>
                    </a:lnTo>
                    <a:lnTo>
                      <a:pt x="19" y="103"/>
                    </a:lnTo>
                    <a:lnTo>
                      <a:pt x="17" y="100"/>
                    </a:lnTo>
                    <a:lnTo>
                      <a:pt x="15" y="95"/>
                    </a:lnTo>
                    <a:lnTo>
                      <a:pt x="13" y="86"/>
                    </a:lnTo>
                    <a:lnTo>
                      <a:pt x="12" y="81"/>
                    </a:lnTo>
                    <a:lnTo>
                      <a:pt x="10" y="76"/>
                    </a:lnTo>
                    <a:lnTo>
                      <a:pt x="7" y="72"/>
                    </a:lnTo>
                    <a:lnTo>
                      <a:pt x="3" y="69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4" y="60"/>
                    </a:lnTo>
                    <a:lnTo>
                      <a:pt x="7" y="60"/>
                    </a:lnTo>
                    <a:lnTo>
                      <a:pt x="10" y="60"/>
                    </a:lnTo>
                    <a:lnTo>
                      <a:pt x="13" y="62"/>
                    </a:lnTo>
                    <a:lnTo>
                      <a:pt x="18" y="64"/>
                    </a:lnTo>
                    <a:lnTo>
                      <a:pt x="20" y="65"/>
                    </a:lnTo>
                    <a:lnTo>
                      <a:pt x="23" y="64"/>
                    </a:lnTo>
                    <a:lnTo>
                      <a:pt x="25" y="65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6" y="69"/>
                    </a:lnTo>
                    <a:lnTo>
                      <a:pt x="42" y="71"/>
                    </a:lnTo>
                    <a:lnTo>
                      <a:pt x="47" y="76"/>
                    </a:lnTo>
                    <a:lnTo>
                      <a:pt x="52" y="79"/>
                    </a:lnTo>
                    <a:lnTo>
                      <a:pt x="67" y="72"/>
                    </a:lnTo>
                    <a:lnTo>
                      <a:pt x="83" y="66"/>
                    </a:lnTo>
                    <a:lnTo>
                      <a:pt x="112" y="55"/>
                    </a:lnTo>
                    <a:lnTo>
                      <a:pt x="114" y="54"/>
                    </a:lnTo>
                    <a:lnTo>
                      <a:pt x="116" y="52"/>
                    </a:lnTo>
                    <a:lnTo>
                      <a:pt x="119" y="45"/>
                    </a:lnTo>
                    <a:lnTo>
                      <a:pt x="124" y="32"/>
                    </a:lnTo>
                    <a:lnTo>
                      <a:pt x="129" y="22"/>
                    </a:lnTo>
                    <a:lnTo>
                      <a:pt x="133" y="10"/>
                    </a:lnTo>
                    <a:lnTo>
                      <a:pt x="130" y="7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7" y="3"/>
                    </a:lnTo>
                    <a:lnTo>
                      <a:pt x="138" y="1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2" y="1"/>
                    </a:lnTo>
                    <a:lnTo>
                      <a:pt x="146" y="2"/>
                    </a:lnTo>
                    <a:lnTo>
                      <a:pt x="148" y="3"/>
                    </a:lnTo>
                    <a:lnTo>
                      <a:pt x="150" y="2"/>
                    </a:lnTo>
                    <a:lnTo>
                      <a:pt x="151" y="5"/>
                    </a:lnTo>
                    <a:lnTo>
                      <a:pt x="152" y="5"/>
                    </a:lnTo>
                    <a:lnTo>
                      <a:pt x="153" y="4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FF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0" name="Freeform 32"/>
              <p:cNvSpPr>
                <a:spLocks/>
              </p:cNvSpPr>
              <p:nvPr/>
            </p:nvSpPr>
            <p:spPr bwMode="auto">
              <a:xfrm rot="950661">
                <a:off x="5672171" y="2470596"/>
                <a:ext cx="155026" cy="206346"/>
              </a:xfrm>
              <a:custGeom>
                <a:avLst/>
                <a:gdLst>
                  <a:gd name="T0" fmla="*/ 2147483647 w 166"/>
                  <a:gd name="T1" fmla="*/ 2147483647 h 204"/>
                  <a:gd name="T2" fmla="*/ 2147483647 w 166"/>
                  <a:gd name="T3" fmla="*/ 2147483647 h 204"/>
                  <a:gd name="T4" fmla="*/ 2147483647 w 166"/>
                  <a:gd name="T5" fmla="*/ 2147483647 h 204"/>
                  <a:gd name="T6" fmla="*/ 2147483647 w 166"/>
                  <a:gd name="T7" fmla="*/ 2147483647 h 204"/>
                  <a:gd name="T8" fmla="*/ 2147483647 w 166"/>
                  <a:gd name="T9" fmla="*/ 2147483647 h 204"/>
                  <a:gd name="T10" fmla="*/ 2147483647 w 166"/>
                  <a:gd name="T11" fmla="*/ 2147483647 h 204"/>
                  <a:gd name="T12" fmla="*/ 2147483647 w 166"/>
                  <a:gd name="T13" fmla="*/ 2147483647 h 204"/>
                  <a:gd name="T14" fmla="*/ 2147483647 w 166"/>
                  <a:gd name="T15" fmla="*/ 2147483647 h 204"/>
                  <a:gd name="T16" fmla="*/ 2147483647 w 166"/>
                  <a:gd name="T17" fmla="*/ 2147483647 h 204"/>
                  <a:gd name="T18" fmla="*/ 2147483647 w 166"/>
                  <a:gd name="T19" fmla="*/ 2147483647 h 204"/>
                  <a:gd name="T20" fmla="*/ 2147483647 w 166"/>
                  <a:gd name="T21" fmla="*/ 2147483647 h 204"/>
                  <a:gd name="T22" fmla="*/ 2147483647 w 166"/>
                  <a:gd name="T23" fmla="*/ 2147483647 h 204"/>
                  <a:gd name="T24" fmla="*/ 2147483647 w 166"/>
                  <a:gd name="T25" fmla="*/ 2147483647 h 204"/>
                  <a:gd name="T26" fmla="*/ 2147483647 w 166"/>
                  <a:gd name="T27" fmla="*/ 2147483647 h 204"/>
                  <a:gd name="T28" fmla="*/ 2147483647 w 166"/>
                  <a:gd name="T29" fmla="*/ 2147483647 h 204"/>
                  <a:gd name="T30" fmla="*/ 2147483647 w 166"/>
                  <a:gd name="T31" fmla="*/ 2147483647 h 204"/>
                  <a:gd name="T32" fmla="*/ 2147483647 w 166"/>
                  <a:gd name="T33" fmla="*/ 2147483647 h 204"/>
                  <a:gd name="T34" fmla="*/ 2147483647 w 166"/>
                  <a:gd name="T35" fmla="*/ 2147483647 h 204"/>
                  <a:gd name="T36" fmla="*/ 2147483647 w 166"/>
                  <a:gd name="T37" fmla="*/ 2147483647 h 204"/>
                  <a:gd name="T38" fmla="*/ 2147483647 w 166"/>
                  <a:gd name="T39" fmla="*/ 2147483647 h 204"/>
                  <a:gd name="T40" fmla="*/ 2147483647 w 166"/>
                  <a:gd name="T41" fmla="*/ 2147483647 h 204"/>
                  <a:gd name="T42" fmla="*/ 2147483647 w 166"/>
                  <a:gd name="T43" fmla="*/ 2147483647 h 204"/>
                  <a:gd name="T44" fmla="*/ 2147483647 w 166"/>
                  <a:gd name="T45" fmla="*/ 2147483647 h 204"/>
                  <a:gd name="T46" fmla="*/ 2147483647 w 166"/>
                  <a:gd name="T47" fmla="*/ 2147483647 h 204"/>
                  <a:gd name="T48" fmla="*/ 2147483647 w 166"/>
                  <a:gd name="T49" fmla="*/ 2147483647 h 204"/>
                  <a:gd name="T50" fmla="*/ 2147483647 w 166"/>
                  <a:gd name="T51" fmla="*/ 2147483647 h 204"/>
                  <a:gd name="T52" fmla="*/ 2147483647 w 166"/>
                  <a:gd name="T53" fmla="*/ 2147483647 h 204"/>
                  <a:gd name="T54" fmla="*/ 2147483647 w 166"/>
                  <a:gd name="T55" fmla="*/ 2147483647 h 204"/>
                  <a:gd name="T56" fmla="*/ 2147483647 w 166"/>
                  <a:gd name="T57" fmla="*/ 2147483647 h 204"/>
                  <a:gd name="T58" fmla="*/ 2147483647 w 166"/>
                  <a:gd name="T59" fmla="*/ 2147483647 h 204"/>
                  <a:gd name="T60" fmla="*/ 2147483647 w 166"/>
                  <a:gd name="T61" fmla="*/ 2147483647 h 204"/>
                  <a:gd name="T62" fmla="*/ 2147483647 w 166"/>
                  <a:gd name="T63" fmla="*/ 2147483647 h 204"/>
                  <a:gd name="T64" fmla="*/ 2147483647 w 166"/>
                  <a:gd name="T65" fmla="*/ 2147483647 h 204"/>
                  <a:gd name="T66" fmla="*/ 2147483647 w 166"/>
                  <a:gd name="T67" fmla="*/ 2147483647 h 204"/>
                  <a:gd name="T68" fmla="*/ 2147483647 w 166"/>
                  <a:gd name="T69" fmla="*/ 2147483647 h 204"/>
                  <a:gd name="T70" fmla="*/ 2147483647 w 166"/>
                  <a:gd name="T71" fmla="*/ 2147483647 h 204"/>
                  <a:gd name="T72" fmla="*/ 2147483647 w 166"/>
                  <a:gd name="T73" fmla="*/ 2147483647 h 204"/>
                  <a:gd name="T74" fmla="*/ 2147483647 w 166"/>
                  <a:gd name="T75" fmla="*/ 2147483647 h 204"/>
                  <a:gd name="T76" fmla="*/ 2147483647 w 166"/>
                  <a:gd name="T77" fmla="*/ 2147483647 h 204"/>
                  <a:gd name="T78" fmla="*/ 2147483647 w 166"/>
                  <a:gd name="T79" fmla="*/ 2147483647 h 204"/>
                  <a:gd name="T80" fmla="*/ 2147483647 w 166"/>
                  <a:gd name="T81" fmla="*/ 2147483647 h 204"/>
                  <a:gd name="T82" fmla="*/ 2147483647 w 166"/>
                  <a:gd name="T83" fmla="*/ 2147483647 h 204"/>
                  <a:gd name="T84" fmla="*/ 2147483647 w 166"/>
                  <a:gd name="T85" fmla="*/ 2147483647 h 204"/>
                  <a:gd name="T86" fmla="*/ 2147483647 w 166"/>
                  <a:gd name="T87" fmla="*/ 2147483647 h 204"/>
                  <a:gd name="T88" fmla="*/ 2147483647 w 166"/>
                  <a:gd name="T89" fmla="*/ 2147483647 h 204"/>
                  <a:gd name="T90" fmla="*/ 2147483647 w 166"/>
                  <a:gd name="T91" fmla="*/ 2147483647 h 204"/>
                  <a:gd name="T92" fmla="*/ 2147483647 w 166"/>
                  <a:gd name="T93" fmla="*/ 2147483647 h 204"/>
                  <a:gd name="T94" fmla="*/ 2147483647 w 166"/>
                  <a:gd name="T95" fmla="*/ 2147483647 h 204"/>
                  <a:gd name="T96" fmla="*/ 2147483647 w 166"/>
                  <a:gd name="T97" fmla="*/ 2147483647 h 204"/>
                  <a:gd name="T98" fmla="*/ 2147483647 w 166"/>
                  <a:gd name="T99" fmla="*/ 2147483647 h 204"/>
                  <a:gd name="T100" fmla="*/ 2147483647 w 166"/>
                  <a:gd name="T101" fmla="*/ 2147483647 h 204"/>
                  <a:gd name="T102" fmla="*/ 2147483647 w 166"/>
                  <a:gd name="T103" fmla="*/ 2147483647 h 204"/>
                  <a:gd name="T104" fmla="*/ 2147483647 w 166"/>
                  <a:gd name="T105" fmla="*/ 2147483647 h 204"/>
                  <a:gd name="T106" fmla="*/ 2147483647 w 166"/>
                  <a:gd name="T107" fmla="*/ 2147483647 h 204"/>
                  <a:gd name="T108" fmla="*/ 2147483647 w 166"/>
                  <a:gd name="T109" fmla="*/ 2147483647 h 204"/>
                  <a:gd name="T110" fmla="*/ 2147483647 w 166"/>
                  <a:gd name="T111" fmla="*/ 2147483647 h 204"/>
                  <a:gd name="T112" fmla="*/ 2147483647 w 166"/>
                  <a:gd name="T113" fmla="*/ 2147483647 h 204"/>
                  <a:gd name="T114" fmla="*/ 2147483647 w 166"/>
                  <a:gd name="T115" fmla="*/ 2147483647 h 204"/>
                  <a:gd name="T116" fmla="*/ 2147483647 w 166"/>
                  <a:gd name="T117" fmla="*/ 2147483647 h 204"/>
                  <a:gd name="T118" fmla="*/ 2147483647 w 166"/>
                  <a:gd name="T119" fmla="*/ 2147483647 h 204"/>
                  <a:gd name="T120" fmla="*/ 2147483647 w 166"/>
                  <a:gd name="T121" fmla="*/ 2147483647 h 2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6"/>
                  <a:gd name="T184" fmla="*/ 0 h 204"/>
                  <a:gd name="T185" fmla="*/ 166 w 166"/>
                  <a:gd name="T186" fmla="*/ 204 h 2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6" h="204">
                    <a:moveTo>
                      <a:pt x="155" y="4"/>
                    </a:moveTo>
                    <a:lnTo>
                      <a:pt x="155" y="4"/>
                    </a:lnTo>
                    <a:lnTo>
                      <a:pt x="158" y="9"/>
                    </a:lnTo>
                    <a:lnTo>
                      <a:pt x="161" y="14"/>
                    </a:lnTo>
                    <a:lnTo>
                      <a:pt x="166" y="22"/>
                    </a:lnTo>
                    <a:lnTo>
                      <a:pt x="163" y="22"/>
                    </a:lnTo>
                    <a:lnTo>
                      <a:pt x="161" y="23"/>
                    </a:lnTo>
                    <a:lnTo>
                      <a:pt x="157" y="31"/>
                    </a:lnTo>
                    <a:lnTo>
                      <a:pt x="156" y="35"/>
                    </a:lnTo>
                    <a:lnTo>
                      <a:pt x="156" y="40"/>
                    </a:lnTo>
                    <a:lnTo>
                      <a:pt x="157" y="42"/>
                    </a:lnTo>
                    <a:lnTo>
                      <a:pt x="158" y="44"/>
                    </a:lnTo>
                    <a:lnTo>
                      <a:pt x="160" y="49"/>
                    </a:lnTo>
                    <a:lnTo>
                      <a:pt x="162" y="57"/>
                    </a:lnTo>
                    <a:lnTo>
                      <a:pt x="163" y="65"/>
                    </a:lnTo>
                    <a:lnTo>
                      <a:pt x="161" y="72"/>
                    </a:lnTo>
                    <a:lnTo>
                      <a:pt x="159" y="80"/>
                    </a:lnTo>
                    <a:lnTo>
                      <a:pt x="160" y="95"/>
                    </a:lnTo>
                    <a:lnTo>
                      <a:pt x="160" y="102"/>
                    </a:lnTo>
                    <a:lnTo>
                      <a:pt x="159" y="110"/>
                    </a:lnTo>
                    <a:lnTo>
                      <a:pt x="156" y="118"/>
                    </a:lnTo>
                    <a:lnTo>
                      <a:pt x="151" y="124"/>
                    </a:lnTo>
                    <a:lnTo>
                      <a:pt x="145" y="130"/>
                    </a:lnTo>
                    <a:lnTo>
                      <a:pt x="139" y="138"/>
                    </a:lnTo>
                    <a:lnTo>
                      <a:pt x="134" y="143"/>
                    </a:lnTo>
                    <a:lnTo>
                      <a:pt x="131" y="149"/>
                    </a:lnTo>
                    <a:lnTo>
                      <a:pt x="130" y="153"/>
                    </a:lnTo>
                    <a:lnTo>
                      <a:pt x="130" y="158"/>
                    </a:lnTo>
                    <a:lnTo>
                      <a:pt x="128" y="164"/>
                    </a:lnTo>
                    <a:lnTo>
                      <a:pt x="127" y="166"/>
                    </a:lnTo>
                    <a:lnTo>
                      <a:pt x="124" y="167"/>
                    </a:lnTo>
                    <a:lnTo>
                      <a:pt x="130" y="177"/>
                    </a:lnTo>
                    <a:lnTo>
                      <a:pt x="132" y="181"/>
                    </a:lnTo>
                    <a:lnTo>
                      <a:pt x="135" y="186"/>
                    </a:lnTo>
                    <a:lnTo>
                      <a:pt x="138" y="189"/>
                    </a:lnTo>
                    <a:lnTo>
                      <a:pt x="143" y="193"/>
                    </a:lnTo>
                    <a:lnTo>
                      <a:pt x="148" y="194"/>
                    </a:lnTo>
                    <a:lnTo>
                      <a:pt x="155" y="194"/>
                    </a:lnTo>
                    <a:lnTo>
                      <a:pt x="150" y="196"/>
                    </a:lnTo>
                    <a:lnTo>
                      <a:pt x="145" y="197"/>
                    </a:lnTo>
                    <a:lnTo>
                      <a:pt x="139" y="198"/>
                    </a:lnTo>
                    <a:lnTo>
                      <a:pt x="134" y="198"/>
                    </a:lnTo>
                    <a:lnTo>
                      <a:pt x="134" y="197"/>
                    </a:lnTo>
                    <a:lnTo>
                      <a:pt x="135" y="196"/>
                    </a:lnTo>
                    <a:lnTo>
                      <a:pt x="138" y="194"/>
                    </a:lnTo>
                    <a:lnTo>
                      <a:pt x="135" y="191"/>
                    </a:lnTo>
                    <a:lnTo>
                      <a:pt x="132" y="186"/>
                    </a:lnTo>
                    <a:lnTo>
                      <a:pt x="129" y="182"/>
                    </a:lnTo>
                    <a:lnTo>
                      <a:pt x="124" y="179"/>
                    </a:lnTo>
                    <a:lnTo>
                      <a:pt x="122" y="173"/>
                    </a:lnTo>
                    <a:lnTo>
                      <a:pt x="120" y="168"/>
                    </a:lnTo>
                    <a:lnTo>
                      <a:pt x="117" y="165"/>
                    </a:lnTo>
                    <a:lnTo>
                      <a:pt x="114" y="160"/>
                    </a:lnTo>
                    <a:lnTo>
                      <a:pt x="111" y="160"/>
                    </a:lnTo>
                    <a:lnTo>
                      <a:pt x="110" y="165"/>
                    </a:lnTo>
                    <a:lnTo>
                      <a:pt x="108" y="169"/>
                    </a:lnTo>
                    <a:lnTo>
                      <a:pt x="105" y="172"/>
                    </a:lnTo>
                    <a:lnTo>
                      <a:pt x="101" y="174"/>
                    </a:lnTo>
                    <a:lnTo>
                      <a:pt x="103" y="180"/>
                    </a:lnTo>
                    <a:lnTo>
                      <a:pt x="104" y="185"/>
                    </a:lnTo>
                    <a:lnTo>
                      <a:pt x="105" y="191"/>
                    </a:lnTo>
                    <a:lnTo>
                      <a:pt x="107" y="195"/>
                    </a:lnTo>
                    <a:lnTo>
                      <a:pt x="111" y="197"/>
                    </a:lnTo>
                    <a:lnTo>
                      <a:pt x="115" y="198"/>
                    </a:lnTo>
                    <a:lnTo>
                      <a:pt x="119" y="199"/>
                    </a:lnTo>
                    <a:lnTo>
                      <a:pt x="122" y="201"/>
                    </a:lnTo>
                    <a:lnTo>
                      <a:pt x="102" y="204"/>
                    </a:lnTo>
                    <a:lnTo>
                      <a:pt x="102" y="203"/>
                    </a:lnTo>
                    <a:lnTo>
                      <a:pt x="103" y="201"/>
                    </a:lnTo>
                    <a:lnTo>
                      <a:pt x="104" y="200"/>
                    </a:lnTo>
                    <a:lnTo>
                      <a:pt x="105" y="198"/>
                    </a:lnTo>
                    <a:lnTo>
                      <a:pt x="104" y="194"/>
                    </a:lnTo>
                    <a:lnTo>
                      <a:pt x="102" y="189"/>
                    </a:lnTo>
                    <a:lnTo>
                      <a:pt x="98" y="180"/>
                    </a:lnTo>
                    <a:lnTo>
                      <a:pt x="94" y="171"/>
                    </a:lnTo>
                    <a:lnTo>
                      <a:pt x="92" y="166"/>
                    </a:lnTo>
                    <a:lnTo>
                      <a:pt x="89" y="161"/>
                    </a:lnTo>
                    <a:lnTo>
                      <a:pt x="86" y="158"/>
                    </a:lnTo>
                    <a:lnTo>
                      <a:pt x="82" y="156"/>
                    </a:lnTo>
                    <a:lnTo>
                      <a:pt x="74" y="154"/>
                    </a:lnTo>
                    <a:lnTo>
                      <a:pt x="65" y="151"/>
                    </a:lnTo>
                    <a:lnTo>
                      <a:pt x="62" y="149"/>
                    </a:lnTo>
                    <a:lnTo>
                      <a:pt x="60" y="146"/>
                    </a:lnTo>
                    <a:lnTo>
                      <a:pt x="58" y="147"/>
                    </a:lnTo>
                    <a:lnTo>
                      <a:pt x="55" y="147"/>
                    </a:lnTo>
                    <a:lnTo>
                      <a:pt x="51" y="144"/>
                    </a:lnTo>
                    <a:lnTo>
                      <a:pt x="47" y="140"/>
                    </a:lnTo>
                    <a:lnTo>
                      <a:pt x="41" y="131"/>
                    </a:lnTo>
                    <a:lnTo>
                      <a:pt x="34" y="122"/>
                    </a:lnTo>
                    <a:lnTo>
                      <a:pt x="31" y="117"/>
                    </a:lnTo>
                    <a:lnTo>
                      <a:pt x="27" y="114"/>
                    </a:lnTo>
                    <a:lnTo>
                      <a:pt x="26" y="107"/>
                    </a:lnTo>
                    <a:lnTo>
                      <a:pt x="22" y="106"/>
                    </a:lnTo>
                    <a:lnTo>
                      <a:pt x="19" y="103"/>
                    </a:lnTo>
                    <a:lnTo>
                      <a:pt x="17" y="100"/>
                    </a:lnTo>
                    <a:lnTo>
                      <a:pt x="15" y="95"/>
                    </a:lnTo>
                    <a:lnTo>
                      <a:pt x="13" y="86"/>
                    </a:lnTo>
                    <a:lnTo>
                      <a:pt x="12" y="81"/>
                    </a:lnTo>
                    <a:lnTo>
                      <a:pt x="10" y="76"/>
                    </a:lnTo>
                    <a:lnTo>
                      <a:pt x="7" y="72"/>
                    </a:lnTo>
                    <a:lnTo>
                      <a:pt x="3" y="69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4" y="60"/>
                    </a:lnTo>
                    <a:lnTo>
                      <a:pt x="7" y="60"/>
                    </a:lnTo>
                    <a:lnTo>
                      <a:pt x="10" y="60"/>
                    </a:lnTo>
                    <a:lnTo>
                      <a:pt x="13" y="62"/>
                    </a:lnTo>
                    <a:lnTo>
                      <a:pt x="18" y="64"/>
                    </a:lnTo>
                    <a:lnTo>
                      <a:pt x="20" y="65"/>
                    </a:lnTo>
                    <a:lnTo>
                      <a:pt x="23" y="64"/>
                    </a:lnTo>
                    <a:lnTo>
                      <a:pt x="25" y="65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6" y="69"/>
                    </a:lnTo>
                    <a:lnTo>
                      <a:pt x="42" y="71"/>
                    </a:lnTo>
                    <a:lnTo>
                      <a:pt x="47" y="76"/>
                    </a:lnTo>
                    <a:lnTo>
                      <a:pt x="52" y="79"/>
                    </a:lnTo>
                    <a:lnTo>
                      <a:pt x="67" y="72"/>
                    </a:lnTo>
                    <a:lnTo>
                      <a:pt x="83" y="66"/>
                    </a:lnTo>
                    <a:lnTo>
                      <a:pt x="112" y="55"/>
                    </a:lnTo>
                    <a:lnTo>
                      <a:pt x="114" y="54"/>
                    </a:lnTo>
                    <a:lnTo>
                      <a:pt x="116" y="52"/>
                    </a:lnTo>
                    <a:lnTo>
                      <a:pt x="119" y="45"/>
                    </a:lnTo>
                    <a:lnTo>
                      <a:pt x="124" y="32"/>
                    </a:lnTo>
                    <a:lnTo>
                      <a:pt x="129" y="22"/>
                    </a:lnTo>
                    <a:lnTo>
                      <a:pt x="133" y="10"/>
                    </a:lnTo>
                    <a:lnTo>
                      <a:pt x="130" y="7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7" y="3"/>
                    </a:lnTo>
                    <a:lnTo>
                      <a:pt x="138" y="1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2" y="1"/>
                    </a:lnTo>
                    <a:lnTo>
                      <a:pt x="146" y="2"/>
                    </a:lnTo>
                    <a:lnTo>
                      <a:pt x="148" y="3"/>
                    </a:lnTo>
                    <a:lnTo>
                      <a:pt x="150" y="2"/>
                    </a:lnTo>
                    <a:lnTo>
                      <a:pt x="151" y="5"/>
                    </a:lnTo>
                    <a:lnTo>
                      <a:pt x="152" y="5"/>
                    </a:lnTo>
                    <a:lnTo>
                      <a:pt x="153" y="4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FF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1" name="Freeform 32"/>
              <p:cNvSpPr>
                <a:spLocks/>
              </p:cNvSpPr>
              <p:nvPr/>
            </p:nvSpPr>
            <p:spPr bwMode="auto">
              <a:xfrm rot="950661">
                <a:off x="6347866" y="2748640"/>
                <a:ext cx="164184" cy="218537"/>
              </a:xfrm>
              <a:custGeom>
                <a:avLst/>
                <a:gdLst>
                  <a:gd name="T0" fmla="*/ 2147483647 w 166"/>
                  <a:gd name="T1" fmla="*/ 2147483647 h 204"/>
                  <a:gd name="T2" fmla="*/ 2147483647 w 166"/>
                  <a:gd name="T3" fmla="*/ 2147483647 h 204"/>
                  <a:gd name="T4" fmla="*/ 2147483647 w 166"/>
                  <a:gd name="T5" fmla="*/ 2147483647 h 204"/>
                  <a:gd name="T6" fmla="*/ 2147483647 w 166"/>
                  <a:gd name="T7" fmla="*/ 2147483647 h 204"/>
                  <a:gd name="T8" fmla="*/ 2147483647 w 166"/>
                  <a:gd name="T9" fmla="*/ 2147483647 h 204"/>
                  <a:gd name="T10" fmla="*/ 2147483647 w 166"/>
                  <a:gd name="T11" fmla="*/ 2147483647 h 204"/>
                  <a:gd name="T12" fmla="*/ 2147483647 w 166"/>
                  <a:gd name="T13" fmla="*/ 2147483647 h 204"/>
                  <a:gd name="T14" fmla="*/ 2147483647 w 166"/>
                  <a:gd name="T15" fmla="*/ 2147483647 h 204"/>
                  <a:gd name="T16" fmla="*/ 2147483647 w 166"/>
                  <a:gd name="T17" fmla="*/ 2147483647 h 204"/>
                  <a:gd name="T18" fmla="*/ 2147483647 w 166"/>
                  <a:gd name="T19" fmla="*/ 2147483647 h 204"/>
                  <a:gd name="T20" fmla="*/ 2147483647 w 166"/>
                  <a:gd name="T21" fmla="*/ 2147483647 h 204"/>
                  <a:gd name="T22" fmla="*/ 2147483647 w 166"/>
                  <a:gd name="T23" fmla="*/ 2147483647 h 204"/>
                  <a:gd name="T24" fmla="*/ 2147483647 w 166"/>
                  <a:gd name="T25" fmla="*/ 2147483647 h 204"/>
                  <a:gd name="T26" fmla="*/ 2147483647 w 166"/>
                  <a:gd name="T27" fmla="*/ 2147483647 h 204"/>
                  <a:gd name="T28" fmla="*/ 2147483647 w 166"/>
                  <a:gd name="T29" fmla="*/ 2147483647 h 204"/>
                  <a:gd name="T30" fmla="*/ 2147483647 w 166"/>
                  <a:gd name="T31" fmla="*/ 2147483647 h 204"/>
                  <a:gd name="T32" fmla="*/ 2147483647 w 166"/>
                  <a:gd name="T33" fmla="*/ 2147483647 h 204"/>
                  <a:gd name="T34" fmla="*/ 2147483647 w 166"/>
                  <a:gd name="T35" fmla="*/ 2147483647 h 204"/>
                  <a:gd name="T36" fmla="*/ 2147483647 w 166"/>
                  <a:gd name="T37" fmla="*/ 2147483647 h 204"/>
                  <a:gd name="T38" fmla="*/ 2147483647 w 166"/>
                  <a:gd name="T39" fmla="*/ 2147483647 h 204"/>
                  <a:gd name="T40" fmla="*/ 2147483647 w 166"/>
                  <a:gd name="T41" fmla="*/ 2147483647 h 204"/>
                  <a:gd name="T42" fmla="*/ 2147483647 w 166"/>
                  <a:gd name="T43" fmla="*/ 2147483647 h 204"/>
                  <a:gd name="T44" fmla="*/ 2147483647 w 166"/>
                  <a:gd name="T45" fmla="*/ 2147483647 h 204"/>
                  <a:gd name="T46" fmla="*/ 2147483647 w 166"/>
                  <a:gd name="T47" fmla="*/ 2147483647 h 204"/>
                  <a:gd name="T48" fmla="*/ 2147483647 w 166"/>
                  <a:gd name="T49" fmla="*/ 2147483647 h 204"/>
                  <a:gd name="T50" fmla="*/ 2147483647 w 166"/>
                  <a:gd name="T51" fmla="*/ 2147483647 h 204"/>
                  <a:gd name="T52" fmla="*/ 2147483647 w 166"/>
                  <a:gd name="T53" fmla="*/ 2147483647 h 204"/>
                  <a:gd name="T54" fmla="*/ 2147483647 w 166"/>
                  <a:gd name="T55" fmla="*/ 2147483647 h 204"/>
                  <a:gd name="T56" fmla="*/ 2147483647 w 166"/>
                  <a:gd name="T57" fmla="*/ 2147483647 h 204"/>
                  <a:gd name="T58" fmla="*/ 2147483647 w 166"/>
                  <a:gd name="T59" fmla="*/ 2147483647 h 204"/>
                  <a:gd name="T60" fmla="*/ 2147483647 w 166"/>
                  <a:gd name="T61" fmla="*/ 2147483647 h 204"/>
                  <a:gd name="T62" fmla="*/ 2147483647 w 166"/>
                  <a:gd name="T63" fmla="*/ 2147483647 h 204"/>
                  <a:gd name="T64" fmla="*/ 2147483647 w 166"/>
                  <a:gd name="T65" fmla="*/ 2147483647 h 204"/>
                  <a:gd name="T66" fmla="*/ 2147483647 w 166"/>
                  <a:gd name="T67" fmla="*/ 2147483647 h 204"/>
                  <a:gd name="T68" fmla="*/ 2147483647 w 166"/>
                  <a:gd name="T69" fmla="*/ 2147483647 h 204"/>
                  <a:gd name="T70" fmla="*/ 2147483647 w 166"/>
                  <a:gd name="T71" fmla="*/ 2147483647 h 204"/>
                  <a:gd name="T72" fmla="*/ 2147483647 w 166"/>
                  <a:gd name="T73" fmla="*/ 2147483647 h 204"/>
                  <a:gd name="T74" fmla="*/ 2147483647 w 166"/>
                  <a:gd name="T75" fmla="*/ 2147483647 h 204"/>
                  <a:gd name="T76" fmla="*/ 2147483647 w 166"/>
                  <a:gd name="T77" fmla="*/ 2147483647 h 204"/>
                  <a:gd name="T78" fmla="*/ 2147483647 w 166"/>
                  <a:gd name="T79" fmla="*/ 2147483647 h 204"/>
                  <a:gd name="T80" fmla="*/ 2147483647 w 166"/>
                  <a:gd name="T81" fmla="*/ 2147483647 h 204"/>
                  <a:gd name="T82" fmla="*/ 2147483647 w 166"/>
                  <a:gd name="T83" fmla="*/ 2147483647 h 204"/>
                  <a:gd name="T84" fmla="*/ 2147483647 w 166"/>
                  <a:gd name="T85" fmla="*/ 2147483647 h 204"/>
                  <a:gd name="T86" fmla="*/ 2147483647 w 166"/>
                  <a:gd name="T87" fmla="*/ 2147483647 h 204"/>
                  <a:gd name="T88" fmla="*/ 2147483647 w 166"/>
                  <a:gd name="T89" fmla="*/ 2147483647 h 204"/>
                  <a:gd name="T90" fmla="*/ 2147483647 w 166"/>
                  <a:gd name="T91" fmla="*/ 2147483647 h 204"/>
                  <a:gd name="T92" fmla="*/ 2147483647 w 166"/>
                  <a:gd name="T93" fmla="*/ 2147483647 h 204"/>
                  <a:gd name="T94" fmla="*/ 2147483647 w 166"/>
                  <a:gd name="T95" fmla="*/ 2147483647 h 204"/>
                  <a:gd name="T96" fmla="*/ 2147483647 w 166"/>
                  <a:gd name="T97" fmla="*/ 2147483647 h 204"/>
                  <a:gd name="T98" fmla="*/ 2147483647 w 166"/>
                  <a:gd name="T99" fmla="*/ 2147483647 h 204"/>
                  <a:gd name="T100" fmla="*/ 2147483647 w 166"/>
                  <a:gd name="T101" fmla="*/ 2147483647 h 204"/>
                  <a:gd name="T102" fmla="*/ 2147483647 w 166"/>
                  <a:gd name="T103" fmla="*/ 2147483647 h 204"/>
                  <a:gd name="T104" fmla="*/ 2147483647 w 166"/>
                  <a:gd name="T105" fmla="*/ 2147483647 h 204"/>
                  <a:gd name="T106" fmla="*/ 2147483647 w 166"/>
                  <a:gd name="T107" fmla="*/ 2147483647 h 204"/>
                  <a:gd name="T108" fmla="*/ 2147483647 w 166"/>
                  <a:gd name="T109" fmla="*/ 2147483647 h 204"/>
                  <a:gd name="T110" fmla="*/ 2147483647 w 166"/>
                  <a:gd name="T111" fmla="*/ 2147483647 h 204"/>
                  <a:gd name="T112" fmla="*/ 2147483647 w 166"/>
                  <a:gd name="T113" fmla="*/ 2147483647 h 204"/>
                  <a:gd name="T114" fmla="*/ 2147483647 w 166"/>
                  <a:gd name="T115" fmla="*/ 2147483647 h 204"/>
                  <a:gd name="T116" fmla="*/ 2147483647 w 166"/>
                  <a:gd name="T117" fmla="*/ 2147483647 h 204"/>
                  <a:gd name="T118" fmla="*/ 2147483647 w 166"/>
                  <a:gd name="T119" fmla="*/ 2147483647 h 204"/>
                  <a:gd name="T120" fmla="*/ 2147483647 w 166"/>
                  <a:gd name="T121" fmla="*/ 2147483647 h 2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6"/>
                  <a:gd name="T184" fmla="*/ 0 h 204"/>
                  <a:gd name="T185" fmla="*/ 166 w 166"/>
                  <a:gd name="T186" fmla="*/ 204 h 2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6" h="204">
                    <a:moveTo>
                      <a:pt x="155" y="4"/>
                    </a:moveTo>
                    <a:lnTo>
                      <a:pt x="155" y="4"/>
                    </a:lnTo>
                    <a:lnTo>
                      <a:pt x="158" y="9"/>
                    </a:lnTo>
                    <a:lnTo>
                      <a:pt x="161" y="14"/>
                    </a:lnTo>
                    <a:lnTo>
                      <a:pt x="166" y="22"/>
                    </a:lnTo>
                    <a:lnTo>
                      <a:pt x="163" y="22"/>
                    </a:lnTo>
                    <a:lnTo>
                      <a:pt x="161" y="23"/>
                    </a:lnTo>
                    <a:lnTo>
                      <a:pt x="157" y="31"/>
                    </a:lnTo>
                    <a:lnTo>
                      <a:pt x="156" y="35"/>
                    </a:lnTo>
                    <a:lnTo>
                      <a:pt x="156" y="40"/>
                    </a:lnTo>
                    <a:lnTo>
                      <a:pt x="157" y="42"/>
                    </a:lnTo>
                    <a:lnTo>
                      <a:pt x="158" y="44"/>
                    </a:lnTo>
                    <a:lnTo>
                      <a:pt x="160" y="49"/>
                    </a:lnTo>
                    <a:lnTo>
                      <a:pt x="162" y="57"/>
                    </a:lnTo>
                    <a:lnTo>
                      <a:pt x="163" y="65"/>
                    </a:lnTo>
                    <a:lnTo>
                      <a:pt x="161" y="72"/>
                    </a:lnTo>
                    <a:lnTo>
                      <a:pt x="159" y="80"/>
                    </a:lnTo>
                    <a:lnTo>
                      <a:pt x="160" y="95"/>
                    </a:lnTo>
                    <a:lnTo>
                      <a:pt x="160" y="102"/>
                    </a:lnTo>
                    <a:lnTo>
                      <a:pt x="159" y="110"/>
                    </a:lnTo>
                    <a:lnTo>
                      <a:pt x="156" y="118"/>
                    </a:lnTo>
                    <a:lnTo>
                      <a:pt x="151" y="124"/>
                    </a:lnTo>
                    <a:lnTo>
                      <a:pt x="145" y="130"/>
                    </a:lnTo>
                    <a:lnTo>
                      <a:pt x="139" y="138"/>
                    </a:lnTo>
                    <a:lnTo>
                      <a:pt x="134" y="143"/>
                    </a:lnTo>
                    <a:lnTo>
                      <a:pt x="131" y="149"/>
                    </a:lnTo>
                    <a:lnTo>
                      <a:pt x="130" y="153"/>
                    </a:lnTo>
                    <a:lnTo>
                      <a:pt x="130" y="158"/>
                    </a:lnTo>
                    <a:lnTo>
                      <a:pt x="128" y="164"/>
                    </a:lnTo>
                    <a:lnTo>
                      <a:pt x="127" y="166"/>
                    </a:lnTo>
                    <a:lnTo>
                      <a:pt x="124" y="167"/>
                    </a:lnTo>
                    <a:lnTo>
                      <a:pt x="130" y="177"/>
                    </a:lnTo>
                    <a:lnTo>
                      <a:pt x="132" y="181"/>
                    </a:lnTo>
                    <a:lnTo>
                      <a:pt x="135" y="186"/>
                    </a:lnTo>
                    <a:lnTo>
                      <a:pt x="138" y="189"/>
                    </a:lnTo>
                    <a:lnTo>
                      <a:pt x="143" y="193"/>
                    </a:lnTo>
                    <a:lnTo>
                      <a:pt x="148" y="194"/>
                    </a:lnTo>
                    <a:lnTo>
                      <a:pt x="155" y="194"/>
                    </a:lnTo>
                    <a:lnTo>
                      <a:pt x="150" y="196"/>
                    </a:lnTo>
                    <a:lnTo>
                      <a:pt x="145" y="197"/>
                    </a:lnTo>
                    <a:lnTo>
                      <a:pt x="139" y="198"/>
                    </a:lnTo>
                    <a:lnTo>
                      <a:pt x="134" y="198"/>
                    </a:lnTo>
                    <a:lnTo>
                      <a:pt x="134" y="197"/>
                    </a:lnTo>
                    <a:lnTo>
                      <a:pt x="135" y="196"/>
                    </a:lnTo>
                    <a:lnTo>
                      <a:pt x="138" y="194"/>
                    </a:lnTo>
                    <a:lnTo>
                      <a:pt x="135" y="191"/>
                    </a:lnTo>
                    <a:lnTo>
                      <a:pt x="132" y="186"/>
                    </a:lnTo>
                    <a:lnTo>
                      <a:pt x="129" y="182"/>
                    </a:lnTo>
                    <a:lnTo>
                      <a:pt x="124" y="179"/>
                    </a:lnTo>
                    <a:lnTo>
                      <a:pt x="122" y="173"/>
                    </a:lnTo>
                    <a:lnTo>
                      <a:pt x="120" y="168"/>
                    </a:lnTo>
                    <a:lnTo>
                      <a:pt x="117" y="165"/>
                    </a:lnTo>
                    <a:lnTo>
                      <a:pt x="114" y="160"/>
                    </a:lnTo>
                    <a:lnTo>
                      <a:pt x="111" y="160"/>
                    </a:lnTo>
                    <a:lnTo>
                      <a:pt x="110" y="165"/>
                    </a:lnTo>
                    <a:lnTo>
                      <a:pt x="108" y="169"/>
                    </a:lnTo>
                    <a:lnTo>
                      <a:pt x="105" y="172"/>
                    </a:lnTo>
                    <a:lnTo>
                      <a:pt x="101" y="174"/>
                    </a:lnTo>
                    <a:lnTo>
                      <a:pt x="103" y="180"/>
                    </a:lnTo>
                    <a:lnTo>
                      <a:pt x="104" y="185"/>
                    </a:lnTo>
                    <a:lnTo>
                      <a:pt x="105" y="191"/>
                    </a:lnTo>
                    <a:lnTo>
                      <a:pt x="107" y="195"/>
                    </a:lnTo>
                    <a:lnTo>
                      <a:pt x="111" y="197"/>
                    </a:lnTo>
                    <a:lnTo>
                      <a:pt x="115" y="198"/>
                    </a:lnTo>
                    <a:lnTo>
                      <a:pt x="119" y="199"/>
                    </a:lnTo>
                    <a:lnTo>
                      <a:pt x="122" y="201"/>
                    </a:lnTo>
                    <a:lnTo>
                      <a:pt x="102" y="204"/>
                    </a:lnTo>
                    <a:lnTo>
                      <a:pt x="102" y="203"/>
                    </a:lnTo>
                    <a:lnTo>
                      <a:pt x="103" y="201"/>
                    </a:lnTo>
                    <a:lnTo>
                      <a:pt x="104" y="200"/>
                    </a:lnTo>
                    <a:lnTo>
                      <a:pt x="105" y="198"/>
                    </a:lnTo>
                    <a:lnTo>
                      <a:pt x="104" y="194"/>
                    </a:lnTo>
                    <a:lnTo>
                      <a:pt x="102" y="189"/>
                    </a:lnTo>
                    <a:lnTo>
                      <a:pt x="98" y="180"/>
                    </a:lnTo>
                    <a:lnTo>
                      <a:pt x="94" y="171"/>
                    </a:lnTo>
                    <a:lnTo>
                      <a:pt x="92" y="166"/>
                    </a:lnTo>
                    <a:lnTo>
                      <a:pt x="89" y="161"/>
                    </a:lnTo>
                    <a:lnTo>
                      <a:pt x="86" y="158"/>
                    </a:lnTo>
                    <a:lnTo>
                      <a:pt x="82" y="156"/>
                    </a:lnTo>
                    <a:lnTo>
                      <a:pt x="74" y="154"/>
                    </a:lnTo>
                    <a:lnTo>
                      <a:pt x="65" y="151"/>
                    </a:lnTo>
                    <a:lnTo>
                      <a:pt x="62" y="149"/>
                    </a:lnTo>
                    <a:lnTo>
                      <a:pt x="60" y="146"/>
                    </a:lnTo>
                    <a:lnTo>
                      <a:pt x="58" y="147"/>
                    </a:lnTo>
                    <a:lnTo>
                      <a:pt x="55" y="147"/>
                    </a:lnTo>
                    <a:lnTo>
                      <a:pt x="51" y="144"/>
                    </a:lnTo>
                    <a:lnTo>
                      <a:pt x="47" y="140"/>
                    </a:lnTo>
                    <a:lnTo>
                      <a:pt x="41" y="131"/>
                    </a:lnTo>
                    <a:lnTo>
                      <a:pt x="34" y="122"/>
                    </a:lnTo>
                    <a:lnTo>
                      <a:pt x="31" y="117"/>
                    </a:lnTo>
                    <a:lnTo>
                      <a:pt x="27" y="114"/>
                    </a:lnTo>
                    <a:lnTo>
                      <a:pt x="26" y="107"/>
                    </a:lnTo>
                    <a:lnTo>
                      <a:pt x="22" y="106"/>
                    </a:lnTo>
                    <a:lnTo>
                      <a:pt x="19" y="103"/>
                    </a:lnTo>
                    <a:lnTo>
                      <a:pt x="17" y="100"/>
                    </a:lnTo>
                    <a:lnTo>
                      <a:pt x="15" y="95"/>
                    </a:lnTo>
                    <a:lnTo>
                      <a:pt x="13" y="86"/>
                    </a:lnTo>
                    <a:lnTo>
                      <a:pt x="12" y="81"/>
                    </a:lnTo>
                    <a:lnTo>
                      <a:pt x="10" y="76"/>
                    </a:lnTo>
                    <a:lnTo>
                      <a:pt x="7" y="72"/>
                    </a:lnTo>
                    <a:lnTo>
                      <a:pt x="3" y="69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4" y="60"/>
                    </a:lnTo>
                    <a:lnTo>
                      <a:pt x="7" y="60"/>
                    </a:lnTo>
                    <a:lnTo>
                      <a:pt x="10" y="60"/>
                    </a:lnTo>
                    <a:lnTo>
                      <a:pt x="13" y="62"/>
                    </a:lnTo>
                    <a:lnTo>
                      <a:pt x="18" y="64"/>
                    </a:lnTo>
                    <a:lnTo>
                      <a:pt x="20" y="65"/>
                    </a:lnTo>
                    <a:lnTo>
                      <a:pt x="23" y="64"/>
                    </a:lnTo>
                    <a:lnTo>
                      <a:pt x="25" y="65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6" y="69"/>
                    </a:lnTo>
                    <a:lnTo>
                      <a:pt x="42" y="71"/>
                    </a:lnTo>
                    <a:lnTo>
                      <a:pt x="47" y="76"/>
                    </a:lnTo>
                    <a:lnTo>
                      <a:pt x="52" y="79"/>
                    </a:lnTo>
                    <a:lnTo>
                      <a:pt x="67" y="72"/>
                    </a:lnTo>
                    <a:lnTo>
                      <a:pt x="83" y="66"/>
                    </a:lnTo>
                    <a:lnTo>
                      <a:pt x="112" y="55"/>
                    </a:lnTo>
                    <a:lnTo>
                      <a:pt x="114" y="54"/>
                    </a:lnTo>
                    <a:lnTo>
                      <a:pt x="116" y="52"/>
                    </a:lnTo>
                    <a:lnTo>
                      <a:pt x="119" y="45"/>
                    </a:lnTo>
                    <a:lnTo>
                      <a:pt x="124" y="32"/>
                    </a:lnTo>
                    <a:lnTo>
                      <a:pt x="129" y="22"/>
                    </a:lnTo>
                    <a:lnTo>
                      <a:pt x="133" y="10"/>
                    </a:lnTo>
                    <a:lnTo>
                      <a:pt x="130" y="7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7" y="3"/>
                    </a:lnTo>
                    <a:lnTo>
                      <a:pt x="138" y="1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2" y="1"/>
                    </a:lnTo>
                    <a:lnTo>
                      <a:pt x="146" y="2"/>
                    </a:lnTo>
                    <a:lnTo>
                      <a:pt x="148" y="3"/>
                    </a:lnTo>
                    <a:lnTo>
                      <a:pt x="150" y="2"/>
                    </a:lnTo>
                    <a:lnTo>
                      <a:pt x="151" y="5"/>
                    </a:lnTo>
                    <a:lnTo>
                      <a:pt x="152" y="5"/>
                    </a:lnTo>
                    <a:lnTo>
                      <a:pt x="153" y="4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FF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2" name="Freeform 32"/>
              <p:cNvSpPr>
                <a:spLocks/>
              </p:cNvSpPr>
              <p:nvPr/>
            </p:nvSpPr>
            <p:spPr bwMode="auto">
              <a:xfrm rot="950661">
                <a:off x="7246845" y="3326416"/>
                <a:ext cx="154798" cy="206045"/>
              </a:xfrm>
              <a:custGeom>
                <a:avLst/>
                <a:gdLst>
                  <a:gd name="T0" fmla="*/ 2147483647 w 166"/>
                  <a:gd name="T1" fmla="*/ 2147483647 h 204"/>
                  <a:gd name="T2" fmla="*/ 2147483647 w 166"/>
                  <a:gd name="T3" fmla="*/ 2147483647 h 204"/>
                  <a:gd name="T4" fmla="*/ 2147483647 w 166"/>
                  <a:gd name="T5" fmla="*/ 2147483647 h 204"/>
                  <a:gd name="T6" fmla="*/ 2147483647 w 166"/>
                  <a:gd name="T7" fmla="*/ 2147483647 h 204"/>
                  <a:gd name="T8" fmla="*/ 2147483647 w 166"/>
                  <a:gd name="T9" fmla="*/ 2147483647 h 204"/>
                  <a:gd name="T10" fmla="*/ 2147483647 w 166"/>
                  <a:gd name="T11" fmla="*/ 2147483647 h 204"/>
                  <a:gd name="T12" fmla="*/ 2147483647 w 166"/>
                  <a:gd name="T13" fmla="*/ 2147483647 h 204"/>
                  <a:gd name="T14" fmla="*/ 2147483647 w 166"/>
                  <a:gd name="T15" fmla="*/ 2147483647 h 204"/>
                  <a:gd name="T16" fmla="*/ 2147483647 w 166"/>
                  <a:gd name="T17" fmla="*/ 2147483647 h 204"/>
                  <a:gd name="T18" fmla="*/ 2147483647 w 166"/>
                  <a:gd name="T19" fmla="*/ 2147483647 h 204"/>
                  <a:gd name="T20" fmla="*/ 2147483647 w 166"/>
                  <a:gd name="T21" fmla="*/ 2147483647 h 204"/>
                  <a:gd name="T22" fmla="*/ 2147483647 w 166"/>
                  <a:gd name="T23" fmla="*/ 2147483647 h 204"/>
                  <a:gd name="T24" fmla="*/ 2147483647 w 166"/>
                  <a:gd name="T25" fmla="*/ 2147483647 h 204"/>
                  <a:gd name="T26" fmla="*/ 2147483647 w 166"/>
                  <a:gd name="T27" fmla="*/ 2147483647 h 204"/>
                  <a:gd name="T28" fmla="*/ 2147483647 w 166"/>
                  <a:gd name="T29" fmla="*/ 2147483647 h 204"/>
                  <a:gd name="T30" fmla="*/ 2147483647 w 166"/>
                  <a:gd name="T31" fmla="*/ 2147483647 h 204"/>
                  <a:gd name="T32" fmla="*/ 2147483647 w 166"/>
                  <a:gd name="T33" fmla="*/ 2147483647 h 204"/>
                  <a:gd name="T34" fmla="*/ 2147483647 w 166"/>
                  <a:gd name="T35" fmla="*/ 2147483647 h 204"/>
                  <a:gd name="T36" fmla="*/ 2147483647 w 166"/>
                  <a:gd name="T37" fmla="*/ 2147483647 h 204"/>
                  <a:gd name="T38" fmla="*/ 2147483647 w 166"/>
                  <a:gd name="T39" fmla="*/ 2147483647 h 204"/>
                  <a:gd name="T40" fmla="*/ 2147483647 w 166"/>
                  <a:gd name="T41" fmla="*/ 2147483647 h 204"/>
                  <a:gd name="T42" fmla="*/ 2147483647 w 166"/>
                  <a:gd name="T43" fmla="*/ 2147483647 h 204"/>
                  <a:gd name="T44" fmla="*/ 2147483647 w 166"/>
                  <a:gd name="T45" fmla="*/ 2147483647 h 204"/>
                  <a:gd name="T46" fmla="*/ 2147483647 w 166"/>
                  <a:gd name="T47" fmla="*/ 2147483647 h 204"/>
                  <a:gd name="T48" fmla="*/ 2147483647 w 166"/>
                  <a:gd name="T49" fmla="*/ 2147483647 h 204"/>
                  <a:gd name="T50" fmla="*/ 2147483647 w 166"/>
                  <a:gd name="T51" fmla="*/ 2147483647 h 204"/>
                  <a:gd name="T52" fmla="*/ 2147483647 w 166"/>
                  <a:gd name="T53" fmla="*/ 2147483647 h 204"/>
                  <a:gd name="T54" fmla="*/ 2147483647 w 166"/>
                  <a:gd name="T55" fmla="*/ 2147483647 h 204"/>
                  <a:gd name="T56" fmla="*/ 2147483647 w 166"/>
                  <a:gd name="T57" fmla="*/ 2147483647 h 204"/>
                  <a:gd name="T58" fmla="*/ 2147483647 w 166"/>
                  <a:gd name="T59" fmla="*/ 2147483647 h 204"/>
                  <a:gd name="T60" fmla="*/ 2147483647 w 166"/>
                  <a:gd name="T61" fmla="*/ 2147483647 h 204"/>
                  <a:gd name="T62" fmla="*/ 2147483647 w 166"/>
                  <a:gd name="T63" fmla="*/ 2147483647 h 204"/>
                  <a:gd name="T64" fmla="*/ 2147483647 w 166"/>
                  <a:gd name="T65" fmla="*/ 2147483647 h 204"/>
                  <a:gd name="T66" fmla="*/ 2147483647 w 166"/>
                  <a:gd name="T67" fmla="*/ 2147483647 h 204"/>
                  <a:gd name="T68" fmla="*/ 2147483647 w 166"/>
                  <a:gd name="T69" fmla="*/ 2147483647 h 204"/>
                  <a:gd name="T70" fmla="*/ 2147483647 w 166"/>
                  <a:gd name="T71" fmla="*/ 2147483647 h 204"/>
                  <a:gd name="T72" fmla="*/ 2147483647 w 166"/>
                  <a:gd name="T73" fmla="*/ 2147483647 h 204"/>
                  <a:gd name="T74" fmla="*/ 2147483647 w 166"/>
                  <a:gd name="T75" fmla="*/ 2147483647 h 204"/>
                  <a:gd name="T76" fmla="*/ 2147483647 w 166"/>
                  <a:gd name="T77" fmla="*/ 2147483647 h 204"/>
                  <a:gd name="T78" fmla="*/ 2147483647 w 166"/>
                  <a:gd name="T79" fmla="*/ 2147483647 h 204"/>
                  <a:gd name="T80" fmla="*/ 2147483647 w 166"/>
                  <a:gd name="T81" fmla="*/ 2147483647 h 204"/>
                  <a:gd name="T82" fmla="*/ 2147483647 w 166"/>
                  <a:gd name="T83" fmla="*/ 2147483647 h 204"/>
                  <a:gd name="T84" fmla="*/ 2147483647 w 166"/>
                  <a:gd name="T85" fmla="*/ 2147483647 h 204"/>
                  <a:gd name="T86" fmla="*/ 2147483647 w 166"/>
                  <a:gd name="T87" fmla="*/ 2147483647 h 204"/>
                  <a:gd name="T88" fmla="*/ 2147483647 w 166"/>
                  <a:gd name="T89" fmla="*/ 2147483647 h 204"/>
                  <a:gd name="T90" fmla="*/ 2147483647 w 166"/>
                  <a:gd name="T91" fmla="*/ 2147483647 h 204"/>
                  <a:gd name="T92" fmla="*/ 2147483647 w 166"/>
                  <a:gd name="T93" fmla="*/ 2147483647 h 204"/>
                  <a:gd name="T94" fmla="*/ 2147483647 w 166"/>
                  <a:gd name="T95" fmla="*/ 2147483647 h 204"/>
                  <a:gd name="T96" fmla="*/ 2147483647 w 166"/>
                  <a:gd name="T97" fmla="*/ 2147483647 h 204"/>
                  <a:gd name="T98" fmla="*/ 2147483647 w 166"/>
                  <a:gd name="T99" fmla="*/ 2147483647 h 204"/>
                  <a:gd name="T100" fmla="*/ 2147483647 w 166"/>
                  <a:gd name="T101" fmla="*/ 2147483647 h 204"/>
                  <a:gd name="T102" fmla="*/ 2147483647 w 166"/>
                  <a:gd name="T103" fmla="*/ 2147483647 h 204"/>
                  <a:gd name="T104" fmla="*/ 2147483647 w 166"/>
                  <a:gd name="T105" fmla="*/ 2147483647 h 204"/>
                  <a:gd name="T106" fmla="*/ 2147483647 w 166"/>
                  <a:gd name="T107" fmla="*/ 2147483647 h 204"/>
                  <a:gd name="T108" fmla="*/ 2147483647 w 166"/>
                  <a:gd name="T109" fmla="*/ 2147483647 h 204"/>
                  <a:gd name="T110" fmla="*/ 2147483647 w 166"/>
                  <a:gd name="T111" fmla="*/ 2147483647 h 204"/>
                  <a:gd name="T112" fmla="*/ 2147483647 w 166"/>
                  <a:gd name="T113" fmla="*/ 2147483647 h 204"/>
                  <a:gd name="T114" fmla="*/ 2147483647 w 166"/>
                  <a:gd name="T115" fmla="*/ 2147483647 h 204"/>
                  <a:gd name="T116" fmla="*/ 2147483647 w 166"/>
                  <a:gd name="T117" fmla="*/ 2147483647 h 204"/>
                  <a:gd name="T118" fmla="*/ 2147483647 w 166"/>
                  <a:gd name="T119" fmla="*/ 2147483647 h 204"/>
                  <a:gd name="T120" fmla="*/ 2147483647 w 166"/>
                  <a:gd name="T121" fmla="*/ 2147483647 h 2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6"/>
                  <a:gd name="T184" fmla="*/ 0 h 204"/>
                  <a:gd name="T185" fmla="*/ 166 w 166"/>
                  <a:gd name="T186" fmla="*/ 204 h 2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6" h="204">
                    <a:moveTo>
                      <a:pt x="155" y="4"/>
                    </a:moveTo>
                    <a:lnTo>
                      <a:pt x="155" y="4"/>
                    </a:lnTo>
                    <a:lnTo>
                      <a:pt x="158" y="9"/>
                    </a:lnTo>
                    <a:lnTo>
                      <a:pt x="161" y="14"/>
                    </a:lnTo>
                    <a:lnTo>
                      <a:pt x="166" y="22"/>
                    </a:lnTo>
                    <a:lnTo>
                      <a:pt x="163" y="22"/>
                    </a:lnTo>
                    <a:lnTo>
                      <a:pt x="161" y="23"/>
                    </a:lnTo>
                    <a:lnTo>
                      <a:pt x="157" y="31"/>
                    </a:lnTo>
                    <a:lnTo>
                      <a:pt x="156" y="35"/>
                    </a:lnTo>
                    <a:lnTo>
                      <a:pt x="156" y="40"/>
                    </a:lnTo>
                    <a:lnTo>
                      <a:pt x="157" y="42"/>
                    </a:lnTo>
                    <a:lnTo>
                      <a:pt x="158" y="44"/>
                    </a:lnTo>
                    <a:lnTo>
                      <a:pt x="160" y="49"/>
                    </a:lnTo>
                    <a:lnTo>
                      <a:pt x="162" y="57"/>
                    </a:lnTo>
                    <a:lnTo>
                      <a:pt x="163" y="65"/>
                    </a:lnTo>
                    <a:lnTo>
                      <a:pt x="161" y="72"/>
                    </a:lnTo>
                    <a:lnTo>
                      <a:pt x="159" y="80"/>
                    </a:lnTo>
                    <a:lnTo>
                      <a:pt x="160" y="95"/>
                    </a:lnTo>
                    <a:lnTo>
                      <a:pt x="160" y="102"/>
                    </a:lnTo>
                    <a:lnTo>
                      <a:pt x="159" y="110"/>
                    </a:lnTo>
                    <a:lnTo>
                      <a:pt x="156" y="118"/>
                    </a:lnTo>
                    <a:lnTo>
                      <a:pt x="151" y="124"/>
                    </a:lnTo>
                    <a:lnTo>
                      <a:pt x="145" y="130"/>
                    </a:lnTo>
                    <a:lnTo>
                      <a:pt x="139" y="138"/>
                    </a:lnTo>
                    <a:lnTo>
                      <a:pt x="134" y="143"/>
                    </a:lnTo>
                    <a:lnTo>
                      <a:pt x="131" y="149"/>
                    </a:lnTo>
                    <a:lnTo>
                      <a:pt x="130" y="153"/>
                    </a:lnTo>
                    <a:lnTo>
                      <a:pt x="130" y="158"/>
                    </a:lnTo>
                    <a:lnTo>
                      <a:pt x="128" y="164"/>
                    </a:lnTo>
                    <a:lnTo>
                      <a:pt x="127" y="166"/>
                    </a:lnTo>
                    <a:lnTo>
                      <a:pt x="124" y="167"/>
                    </a:lnTo>
                    <a:lnTo>
                      <a:pt x="130" y="177"/>
                    </a:lnTo>
                    <a:lnTo>
                      <a:pt x="132" y="181"/>
                    </a:lnTo>
                    <a:lnTo>
                      <a:pt x="135" y="186"/>
                    </a:lnTo>
                    <a:lnTo>
                      <a:pt x="138" y="189"/>
                    </a:lnTo>
                    <a:lnTo>
                      <a:pt x="143" y="193"/>
                    </a:lnTo>
                    <a:lnTo>
                      <a:pt x="148" y="194"/>
                    </a:lnTo>
                    <a:lnTo>
                      <a:pt x="155" y="194"/>
                    </a:lnTo>
                    <a:lnTo>
                      <a:pt x="150" y="196"/>
                    </a:lnTo>
                    <a:lnTo>
                      <a:pt x="145" y="197"/>
                    </a:lnTo>
                    <a:lnTo>
                      <a:pt x="139" y="198"/>
                    </a:lnTo>
                    <a:lnTo>
                      <a:pt x="134" y="198"/>
                    </a:lnTo>
                    <a:lnTo>
                      <a:pt x="134" y="197"/>
                    </a:lnTo>
                    <a:lnTo>
                      <a:pt x="135" y="196"/>
                    </a:lnTo>
                    <a:lnTo>
                      <a:pt x="138" y="194"/>
                    </a:lnTo>
                    <a:lnTo>
                      <a:pt x="135" y="191"/>
                    </a:lnTo>
                    <a:lnTo>
                      <a:pt x="132" y="186"/>
                    </a:lnTo>
                    <a:lnTo>
                      <a:pt x="129" y="182"/>
                    </a:lnTo>
                    <a:lnTo>
                      <a:pt x="124" y="179"/>
                    </a:lnTo>
                    <a:lnTo>
                      <a:pt x="122" y="173"/>
                    </a:lnTo>
                    <a:lnTo>
                      <a:pt x="120" y="168"/>
                    </a:lnTo>
                    <a:lnTo>
                      <a:pt x="117" y="165"/>
                    </a:lnTo>
                    <a:lnTo>
                      <a:pt x="114" y="160"/>
                    </a:lnTo>
                    <a:lnTo>
                      <a:pt x="111" y="160"/>
                    </a:lnTo>
                    <a:lnTo>
                      <a:pt x="110" y="165"/>
                    </a:lnTo>
                    <a:lnTo>
                      <a:pt x="108" y="169"/>
                    </a:lnTo>
                    <a:lnTo>
                      <a:pt x="105" y="172"/>
                    </a:lnTo>
                    <a:lnTo>
                      <a:pt x="101" y="174"/>
                    </a:lnTo>
                    <a:lnTo>
                      <a:pt x="103" y="180"/>
                    </a:lnTo>
                    <a:lnTo>
                      <a:pt x="104" y="185"/>
                    </a:lnTo>
                    <a:lnTo>
                      <a:pt x="105" y="191"/>
                    </a:lnTo>
                    <a:lnTo>
                      <a:pt x="107" y="195"/>
                    </a:lnTo>
                    <a:lnTo>
                      <a:pt x="111" y="197"/>
                    </a:lnTo>
                    <a:lnTo>
                      <a:pt x="115" y="198"/>
                    </a:lnTo>
                    <a:lnTo>
                      <a:pt x="119" y="199"/>
                    </a:lnTo>
                    <a:lnTo>
                      <a:pt x="122" y="201"/>
                    </a:lnTo>
                    <a:lnTo>
                      <a:pt x="102" y="204"/>
                    </a:lnTo>
                    <a:lnTo>
                      <a:pt x="102" y="203"/>
                    </a:lnTo>
                    <a:lnTo>
                      <a:pt x="103" y="201"/>
                    </a:lnTo>
                    <a:lnTo>
                      <a:pt x="104" y="200"/>
                    </a:lnTo>
                    <a:lnTo>
                      <a:pt x="105" y="198"/>
                    </a:lnTo>
                    <a:lnTo>
                      <a:pt x="104" y="194"/>
                    </a:lnTo>
                    <a:lnTo>
                      <a:pt x="102" y="189"/>
                    </a:lnTo>
                    <a:lnTo>
                      <a:pt x="98" y="180"/>
                    </a:lnTo>
                    <a:lnTo>
                      <a:pt x="94" y="171"/>
                    </a:lnTo>
                    <a:lnTo>
                      <a:pt x="92" y="166"/>
                    </a:lnTo>
                    <a:lnTo>
                      <a:pt x="89" y="161"/>
                    </a:lnTo>
                    <a:lnTo>
                      <a:pt x="86" y="158"/>
                    </a:lnTo>
                    <a:lnTo>
                      <a:pt x="82" y="156"/>
                    </a:lnTo>
                    <a:lnTo>
                      <a:pt x="74" y="154"/>
                    </a:lnTo>
                    <a:lnTo>
                      <a:pt x="65" y="151"/>
                    </a:lnTo>
                    <a:lnTo>
                      <a:pt x="62" y="149"/>
                    </a:lnTo>
                    <a:lnTo>
                      <a:pt x="60" y="146"/>
                    </a:lnTo>
                    <a:lnTo>
                      <a:pt x="58" y="147"/>
                    </a:lnTo>
                    <a:lnTo>
                      <a:pt x="55" y="147"/>
                    </a:lnTo>
                    <a:lnTo>
                      <a:pt x="51" y="144"/>
                    </a:lnTo>
                    <a:lnTo>
                      <a:pt x="47" y="140"/>
                    </a:lnTo>
                    <a:lnTo>
                      <a:pt x="41" y="131"/>
                    </a:lnTo>
                    <a:lnTo>
                      <a:pt x="34" y="122"/>
                    </a:lnTo>
                    <a:lnTo>
                      <a:pt x="31" y="117"/>
                    </a:lnTo>
                    <a:lnTo>
                      <a:pt x="27" y="114"/>
                    </a:lnTo>
                    <a:lnTo>
                      <a:pt x="26" y="107"/>
                    </a:lnTo>
                    <a:lnTo>
                      <a:pt x="22" y="106"/>
                    </a:lnTo>
                    <a:lnTo>
                      <a:pt x="19" y="103"/>
                    </a:lnTo>
                    <a:lnTo>
                      <a:pt x="17" y="100"/>
                    </a:lnTo>
                    <a:lnTo>
                      <a:pt x="15" y="95"/>
                    </a:lnTo>
                    <a:lnTo>
                      <a:pt x="13" y="86"/>
                    </a:lnTo>
                    <a:lnTo>
                      <a:pt x="12" y="81"/>
                    </a:lnTo>
                    <a:lnTo>
                      <a:pt x="10" y="76"/>
                    </a:lnTo>
                    <a:lnTo>
                      <a:pt x="7" y="72"/>
                    </a:lnTo>
                    <a:lnTo>
                      <a:pt x="3" y="69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4" y="60"/>
                    </a:lnTo>
                    <a:lnTo>
                      <a:pt x="7" y="60"/>
                    </a:lnTo>
                    <a:lnTo>
                      <a:pt x="10" y="60"/>
                    </a:lnTo>
                    <a:lnTo>
                      <a:pt x="13" y="62"/>
                    </a:lnTo>
                    <a:lnTo>
                      <a:pt x="18" y="64"/>
                    </a:lnTo>
                    <a:lnTo>
                      <a:pt x="20" y="65"/>
                    </a:lnTo>
                    <a:lnTo>
                      <a:pt x="23" y="64"/>
                    </a:lnTo>
                    <a:lnTo>
                      <a:pt x="25" y="65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6" y="69"/>
                    </a:lnTo>
                    <a:lnTo>
                      <a:pt x="42" y="71"/>
                    </a:lnTo>
                    <a:lnTo>
                      <a:pt x="47" y="76"/>
                    </a:lnTo>
                    <a:lnTo>
                      <a:pt x="52" y="79"/>
                    </a:lnTo>
                    <a:lnTo>
                      <a:pt x="67" y="72"/>
                    </a:lnTo>
                    <a:lnTo>
                      <a:pt x="83" y="66"/>
                    </a:lnTo>
                    <a:lnTo>
                      <a:pt x="112" y="55"/>
                    </a:lnTo>
                    <a:lnTo>
                      <a:pt x="114" y="54"/>
                    </a:lnTo>
                    <a:lnTo>
                      <a:pt x="116" y="52"/>
                    </a:lnTo>
                    <a:lnTo>
                      <a:pt x="119" y="45"/>
                    </a:lnTo>
                    <a:lnTo>
                      <a:pt x="124" y="32"/>
                    </a:lnTo>
                    <a:lnTo>
                      <a:pt x="129" y="22"/>
                    </a:lnTo>
                    <a:lnTo>
                      <a:pt x="133" y="10"/>
                    </a:lnTo>
                    <a:lnTo>
                      <a:pt x="130" y="7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7" y="3"/>
                    </a:lnTo>
                    <a:lnTo>
                      <a:pt x="138" y="1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2" y="1"/>
                    </a:lnTo>
                    <a:lnTo>
                      <a:pt x="146" y="2"/>
                    </a:lnTo>
                    <a:lnTo>
                      <a:pt x="148" y="3"/>
                    </a:lnTo>
                    <a:lnTo>
                      <a:pt x="150" y="2"/>
                    </a:lnTo>
                    <a:lnTo>
                      <a:pt x="151" y="5"/>
                    </a:lnTo>
                    <a:lnTo>
                      <a:pt x="152" y="5"/>
                    </a:lnTo>
                    <a:lnTo>
                      <a:pt x="153" y="4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FF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3" name="Freeform 32"/>
              <p:cNvSpPr>
                <a:spLocks/>
              </p:cNvSpPr>
              <p:nvPr/>
            </p:nvSpPr>
            <p:spPr bwMode="auto">
              <a:xfrm rot="950661">
                <a:off x="7519462" y="3036320"/>
                <a:ext cx="204034" cy="271580"/>
              </a:xfrm>
              <a:custGeom>
                <a:avLst/>
                <a:gdLst>
                  <a:gd name="T0" fmla="*/ 2147483647 w 166"/>
                  <a:gd name="T1" fmla="*/ 2147483647 h 204"/>
                  <a:gd name="T2" fmla="*/ 2147483647 w 166"/>
                  <a:gd name="T3" fmla="*/ 2147483647 h 204"/>
                  <a:gd name="T4" fmla="*/ 2147483647 w 166"/>
                  <a:gd name="T5" fmla="*/ 2147483647 h 204"/>
                  <a:gd name="T6" fmla="*/ 2147483647 w 166"/>
                  <a:gd name="T7" fmla="*/ 2147483647 h 204"/>
                  <a:gd name="T8" fmla="*/ 2147483647 w 166"/>
                  <a:gd name="T9" fmla="*/ 2147483647 h 204"/>
                  <a:gd name="T10" fmla="*/ 2147483647 w 166"/>
                  <a:gd name="T11" fmla="*/ 2147483647 h 204"/>
                  <a:gd name="T12" fmla="*/ 2147483647 w 166"/>
                  <a:gd name="T13" fmla="*/ 2147483647 h 204"/>
                  <a:gd name="T14" fmla="*/ 2147483647 w 166"/>
                  <a:gd name="T15" fmla="*/ 2147483647 h 204"/>
                  <a:gd name="T16" fmla="*/ 2147483647 w 166"/>
                  <a:gd name="T17" fmla="*/ 2147483647 h 204"/>
                  <a:gd name="T18" fmla="*/ 2147483647 w 166"/>
                  <a:gd name="T19" fmla="*/ 2147483647 h 204"/>
                  <a:gd name="T20" fmla="*/ 2147483647 w 166"/>
                  <a:gd name="T21" fmla="*/ 2147483647 h 204"/>
                  <a:gd name="T22" fmla="*/ 2147483647 w 166"/>
                  <a:gd name="T23" fmla="*/ 2147483647 h 204"/>
                  <a:gd name="T24" fmla="*/ 2147483647 w 166"/>
                  <a:gd name="T25" fmla="*/ 2147483647 h 204"/>
                  <a:gd name="T26" fmla="*/ 2147483647 w 166"/>
                  <a:gd name="T27" fmla="*/ 2147483647 h 204"/>
                  <a:gd name="T28" fmla="*/ 2147483647 w 166"/>
                  <a:gd name="T29" fmla="*/ 2147483647 h 204"/>
                  <a:gd name="T30" fmla="*/ 2147483647 w 166"/>
                  <a:gd name="T31" fmla="*/ 2147483647 h 204"/>
                  <a:gd name="T32" fmla="*/ 2147483647 w 166"/>
                  <a:gd name="T33" fmla="*/ 2147483647 h 204"/>
                  <a:gd name="T34" fmla="*/ 2147483647 w 166"/>
                  <a:gd name="T35" fmla="*/ 2147483647 h 204"/>
                  <a:gd name="T36" fmla="*/ 2147483647 w 166"/>
                  <a:gd name="T37" fmla="*/ 2147483647 h 204"/>
                  <a:gd name="T38" fmla="*/ 2147483647 w 166"/>
                  <a:gd name="T39" fmla="*/ 2147483647 h 204"/>
                  <a:gd name="T40" fmla="*/ 2147483647 w 166"/>
                  <a:gd name="T41" fmla="*/ 2147483647 h 204"/>
                  <a:gd name="T42" fmla="*/ 2147483647 w 166"/>
                  <a:gd name="T43" fmla="*/ 2147483647 h 204"/>
                  <a:gd name="T44" fmla="*/ 2147483647 w 166"/>
                  <a:gd name="T45" fmla="*/ 2147483647 h 204"/>
                  <a:gd name="T46" fmla="*/ 2147483647 w 166"/>
                  <a:gd name="T47" fmla="*/ 2147483647 h 204"/>
                  <a:gd name="T48" fmla="*/ 2147483647 w 166"/>
                  <a:gd name="T49" fmla="*/ 2147483647 h 204"/>
                  <a:gd name="T50" fmla="*/ 2147483647 w 166"/>
                  <a:gd name="T51" fmla="*/ 2147483647 h 204"/>
                  <a:gd name="T52" fmla="*/ 2147483647 w 166"/>
                  <a:gd name="T53" fmla="*/ 2147483647 h 204"/>
                  <a:gd name="T54" fmla="*/ 2147483647 w 166"/>
                  <a:gd name="T55" fmla="*/ 2147483647 h 204"/>
                  <a:gd name="T56" fmla="*/ 2147483647 w 166"/>
                  <a:gd name="T57" fmla="*/ 2147483647 h 204"/>
                  <a:gd name="T58" fmla="*/ 2147483647 w 166"/>
                  <a:gd name="T59" fmla="*/ 2147483647 h 204"/>
                  <a:gd name="T60" fmla="*/ 2147483647 w 166"/>
                  <a:gd name="T61" fmla="*/ 2147483647 h 204"/>
                  <a:gd name="T62" fmla="*/ 2147483647 w 166"/>
                  <a:gd name="T63" fmla="*/ 2147483647 h 204"/>
                  <a:gd name="T64" fmla="*/ 2147483647 w 166"/>
                  <a:gd name="T65" fmla="*/ 2147483647 h 204"/>
                  <a:gd name="T66" fmla="*/ 2147483647 w 166"/>
                  <a:gd name="T67" fmla="*/ 2147483647 h 204"/>
                  <a:gd name="T68" fmla="*/ 2147483647 w 166"/>
                  <a:gd name="T69" fmla="*/ 2147483647 h 204"/>
                  <a:gd name="T70" fmla="*/ 2147483647 w 166"/>
                  <a:gd name="T71" fmla="*/ 2147483647 h 204"/>
                  <a:gd name="T72" fmla="*/ 2147483647 w 166"/>
                  <a:gd name="T73" fmla="*/ 2147483647 h 204"/>
                  <a:gd name="T74" fmla="*/ 2147483647 w 166"/>
                  <a:gd name="T75" fmla="*/ 2147483647 h 204"/>
                  <a:gd name="T76" fmla="*/ 2147483647 w 166"/>
                  <a:gd name="T77" fmla="*/ 2147483647 h 204"/>
                  <a:gd name="T78" fmla="*/ 2147483647 w 166"/>
                  <a:gd name="T79" fmla="*/ 2147483647 h 204"/>
                  <a:gd name="T80" fmla="*/ 2147483647 w 166"/>
                  <a:gd name="T81" fmla="*/ 2147483647 h 204"/>
                  <a:gd name="T82" fmla="*/ 2147483647 w 166"/>
                  <a:gd name="T83" fmla="*/ 2147483647 h 204"/>
                  <a:gd name="T84" fmla="*/ 2147483647 w 166"/>
                  <a:gd name="T85" fmla="*/ 2147483647 h 204"/>
                  <a:gd name="T86" fmla="*/ 2147483647 w 166"/>
                  <a:gd name="T87" fmla="*/ 2147483647 h 204"/>
                  <a:gd name="T88" fmla="*/ 2147483647 w 166"/>
                  <a:gd name="T89" fmla="*/ 2147483647 h 204"/>
                  <a:gd name="T90" fmla="*/ 2147483647 w 166"/>
                  <a:gd name="T91" fmla="*/ 2147483647 h 204"/>
                  <a:gd name="T92" fmla="*/ 2147483647 w 166"/>
                  <a:gd name="T93" fmla="*/ 2147483647 h 204"/>
                  <a:gd name="T94" fmla="*/ 2147483647 w 166"/>
                  <a:gd name="T95" fmla="*/ 2147483647 h 204"/>
                  <a:gd name="T96" fmla="*/ 2147483647 w 166"/>
                  <a:gd name="T97" fmla="*/ 2147483647 h 204"/>
                  <a:gd name="T98" fmla="*/ 2147483647 w 166"/>
                  <a:gd name="T99" fmla="*/ 2147483647 h 204"/>
                  <a:gd name="T100" fmla="*/ 2147483647 w 166"/>
                  <a:gd name="T101" fmla="*/ 2147483647 h 204"/>
                  <a:gd name="T102" fmla="*/ 2147483647 w 166"/>
                  <a:gd name="T103" fmla="*/ 2147483647 h 204"/>
                  <a:gd name="T104" fmla="*/ 2147483647 w 166"/>
                  <a:gd name="T105" fmla="*/ 2147483647 h 204"/>
                  <a:gd name="T106" fmla="*/ 2147483647 w 166"/>
                  <a:gd name="T107" fmla="*/ 2147483647 h 204"/>
                  <a:gd name="T108" fmla="*/ 2147483647 w 166"/>
                  <a:gd name="T109" fmla="*/ 2147483647 h 204"/>
                  <a:gd name="T110" fmla="*/ 2147483647 w 166"/>
                  <a:gd name="T111" fmla="*/ 2147483647 h 204"/>
                  <a:gd name="T112" fmla="*/ 2147483647 w 166"/>
                  <a:gd name="T113" fmla="*/ 2147483647 h 204"/>
                  <a:gd name="T114" fmla="*/ 2147483647 w 166"/>
                  <a:gd name="T115" fmla="*/ 2147483647 h 204"/>
                  <a:gd name="T116" fmla="*/ 2147483647 w 166"/>
                  <a:gd name="T117" fmla="*/ 2147483647 h 204"/>
                  <a:gd name="T118" fmla="*/ 2147483647 w 166"/>
                  <a:gd name="T119" fmla="*/ 2147483647 h 204"/>
                  <a:gd name="T120" fmla="*/ 2147483647 w 166"/>
                  <a:gd name="T121" fmla="*/ 2147483647 h 2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6"/>
                  <a:gd name="T184" fmla="*/ 0 h 204"/>
                  <a:gd name="T185" fmla="*/ 166 w 166"/>
                  <a:gd name="T186" fmla="*/ 204 h 2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6" h="204">
                    <a:moveTo>
                      <a:pt x="155" y="4"/>
                    </a:moveTo>
                    <a:lnTo>
                      <a:pt x="155" y="4"/>
                    </a:lnTo>
                    <a:lnTo>
                      <a:pt x="158" y="9"/>
                    </a:lnTo>
                    <a:lnTo>
                      <a:pt x="161" y="14"/>
                    </a:lnTo>
                    <a:lnTo>
                      <a:pt x="166" y="22"/>
                    </a:lnTo>
                    <a:lnTo>
                      <a:pt x="163" y="22"/>
                    </a:lnTo>
                    <a:lnTo>
                      <a:pt x="161" y="23"/>
                    </a:lnTo>
                    <a:lnTo>
                      <a:pt x="157" y="31"/>
                    </a:lnTo>
                    <a:lnTo>
                      <a:pt x="156" y="35"/>
                    </a:lnTo>
                    <a:lnTo>
                      <a:pt x="156" y="40"/>
                    </a:lnTo>
                    <a:lnTo>
                      <a:pt x="157" y="42"/>
                    </a:lnTo>
                    <a:lnTo>
                      <a:pt x="158" y="44"/>
                    </a:lnTo>
                    <a:lnTo>
                      <a:pt x="160" y="49"/>
                    </a:lnTo>
                    <a:lnTo>
                      <a:pt x="162" y="57"/>
                    </a:lnTo>
                    <a:lnTo>
                      <a:pt x="163" y="65"/>
                    </a:lnTo>
                    <a:lnTo>
                      <a:pt x="161" y="72"/>
                    </a:lnTo>
                    <a:lnTo>
                      <a:pt x="159" y="80"/>
                    </a:lnTo>
                    <a:lnTo>
                      <a:pt x="160" y="95"/>
                    </a:lnTo>
                    <a:lnTo>
                      <a:pt x="160" y="102"/>
                    </a:lnTo>
                    <a:lnTo>
                      <a:pt x="159" y="110"/>
                    </a:lnTo>
                    <a:lnTo>
                      <a:pt x="156" y="118"/>
                    </a:lnTo>
                    <a:lnTo>
                      <a:pt x="151" y="124"/>
                    </a:lnTo>
                    <a:lnTo>
                      <a:pt x="145" y="130"/>
                    </a:lnTo>
                    <a:lnTo>
                      <a:pt x="139" y="138"/>
                    </a:lnTo>
                    <a:lnTo>
                      <a:pt x="134" y="143"/>
                    </a:lnTo>
                    <a:lnTo>
                      <a:pt x="131" y="149"/>
                    </a:lnTo>
                    <a:lnTo>
                      <a:pt x="130" y="153"/>
                    </a:lnTo>
                    <a:lnTo>
                      <a:pt x="130" y="158"/>
                    </a:lnTo>
                    <a:lnTo>
                      <a:pt x="128" y="164"/>
                    </a:lnTo>
                    <a:lnTo>
                      <a:pt x="127" y="166"/>
                    </a:lnTo>
                    <a:lnTo>
                      <a:pt x="124" y="167"/>
                    </a:lnTo>
                    <a:lnTo>
                      <a:pt x="130" y="177"/>
                    </a:lnTo>
                    <a:lnTo>
                      <a:pt x="132" y="181"/>
                    </a:lnTo>
                    <a:lnTo>
                      <a:pt x="135" y="186"/>
                    </a:lnTo>
                    <a:lnTo>
                      <a:pt x="138" y="189"/>
                    </a:lnTo>
                    <a:lnTo>
                      <a:pt x="143" y="193"/>
                    </a:lnTo>
                    <a:lnTo>
                      <a:pt x="148" y="194"/>
                    </a:lnTo>
                    <a:lnTo>
                      <a:pt x="155" y="194"/>
                    </a:lnTo>
                    <a:lnTo>
                      <a:pt x="150" y="196"/>
                    </a:lnTo>
                    <a:lnTo>
                      <a:pt x="145" y="197"/>
                    </a:lnTo>
                    <a:lnTo>
                      <a:pt x="139" y="198"/>
                    </a:lnTo>
                    <a:lnTo>
                      <a:pt x="134" y="198"/>
                    </a:lnTo>
                    <a:lnTo>
                      <a:pt x="134" y="197"/>
                    </a:lnTo>
                    <a:lnTo>
                      <a:pt x="135" y="196"/>
                    </a:lnTo>
                    <a:lnTo>
                      <a:pt x="138" y="194"/>
                    </a:lnTo>
                    <a:lnTo>
                      <a:pt x="135" y="191"/>
                    </a:lnTo>
                    <a:lnTo>
                      <a:pt x="132" y="186"/>
                    </a:lnTo>
                    <a:lnTo>
                      <a:pt x="129" y="182"/>
                    </a:lnTo>
                    <a:lnTo>
                      <a:pt x="124" y="179"/>
                    </a:lnTo>
                    <a:lnTo>
                      <a:pt x="122" y="173"/>
                    </a:lnTo>
                    <a:lnTo>
                      <a:pt x="120" y="168"/>
                    </a:lnTo>
                    <a:lnTo>
                      <a:pt x="117" y="165"/>
                    </a:lnTo>
                    <a:lnTo>
                      <a:pt x="114" y="160"/>
                    </a:lnTo>
                    <a:lnTo>
                      <a:pt x="111" y="160"/>
                    </a:lnTo>
                    <a:lnTo>
                      <a:pt x="110" y="165"/>
                    </a:lnTo>
                    <a:lnTo>
                      <a:pt x="108" y="169"/>
                    </a:lnTo>
                    <a:lnTo>
                      <a:pt x="105" y="172"/>
                    </a:lnTo>
                    <a:lnTo>
                      <a:pt x="101" y="174"/>
                    </a:lnTo>
                    <a:lnTo>
                      <a:pt x="103" y="180"/>
                    </a:lnTo>
                    <a:lnTo>
                      <a:pt x="104" y="185"/>
                    </a:lnTo>
                    <a:lnTo>
                      <a:pt x="105" y="191"/>
                    </a:lnTo>
                    <a:lnTo>
                      <a:pt x="107" y="195"/>
                    </a:lnTo>
                    <a:lnTo>
                      <a:pt x="111" y="197"/>
                    </a:lnTo>
                    <a:lnTo>
                      <a:pt x="115" y="198"/>
                    </a:lnTo>
                    <a:lnTo>
                      <a:pt x="119" y="199"/>
                    </a:lnTo>
                    <a:lnTo>
                      <a:pt x="122" y="201"/>
                    </a:lnTo>
                    <a:lnTo>
                      <a:pt x="102" y="204"/>
                    </a:lnTo>
                    <a:lnTo>
                      <a:pt x="102" y="203"/>
                    </a:lnTo>
                    <a:lnTo>
                      <a:pt x="103" y="201"/>
                    </a:lnTo>
                    <a:lnTo>
                      <a:pt x="104" y="200"/>
                    </a:lnTo>
                    <a:lnTo>
                      <a:pt x="105" y="198"/>
                    </a:lnTo>
                    <a:lnTo>
                      <a:pt x="104" y="194"/>
                    </a:lnTo>
                    <a:lnTo>
                      <a:pt x="102" y="189"/>
                    </a:lnTo>
                    <a:lnTo>
                      <a:pt x="98" y="180"/>
                    </a:lnTo>
                    <a:lnTo>
                      <a:pt x="94" y="171"/>
                    </a:lnTo>
                    <a:lnTo>
                      <a:pt x="92" y="166"/>
                    </a:lnTo>
                    <a:lnTo>
                      <a:pt x="89" y="161"/>
                    </a:lnTo>
                    <a:lnTo>
                      <a:pt x="86" y="158"/>
                    </a:lnTo>
                    <a:lnTo>
                      <a:pt x="82" y="156"/>
                    </a:lnTo>
                    <a:lnTo>
                      <a:pt x="74" y="154"/>
                    </a:lnTo>
                    <a:lnTo>
                      <a:pt x="65" y="151"/>
                    </a:lnTo>
                    <a:lnTo>
                      <a:pt x="62" y="149"/>
                    </a:lnTo>
                    <a:lnTo>
                      <a:pt x="60" y="146"/>
                    </a:lnTo>
                    <a:lnTo>
                      <a:pt x="58" y="147"/>
                    </a:lnTo>
                    <a:lnTo>
                      <a:pt x="55" y="147"/>
                    </a:lnTo>
                    <a:lnTo>
                      <a:pt x="51" y="144"/>
                    </a:lnTo>
                    <a:lnTo>
                      <a:pt x="47" y="140"/>
                    </a:lnTo>
                    <a:lnTo>
                      <a:pt x="41" y="131"/>
                    </a:lnTo>
                    <a:lnTo>
                      <a:pt x="34" y="122"/>
                    </a:lnTo>
                    <a:lnTo>
                      <a:pt x="31" y="117"/>
                    </a:lnTo>
                    <a:lnTo>
                      <a:pt x="27" y="114"/>
                    </a:lnTo>
                    <a:lnTo>
                      <a:pt x="26" y="107"/>
                    </a:lnTo>
                    <a:lnTo>
                      <a:pt x="22" y="106"/>
                    </a:lnTo>
                    <a:lnTo>
                      <a:pt x="19" y="103"/>
                    </a:lnTo>
                    <a:lnTo>
                      <a:pt x="17" y="100"/>
                    </a:lnTo>
                    <a:lnTo>
                      <a:pt x="15" y="95"/>
                    </a:lnTo>
                    <a:lnTo>
                      <a:pt x="13" y="86"/>
                    </a:lnTo>
                    <a:lnTo>
                      <a:pt x="12" y="81"/>
                    </a:lnTo>
                    <a:lnTo>
                      <a:pt x="10" y="76"/>
                    </a:lnTo>
                    <a:lnTo>
                      <a:pt x="7" y="72"/>
                    </a:lnTo>
                    <a:lnTo>
                      <a:pt x="3" y="69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4" y="60"/>
                    </a:lnTo>
                    <a:lnTo>
                      <a:pt x="7" y="60"/>
                    </a:lnTo>
                    <a:lnTo>
                      <a:pt x="10" y="60"/>
                    </a:lnTo>
                    <a:lnTo>
                      <a:pt x="13" y="62"/>
                    </a:lnTo>
                    <a:lnTo>
                      <a:pt x="18" y="64"/>
                    </a:lnTo>
                    <a:lnTo>
                      <a:pt x="20" y="65"/>
                    </a:lnTo>
                    <a:lnTo>
                      <a:pt x="23" y="64"/>
                    </a:lnTo>
                    <a:lnTo>
                      <a:pt x="25" y="65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6" y="69"/>
                    </a:lnTo>
                    <a:lnTo>
                      <a:pt x="42" y="71"/>
                    </a:lnTo>
                    <a:lnTo>
                      <a:pt x="47" y="76"/>
                    </a:lnTo>
                    <a:lnTo>
                      <a:pt x="52" y="79"/>
                    </a:lnTo>
                    <a:lnTo>
                      <a:pt x="67" y="72"/>
                    </a:lnTo>
                    <a:lnTo>
                      <a:pt x="83" y="66"/>
                    </a:lnTo>
                    <a:lnTo>
                      <a:pt x="112" y="55"/>
                    </a:lnTo>
                    <a:lnTo>
                      <a:pt x="114" y="54"/>
                    </a:lnTo>
                    <a:lnTo>
                      <a:pt x="116" y="52"/>
                    </a:lnTo>
                    <a:lnTo>
                      <a:pt x="119" y="45"/>
                    </a:lnTo>
                    <a:lnTo>
                      <a:pt x="124" y="32"/>
                    </a:lnTo>
                    <a:lnTo>
                      <a:pt x="129" y="22"/>
                    </a:lnTo>
                    <a:lnTo>
                      <a:pt x="133" y="10"/>
                    </a:lnTo>
                    <a:lnTo>
                      <a:pt x="130" y="7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7" y="3"/>
                    </a:lnTo>
                    <a:lnTo>
                      <a:pt x="138" y="1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2" y="1"/>
                    </a:lnTo>
                    <a:lnTo>
                      <a:pt x="146" y="2"/>
                    </a:lnTo>
                    <a:lnTo>
                      <a:pt x="148" y="3"/>
                    </a:lnTo>
                    <a:lnTo>
                      <a:pt x="150" y="2"/>
                    </a:lnTo>
                    <a:lnTo>
                      <a:pt x="151" y="5"/>
                    </a:lnTo>
                    <a:lnTo>
                      <a:pt x="152" y="5"/>
                    </a:lnTo>
                    <a:lnTo>
                      <a:pt x="153" y="4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72B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4" name="Freeform 32"/>
              <p:cNvSpPr>
                <a:spLocks/>
              </p:cNvSpPr>
              <p:nvPr/>
            </p:nvSpPr>
            <p:spPr bwMode="auto">
              <a:xfrm rot="950661">
                <a:off x="8168675" y="2639311"/>
                <a:ext cx="120120" cy="159885"/>
              </a:xfrm>
              <a:custGeom>
                <a:avLst/>
                <a:gdLst>
                  <a:gd name="T0" fmla="*/ 2147483647 w 166"/>
                  <a:gd name="T1" fmla="*/ 2147483647 h 204"/>
                  <a:gd name="T2" fmla="*/ 2147483647 w 166"/>
                  <a:gd name="T3" fmla="*/ 2147483647 h 204"/>
                  <a:gd name="T4" fmla="*/ 2147483647 w 166"/>
                  <a:gd name="T5" fmla="*/ 2147483647 h 204"/>
                  <a:gd name="T6" fmla="*/ 2147483647 w 166"/>
                  <a:gd name="T7" fmla="*/ 2147483647 h 204"/>
                  <a:gd name="T8" fmla="*/ 2147483647 w 166"/>
                  <a:gd name="T9" fmla="*/ 2147483647 h 204"/>
                  <a:gd name="T10" fmla="*/ 2147483647 w 166"/>
                  <a:gd name="T11" fmla="*/ 2147483647 h 204"/>
                  <a:gd name="T12" fmla="*/ 2147483647 w 166"/>
                  <a:gd name="T13" fmla="*/ 2147483647 h 204"/>
                  <a:gd name="T14" fmla="*/ 2147483647 w 166"/>
                  <a:gd name="T15" fmla="*/ 2147483647 h 204"/>
                  <a:gd name="T16" fmla="*/ 2147483647 w 166"/>
                  <a:gd name="T17" fmla="*/ 2147483647 h 204"/>
                  <a:gd name="T18" fmla="*/ 2147483647 w 166"/>
                  <a:gd name="T19" fmla="*/ 2147483647 h 204"/>
                  <a:gd name="T20" fmla="*/ 2147483647 w 166"/>
                  <a:gd name="T21" fmla="*/ 2147483647 h 204"/>
                  <a:gd name="T22" fmla="*/ 2147483647 w 166"/>
                  <a:gd name="T23" fmla="*/ 2147483647 h 204"/>
                  <a:gd name="T24" fmla="*/ 2147483647 w 166"/>
                  <a:gd name="T25" fmla="*/ 2147483647 h 204"/>
                  <a:gd name="T26" fmla="*/ 2147483647 w 166"/>
                  <a:gd name="T27" fmla="*/ 2147483647 h 204"/>
                  <a:gd name="T28" fmla="*/ 2147483647 w 166"/>
                  <a:gd name="T29" fmla="*/ 2147483647 h 204"/>
                  <a:gd name="T30" fmla="*/ 2147483647 w 166"/>
                  <a:gd name="T31" fmla="*/ 2147483647 h 204"/>
                  <a:gd name="T32" fmla="*/ 2147483647 w 166"/>
                  <a:gd name="T33" fmla="*/ 2147483647 h 204"/>
                  <a:gd name="T34" fmla="*/ 2147483647 w 166"/>
                  <a:gd name="T35" fmla="*/ 2147483647 h 204"/>
                  <a:gd name="T36" fmla="*/ 2147483647 w 166"/>
                  <a:gd name="T37" fmla="*/ 2147483647 h 204"/>
                  <a:gd name="T38" fmla="*/ 2147483647 w 166"/>
                  <a:gd name="T39" fmla="*/ 2147483647 h 204"/>
                  <a:gd name="T40" fmla="*/ 2147483647 w 166"/>
                  <a:gd name="T41" fmla="*/ 2147483647 h 204"/>
                  <a:gd name="T42" fmla="*/ 2147483647 w 166"/>
                  <a:gd name="T43" fmla="*/ 2147483647 h 204"/>
                  <a:gd name="T44" fmla="*/ 2147483647 w 166"/>
                  <a:gd name="T45" fmla="*/ 2147483647 h 204"/>
                  <a:gd name="T46" fmla="*/ 2147483647 w 166"/>
                  <a:gd name="T47" fmla="*/ 2147483647 h 204"/>
                  <a:gd name="T48" fmla="*/ 2147483647 w 166"/>
                  <a:gd name="T49" fmla="*/ 2147483647 h 204"/>
                  <a:gd name="T50" fmla="*/ 2147483647 w 166"/>
                  <a:gd name="T51" fmla="*/ 2147483647 h 204"/>
                  <a:gd name="T52" fmla="*/ 2147483647 w 166"/>
                  <a:gd name="T53" fmla="*/ 2147483647 h 204"/>
                  <a:gd name="T54" fmla="*/ 2147483647 w 166"/>
                  <a:gd name="T55" fmla="*/ 2147483647 h 204"/>
                  <a:gd name="T56" fmla="*/ 2147483647 w 166"/>
                  <a:gd name="T57" fmla="*/ 2147483647 h 204"/>
                  <a:gd name="T58" fmla="*/ 2147483647 w 166"/>
                  <a:gd name="T59" fmla="*/ 2147483647 h 204"/>
                  <a:gd name="T60" fmla="*/ 2147483647 w 166"/>
                  <a:gd name="T61" fmla="*/ 2147483647 h 204"/>
                  <a:gd name="T62" fmla="*/ 2147483647 w 166"/>
                  <a:gd name="T63" fmla="*/ 2147483647 h 204"/>
                  <a:gd name="T64" fmla="*/ 2147483647 w 166"/>
                  <a:gd name="T65" fmla="*/ 2147483647 h 204"/>
                  <a:gd name="T66" fmla="*/ 2147483647 w 166"/>
                  <a:gd name="T67" fmla="*/ 2147483647 h 204"/>
                  <a:gd name="T68" fmla="*/ 2147483647 w 166"/>
                  <a:gd name="T69" fmla="*/ 2147483647 h 204"/>
                  <a:gd name="T70" fmla="*/ 2147483647 w 166"/>
                  <a:gd name="T71" fmla="*/ 2147483647 h 204"/>
                  <a:gd name="T72" fmla="*/ 2147483647 w 166"/>
                  <a:gd name="T73" fmla="*/ 2147483647 h 204"/>
                  <a:gd name="T74" fmla="*/ 2147483647 w 166"/>
                  <a:gd name="T75" fmla="*/ 2147483647 h 204"/>
                  <a:gd name="T76" fmla="*/ 2147483647 w 166"/>
                  <a:gd name="T77" fmla="*/ 2147483647 h 204"/>
                  <a:gd name="T78" fmla="*/ 2147483647 w 166"/>
                  <a:gd name="T79" fmla="*/ 2147483647 h 204"/>
                  <a:gd name="T80" fmla="*/ 2147483647 w 166"/>
                  <a:gd name="T81" fmla="*/ 2147483647 h 204"/>
                  <a:gd name="T82" fmla="*/ 2147483647 w 166"/>
                  <a:gd name="T83" fmla="*/ 2147483647 h 204"/>
                  <a:gd name="T84" fmla="*/ 2147483647 w 166"/>
                  <a:gd name="T85" fmla="*/ 2147483647 h 204"/>
                  <a:gd name="T86" fmla="*/ 2147483647 w 166"/>
                  <a:gd name="T87" fmla="*/ 2147483647 h 204"/>
                  <a:gd name="T88" fmla="*/ 2147483647 w 166"/>
                  <a:gd name="T89" fmla="*/ 2147483647 h 204"/>
                  <a:gd name="T90" fmla="*/ 2147483647 w 166"/>
                  <a:gd name="T91" fmla="*/ 2147483647 h 204"/>
                  <a:gd name="T92" fmla="*/ 2147483647 w 166"/>
                  <a:gd name="T93" fmla="*/ 2147483647 h 204"/>
                  <a:gd name="T94" fmla="*/ 2147483647 w 166"/>
                  <a:gd name="T95" fmla="*/ 2147483647 h 204"/>
                  <a:gd name="T96" fmla="*/ 2147483647 w 166"/>
                  <a:gd name="T97" fmla="*/ 2147483647 h 204"/>
                  <a:gd name="T98" fmla="*/ 2147483647 w 166"/>
                  <a:gd name="T99" fmla="*/ 2147483647 h 204"/>
                  <a:gd name="T100" fmla="*/ 2147483647 w 166"/>
                  <a:gd name="T101" fmla="*/ 2147483647 h 204"/>
                  <a:gd name="T102" fmla="*/ 2147483647 w 166"/>
                  <a:gd name="T103" fmla="*/ 2147483647 h 204"/>
                  <a:gd name="T104" fmla="*/ 2147483647 w 166"/>
                  <a:gd name="T105" fmla="*/ 2147483647 h 204"/>
                  <a:gd name="T106" fmla="*/ 2147483647 w 166"/>
                  <a:gd name="T107" fmla="*/ 2147483647 h 204"/>
                  <a:gd name="T108" fmla="*/ 2147483647 w 166"/>
                  <a:gd name="T109" fmla="*/ 2147483647 h 204"/>
                  <a:gd name="T110" fmla="*/ 2147483647 w 166"/>
                  <a:gd name="T111" fmla="*/ 2147483647 h 204"/>
                  <a:gd name="T112" fmla="*/ 2147483647 w 166"/>
                  <a:gd name="T113" fmla="*/ 2147483647 h 204"/>
                  <a:gd name="T114" fmla="*/ 2147483647 w 166"/>
                  <a:gd name="T115" fmla="*/ 2147483647 h 204"/>
                  <a:gd name="T116" fmla="*/ 2147483647 w 166"/>
                  <a:gd name="T117" fmla="*/ 2147483647 h 204"/>
                  <a:gd name="T118" fmla="*/ 2147483647 w 166"/>
                  <a:gd name="T119" fmla="*/ 2147483647 h 204"/>
                  <a:gd name="T120" fmla="*/ 2147483647 w 166"/>
                  <a:gd name="T121" fmla="*/ 2147483647 h 2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6"/>
                  <a:gd name="T184" fmla="*/ 0 h 204"/>
                  <a:gd name="T185" fmla="*/ 166 w 166"/>
                  <a:gd name="T186" fmla="*/ 204 h 2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6" h="204">
                    <a:moveTo>
                      <a:pt x="155" y="4"/>
                    </a:moveTo>
                    <a:lnTo>
                      <a:pt x="155" y="4"/>
                    </a:lnTo>
                    <a:lnTo>
                      <a:pt x="158" y="9"/>
                    </a:lnTo>
                    <a:lnTo>
                      <a:pt x="161" y="14"/>
                    </a:lnTo>
                    <a:lnTo>
                      <a:pt x="166" y="22"/>
                    </a:lnTo>
                    <a:lnTo>
                      <a:pt x="163" y="22"/>
                    </a:lnTo>
                    <a:lnTo>
                      <a:pt x="161" y="23"/>
                    </a:lnTo>
                    <a:lnTo>
                      <a:pt x="157" y="31"/>
                    </a:lnTo>
                    <a:lnTo>
                      <a:pt x="156" y="35"/>
                    </a:lnTo>
                    <a:lnTo>
                      <a:pt x="156" y="40"/>
                    </a:lnTo>
                    <a:lnTo>
                      <a:pt x="157" y="42"/>
                    </a:lnTo>
                    <a:lnTo>
                      <a:pt x="158" y="44"/>
                    </a:lnTo>
                    <a:lnTo>
                      <a:pt x="160" y="49"/>
                    </a:lnTo>
                    <a:lnTo>
                      <a:pt x="162" y="57"/>
                    </a:lnTo>
                    <a:lnTo>
                      <a:pt x="163" y="65"/>
                    </a:lnTo>
                    <a:lnTo>
                      <a:pt x="161" y="72"/>
                    </a:lnTo>
                    <a:lnTo>
                      <a:pt x="159" y="80"/>
                    </a:lnTo>
                    <a:lnTo>
                      <a:pt x="160" y="95"/>
                    </a:lnTo>
                    <a:lnTo>
                      <a:pt x="160" y="102"/>
                    </a:lnTo>
                    <a:lnTo>
                      <a:pt x="159" y="110"/>
                    </a:lnTo>
                    <a:lnTo>
                      <a:pt x="156" y="118"/>
                    </a:lnTo>
                    <a:lnTo>
                      <a:pt x="151" y="124"/>
                    </a:lnTo>
                    <a:lnTo>
                      <a:pt x="145" y="130"/>
                    </a:lnTo>
                    <a:lnTo>
                      <a:pt x="139" y="138"/>
                    </a:lnTo>
                    <a:lnTo>
                      <a:pt x="134" y="143"/>
                    </a:lnTo>
                    <a:lnTo>
                      <a:pt x="131" y="149"/>
                    </a:lnTo>
                    <a:lnTo>
                      <a:pt x="130" y="153"/>
                    </a:lnTo>
                    <a:lnTo>
                      <a:pt x="130" y="158"/>
                    </a:lnTo>
                    <a:lnTo>
                      <a:pt x="128" y="164"/>
                    </a:lnTo>
                    <a:lnTo>
                      <a:pt x="127" y="166"/>
                    </a:lnTo>
                    <a:lnTo>
                      <a:pt x="124" y="167"/>
                    </a:lnTo>
                    <a:lnTo>
                      <a:pt x="130" y="177"/>
                    </a:lnTo>
                    <a:lnTo>
                      <a:pt x="132" y="181"/>
                    </a:lnTo>
                    <a:lnTo>
                      <a:pt x="135" y="186"/>
                    </a:lnTo>
                    <a:lnTo>
                      <a:pt x="138" y="189"/>
                    </a:lnTo>
                    <a:lnTo>
                      <a:pt x="143" y="193"/>
                    </a:lnTo>
                    <a:lnTo>
                      <a:pt x="148" y="194"/>
                    </a:lnTo>
                    <a:lnTo>
                      <a:pt x="155" y="194"/>
                    </a:lnTo>
                    <a:lnTo>
                      <a:pt x="150" y="196"/>
                    </a:lnTo>
                    <a:lnTo>
                      <a:pt x="145" y="197"/>
                    </a:lnTo>
                    <a:lnTo>
                      <a:pt x="139" y="198"/>
                    </a:lnTo>
                    <a:lnTo>
                      <a:pt x="134" y="198"/>
                    </a:lnTo>
                    <a:lnTo>
                      <a:pt x="134" y="197"/>
                    </a:lnTo>
                    <a:lnTo>
                      <a:pt x="135" y="196"/>
                    </a:lnTo>
                    <a:lnTo>
                      <a:pt x="138" y="194"/>
                    </a:lnTo>
                    <a:lnTo>
                      <a:pt x="135" y="191"/>
                    </a:lnTo>
                    <a:lnTo>
                      <a:pt x="132" y="186"/>
                    </a:lnTo>
                    <a:lnTo>
                      <a:pt x="129" y="182"/>
                    </a:lnTo>
                    <a:lnTo>
                      <a:pt x="124" y="179"/>
                    </a:lnTo>
                    <a:lnTo>
                      <a:pt x="122" y="173"/>
                    </a:lnTo>
                    <a:lnTo>
                      <a:pt x="120" y="168"/>
                    </a:lnTo>
                    <a:lnTo>
                      <a:pt x="117" y="165"/>
                    </a:lnTo>
                    <a:lnTo>
                      <a:pt x="114" y="160"/>
                    </a:lnTo>
                    <a:lnTo>
                      <a:pt x="111" y="160"/>
                    </a:lnTo>
                    <a:lnTo>
                      <a:pt x="110" y="165"/>
                    </a:lnTo>
                    <a:lnTo>
                      <a:pt x="108" y="169"/>
                    </a:lnTo>
                    <a:lnTo>
                      <a:pt x="105" y="172"/>
                    </a:lnTo>
                    <a:lnTo>
                      <a:pt x="101" y="174"/>
                    </a:lnTo>
                    <a:lnTo>
                      <a:pt x="103" y="180"/>
                    </a:lnTo>
                    <a:lnTo>
                      <a:pt x="104" y="185"/>
                    </a:lnTo>
                    <a:lnTo>
                      <a:pt x="105" y="191"/>
                    </a:lnTo>
                    <a:lnTo>
                      <a:pt x="107" y="195"/>
                    </a:lnTo>
                    <a:lnTo>
                      <a:pt x="111" y="197"/>
                    </a:lnTo>
                    <a:lnTo>
                      <a:pt x="115" y="198"/>
                    </a:lnTo>
                    <a:lnTo>
                      <a:pt x="119" y="199"/>
                    </a:lnTo>
                    <a:lnTo>
                      <a:pt x="122" y="201"/>
                    </a:lnTo>
                    <a:lnTo>
                      <a:pt x="102" y="204"/>
                    </a:lnTo>
                    <a:lnTo>
                      <a:pt x="102" y="203"/>
                    </a:lnTo>
                    <a:lnTo>
                      <a:pt x="103" y="201"/>
                    </a:lnTo>
                    <a:lnTo>
                      <a:pt x="104" y="200"/>
                    </a:lnTo>
                    <a:lnTo>
                      <a:pt x="105" y="198"/>
                    </a:lnTo>
                    <a:lnTo>
                      <a:pt x="104" y="194"/>
                    </a:lnTo>
                    <a:lnTo>
                      <a:pt x="102" y="189"/>
                    </a:lnTo>
                    <a:lnTo>
                      <a:pt x="98" y="180"/>
                    </a:lnTo>
                    <a:lnTo>
                      <a:pt x="94" y="171"/>
                    </a:lnTo>
                    <a:lnTo>
                      <a:pt x="92" y="166"/>
                    </a:lnTo>
                    <a:lnTo>
                      <a:pt x="89" y="161"/>
                    </a:lnTo>
                    <a:lnTo>
                      <a:pt x="86" y="158"/>
                    </a:lnTo>
                    <a:lnTo>
                      <a:pt x="82" y="156"/>
                    </a:lnTo>
                    <a:lnTo>
                      <a:pt x="74" y="154"/>
                    </a:lnTo>
                    <a:lnTo>
                      <a:pt x="65" y="151"/>
                    </a:lnTo>
                    <a:lnTo>
                      <a:pt x="62" y="149"/>
                    </a:lnTo>
                    <a:lnTo>
                      <a:pt x="60" y="146"/>
                    </a:lnTo>
                    <a:lnTo>
                      <a:pt x="58" y="147"/>
                    </a:lnTo>
                    <a:lnTo>
                      <a:pt x="55" y="147"/>
                    </a:lnTo>
                    <a:lnTo>
                      <a:pt x="51" y="144"/>
                    </a:lnTo>
                    <a:lnTo>
                      <a:pt x="47" y="140"/>
                    </a:lnTo>
                    <a:lnTo>
                      <a:pt x="41" y="131"/>
                    </a:lnTo>
                    <a:lnTo>
                      <a:pt x="34" y="122"/>
                    </a:lnTo>
                    <a:lnTo>
                      <a:pt x="31" y="117"/>
                    </a:lnTo>
                    <a:lnTo>
                      <a:pt x="27" y="114"/>
                    </a:lnTo>
                    <a:lnTo>
                      <a:pt x="26" y="107"/>
                    </a:lnTo>
                    <a:lnTo>
                      <a:pt x="22" y="106"/>
                    </a:lnTo>
                    <a:lnTo>
                      <a:pt x="19" y="103"/>
                    </a:lnTo>
                    <a:lnTo>
                      <a:pt x="17" y="100"/>
                    </a:lnTo>
                    <a:lnTo>
                      <a:pt x="15" y="95"/>
                    </a:lnTo>
                    <a:lnTo>
                      <a:pt x="13" y="86"/>
                    </a:lnTo>
                    <a:lnTo>
                      <a:pt x="12" y="81"/>
                    </a:lnTo>
                    <a:lnTo>
                      <a:pt x="10" y="76"/>
                    </a:lnTo>
                    <a:lnTo>
                      <a:pt x="7" y="72"/>
                    </a:lnTo>
                    <a:lnTo>
                      <a:pt x="3" y="69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4" y="60"/>
                    </a:lnTo>
                    <a:lnTo>
                      <a:pt x="7" y="60"/>
                    </a:lnTo>
                    <a:lnTo>
                      <a:pt x="10" y="60"/>
                    </a:lnTo>
                    <a:lnTo>
                      <a:pt x="13" y="62"/>
                    </a:lnTo>
                    <a:lnTo>
                      <a:pt x="18" y="64"/>
                    </a:lnTo>
                    <a:lnTo>
                      <a:pt x="20" y="65"/>
                    </a:lnTo>
                    <a:lnTo>
                      <a:pt x="23" y="64"/>
                    </a:lnTo>
                    <a:lnTo>
                      <a:pt x="25" y="65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6" y="69"/>
                    </a:lnTo>
                    <a:lnTo>
                      <a:pt x="42" y="71"/>
                    </a:lnTo>
                    <a:lnTo>
                      <a:pt x="47" y="76"/>
                    </a:lnTo>
                    <a:lnTo>
                      <a:pt x="52" y="79"/>
                    </a:lnTo>
                    <a:lnTo>
                      <a:pt x="67" y="72"/>
                    </a:lnTo>
                    <a:lnTo>
                      <a:pt x="83" y="66"/>
                    </a:lnTo>
                    <a:lnTo>
                      <a:pt x="112" y="55"/>
                    </a:lnTo>
                    <a:lnTo>
                      <a:pt x="114" y="54"/>
                    </a:lnTo>
                    <a:lnTo>
                      <a:pt x="116" y="52"/>
                    </a:lnTo>
                    <a:lnTo>
                      <a:pt x="119" y="45"/>
                    </a:lnTo>
                    <a:lnTo>
                      <a:pt x="124" y="32"/>
                    </a:lnTo>
                    <a:lnTo>
                      <a:pt x="129" y="22"/>
                    </a:lnTo>
                    <a:lnTo>
                      <a:pt x="133" y="10"/>
                    </a:lnTo>
                    <a:lnTo>
                      <a:pt x="130" y="7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7" y="3"/>
                    </a:lnTo>
                    <a:lnTo>
                      <a:pt x="138" y="1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2" y="1"/>
                    </a:lnTo>
                    <a:lnTo>
                      <a:pt x="146" y="2"/>
                    </a:lnTo>
                    <a:lnTo>
                      <a:pt x="148" y="3"/>
                    </a:lnTo>
                    <a:lnTo>
                      <a:pt x="150" y="2"/>
                    </a:lnTo>
                    <a:lnTo>
                      <a:pt x="151" y="5"/>
                    </a:lnTo>
                    <a:lnTo>
                      <a:pt x="152" y="5"/>
                    </a:lnTo>
                    <a:lnTo>
                      <a:pt x="153" y="4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FF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5" name="Freeform 32"/>
              <p:cNvSpPr>
                <a:spLocks/>
              </p:cNvSpPr>
              <p:nvPr/>
            </p:nvSpPr>
            <p:spPr bwMode="auto">
              <a:xfrm rot="950661">
                <a:off x="8485567" y="4200933"/>
                <a:ext cx="142020" cy="189036"/>
              </a:xfrm>
              <a:custGeom>
                <a:avLst/>
                <a:gdLst>
                  <a:gd name="T0" fmla="*/ 2147483647 w 166"/>
                  <a:gd name="T1" fmla="*/ 2147483647 h 204"/>
                  <a:gd name="T2" fmla="*/ 2147483647 w 166"/>
                  <a:gd name="T3" fmla="*/ 2147483647 h 204"/>
                  <a:gd name="T4" fmla="*/ 2147483647 w 166"/>
                  <a:gd name="T5" fmla="*/ 2147483647 h 204"/>
                  <a:gd name="T6" fmla="*/ 2147483647 w 166"/>
                  <a:gd name="T7" fmla="*/ 2147483647 h 204"/>
                  <a:gd name="T8" fmla="*/ 2147483647 w 166"/>
                  <a:gd name="T9" fmla="*/ 2147483647 h 204"/>
                  <a:gd name="T10" fmla="*/ 2147483647 w 166"/>
                  <a:gd name="T11" fmla="*/ 2147483647 h 204"/>
                  <a:gd name="T12" fmla="*/ 2147483647 w 166"/>
                  <a:gd name="T13" fmla="*/ 2147483647 h 204"/>
                  <a:gd name="T14" fmla="*/ 2147483647 w 166"/>
                  <a:gd name="T15" fmla="*/ 2147483647 h 204"/>
                  <a:gd name="T16" fmla="*/ 2147483647 w 166"/>
                  <a:gd name="T17" fmla="*/ 2147483647 h 204"/>
                  <a:gd name="T18" fmla="*/ 2147483647 w 166"/>
                  <a:gd name="T19" fmla="*/ 2147483647 h 204"/>
                  <a:gd name="T20" fmla="*/ 2147483647 w 166"/>
                  <a:gd name="T21" fmla="*/ 2147483647 h 204"/>
                  <a:gd name="T22" fmla="*/ 2147483647 w 166"/>
                  <a:gd name="T23" fmla="*/ 2147483647 h 204"/>
                  <a:gd name="T24" fmla="*/ 2147483647 w 166"/>
                  <a:gd name="T25" fmla="*/ 2147483647 h 204"/>
                  <a:gd name="T26" fmla="*/ 2147483647 w 166"/>
                  <a:gd name="T27" fmla="*/ 2147483647 h 204"/>
                  <a:gd name="T28" fmla="*/ 2147483647 w 166"/>
                  <a:gd name="T29" fmla="*/ 2147483647 h 204"/>
                  <a:gd name="T30" fmla="*/ 2147483647 w 166"/>
                  <a:gd name="T31" fmla="*/ 2147483647 h 204"/>
                  <a:gd name="T32" fmla="*/ 2147483647 w 166"/>
                  <a:gd name="T33" fmla="*/ 2147483647 h 204"/>
                  <a:gd name="T34" fmla="*/ 2147483647 w 166"/>
                  <a:gd name="T35" fmla="*/ 2147483647 h 204"/>
                  <a:gd name="T36" fmla="*/ 2147483647 w 166"/>
                  <a:gd name="T37" fmla="*/ 2147483647 h 204"/>
                  <a:gd name="T38" fmla="*/ 2147483647 w 166"/>
                  <a:gd name="T39" fmla="*/ 2147483647 h 204"/>
                  <a:gd name="T40" fmla="*/ 2147483647 w 166"/>
                  <a:gd name="T41" fmla="*/ 2147483647 h 204"/>
                  <a:gd name="T42" fmla="*/ 2147483647 w 166"/>
                  <a:gd name="T43" fmla="*/ 2147483647 h 204"/>
                  <a:gd name="T44" fmla="*/ 2147483647 w 166"/>
                  <a:gd name="T45" fmla="*/ 2147483647 h 204"/>
                  <a:gd name="T46" fmla="*/ 2147483647 w 166"/>
                  <a:gd name="T47" fmla="*/ 2147483647 h 204"/>
                  <a:gd name="T48" fmla="*/ 2147483647 w 166"/>
                  <a:gd name="T49" fmla="*/ 2147483647 h 204"/>
                  <a:gd name="T50" fmla="*/ 2147483647 w 166"/>
                  <a:gd name="T51" fmla="*/ 2147483647 h 204"/>
                  <a:gd name="T52" fmla="*/ 2147483647 w 166"/>
                  <a:gd name="T53" fmla="*/ 2147483647 h 204"/>
                  <a:gd name="T54" fmla="*/ 2147483647 w 166"/>
                  <a:gd name="T55" fmla="*/ 2147483647 h 204"/>
                  <a:gd name="T56" fmla="*/ 2147483647 w 166"/>
                  <a:gd name="T57" fmla="*/ 2147483647 h 204"/>
                  <a:gd name="T58" fmla="*/ 2147483647 w 166"/>
                  <a:gd name="T59" fmla="*/ 2147483647 h 204"/>
                  <a:gd name="T60" fmla="*/ 2147483647 w 166"/>
                  <a:gd name="T61" fmla="*/ 2147483647 h 204"/>
                  <a:gd name="T62" fmla="*/ 2147483647 w 166"/>
                  <a:gd name="T63" fmla="*/ 2147483647 h 204"/>
                  <a:gd name="T64" fmla="*/ 2147483647 w 166"/>
                  <a:gd name="T65" fmla="*/ 2147483647 h 204"/>
                  <a:gd name="T66" fmla="*/ 2147483647 w 166"/>
                  <a:gd name="T67" fmla="*/ 2147483647 h 204"/>
                  <a:gd name="T68" fmla="*/ 2147483647 w 166"/>
                  <a:gd name="T69" fmla="*/ 2147483647 h 204"/>
                  <a:gd name="T70" fmla="*/ 2147483647 w 166"/>
                  <a:gd name="T71" fmla="*/ 2147483647 h 204"/>
                  <a:gd name="T72" fmla="*/ 2147483647 w 166"/>
                  <a:gd name="T73" fmla="*/ 2147483647 h 204"/>
                  <a:gd name="T74" fmla="*/ 2147483647 w 166"/>
                  <a:gd name="T75" fmla="*/ 2147483647 h 204"/>
                  <a:gd name="T76" fmla="*/ 2147483647 w 166"/>
                  <a:gd name="T77" fmla="*/ 2147483647 h 204"/>
                  <a:gd name="T78" fmla="*/ 2147483647 w 166"/>
                  <a:gd name="T79" fmla="*/ 2147483647 h 204"/>
                  <a:gd name="T80" fmla="*/ 2147483647 w 166"/>
                  <a:gd name="T81" fmla="*/ 2147483647 h 204"/>
                  <a:gd name="T82" fmla="*/ 2147483647 w 166"/>
                  <a:gd name="T83" fmla="*/ 2147483647 h 204"/>
                  <a:gd name="T84" fmla="*/ 2147483647 w 166"/>
                  <a:gd name="T85" fmla="*/ 2147483647 h 204"/>
                  <a:gd name="T86" fmla="*/ 2147483647 w 166"/>
                  <a:gd name="T87" fmla="*/ 2147483647 h 204"/>
                  <a:gd name="T88" fmla="*/ 2147483647 w 166"/>
                  <a:gd name="T89" fmla="*/ 2147483647 h 204"/>
                  <a:gd name="T90" fmla="*/ 2147483647 w 166"/>
                  <a:gd name="T91" fmla="*/ 2147483647 h 204"/>
                  <a:gd name="T92" fmla="*/ 2147483647 w 166"/>
                  <a:gd name="T93" fmla="*/ 2147483647 h 204"/>
                  <a:gd name="T94" fmla="*/ 2147483647 w 166"/>
                  <a:gd name="T95" fmla="*/ 2147483647 h 204"/>
                  <a:gd name="T96" fmla="*/ 2147483647 w 166"/>
                  <a:gd name="T97" fmla="*/ 2147483647 h 204"/>
                  <a:gd name="T98" fmla="*/ 2147483647 w 166"/>
                  <a:gd name="T99" fmla="*/ 2147483647 h 204"/>
                  <a:gd name="T100" fmla="*/ 2147483647 w 166"/>
                  <a:gd name="T101" fmla="*/ 2147483647 h 204"/>
                  <a:gd name="T102" fmla="*/ 2147483647 w 166"/>
                  <a:gd name="T103" fmla="*/ 2147483647 h 204"/>
                  <a:gd name="T104" fmla="*/ 2147483647 w 166"/>
                  <a:gd name="T105" fmla="*/ 2147483647 h 204"/>
                  <a:gd name="T106" fmla="*/ 2147483647 w 166"/>
                  <a:gd name="T107" fmla="*/ 2147483647 h 204"/>
                  <a:gd name="T108" fmla="*/ 2147483647 w 166"/>
                  <a:gd name="T109" fmla="*/ 2147483647 h 204"/>
                  <a:gd name="T110" fmla="*/ 2147483647 w 166"/>
                  <a:gd name="T111" fmla="*/ 2147483647 h 204"/>
                  <a:gd name="T112" fmla="*/ 2147483647 w 166"/>
                  <a:gd name="T113" fmla="*/ 2147483647 h 204"/>
                  <a:gd name="T114" fmla="*/ 2147483647 w 166"/>
                  <a:gd name="T115" fmla="*/ 2147483647 h 204"/>
                  <a:gd name="T116" fmla="*/ 2147483647 w 166"/>
                  <a:gd name="T117" fmla="*/ 2147483647 h 204"/>
                  <a:gd name="T118" fmla="*/ 2147483647 w 166"/>
                  <a:gd name="T119" fmla="*/ 2147483647 h 204"/>
                  <a:gd name="T120" fmla="*/ 2147483647 w 166"/>
                  <a:gd name="T121" fmla="*/ 2147483647 h 2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6"/>
                  <a:gd name="T184" fmla="*/ 0 h 204"/>
                  <a:gd name="T185" fmla="*/ 166 w 166"/>
                  <a:gd name="T186" fmla="*/ 204 h 2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6" h="204">
                    <a:moveTo>
                      <a:pt x="155" y="4"/>
                    </a:moveTo>
                    <a:lnTo>
                      <a:pt x="155" y="4"/>
                    </a:lnTo>
                    <a:lnTo>
                      <a:pt x="158" y="9"/>
                    </a:lnTo>
                    <a:lnTo>
                      <a:pt x="161" y="14"/>
                    </a:lnTo>
                    <a:lnTo>
                      <a:pt x="166" y="22"/>
                    </a:lnTo>
                    <a:lnTo>
                      <a:pt x="163" y="22"/>
                    </a:lnTo>
                    <a:lnTo>
                      <a:pt x="161" y="23"/>
                    </a:lnTo>
                    <a:lnTo>
                      <a:pt x="157" y="31"/>
                    </a:lnTo>
                    <a:lnTo>
                      <a:pt x="156" y="35"/>
                    </a:lnTo>
                    <a:lnTo>
                      <a:pt x="156" y="40"/>
                    </a:lnTo>
                    <a:lnTo>
                      <a:pt x="157" y="42"/>
                    </a:lnTo>
                    <a:lnTo>
                      <a:pt x="158" y="44"/>
                    </a:lnTo>
                    <a:lnTo>
                      <a:pt x="160" y="49"/>
                    </a:lnTo>
                    <a:lnTo>
                      <a:pt x="162" y="57"/>
                    </a:lnTo>
                    <a:lnTo>
                      <a:pt x="163" y="65"/>
                    </a:lnTo>
                    <a:lnTo>
                      <a:pt x="161" y="72"/>
                    </a:lnTo>
                    <a:lnTo>
                      <a:pt x="159" y="80"/>
                    </a:lnTo>
                    <a:lnTo>
                      <a:pt x="160" y="95"/>
                    </a:lnTo>
                    <a:lnTo>
                      <a:pt x="160" y="102"/>
                    </a:lnTo>
                    <a:lnTo>
                      <a:pt x="159" y="110"/>
                    </a:lnTo>
                    <a:lnTo>
                      <a:pt x="156" y="118"/>
                    </a:lnTo>
                    <a:lnTo>
                      <a:pt x="151" y="124"/>
                    </a:lnTo>
                    <a:lnTo>
                      <a:pt x="145" y="130"/>
                    </a:lnTo>
                    <a:lnTo>
                      <a:pt x="139" y="138"/>
                    </a:lnTo>
                    <a:lnTo>
                      <a:pt x="134" y="143"/>
                    </a:lnTo>
                    <a:lnTo>
                      <a:pt x="131" y="149"/>
                    </a:lnTo>
                    <a:lnTo>
                      <a:pt x="130" y="153"/>
                    </a:lnTo>
                    <a:lnTo>
                      <a:pt x="130" y="158"/>
                    </a:lnTo>
                    <a:lnTo>
                      <a:pt x="128" y="164"/>
                    </a:lnTo>
                    <a:lnTo>
                      <a:pt x="127" y="166"/>
                    </a:lnTo>
                    <a:lnTo>
                      <a:pt x="124" y="167"/>
                    </a:lnTo>
                    <a:lnTo>
                      <a:pt x="130" y="177"/>
                    </a:lnTo>
                    <a:lnTo>
                      <a:pt x="132" y="181"/>
                    </a:lnTo>
                    <a:lnTo>
                      <a:pt x="135" y="186"/>
                    </a:lnTo>
                    <a:lnTo>
                      <a:pt x="138" y="189"/>
                    </a:lnTo>
                    <a:lnTo>
                      <a:pt x="143" y="193"/>
                    </a:lnTo>
                    <a:lnTo>
                      <a:pt x="148" y="194"/>
                    </a:lnTo>
                    <a:lnTo>
                      <a:pt x="155" y="194"/>
                    </a:lnTo>
                    <a:lnTo>
                      <a:pt x="150" y="196"/>
                    </a:lnTo>
                    <a:lnTo>
                      <a:pt x="145" y="197"/>
                    </a:lnTo>
                    <a:lnTo>
                      <a:pt x="139" y="198"/>
                    </a:lnTo>
                    <a:lnTo>
                      <a:pt x="134" y="198"/>
                    </a:lnTo>
                    <a:lnTo>
                      <a:pt x="134" y="197"/>
                    </a:lnTo>
                    <a:lnTo>
                      <a:pt x="135" y="196"/>
                    </a:lnTo>
                    <a:lnTo>
                      <a:pt x="138" y="194"/>
                    </a:lnTo>
                    <a:lnTo>
                      <a:pt x="135" y="191"/>
                    </a:lnTo>
                    <a:lnTo>
                      <a:pt x="132" y="186"/>
                    </a:lnTo>
                    <a:lnTo>
                      <a:pt x="129" y="182"/>
                    </a:lnTo>
                    <a:lnTo>
                      <a:pt x="124" y="179"/>
                    </a:lnTo>
                    <a:lnTo>
                      <a:pt x="122" y="173"/>
                    </a:lnTo>
                    <a:lnTo>
                      <a:pt x="120" y="168"/>
                    </a:lnTo>
                    <a:lnTo>
                      <a:pt x="117" y="165"/>
                    </a:lnTo>
                    <a:lnTo>
                      <a:pt x="114" y="160"/>
                    </a:lnTo>
                    <a:lnTo>
                      <a:pt x="111" y="160"/>
                    </a:lnTo>
                    <a:lnTo>
                      <a:pt x="110" y="165"/>
                    </a:lnTo>
                    <a:lnTo>
                      <a:pt x="108" y="169"/>
                    </a:lnTo>
                    <a:lnTo>
                      <a:pt x="105" y="172"/>
                    </a:lnTo>
                    <a:lnTo>
                      <a:pt x="101" y="174"/>
                    </a:lnTo>
                    <a:lnTo>
                      <a:pt x="103" y="180"/>
                    </a:lnTo>
                    <a:lnTo>
                      <a:pt x="104" y="185"/>
                    </a:lnTo>
                    <a:lnTo>
                      <a:pt x="105" y="191"/>
                    </a:lnTo>
                    <a:lnTo>
                      <a:pt x="107" y="195"/>
                    </a:lnTo>
                    <a:lnTo>
                      <a:pt x="111" y="197"/>
                    </a:lnTo>
                    <a:lnTo>
                      <a:pt x="115" y="198"/>
                    </a:lnTo>
                    <a:lnTo>
                      <a:pt x="119" y="199"/>
                    </a:lnTo>
                    <a:lnTo>
                      <a:pt x="122" y="201"/>
                    </a:lnTo>
                    <a:lnTo>
                      <a:pt x="102" y="204"/>
                    </a:lnTo>
                    <a:lnTo>
                      <a:pt x="102" y="203"/>
                    </a:lnTo>
                    <a:lnTo>
                      <a:pt x="103" y="201"/>
                    </a:lnTo>
                    <a:lnTo>
                      <a:pt x="104" y="200"/>
                    </a:lnTo>
                    <a:lnTo>
                      <a:pt x="105" y="198"/>
                    </a:lnTo>
                    <a:lnTo>
                      <a:pt x="104" y="194"/>
                    </a:lnTo>
                    <a:lnTo>
                      <a:pt x="102" y="189"/>
                    </a:lnTo>
                    <a:lnTo>
                      <a:pt x="98" y="180"/>
                    </a:lnTo>
                    <a:lnTo>
                      <a:pt x="94" y="171"/>
                    </a:lnTo>
                    <a:lnTo>
                      <a:pt x="92" y="166"/>
                    </a:lnTo>
                    <a:lnTo>
                      <a:pt x="89" y="161"/>
                    </a:lnTo>
                    <a:lnTo>
                      <a:pt x="86" y="158"/>
                    </a:lnTo>
                    <a:lnTo>
                      <a:pt x="82" y="156"/>
                    </a:lnTo>
                    <a:lnTo>
                      <a:pt x="74" y="154"/>
                    </a:lnTo>
                    <a:lnTo>
                      <a:pt x="65" y="151"/>
                    </a:lnTo>
                    <a:lnTo>
                      <a:pt x="62" y="149"/>
                    </a:lnTo>
                    <a:lnTo>
                      <a:pt x="60" y="146"/>
                    </a:lnTo>
                    <a:lnTo>
                      <a:pt x="58" y="147"/>
                    </a:lnTo>
                    <a:lnTo>
                      <a:pt x="55" y="147"/>
                    </a:lnTo>
                    <a:lnTo>
                      <a:pt x="51" y="144"/>
                    </a:lnTo>
                    <a:lnTo>
                      <a:pt x="47" y="140"/>
                    </a:lnTo>
                    <a:lnTo>
                      <a:pt x="41" y="131"/>
                    </a:lnTo>
                    <a:lnTo>
                      <a:pt x="34" y="122"/>
                    </a:lnTo>
                    <a:lnTo>
                      <a:pt x="31" y="117"/>
                    </a:lnTo>
                    <a:lnTo>
                      <a:pt x="27" y="114"/>
                    </a:lnTo>
                    <a:lnTo>
                      <a:pt x="26" y="107"/>
                    </a:lnTo>
                    <a:lnTo>
                      <a:pt x="22" y="106"/>
                    </a:lnTo>
                    <a:lnTo>
                      <a:pt x="19" y="103"/>
                    </a:lnTo>
                    <a:lnTo>
                      <a:pt x="17" y="100"/>
                    </a:lnTo>
                    <a:lnTo>
                      <a:pt x="15" y="95"/>
                    </a:lnTo>
                    <a:lnTo>
                      <a:pt x="13" y="86"/>
                    </a:lnTo>
                    <a:lnTo>
                      <a:pt x="12" y="81"/>
                    </a:lnTo>
                    <a:lnTo>
                      <a:pt x="10" y="76"/>
                    </a:lnTo>
                    <a:lnTo>
                      <a:pt x="7" y="72"/>
                    </a:lnTo>
                    <a:lnTo>
                      <a:pt x="3" y="69"/>
                    </a:lnTo>
                    <a:lnTo>
                      <a:pt x="1" y="66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4" y="60"/>
                    </a:lnTo>
                    <a:lnTo>
                      <a:pt x="7" y="60"/>
                    </a:lnTo>
                    <a:lnTo>
                      <a:pt x="10" y="60"/>
                    </a:lnTo>
                    <a:lnTo>
                      <a:pt x="13" y="62"/>
                    </a:lnTo>
                    <a:lnTo>
                      <a:pt x="18" y="64"/>
                    </a:lnTo>
                    <a:lnTo>
                      <a:pt x="20" y="65"/>
                    </a:lnTo>
                    <a:lnTo>
                      <a:pt x="23" y="64"/>
                    </a:lnTo>
                    <a:lnTo>
                      <a:pt x="25" y="65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36" y="69"/>
                    </a:lnTo>
                    <a:lnTo>
                      <a:pt x="42" y="71"/>
                    </a:lnTo>
                    <a:lnTo>
                      <a:pt x="47" y="76"/>
                    </a:lnTo>
                    <a:lnTo>
                      <a:pt x="52" y="79"/>
                    </a:lnTo>
                    <a:lnTo>
                      <a:pt x="67" y="72"/>
                    </a:lnTo>
                    <a:lnTo>
                      <a:pt x="83" y="66"/>
                    </a:lnTo>
                    <a:lnTo>
                      <a:pt x="112" y="55"/>
                    </a:lnTo>
                    <a:lnTo>
                      <a:pt x="114" y="54"/>
                    </a:lnTo>
                    <a:lnTo>
                      <a:pt x="116" y="52"/>
                    </a:lnTo>
                    <a:lnTo>
                      <a:pt x="119" y="45"/>
                    </a:lnTo>
                    <a:lnTo>
                      <a:pt x="124" y="32"/>
                    </a:lnTo>
                    <a:lnTo>
                      <a:pt x="129" y="22"/>
                    </a:lnTo>
                    <a:lnTo>
                      <a:pt x="133" y="10"/>
                    </a:lnTo>
                    <a:lnTo>
                      <a:pt x="130" y="7"/>
                    </a:lnTo>
                    <a:lnTo>
                      <a:pt x="130" y="5"/>
                    </a:lnTo>
                    <a:lnTo>
                      <a:pt x="130" y="2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7" y="3"/>
                    </a:lnTo>
                    <a:lnTo>
                      <a:pt x="138" y="1"/>
                    </a:lnTo>
                    <a:lnTo>
                      <a:pt x="140" y="0"/>
                    </a:lnTo>
                    <a:lnTo>
                      <a:pt x="141" y="0"/>
                    </a:lnTo>
                    <a:lnTo>
                      <a:pt x="142" y="1"/>
                    </a:lnTo>
                    <a:lnTo>
                      <a:pt x="146" y="2"/>
                    </a:lnTo>
                    <a:lnTo>
                      <a:pt x="148" y="3"/>
                    </a:lnTo>
                    <a:lnTo>
                      <a:pt x="150" y="2"/>
                    </a:lnTo>
                    <a:lnTo>
                      <a:pt x="151" y="5"/>
                    </a:lnTo>
                    <a:lnTo>
                      <a:pt x="152" y="5"/>
                    </a:lnTo>
                    <a:lnTo>
                      <a:pt x="153" y="4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72B3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020" name="Freeform 31"/>
          <p:cNvSpPr>
            <a:spLocks/>
          </p:cNvSpPr>
          <p:nvPr/>
        </p:nvSpPr>
        <p:spPr bwMode="auto">
          <a:xfrm rot="21399556">
            <a:off x="4693120" y="3767191"/>
            <a:ext cx="407988" cy="280988"/>
          </a:xfrm>
          <a:custGeom>
            <a:avLst/>
            <a:gdLst>
              <a:gd name="T0" fmla="*/ 2147483647 w 540"/>
              <a:gd name="T1" fmla="*/ 2147483647 h 315"/>
              <a:gd name="T2" fmla="*/ 2147483647 w 540"/>
              <a:gd name="T3" fmla="*/ 2147483647 h 315"/>
              <a:gd name="T4" fmla="*/ 2147483647 w 540"/>
              <a:gd name="T5" fmla="*/ 2147483647 h 315"/>
              <a:gd name="T6" fmla="*/ 2147483647 w 540"/>
              <a:gd name="T7" fmla="*/ 2147483647 h 315"/>
              <a:gd name="T8" fmla="*/ 2147483647 w 540"/>
              <a:gd name="T9" fmla="*/ 2147483647 h 315"/>
              <a:gd name="T10" fmla="*/ 2147483647 w 540"/>
              <a:gd name="T11" fmla="*/ 2147483647 h 315"/>
              <a:gd name="T12" fmla="*/ 2147483647 w 540"/>
              <a:gd name="T13" fmla="*/ 2147483647 h 315"/>
              <a:gd name="T14" fmla="*/ 2147483647 w 540"/>
              <a:gd name="T15" fmla="*/ 2147483647 h 315"/>
              <a:gd name="T16" fmla="*/ 2147483647 w 540"/>
              <a:gd name="T17" fmla="*/ 2147483647 h 315"/>
              <a:gd name="T18" fmla="*/ 2147483647 w 540"/>
              <a:gd name="T19" fmla="*/ 2147483647 h 315"/>
              <a:gd name="T20" fmla="*/ 2147483647 w 540"/>
              <a:gd name="T21" fmla="*/ 2147483647 h 315"/>
              <a:gd name="T22" fmla="*/ 2147483647 w 540"/>
              <a:gd name="T23" fmla="*/ 2147483647 h 315"/>
              <a:gd name="T24" fmla="*/ 2147483647 w 540"/>
              <a:gd name="T25" fmla="*/ 2147483647 h 315"/>
              <a:gd name="T26" fmla="*/ 2147483647 w 540"/>
              <a:gd name="T27" fmla="*/ 2147483647 h 315"/>
              <a:gd name="T28" fmla="*/ 2147483647 w 540"/>
              <a:gd name="T29" fmla="*/ 2147483647 h 315"/>
              <a:gd name="T30" fmla="*/ 2147483647 w 540"/>
              <a:gd name="T31" fmla="*/ 2147483647 h 315"/>
              <a:gd name="T32" fmla="*/ 2147483647 w 540"/>
              <a:gd name="T33" fmla="*/ 2147483647 h 315"/>
              <a:gd name="T34" fmla="*/ 2147483647 w 540"/>
              <a:gd name="T35" fmla="*/ 2147483647 h 315"/>
              <a:gd name="T36" fmla="*/ 2147483647 w 540"/>
              <a:gd name="T37" fmla="*/ 2147483647 h 315"/>
              <a:gd name="T38" fmla="*/ 2147483647 w 540"/>
              <a:gd name="T39" fmla="*/ 2147483647 h 315"/>
              <a:gd name="T40" fmla="*/ 2147483647 w 540"/>
              <a:gd name="T41" fmla="*/ 2147483647 h 315"/>
              <a:gd name="T42" fmla="*/ 2147483647 w 540"/>
              <a:gd name="T43" fmla="*/ 2147483647 h 315"/>
              <a:gd name="T44" fmla="*/ 2147483647 w 540"/>
              <a:gd name="T45" fmla="*/ 2147483647 h 315"/>
              <a:gd name="T46" fmla="*/ 2147483647 w 540"/>
              <a:gd name="T47" fmla="*/ 2147483647 h 315"/>
              <a:gd name="T48" fmla="*/ 2147483647 w 540"/>
              <a:gd name="T49" fmla="*/ 2147483647 h 315"/>
              <a:gd name="T50" fmla="*/ 2147483647 w 540"/>
              <a:gd name="T51" fmla="*/ 2147483647 h 315"/>
              <a:gd name="T52" fmla="*/ 2147483647 w 540"/>
              <a:gd name="T53" fmla="*/ 2147483647 h 315"/>
              <a:gd name="T54" fmla="*/ 2147483647 w 540"/>
              <a:gd name="T55" fmla="*/ 2147483647 h 315"/>
              <a:gd name="T56" fmla="*/ 2147483647 w 540"/>
              <a:gd name="T57" fmla="*/ 2147483647 h 315"/>
              <a:gd name="T58" fmla="*/ 2147483647 w 540"/>
              <a:gd name="T59" fmla="*/ 2147483647 h 315"/>
              <a:gd name="T60" fmla="*/ 2147483647 w 540"/>
              <a:gd name="T61" fmla="*/ 2147483647 h 315"/>
              <a:gd name="T62" fmla="*/ 2147483647 w 540"/>
              <a:gd name="T63" fmla="*/ 2147483647 h 315"/>
              <a:gd name="T64" fmla="*/ 2147483647 w 540"/>
              <a:gd name="T65" fmla="*/ 2147483647 h 315"/>
              <a:gd name="T66" fmla="*/ 2147483647 w 540"/>
              <a:gd name="T67" fmla="*/ 2147483647 h 315"/>
              <a:gd name="T68" fmla="*/ 2147483647 w 540"/>
              <a:gd name="T69" fmla="*/ 2147483647 h 315"/>
              <a:gd name="T70" fmla="*/ 2147483647 w 540"/>
              <a:gd name="T71" fmla="*/ 2147483647 h 315"/>
              <a:gd name="T72" fmla="*/ 2147483647 w 540"/>
              <a:gd name="T73" fmla="*/ 2147483647 h 315"/>
              <a:gd name="T74" fmla="*/ 2147483647 w 540"/>
              <a:gd name="T75" fmla="*/ 2147483647 h 315"/>
              <a:gd name="T76" fmla="*/ 2147483647 w 540"/>
              <a:gd name="T77" fmla="*/ 2147483647 h 315"/>
              <a:gd name="T78" fmla="*/ 2147483647 w 540"/>
              <a:gd name="T79" fmla="*/ 2147483647 h 315"/>
              <a:gd name="T80" fmla="*/ 2147483647 w 540"/>
              <a:gd name="T81" fmla="*/ 2147483647 h 315"/>
              <a:gd name="T82" fmla="*/ 2147483647 w 540"/>
              <a:gd name="T83" fmla="*/ 2147483647 h 315"/>
              <a:gd name="T84" fmla="*/ 2147483647 w 540"/>
              <a:gd name="T85" fmla="*/ 2147483647 h 315"/>
              <a:gd name="T86" fmla="*/ 2147483647 w 540"/>
              <a:gd name="T87" fmla="*/ 2147483647 h 315"/>
              <a:gd name="T88" fmla="*/ 2147483647 w 540"/>
              <a:gd name="T89" fmla="*/ 2147483647 h 315"/>
              <a:gd name="T90" fmla="*/ 2147483647 w 540"/>
              <a:gd name="T91" fmla="*/ 2147483647 h 315"/>
              <a:gd name="T92" fmla="*/ 2147483647 w 540"/>
              <a:gd name="T93" fmla="*/ 2147483647 h 315"/>
              <a:gd name="T94" fmla="*/ 2147483647 w 540"/>
              <a:gd name="T95" fmla="*/ 2147483647 h 315"/>
              <a:gd name="T96" fmla="*/ 2147483647 w 540"/>
              <a:gd name="T97" fmla="*/ 2147483647 h 315"/>
              <a:gd name="T98" fmla="*/ 2147483647 w 540"/>
              <a:gd name="T99" fmla="*/ 2147483647 h 315"/>
              <a:gd name="T100" fmla="*/ 2147483647 w 540"/>
              <a:gd name="T101" fmla="*/ 2147483647 h 315"/>
              <a:gd name="T102" fmla="*/ 2147483647 w 540"/>
              <a:gd name="T103" fmla="*/ 2147483647 h 315"/>
              <a:gd name="T104" fmla="*/ 2147483647 w 540"/>
              <a:gd name="T105" fmla="*/ 2147483647 h 315"/>
              <a:gd name="T106" fmla="*/ 2147483647 w 540"/>
              <a:gd name="T107" fmla="*/ 2147483647 h 315"/>
              <a:gd name="T108" fmla="*/ 2147483647 w 540"/>
              <a:gd name="T109" fmla="*/ 2147483647 h 315"/>
              <a:gd name="T110" fmla="*/ 2147483647 w 540"/>
              <a:gd name="T111" fmla="*/ 2147483647 h 315"/>
              <a:gd name="T112" fmla="*/ 2147483647 w 540"/>
              <a:gd name="T113" fmla="*/ 2147483647 h 3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40"/>
              <a:gd name="T172" fmla="*/ 0 h 315"/>
              <a:gd name="T173" fmla="*/ 540 w 540"/>
              <a:gd name="T174" fmla="*/ 315 h 31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40" h="315">
                <a:moveTo>
                  <a:pt x="305" y="298"/>
                </a:moveTo>
                <a:lnTo>
                  <a:pt x="305" y="298"/>
                </a:lnTo>
                <a:lnTo>
                  <a:pt x="304" y="300"/>
                </a:lnTo>
                <a:lnTo>
                  <a:pt x="304" y="298"/>
                </a:lnTo>
                <a:lnTo>
                  <a:pt x="305" y="296"/>
                </a:lnTo>
                <a:lnTo>
                  <a:pt x="304" y="294"/>
                </a:lnTo>
                <a:lnTo>
                  <a:pt x="306" y="292"/>
                </a:lnTo>
                <a:lnTo>
                  <a:pt x="307" y="287"/>
                </a:lnTo>
                <a:lnTo>
                  <a:pt x="308" y="283"/>
                </a:lnTo>
                <a:lnTo>
                  <a:pt x="310" y="276"/>
                </a:lnTo>
                <a:lnTo>
                  <a:pt x="311" y="273"/>
                </a:lnTo>
                <a:lnTo>
                  <a:pt x="311" y="269"/>
                </a:lnTo>
                <a:lnTo>
                  <a:pt x="311" y="265"/>
                </a:lnTo>
                <a:lnTo>
                  <a:pt x="310" y="261"/>
                </a:lnTo>
                <a:lnTo>
                  <a:pt x="308" y="231"/>
                </a:lnTo>
                <a:lnTo>
                  <a:pt x="307" y="216"/>
                </a:lnTo>
                <a:lnTo>
                  <a:pt x="307" y="200"/>
                </a:lnTo>
                <a:lnTo>
                  <a:pt x="291" y="239"/>
                </a:lnTo>
                <a:lnTo>
                  <a:pt x="283" y="258"/>
                </a:lnTo>
                <a:lnTo>
                  <a:pt x="274" y="277"/>
                </a:lnTo>
                <a:lnTo>
                  <a:pt x="273" y="285"/>
                </a:lnTo>
                <a:lnTo>
                  <a:pt x="273" y="289"/>
                </a:lnTo>
                <a:lnTo>
                  <a:pt x="271" y="293"/>
                </a:lnTo>
                <a:lnTo>
                  <a:pt x="272" y="297"/>
                </a:lnTo>
                <a:lnTo>
                  <a:pt x="274" y="302"/>
                </a:lnTo>
                <a:lnTo>
                  <a:pt x="276" y="306"/>
                </a:lnTo>
                <a:lnTo>
                  <a:pt x="276" y="310"/>
                </a:lnTo>
                <a:lnTo>
                  <a:pt x="261" y="309"/>
                </a:lnTo>
                <a:lnTo>
                  <a:pt x="254" y="308"/>
                </a:lnTo>
                <a:lnTo>
                  <a:pt x="251" y="307"/>
                </a:lnTo>
                <a:lnTo>
                  <a:pt x="249" y="305"/>
                </a:lnTo>
                <a:lnTo>
                  <a:pt x="247" y="296"/>
                </a:lnTo>
                <a:lnTo>
                  <a:pt x="246" y="292"/>
                </a:lnTo>
                <a:lnTo>
                  <a:pt x="244" y="289"/>
                </a:lnTo>
                <a:lnTo>
                  <a:pt x="246" y="285"/>
                </a:lnTo>
                <a:lnTo>
                  <a:pt x="249" y="281"/>
                </a:lnTo>
                <a:lnTo>
                  <a:pt x="254" y="273"/>
                </a:lnTo>
                <a:lnTo>
                  <a:pt x="256" y="268"/>
                </a:lnTo>
                <a:lnTo>
                  <a:pt x="258" y="264"/>
                </a:lnTo>
                <a:lnTo>
                  <a:pt x="259" y="259"/>
                </a:lnTo>
                <a:lnTo>
                  <a:pt x="259" y="255"/>
                </a:lnTo>
                <a:lnTo>
                  <a:pt x="262" y="250"/>
                </a:lnTo>
                <a:lnTo>
                  <a:pt x="264" y="243"/>
                </a:lnTo>
                <a:lnTo>
                  <a:pt x="266" y="236"/>
                </a:lnTo>
                <a:lnTo>
                  <a:pt x="270" y="230"/>
                </a:lnTo>
                <a:lnTo>
                  <a:pt x="268" y="224"/>
                </a:lnTo>
                <a:lnTo>
                  <a:pt x="270" y="219"/>
                </a:lnTo>
                <a:lnTo>
                  <a:pt x="271" y="214"/>
                </a:lnTo>
                <a:lnTo>
                  <a:pt x="273" y="208"/>
                </a:lnTo>
                <a:lnTo>
                  <a:pt x="278" y="198"/>
                </a:lnTo>
                <a:lnTo>
                  <a:pt x="279" y="192"/>
                </a:lnTo>
                <a:lnTo>
                  <a:pt x="280" y="185"/>
                </a:lnTo>
                <a:lnTo>
                  <a:pt x="247" y="186"/>
                </a:lnTo>
                <a:lnTo>
                  <a:pt x="228" y="185"/>
                </a:lnTo>
                <a:lnTo>
                  <a:pt x="210" y="182"/>
                </a:lnTo>
                <a:lnTo>
                  <a:pt x="202" y="180"/>
                </a:lnTo>
                <a:lnTo>
                  <a:pt x="193" y="177"/>
                </a:lnTo>
                <a:lnTo>
                  <a:pt x="184" y="174"/>
                </a:lnTo>
                <a:lnTo>
                  <a:pt x="179" y="174"/>
                </a:lnTo>
                <a:lnTo>
                  <a:pt x="175" y="174"/>
                </a:lnTo>
                <a:lnTo>
                  <a:pt x="172" y="175"/>
                </a:lnTo>
                <a:lnTo>
                  <a:pt x="169" y="178"/>
                </a:lnTo>
                <a:lnTo>
                  <a:pt x="164" y="185"/>
                </a:lnTo>
                <a:lnTo>
                  <a:pt x="159" y="192"/>
                </a:lnTo>
                <a:lnTo>
                  <a:pt x="156" y="194"/>
                </a:lnTo>
                <a:lnTo>
                  <a:pt x="151" y="195"/>
                </a:lnTo>
                <a:lnTo>
                  <a:pt x="151" y="199"/>
                </a:lnTo>
                <a:lnTo>
                  <a:pt x="151" y="203"/>
                </a:lnTo>
                <a:lnTo>
                  <a:pt x="151" y="207"/>
                </a:lnTo>
                <a:lnTo>
                  <a:pt x="150" y="208"/>
                </a:lnTo>
                <a:lnTo>
                  <a:pt x="149" y="209"/>
                </a:lnTo>
                <a:lnTo>
                  <a:pt x="146" y="209"/>
                </a:lnTo>
                <a:lnTo>
                  <a:pt x="143" y="208"/>
                </a:lnTo>
                <a:lnTo>
                  <a:pt x="141" y="205"/>
                </a:lnTo>
                <a:lnTo>
                  <a:pt x="139" y="203"/>
                </a:lnTo>
                <a:lnTo>
                  <a:pt x="138" y="204"/>
                </a:lnTo>
                <a:lnTo>
                  <a:pt x="138" y="207"/>
                </a:lnTo>
                <a:lnTo>
                  <a:pt x="137" y="209"/>
                </a:lnTo>
                <a:lnTo>
                  <a:pt x="135" y="210"/>
                </a:lnTo>
                <a:lnTo>
                  <a:pt x="131" y="209"/>
                </a:lnTo>
                <a:lnTo>
                  <a:pt x="129" y="208"/>
                </a:lnTo>
                <a:lnTo>
                  <a:pt x="129" y="206"/>
                </a:lnTo>
                <a:lnTo>
                  <a:pt x="126" y="208"/>
                </a:lnTo>
                <a:lnTo>
                  <a:pt x="124" y="209"/>
                </a:lnTo>
                <a:lnTo>
                  <a:pt x="121" y="209"/>
                </a:lnTo>
                <a:lnTo>
                  <a:pt x="122" y="218"/>
                </a:lnTo>
                <a:lnTo>
                  <a:pt x="125" y="226"/>
                </a:lnTo>
                <a:lnTo>
                  <a:pt x="131" y="240"/>
                </a:lnTo>
                <a:lnTo>
                  <a:pt x="132" y="240"/>
                </a:lnTo>
                <a:lnTo>
                  <a:pt x="133" y="240"/>
                </a:lnTo>
                <a:lnTo>
                  <a:pt x="134" y="245"/>
                </a:lnTo>
                <a:lnTo>
                  <a:pt x="135" y="249"/>
                </a:lnTo>
                <a:lnTo>
                  <a:pt x="140" y="257"/>
                </a:lnTo>
                <a:lnTo>
                  <a:pt x="145" y="265"/>
                </a:lnTo>
                <a:lnTo>
                  <a:pt x="147" y="269"/>
                </a:lnTo>
                <a:lnTo>
                  <a:pt x="148" y="275"/>
                </a:lnTo>
                <a:lnTo>
                  <a:pt x="156" y="283"/>
                </a:lnTo>
                <a:lnTo>
                  <a:pt x="159" y="287"/>
                </a:lnTo>
                <a:lnTo>
                  <a:pt x="162" y="291"/>
                </a:lnTo>
                <a:lnTo>
                  <a:pt x="161" y="291"/>
                </a:lnTo>
                <a:lnTo>
                  <a:pt x="160" y="291"/>
                </a:lnTo>
                <a:lnTo>
                  <a:pt x="161" y="295"/>
                </a:lnTo>
                <a:lnTo>
                  <a:pt x="156" y="295"/>
                </a:lnTo>
                <a:lnTo>
                  <a:pt x="151" y="295"/>
                </a:lnTo>
                <a:lnTo>
                  <a:pt x="144" y="293"/>
                </a:lnTo>
                <a:lnTo>
                  <a:pt x="139" y="289"/>
                </a:lnTo>
                <a:lnTo>
                  <a:pt x="134" y="283"/>
                </a:lnTo>
                <a:lnTo>
                  <a:pt x="131" y="277"/>
                </a:lnTo>
                <a:lnTo>
                  <a:pt x="128" y="270"/>
                </a:lnTo>
                <a:lnTo>
                  <a:pt x="120" y="257"/>
                </a:lnTo>
                <a:lnTo>
                  <a:pt x="119" y="258"/>
                </a:lnTo>
                <a:lnTo>
                  <a:pt x="118" y="257"/>
                </a:lnTo>
                <a:lnTo>
                  <a:pt x="118" y="256"/>
                </a:lnTo>
                <a:lnTo>
                  <a:pt x="116" y="257"/>
                </a:lnTo>
                <a:lnTo>
                  <a:pt x="103" y="237"/>
                </a:lnTo>
                <a:lnTo>
                  <a:pt x="89" y="216"/>
                </a:lnTo>
                <a:lnTo>
                  <a:pt x="88" y="210"/>
                </a:lnTo>
                <a:lnTo>
                  <a:pt x="89" y="204"/>
                </a:lnTo>
                <a:lnTo>
                  <a:pt x="90" y="198"/>
                </a:lnTo>
                <a:lnTo>
                  <a:pt x="91" y="191"/>
                </a:lnTo>
                <a:lnTo>
                  <a:pt x="85" y="196"/>
                </a:lnTo>
                <a:lnTo>
                  <a:pt x="78" y="203"/>
                </a:lnTo>
                <a:lnTo>
                  <a:pt x="65" y="217"/>
                </a:lnTo>
                <a:lnTo>
                  <a:pt x="63" y="219"/>
                </a:lnTo>
                <a:lnTo>
                  <a:pt x="65" y="221"/>
                </a:lnTo>
                <a:lnTo>
                  <a:pt x="66" y="222"/>
                </a:lnTo>
                <a:lnTo>
                  <a:pt x="66" y="224"/>
                </a:lnTo>
                <a:lnTo>
                  <a:pt x="65" y="224"/>
                </a:lnTo>
                <a:lnTo>
                  <a:pt x="63" y="225"/>
                </a:lnTo>
                <a:lnTo>
                  <a:pt x="62" y="228"/>
                </a:lnTo>
                <a:lnTo>
                  <a:pt x="60" y="235"/>
                </a:lnTo>
                <a:lnTo>
                  <a:pt x="60" y="240"/>
                </a:lnTo>
                <a:lnTo>
                  <a:pt x="60" y="248"/>
                </a:lnTo>
                <a:lnTo>
                  <a:pt x="59" y="255"/>
                </a:lnTo>
                <a:lnTo>
                  <a:pt x="58" y="261"/>
                </a:lnTo>
                <a:lnTo>
                  <a:pt x="59" y="262"/>
                </a:lnTo>
                <a:lnTo>
                  <a:pt x="60" y="262"/>
                </a:lnTo>
                <a:lnTo>
                  <a:pt x="60" y="261"/>
                </a:lnTo>
                <a:lnTo>
                  <a:pt x="61" y="262"/>
                </a:lnTo>
                <a:lnTo>
                  <a:pt x="61" y="264"/>
                </a:lnTo>
                <a:lnTo>
                  <a:pt x="60" y="267"/>
                </a:lnTo>
                <a:lnTo>
                  <a:pt x="59" y="268"/>
                </a:lnTo>
                <a:lnTo>
                  <a:pt x="58" y="272"/>
                </a:lnTo>
                <a:lnTo>
                  <a:pt x="59" y="277"/>
                </a:lnTo>
                <a:lnTo>
                  <a:pt x="62" y="282"/>
                </a:lnTo>
                <a:lnTo>
                  <a:pt x="63" y="287"/>
                </a:lnTo>
                <a:lnTo>
                  <a:pt x="65" y="290"/>
                </a:lnTo>
                <a:lnTo>
                  <a:pt x="63" y="292"/>
                </a:lnTo>
                <a:lnTo>
                  <a:pt x="61" y="295"/>
                </a:lnTo>
                <a:lnTo>
                  <a:pt x="57" y="297"/>
                </a:lnTo>
                <a:lnTo>
                  <a:pt x="53" y="297"/>
                </a:lnTo>
                <a:lnTo>
                  <a:pt x="48" y="297"/>
                </a:lnTo>
                <a:lnTo>
                  <a:pt x="38" y="295"/>
                </a:lnTo>
                <a:lnTo>
                  <a:pt x="29" y="292"/>
                </a:lnTo>
                <a:lnTo>
                  <a:pt x="30" y="286"/>
                </a:lnTo>
                <a:lnTo>
                  <a:pt x="31" y="281"/>
                </a:lnTo>
                <a:lnTo>
                  <a:pt x="34" y="269"/>
                </a:lnTo>
                <a:lnTo>
                  <a:pt x="38" y="257"/>
                </a:lnTo>
                <a:lnTo>
                  <a:pt x="39" y="251"/>
                </a:lnTo>
                <a:lnTo>
                  <a:pt x="39" y="245"/>
                </a:lnTo>
                <a:lnTo>
                  <a:pt x="39" y="237"/>
                </a:lnTo>
                <a:lnTo>
                  <a:pt x="39" y="229"/>
                </a:lnTo>
                <a:lnTo>
                  <a:pt x="40" y="211"/>
                </a:lnTo>
                <a:lnTo>
                  <a:pt x="40" y="202"/>
                </a:lnTo>
                <a:lnTo>
                  <a:pt x="41" y="198"/>
                </a:lnTo>
                <a:lnTo>
                  <a:pt x="41" y="194"/>
                </a:lnTo>
                <a:lnTo>
                  <a:pt x="45" y="186"/>
                </a:lnTo>
                <a:lnTo>
                  <a:pt x="49" y="179"/>
                </a:lnTo>
                <a:lnTo>
                  <a:pt x="53" y="172"/>
                </a:lnTo>
                <a:lnTo>
                  <a:pt x="54" y="169"/>
                </a:lnTo>
                <a:lnTo>
                  <a:pt x="55" y="165"/>
                </a:lnTo>
                <a:lnTo>
                  <a:pt x="55" y="157"/>
                </a:lnTo>
                <a:lnTo>
                  <a:pt x="55" y="149"/>
                </a:lnTo>
                <a:lnTo>
                  <a:pt x="54" y="139"/>
                </a:lnTo>
                <a:lnTo>
                  <a:pt x="53" y="128"/>
                </a:lnTo>
                <a:lnTo>
                  <a:pt x="49" y="107"/>
                </a:lnTo>
                <a:lnTo>
                  <a:pt x="45" y="84"/>
                </a:lnTo>
                <a:lnTo>
                  <a:pt x="44" y="72"/>
                </a:lnTo>
                <a:lnTo>
                  <a:pt x="43" y="59"/>
                </a:lnTo>
                <a:lnTo>
                  <a:pt x="39" y="83"/>
                </a:lnTo>
                <a:lnTo>
                  <a:pt x="36" y="108"/>
                </a:lnTo>
                <a:lnTo>
                  <a:pt x="31" y="157"/>
                </a:lnTo>
                <a:lnTo>
                  <a:pt x="30" y="180"/>
                </a:lnTo>
                <a:lnTo>
                  <a:pt x="29" y="193"/>
                </a:lnTo>
                <a:lnTo>
                  <a:pt x="28" y="198"/>
                </a:lnTo>
                <a:lnTo>
                  <a:pt x="26" y="203"/>
                </a:lnTo>
                <a:lnTo>
                  <a:pt x="22" y="209"/>
                </a:lnTo>
                <a:lnTo>
                  <a:pt x="18" y="215"/>
                </a:lnTo>
                <a:lnTo>
                  <a:pt x="13" y="220"/>
                </a:lnTo>
                <a:lnTo>
                  <a:pt x="12" y="223"/>
                </a:lnTo>
                <a:lnTo>
                  <a:pt x="10" y="226"/>
                </a:lnTo>
                <a:lnTo>
                  <a:pt x="7" y="222"/>
                </a:lnTo>
                <a:lnTo>
                  <a:pt x="4" y="217"/>
                </a:lnTo>
                <a:lnTo>
                  <a:pt x="0" y="206"/>
                </a:lnTo>
                <a:lnTo>
                  <a:pt x="3" y="192"/>
                </a:lnTo>
                <a:lnTo>
                  <a:pt x="7" y="178"/>
                </a:lnTo>
                <a:lnTo>
                  <a:pt x="12" y="167"/>
                </a:lnTo>
                <a:lnTo>
                  <a:pt x="16" y="157"/>
                </a:lnTo>
                <a:lnTo>
                  <a:pt x="20" y="151"/>
                </a:lnTo>
                <a:lnTo>
                  <a:pt x="21" y="148"/>
                </a:lnTo>
                <a:lnTo>
                  <a:pt x="22" y="145"/>
                </a:lnTo>
                <a:lnTo>
                  <a:pt x="24" y="135"/>
                </a:lnTo>
                <a:lnTo>
                  <a:pt x="25" y="124"/>
                </a:lnTo>
                <a:lnTo>
                  <a:pt x="25" y="105"/>
                </a:lnTo>
                <a:lnTo>
                  <a:pt x="28" y="78"/>
                </a:lnTo>
                <a:lnTo>
                  <a:pt x="29" y="65"/>
                </a:lnTo>
                <a:lnTo>
                  <a:pt x="32" y="53"/>
                </a:lnTo>
                <a:lnTo>
                  <a:pt x="36" y="42"/>
                </a:lnTo>
                <a:lnTo>
                  <a:pt x="41" y="31"/>
                </a:lnTo>
                <a:lnTo>
                  <a:pt x="46" y="22"/>
                </a:lnTo>
                <a:lnTo>
                  <a:pt x="53" y="15"/>
                </a:lnTo>
                <a:lnTo>
                  <a:pt x="60" y="9"/>
                </a:lnTo>
                <a:lnTo>
                  <a:pt x="70" y="4"/>
                </a:lnTo>
                <a:lnTo>
                  <a:pt x="80" y="1"/>
                </a:lnTo>
                <a:lnTo>
                  <a:pt x="86" y="0"/>
                </a:lnTo>
                <a:lnTo>
                  <a:pt x="91" y="0"/>
                </a:lnTo>
                <a:lnTo>
                  <a:pt x="130" y="2"/>
                </a:lnTo>
                <a:lnTo>
                  <a:pt x="168" y="5"/>
                </a:lnTo>
                <a:lnTo>
                  <a:pt x="187" y="6"/>
                </a:lnTo>
                <a:lnTo>
                  <a:pt x="206" y="7"/>
                </a:lnTo>
                <a:lnTo>
                  <a:pt x="228" y="8"/>
                </a:lnTo>
                <a:lnTo>
                  <a:pt x="250" y="9"/>
                </a:lnTo>
                <a:lnTo>
                  <a:pt x="262" y="10"/>
                </a:lnTo>
                <a:lnTo>
                  <a:pt x="276" y="10"/>
                </a:lnTo>
                <a:lnTo>
                  <a:pt x="305" y="10"/>
                </a:lnTo>
                <a:lnTo>
                  <a:pt x="334" y="11"/>
                </a:lnTo>
                <a:lnTo>
                  <a:pt x="348" y="13"/>
                </a:lnTo>
                <a:lnTo>
                  <a:pt x="363" y="15"/>
                </a:lnTo>
                <a:lnTo>
                  <a:pt x="373" y="17"/>
                </a:lnTo>
                <a:lnTo>
                  <a:pt x="382" y="20"/>
                </a:lnTo>
                <a:lnTo>
                  <a:pt x="393" y="23"/>
                </a:lnTo>
                <a:lnTo>
                  <a:pt x="402" y="25"/>
                </a:lnTo>
                <a:lnTo>
                  <a:pt x="411" y="26"/>
                </a:lnTo>
                <a:lnTo>
                  <a:pt x="422" y="25"/>
                </a:lnTo>
                <a:lnTo>
                  <a:pt x="431" y="24"/>
                </a:lnTo>
                <a:lnTo>
                  <a:pt x="439" y="23"/>
                </a:lnTo>
                <a:lnTo>
                  <a:pt x="456" y="19"/>
                </a:lnTo>
                <a:lnTo>
                  <a:pt x="471" y="13"/>
                </a:lnTo>
                <a:lnTo>
                  <a:pt x="478" y="9"/>
                </a:lnTo>
                <a:lnTo>
                  <a:pt x="483" y="6"/>
                </a:lnTo>
                <a:lnTo>
                  <a:pt x="486" y="5"/>
                </a:lnTo>
                <a:lnTo>
                  <a:pt x="490" y="4"/>
                </a:lnTo>
                <a:lnTo>
                  <a:pt x="494" y="4"/>
                </a:lnTo>
                <a:lnTo>
                  <a:pt x="500" y="5"/>
                </a:lnTo>
                <a:lnTo>
                  <a:pt x="505" y="7"/>
                </a:lnTo>
                <a:lnTo>
                  <a:pt x="510" y="10"/>
                </a:lnTo>
                <a:lnTo>
                  <a:pt x="512" y="11"/>
                </a:lnTo>
                <a:lnTo>
                  <a:pt x="513" y="14"/>
                </a:lnTo>
                <a:lnTo>
                  <a:pt x="514" y="17"/>
                </a:lnTo>
                <a:lnTo>
                  <a:pt x="519" y="20"/>
                </a:lnTo>
                <a:lnTo>
                  <a:pt x="525" y="23"/>
                </a:lnTo>
                <a:lnTo>
                  <a:pt x="531" y="26"/>
                </a:lnTo>
                <a:lnTo>
                  <a:pt x="540" y="28"/>
                </a:lnTo>
                <a:lnTo>
                  <a:pt x="539" y="32"/>
                </a:lnTo>
                <a:lnTo>
                  <a:pt x="538" y="35"/>
                </a:lnTo>
                <a:lnTo>
                  <a:pt x="534" y="39"/>
                </a:lnTo>
                <a:lnTo>
                  <a:pt x="523" y="47"/>
                </a:lnTo>
                <a:lnTo>
                  <a:pt x="521" y="56"/>
                </a:lnTo>
                <a:lnTo>
                  <a:pt x="521" y="63"/>
                </a:lnTo>
                <a:lnTo>
                  <a:pt x="523" y="72"/>
                </a:lnTo>
                <a:lnTo>
                  <a:pt x="525" y="79"/>
                </a:lnTo>
                <a:lnTo>
                  <a:pt x="529" y="92"/>
                </a:lnTo>
                <a:lnTo>
                  <a:pt x="530" y="100"/>
                </a:lnTo>
                <a:lnTo>
                  <a:pt x="529" y="107"/>
                </a:lnTo>
                <a:lnTo>
                  <a:pt x="527" y="112"/>
                </a:lnTo>
                <a:lnTo>
                  <a:pt x="524" y="116"/>
                </a:lnTo>
                <a:lnTo>
                  <a:pt x="518" y="119"/>
                </a:lnTo>
                <a:lnTo>
                  <a:pt x="515" y="120"/>
                </a:lnTo>
                <a:lnTo>
                  <a:pt x="512" y="120"/>
                </a:lnTo>
                <a:lnTo>
                  <a:pt x="508" y="119"/>
                </a:lnTo>
                <a:lnTo>
                  <a:pt x="504" y="116"/>
                </a:lnTo>
                <a:lnTo>
                  <a:pt x="500" y="113"/>
                </a:lnTo>
                <a:lnTo>
                  <a:pt x="496" y="110"/>
                </a:lnTo>
                <a:lnTo>
                  <a:pt x="488" y="108"/>
                </a:lnTo>
                <a:lnTo>
                  <a:pt x="479" y="107"/>
                </a:lnTo>
                <a:lnTo>
                  <a:pt x="470" y="105"/>
                </a:lnTo>
                <a:lnTo>
                  <a:pt x="466" y="103"/>
                </a:lnTo>
                <a:lnTo>
                  <a:pt x="462" y="101"/>
                </a:lnTo>
                <a:lnTo>
                  <a:pt x="453" y="107"/>
                </a:lnTo>
                <a:lnTo>
                  <a:pt x="444" y="114"/>
                </a:lnTo>
                <a:lnTo>
                  <a:pt x="428" y="129"/>
                </a:lnTo>
                <a:lnTo>
                  <a:pt x="419" y="136"/>
                </a:lnTo>
                <a:lnTo>
                  <a:pt x="410" y="142"/>
                </a:lnTo>
                <a:lnTo>
                  <a:pt x="401" y="149"/>
                </a:lnTo>
                <a:lnTo>
                  <a:pt x="394" y="157"/>
                </a:lnTo>
                <a:lnTo>
                  <a:pt x="387" y="166"/>
                </a:lnTo>
                <a:lnTo>
                  <a:pt x="381" y="175"/>
                </a:lnTo>
                <a:lnTo>
                  <a:pt x="377" y="186"/>
                </a:lnTo>
                <a:lnTo>
                  <a:pt x="371" y="196"/>
                </a:lnTo>
                <a:lnTo>
                  <a:pt x="369" y="198"/>
                </a:lnTo>
                <a:lnTo>
                  <a:pt x="366" y="201"/>
                </a:lnTo>
                <a:lnTo>
                  <a:pt x="359" y="205"/>
                </a:lnTo>
                <a:lnTo>
                  <a:pt x="350" y="207"/>
                </a:lnTo>
                <a:lnTo>
                  <a:pt x="341" y="209"/>
                </a:lnTo>
                <a:lnTo>
                  <a:pt x="333" y="261"/>
                </a:lnTo>
                <a:lnTo>
                  <a:pt x="332" y="269"/>
                </a:lnTo>
                <a:lnTo>
                  <a:pt x="329" y="278"/>
                </a:lnTo>
                <a:lnTo>
                  <a:pt x="327" y="286"/>
                </a:lnTo>
                <a:lnTo>
                  <a:pt x="326" y="290"/>
                </a:lnTo>
                <a:lnTo>
                  <a:pt x="327" y="294"/>
                </a:lnTo>
                <a:lnTo>
                  <a:pt x="329" y="298"/>
                </a:lnTo>
                <a:lnTo>
                  <a:pt x="332" y="303"/>
                </a:lnTo>
                <a:lnTo>
                  <a:pt x="334" y="307"/>
                </a:lnTo>
                <a:lnTo>
                  <a:pt x="335" y="311"/>
                </a:lnTo>
                <a:lnTo>
                  <a:pt x="333" y="312"/>
                </a:lnTo>
                <a:lnTo>
                  <a:pt x="332" y="312"/>
                </a:lnTo>
                <a:lnTo>
                  <a:pt x="331" y="312"/>
                </a:lnTo>
                <a:lnTo>
                  <a:pt x="329" y="312"/>
                </a:lnTo>
                <a:lnTo>
                  <a:pt x="327" y="315"/>
                </a:lnTo>
                <a:lnTo>
                  <a:pt x="324" y="314"/>
                </a:lnTo>
                <a:lnTo>
                  <a:pt x="319" y="314"/>
                </a:lnTo>
                <a:lnTo>
                  <a:pt x="314" y="314"/>
                </a:lnTo>
                <a:lnTo>
                  <a:pt x="310" y="313"/>
                </a:lnTo>
                <a:lnTo>
                  <a:pt x="308" y="312"/>
                </a:lnTo>
                <a:lnTo>
                  <a:pt x="306" y="310"/>
                </a:lnTo>
                <a:lnTo>
                  <a:pt x="305" y="308"/>
                </a:lnTo>
                <a:lnTo>
                  <a:pt x="303" y="307"/>
                </a:lnTo>
                <a:lnTo>
                  <a:pt x="304" y="305"/>
                </a:lnTo>
                <a:lnTo>
                  <a:pt x="304" y="303"/>
                </a:lnTo>
                <a:lnTo>
                  <a:pt x="305" y="301"/>
                </a:lnTo>
                <a:lnTo>
                  <a:pt x="305" y="298"/>
                </a:lnTo>
                <a:close/>
              </a:path>
            </a:pathLst>
          </a:custGeom>
          <a:solidFill>
            <a:srgbClr val="92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21" name="Freeform 32"/>
          <p:cNvSpPr>
            <a:spLocks/>
          </p:cNvSpPr>
          <p:nvPr/>
        </p:nvSpPr>
        <p:spPr bwMode="auto">
          <a:xfrm rot="950661">
            <a:off x="5005858" y="4019604"/>
            <a:ext cx="188912" cy="271462"/>
          </a:xfrm>
          <a:custGeom>
            <a:avLst/>
            <a:gdLst>
              <a:gd name="T0" fmla="*/ 2147483647 w 166"/>
              <a:gd name="T1" fmla="*/ 2147483647 h 204"/>
              <a:gd name="T2" fmla="*/ 2147483647 w 166"/>
              <a:gd name="T3" fmla="*/ 2147483647 h 204"/>
              <a:gd name="T4" fmla="*/ 2147483647 w 166"/>
              <a:gd name="T5" fmla="*/ 2147483647 h 204"/>
              <a:gd name="T6" fmla="*/ 2147483647 w 166"/>
              <a:gd name="T7" fmla="*/ 2147483647 h 204"/>
              <a:gd name="T8" fmla="*/ 2147483647 w 166"/>
              <a:gd name="T9" fmla="*/ 2147483647 h 204"/>
              <a:gd name="T10" fmla="*/ 2147483647 w 166"/>
              <a:gd name="T11" fmla="*/ 2147483647 h 204"/>
              <a:gd name="T12" fmla="*/ 2147483647 w 166"/>
              <a:gd name="T13" fmla="*/ 2147483647 h 204"/>
              <a:gd name="T14" fmla="*/ 2147483647 w 166"/>
              <a:gd name="T15" fmla="*/ 2147483647 h 204"/>
              <a:gd name="T16" fmla="*/ 2147483647 w 166"/>
              <a:gd name="T17" fmla="*/ 2147483647 h 204"/>
              <a:gd name="T18" fmla="*/ 2147483647 w 166"/>
              <a:gd name="T19" fmla="*/ 2147483647 h 204"/>
              <a:gd name="T20" fmla="*/ 2147483647 w 166"/>
              <a:gd name="T21" fmla="*/ 2147483647 h 204"/>
              <a:gd name="T22" fmla="*/ 2147483647 w 166"/>
              <a:gd name="T23" fmla="*/ 2147483647 h 204"/>
              <a:gd name="T24" fmla="*/ 2147483647 w 166"/>
              <a:gd name="T25" fmla="*/ 2147483647 h 204"/>
              <a:gd name="T26" fmla="*/ 2147483647 w 166"/>
              <a:gd name="T27" fmla="*/ 2147483647 h 204"/>
              <a:gd name="T28" fmla="*/ 2147483647 w 166"/>
              <a:gd name="T29" fmla="*/ 2147483647 h 204"/>
              <a:gd name="T30" fmla="*/ 2147483647 w 166"/>
              <a:gd name="T31" fmla="*/ 2147483647 h 204"/>
              <a:gd name="T32" fmla="*/ 2147483647 w 166"/>
              <a:gd name="T33" fmla="*/ 2147483647 h 204"/>
              <a:gd name="T34" fmla="*/ 2147483647 w 166"/>
              <a:gd name="T35" fmla="*/ 2147483647 h 204"/>
              <a:gd name="T36" fmla="*/ 2147483647 w 166"/>
              <a:gd name="T37" fmla="*/ 2147483647 h 204"/>
              <a:gd name="T38" fmla="*/ 2147483647 w 166"/>
              <a:gd name="T39" fmla="*/ 2147483647 h 204"/>
              <a:gd name="T40" fmla="*/ 2147483647 w 166"/>
              <a:gd name="T41" fmla="*/ 2147483647 h 204"/>
              <a:gd name="T42" fmla="*/ 2147483647 w 166"/>
              <a:gd name="T43" fmla="*/ 2147483647 h 204"/>
              <a:gd name="T44" fmla="*/ 2147483647 w 166"/>
              <a:gd name="T45" fmla="*/ 2147483647 h 204"/>
              <a:gd name="T46" fmla="*/ 2147483647 w 166"/>
              <a:gd name="T47" fmla="*/ 2147483647 h 204"/>
              <a:gd name="T48" fmla="*/ 2147483647 w 166"/>
              <a:gd name="T49" fmla="*/ 2147483647 h 204"/>
              <a:gd name="T50" fmla="*/ 2147483647 w 166"/>
              <a:gd name="T51" fmla="*/ 2147483647 h 204"/>
              <a:gd name="T52" fmla="*/ 2147483647 w 166"/>
              <a:gd name="T53" fmla="*/ 2147483647 h 204"/>
              <a:gd name="T54" fmla="*/ 2147483647 w 166"/>
              <a:gd name="T55" fmla="*/ 2147483647 h 204"/>
              <a:gd name="T56" fmla="*/ 2147483647 w 166"/>
              <a:gd name="T57" fmla="*/ 2147483647 h 204"/>
              <a:gd name="T58" fmla="*/ 2147483647 w 166"/>
              <a:gd name="T59" fmla="*/ 2147483647 h 204"/>
              <a:gd name="T60" fmla="*/ 2147483647 w 166"/>
              <a:gd name="T61" fmla="*/ 2147483647 h 204"/>
              <a:gd name="T62" fmla="*/ 2147483647 w 166"/>
              <a:gd name="T63" fmla="*/ 2147483647 h 204"/>
              <a:gd name="T64" fmla="*/ 2147483647 w 166"/>
              <a:gd name="T65" fmla="*/ 2147483647 h 204"/>
              <a:gd name="T66" fmla="*/ 2147483647 w 166"/>
              <a:gd name="T67" fmla="*/ 2147483647 h 204"/>
              <a:gd name="T68" fmla="*/ 2147483647 w 166"/>
              <a:gd name="T69" fmla="*/ 2147483647 h 204"/>
              <a:gd name="T70" fmla="*/ 2147483647 w 166"/>
              <a:gd name="T71" fmla="*/ 2147483647 h 204"/>
              <a:gd name="T72" fmla="*/ 2147483647 w 166"/>
              <a:gd name="T73" fmla="*/ 2147483647 h 204"/>
              <a:gd name="T74" fmla="*/ 2147483647 w 166"/>
              <a:gd name="T75" fmla="*/ 2147483647 h 204"/>
              <a:gd name="T76" fmla="*/ 2147483647 w 166"/>
              <a:gd name="T77" fmla="*/ 2147483647 h 204"/>
              <a:gd name="T78" fmla="*/ 2147483647 w 166"/>
              <a:gd name="T79" fmla="*/ 2147483647 h 204"/>
              <a:gd name="T80" fmla="*/ 2147483647 w 166"/>
              <a:gd name="T81" fmla="*/ 2147483647 h 204"/>
              <a:gd name="T82" fmla="*/ 2147483647 w 166"/>
              <a:gd name="T83" fmla="*/ 2147483647 h 204"/>
              <a:gd name="T84" fmla="*/ 2147483647 w 166"/>
              <a:gd name="T85" fmla="*/ 2147483647 h 204"/>
              <a:gd name="T86" fmla="*/ 2147483647 w 166"/>
              <a:gd name="T87" fmla="*/ 2147483647 h 204"/>
              <a:gd name="T88" fmla="*/ 2147483647 w 166"/>
              <a:gd name="T89" fmla="*/ 2147483647 h 204"/>
              <a:gd name="T90" fmla="*/ 2147483647 w 166"/>
              <a:gd name="T91" fmla="*/ 2147483647 h 204"/>
              <a:gd name="T92" fmla="*/ 2147483647 w 166"/>
              <a:gd name="T93" fmla="*/ 2147483647 h 204"/>
              <a:gd name="T94" fmla="*/ 2147483647 w 166"/>
              <a:gd name="T95" fmla="*/ 2147483647 h 204"/>
              <a:gd name="T96" fmla="*/ 2147483647 w 166"/>
              <a:gd name="T97" fmla="*/ 2147483647 h 204"/>
              <a:gd name="T98" fmla="*/ 2147483647 w 166"/>
              <a:gd name="T99" fmla="*/ 2147483647 h 204"/>
              <a:gd name="T100" fmla="*/ 2147483647 w 166"/>
              <a:gd name="T101" fmla="*/ 2147483647 h 204"/>
              <a:gd name="T102" fmla="*/ 2147483647 w 166"/>
              <a:gd name="T103" fmla="*/ 2147483647 h 204"/>
              <a:gd name="T104" fmla="*/ 2147483647 w 166"/>
              <a:gd name="T105" fmla="*/ 2147483647 h 204"/>
              <a:gd name="T106" fmla="*/ 2147483647 w 166"/>
              <a:gd name="T107" fmla="*/ 2147483647 h 204"/>
              <a:gd name="T108" fmla="*/ 2147483647 w 166"/>
              <a:gd name="T109" fmla="*/ 2147483647 h 204"/>
              <a:gd name="T110" fmla="*/ 2147483647 w 166"/>
              <a:gd name="T111" fmla="*/ 2147483647 h 204"/>
              <a:gd name="T112" fmla="*/ 2147483647 w 166"/>
              <a:gd name="T113" fmla="*/ 2147483647 h 204"/>
              <a:gd name="T114" fmla="*/ 2147483647 w 166"/>
              <a:gd name="T115" fmla="*/ 2147483647 h 204"/>
              <a:gd name="T116" fmla="*/ 2147483647 w 166"/>
              <a:gd name="T117" fmla="*/ 2147483647 h 204"/>
              <a:gd name="T118" fmla="*/ 2147483647 w 166"/>
              <a:gd name="T119" fmla="*/ 2147483647 h 204"/>
              <a:gd name="T120" fmla="*/ 2147483647 w 166"/>
              <a:gd name="T121" fmla="*/ 2147483647 h 2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6"/>
              <a:gd name="T184" fmla="*/ 0 h 204"/>
              <a:gd name="T185" fmla="*/ 166 w 166"/>
              <a:gd name="T186" fmla="*/ 204 h 2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6" h="204">
                <a:moveTo>
                  <a:pt x="155" y="4"/>
                </a:moveTo>
                <a:lnTo>
                  <a:pt x="155" y="4"/>
                </a:lnTo>
                <a:lnTo>
                  <a:pt x="158" y="9"/>
                </a:lnTo>
                <a:lnTo>
                  <a:pt x="161" y="14"/>
                </a:lnTo>
                <a:lnTo>
                  <a:pt x="166" y="22"/>
                </a:lnTo>
                <a:lnTo>
                  <a:pt x="163" y="22"/>
                </a:lnTo>
                <a:lnTo>
                  <a:pt x="161" y="23"/>
                </a:lnTo>
                <a:lnTo>
                  <a:pt x="157" y="31"/>
                </a:lnTo>
                <a:lnTo>
                  <a:pt x="156" y="35"/>
                </a:lnTo>
                <a:lnTo>
                  <a:pt x="156" y="40"/>
                </a:lnTo>
                <a:lnTo>
                  <a:pt x="157" y="42"/>
                </a:lnTo>
                <a:lnTo>
                  <a:pt x="158" y="44"/>
                </a:lnTo>
                <a:lnTo>
                  <a:pt x="160" y="49"/>
                </a:lnTo>
                <a:lnTo>
                  <a:pt x="162" y="57"/>
                </a:lnTo>
                <a:lnTo>
                  <a:pt x="163" y="65"/>
                </a:lnTo>
                <a:lnTo>
                  <a:pt x="161" y="72"/>
                </a:lnTo>
                <a:lnTo>
                  <a:pt x="159" y="80"/>
                </a:lnTo>
                <a:lnTo>
                  <a:pt x="160" y="95"/>
                </a:lnTo>
                <a:lnTo>
                  <a:pt x="160" y="102"/>
                </a:lnTo>
                <a:lnTo>
                  <a:pt x="159" y="110"/>
                </a:lnTo>
                <a:lnTo>
                  <a:pt x="156" y="118"/>
                </a:lnTo>
                <a:lnTo>
                  <a:pt x="151" y="124"/>
                </a:lnTo>
                <a:lnTo>
                  <a:pt x="145" y="130"/>
                </a:lnTo>
                <a:lnTo>
                  <a:pt x="139" y="138"/>
                </a:lnTo>
                <a:lnTo>
                  <a:pt x="134" y="143"/>
                </a:lnTo>
                <a:lnTo>
                  <a:pt x="131" y="149"/>
                </a:lnTo>
                <a:lnTo>
                  <a:pt x="130" y="153"/>
                </a:lnTo>
                <a:lnTo>
                  <a:pt x="130" y="158"/>
                </a:lnTo>
                <a:lnTo>
                  <a:pt x="128" y="164"/>
                </a:lnTo>
                <a:lnTo>
                  <a:pt x="127" y="166"/>
                </a:lnTo>
                <a:lnTo>
                  <a:pt x="124" y="167"/>
                </a:lnTo>
                <a:lnTo>
                  <a:pt x="130" y="177"/>
                </a:lnTo>
                <a:lnTo>
                  <a:pt x="132" y="181"/>
                </a:lnTo>
                <a:lnTo>
                  <a:pt x="135" y="186"/>
                </a:lnTo>
                <a:lnTo>
                  <a:pt x="138" y="189"/>
                </a:lnTo>
                <a:lnTo>
                  <a:pt x="143" y="193"/>
                </a:lnTo>
                <a:lnTo>
                  <a:pt x="148" y="194"/>
                </a:lnTo>
                <a:lnTo>
                  <a:pt x="155" y="194"/>
                </a:lnTo>
                <a:lnTo>
                  <a:pt x="150" y="196"/>
                </a:lnTo>
                <a:lnTo>
                  <a:pt x="145" y="197"/>
                </a:lnTo>
                <a:lnTo>
                  <a:pt x="139" y="198"/>
                </a:lnTo>
                <a:lnTo>
                  <a:pt x="134" y="198"/>
                </a:lnTo>
                <a:lnTo>
                  <a:pt x="134" y="197"/>
                </a:lnTo>
                <a:lnTo>
                  <a:pt x="135" y="196"/>
                </a:lnTo>
                <a:lnTo>
                  <a:pt x="138" y="194"/>
                </a:lnTo>
                <a:lnTo>
                  <a:pt x="135" y="191"/>
                </a:lnTo>
                <a:lnTo>
                  <a:pt x="132" y="186"/>
                </a:lnTo>
                <a:lnTo>
                  <a:pt x="129" y="182"/>
                </a:lnTo>
                <a:lnTo>
                  <a:pt x="124" y="179"/>
                </a:lnTo>
                <a:lnTo>
                  <a:pt x="122" y="173"/>
                </a:lnTo>
                <a:lnTo>
                  <a:pt x="120" y="168"/>
                </a:lnTo>
                <a:lnTo>
                  <a:pt x="117" y="165"/>
                </a:lnTo>
                <a:lnTo>
                  <a:pt x="114" y="160"/>
                </a:lnTo>
                <a:lnTo>
                  <a:pt x="111" y="160"/>
                </a:lnTo>
                <a:lnTo>
                  <a:pt x="110" y="165"/>
                </a:lnTo>
                <a:lnTo>
                  <a:pt x="108" y="169"/>
                </a:lnTo>
                <a:lnTo>
                  <a:pt x="105" y="172"/>
                </a:lnTo>
                <a:lnTo>
                  <a:pt x="101" y="174"/>
                </a:lnTo>
                <a:lnTo>
                  <a:pt x="103" y="180"/>
                </a:lnTo>
                <a:lnTo>
                  <a:pt x="104" y="185"/>
                </a:lnTo>
                <a:lnTo>
                  <a:pt x="105" y="191"/>
                </a:lnTo>
                <a:lnTo>
                  <a:pt x="107" y="195"/>
                </a:lnTo>
                <a:lnTo>
                  <a:pt x="111" y="197"/>
                </a:lnTo>
                <a:lnTo>
                  <a:pt x="115" y="198"/>
                </a:lnTo>
                <a:lnTo>
                  <a:pt x="119" y="199"/>
                </a:lnTo>
                <a:lnTo>
                  <a:pt x="122" y="201"/>
                </a:lnTo>
                <a:lnTo>
                  <a:pt x="102" y="204"/>
                </a:lnTo>
                <a:lnTo>
                  <a:pt x="102" y="203"/>
                </a:lnTo>
                <a:lnTo>
                  <a:pt x="103" y="201"/>
                </a:lnTo>
                <a:lnTo>
                  <a:pt x="104" y="200"/>
                </a:lnTo>
                <a:lnTo>
                  <a:pt x="105" y="198"/>
                </a:lnTo>
                <a:lnTo>
                  <a:pt x="104" y="194"/>
                </a:lnTo>
                <a:lnTo>
                  <a:pt x="102" y="189"/>
                </a:lnTo>
                <a:lnTo>
                  <a:pt x="98" y="180"/>
                </a:lnTo>
                <a:lnTo>
                  <a:pt x="94" y="171"/>
                </a:lnTo>
                <a:lnTo>
                  <a:pt x="92" y="166"/>
                </a:lnTo>
                <a:lnTo>
                  <a:pt x="89" y="161"/>
                </a:lnTo>
                <a:lnTo>
                  <a:pt x="86" y="158"/>
                </a:lnTo>
                <a:lnTo>
                  <a:pt x="82" y="156"/>
                </a:lnTo>
                <a:lnTo>
                  <a:pt x="74" y="154"/>
                </a:lnTo>
                <a:lnTo>
                  <a:pt x="65" y="151"/>
                </a:lnTo>
                <a:lnTo>
                  <a:pt x="62" y="149"/>
                </a:lnTo>
                <a:lnTo>
                  <a:pt x="60" y="146"/>
                </a:lnTo>
                <a:lnTo>
                  <a:pt x="58" y="147"/>
                </a:lnTo>
                <a:lnTo>
                  <a:pt x="55" y="147"/>
                </a:lnTo>
                <a:lnTo>
                  <a:pt x="51" y="144"/>
                </a:lnTo>
                <a:lnTo>
                  <a:pt x="47" y="140"/>
                </a:lnTo>
                <a:lnTo>
                  <a:pt x="41" y="131"/>
                </a:lnTo>
                <a:lnTo>
                  <a:pt x="34" y="122"/>
                </a:lnTo>
                <a:lnTo>
                  <a:pt x="31" y="117"/>
                </a:lnTo>
                <a:lnTo>
                  <a:pt x="27" y="114"/>
                </a:lnTo>
                <a:lnTo>
                  <a:pt x="26" y="107"/>
                </a:lnTo>
                <a:lnTo>
                  <a:pt x="22" y="106"/>
                </a:lnTo>
                <a:lnTo>
                  <a:pt x="19" y="103"/>
                </a:lnTo>
                <a:lnTo>
                  <a:pt x="17" y="100"/>
                </a:lnTo>
                <a:lnTo>
                  <a:pt x="15" y="95"/>
                </a:lnTo>
                <a:lnTo>
                  <a:pt x="13" y="86"/>
                </a:lnTo>
                <a:lnTo>
                  <a:pt x="12" y="81"/>
                </a:lnTo>
                <a:lnTo>
                  <a:pt x="10" y="76"/>
                </a:lnTo>
                <a:lnTo>
                  <a:pt x="7" y="72"/>
                </a:lnTo>
                <a:lnTo>
                  <a:pt x="3" y="69"/>
                </a:lnTo>
                <a:lnTo>
                  <a:pt x="1" y="66"/>
                </a:lnTo>
                <a:lnTo>
                  <a:pt x="0" y="64"/>
                </a:lnTo>
                <a:lnTo>
                  <a:pt x="1" y="62"/>
                </a:lnTo>
                <a:lnTo>
                  <a:pt x="4" y="60"/>
                </a:lnTo>
                <a:lnTo>
                  <a:pt x="7" y="60"/>
                </a:lnTo>
                <a:lnTo>
                  <a:pt x="10" y="60"/>
                </a:lnTo>
                <a:lnTo>
                  <a:pt x="13" y="62"/>
                </a:lnTo>
                <a:lnTo>
                  <a:pt x="18" y="64"/>
                </a:lnTo>
                <a:lnTo>
                  <a:pt x="20" y="65"/>
                </a:lnTo>
                <a:lnTo>
                  <a:pt x="23" y="64"/>
                </a:lnTo>
                <a:lnTo>
                  <a:pt x="25" y="65"/>
                </a:lnTo>
                <a:lnTo>
                  <a:pt x="26" y="66"/>
                </a:lnTo>
                <a:lnTo>
                  <a:pt x="28" y="68"/>
                </a:lnTo>
                <a:lnTo>
                  <a:pt x="32" y="68"/>
                </a:lnTo>
                <a:lnTo>
                  <a:pt x="36" y="69"/>
                </a:lnTo>
                <a:lnTo>
                  <a:pt x="42" y="71"/>
                </a:lnTo>
                <a:lnTo>
                  <a:pt x="47" y="76"/>
                </a:lnTo>
                <a:lnTo>
                  <a:pt x="52" y="79"/>
                </a:lnTo>
                <a:lnTo>
                  <a:pt x="67" y="72"/>
                </a:lnTo>
                <a:lnTo>
                  <a:pt x="83" y="66"/>
                </a:lnTo>
                <a:lnTo>
                  <a:pt x="112" y="55"/>
                </a:lnTo>
                <a:lnTo>
                  <a:pt x="114" y="54"/>
                </a:lnTo>
                <a:lnTo>
                  <a:pt x="116" y="52"/>
                </a:lnTo>
                <a:lnTo>
                  <a:pt x="119" y="45"/>
                </a:lnTo>
                <a:lnTo>
                  <a:pt x="124" y="32"/>
                </a:lnTo>
                <a:lnTo>
                  <a:pt x="129" y="22"/>
                </a:lnTo>
                <a:lnTo>
                  <a:pt x="133" y="10"/>
                </a:lnTo>
                <a:lnTo>
                  <a:pt x="130" y="7"/>
                </a:lnTo>
                <a:lnTo>
                  <a:pt x="130" y="5"/>
                </a:lnTo>
                <a:lnTo>
                  <a:pt x="130" y="2"/>
                </a:lnTo>
                <a:lnTo>
                  <a:pt x="132" y="1"/>
                </a:lnTo>
                <a:lnTo>
                  <a:pt x="133" y="1"/>
                </a:lnTo>
                <a:lnTo>
                  <a:pt x="137" y="3"/>
                </a:lnTo>
                <a:lnTo>
                  <a:pt x="138" y="1"/>
                </a:lnTo>
                <a:lnTo>
                  <a:pt x="140" y="0"/>
                </a:lnTo>
                <a:lnTo>
                  <a:pt x="141" y="0"/>
                </a:lnTo>
                <a:lnTo>
                  <a:pt x="142" y="1"/>
                </a:lnTo>
                <a:lnTo>
                  <a:pt x="146" y="2"/>
                </a:lnTo>
                <a:lnTo>
                  <a:pt x="148" y="3"/>
                </a:lnTo>
                <a:lnTo>
                  <a:pt x="150" y="2"/>
                </a:lnTo>
                <a:lnTo>
                  <a:pt x="151" y="5"/>
                </a:lnTo>
                <a:lnTo>
                  <a:pt x="152" y="5"/>
                </a:lnTo>
                <a:lnTo>
                  <a:pt x="153" y="4"/>
                </a:lnTo>
                <a:lnTo>
                  <a:pt x="155" y="4"/>
                </a:lnTo>
                <a:close/>
              </a:path>
            </a:pathLst>
          </a:custGeom>
          <a:solidFill>
            <a:srgbClr val="FF5B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22" name="Retângulo 1024"/>
          <p:cNvSpPr>
            <a:spLocks noChangeArrowheads="1"/>
          </p:cNvSpPr>
          <p:nvPr/>
        </p:nvSpPr>
        <p:spPr bwMode="auto">
          <a:xfrm>
            <a:off x="357677" y="5638025"/>
            <a:ext cx="16684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Beef &amp; Veal</a:t>
            </a:r>
          </a:p>
        </p:txBody>
      </p:sp>
      <p:sp>
        <p:nvSpPr>
          <p:cNvPr id="3023" name="Retângulo 1025"/>
          <p:cNvSpPr>
            <a:spLocks noChangeArrowheads="1"/>
          </p:cNvSpPr>
          <p:nvPr/>
        </p:nvSpPr>
        <p:spPr bwMode="auto">
          <a:xfrm>
            <a:off x="1224861" y="5442283"/>
            <a:ext cx="8302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 algn="ctr" defTabSz="1019175" eaLnBrk="0" hangingPunct="0">
              <a:spcBef>
                <a:spcPct val="50000"/>
              </a:spcBef>
              <a:buClr>
                <a:srgbClr val="EEECE1"/>
              </a:buClr>
              <a:buSzPct val="92000"/>
            </a:pPr>
            <a:r>
              <a:rPr lang="en-US" sz="1000" dirty="0">
                <a:solidFill>
                  <a:srgbClr val="4A73A4"/>
                </a:solidFill>
              </a:rPr>
              <a:t>Surplus</a:t>
            </a:r>
          </a:p>
        </p:txBody>
      </p:sp>
      <p:sp>
        <p:nvSpPr>
          <p:cNvPr id="3024" name="Retângulo 1026"/>
          <p:cNvSpPr>
            <a:spLocks noChangeArrowheads="1"/>
          </p:cNvSpPr>
          <p:nvPr/>
        </p:nvSpPr>
        <p:spPr bwMode="auto">
          <a:xfrm>
            <a:off x="1929711" y="5442283"/>
            <a:ext cx="8302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42900" indent="-342900" algn="ctr" defTabSz="1019175" eaLnBrk="0" hangingPunct="0">
              <a:spcBef>
                <a:spcPct val="50000"/>
              </a:spcBef>
              <a:buClr>
                <a:srgbClr val="EEECE1"/>
              </a:buClr>
              <a:buSzPct val="92000"/>
            </a:pPr>
            <a:r>
              <a:rPr lang="en-US" sz="1000" dirty="0">
                <a:solidFill>
                  <a:srgbClr val="E20608"/>
                </a:solidFill>
              </a:rPr>
              <a:t>Deficit</a:t>
            </a:r>
          </a:p>
        </p:txBody>
      </p:sp>
      <p:sp>
        <p:nvSpPr>
          <p:cNvPr id="3025" name="Retângulo 1027"/>
          <p:cNvSpPr>
            <a:spLocks noChangeArrowheads="1"/>
          </p:cNvSpPr>
          <p:nvPr/>
        </p:nvSpPr>
        <p:spPr bwMode="auto">
          <a:xfrm>
            <a:off x="357677" y="5901550"/>
            <a:ext cx="16684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Pork</a:t>
            </a:r>
          </a:p>
        </p:txBody>
      </p:sp>
      <p:sp>
        <p:nvSpPr>
          <p:cNvPr id="3026" name="Retângulo 1028"/>
          <p:cNvSpPr>
            <a:spLocks noChangeArrowheads="1"/>
          </p:cNvSpPr>
          <p:nvPr/>
        </p:nvSpPr>
        <p:spPr bwMode="auto">
          <a:xfrm>
            <a:off x="357677" y="6182537"/>
            <a:ext cx="16684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Chicken</a:t>
            </a:r>
          </a:p>
        </p:txBody>
      </p:sp>
      <p:sp>
        <p:nvSpPr>
          <p:cNvPr id="3027" name="TextBox 3026"/>
          <p:cNvSpPr txBox="1"/>
          <p:nvPr/>
        </p:nvSpPr>
        <p:spPr>
          <a:xfrm>
            <a:off x="7543800" y="616987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 Narrow" pitchFamily="34" charset="0"/>
              </a:rPr>
              <a:t>Source: </a:t>
            </a:r>
            <a:r>
              <a:rPr lang="en-US" sz="1200" b="1" dirty="0" smtClean="0">
                <a:latin typeface="Arial Narrow" pitchFamily="34" charset="0"/>
              </a:rPr>
              <a:t>Rabobank</a:t>
            </a:r>
            <a:endParaRPr lang="en-US" sz="1200" b="1" dirty="0">
              <a:latin typeface="Arial Narrow" pitchFamily="34" charset="0"/>
            </a:endParaRPr>
          </a:p>
        </p:txBody>
      </p:sp>
      <p:sp>
        <p:nvSpPr>
          <p:cNvPr id="3029" name="Rectangle 3028"/>
          <p:cNvSpPr/>
          <p:nvPr/>
        </p:nvSpPr>
        <p:spPr>
          <a:xfrm rot="10800000">
            <a:off x="-2" y="6433627"/>
            <a:ext cx="9144001" cy="119572"/>
          </a:xfrm>
          <a:prstGeom prst="rect">
            <a:avLst/>
          </a:prstGeom>
          <a:gradFill flip="none" rotWithShape="1">
            <a:gsLst>
              <a:gs pos="0">
                <a:srgbClr val="003F72"/>
              </a:gs>
              <a:gs pos="53000">
                <a:srgbClr val="003F72">
                  <a:alpha val="37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8616"/>
          <a:stretch/>
        </p:blipFill>
        <p:spPr>
          <a:xfrm>
            <a:off x="-3" y="0"/>
            <a:ext cx="9144000" cy="163741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13" y="129365"/>
            <a:ext cx="1231769" cy="73084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10800000">
            <a:off x="-2" y="6450426"/>
            <a:ext cx="9144001" cy="119572"/>
          </a:xfrm>
          <a:prstGeom prst="rect">
            <a:avLst/>
          </a:prstGeom>
          <a:gradFill flip="none" rotWithShape="1">
            <a:gsLst>
              <a:gs pos="0">
                <a:srgbClr val="CE1F2C"/>
              </a:gs>
              <a:gs pos="53000">
                <a:srgbClr val="CE1F2C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6694" y="1183763"/>
            <a:ext cx="57288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3F72"/>
                </a:solidFill>
                <a:latin typeface="Arial Narrow" pitchFamily="34" charset="0"/>
              </a:rPr>
              <a:t>UNITED STATES</a:t>
            </a:r>
            <a:r>
              <a:rPr lang="en-US" sz="4000" b="1" dirty="0" smtClean="0">
                <a:solidFill>
                  <a:srgbClr val="003F72"/>
                </a:solidFill>
                <a:latin typeface="Arial Narrow" pitchFamily="34" charset="0"/>
              </a:rPr>
              <a:t> vs. </a:t>
            </a:r>
            <a:r>
              <a:rPr lang="en-US" sz="4000" dirty="0" smtClean="0">
                <a:solidFill>
                  <a:srgbClr val="003F72"/>
                </a:solidFill>
                <a:latin typeface="Arial Narrow" pitchFamily="34" charset="0"/>
              </a:rPr>
              <a:t>BRAZIL</a:t>
            </a:r>
            <a:endParaRPr lang="en-US" sz="4000" dirty="0">
              <a:solidFill>
                <a:srgbClr val="003F72"/>
              </a:solidFill>
              <a:latin typeface="Arial Narrow" pitchFamily="34" charset="0"/>
            </a:endParaRPr>
          </a:p>
        </p:txBody>
      </p:sp>
      <p:sp>
        <p:nvSpPr>
          <p:cNvPr id="3027" name="TextBox 3026"/>
          <p:cNvSpPr txBox="1"/>
          <p:nvPr/>
        </p:nvSpPr>
        <p:spPr>
          <a:xfrm>
            <a:off x="7848599" y="6169871"/>
            <a:ext cx="1295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 Narrow" pitchFamily="34" charset="0"/>
              </a:rPr>
              <a:t>Source: USDA</a:t>
            </a:r>
            <a:endParaRPr lang="en-US" sz="1200" b="1" dirty="0">
              <a:latin typeface="Arial Narrow" pitchFamily="34" charset="0"/>
            </a:endParaRPr>
          </a:p>
        </p:txBody>
      </p:sp>
      <p:sp>
        <p:nvSpPr>
          <p:cNvPr id="1021" name="TextBox 14"/>
          <p:cNvSpPr txBox="1">
            <a:spLocks noChangeArrowheads="1"/>
          </p:cNvSpPr>
          <p:nvPr/>
        </p:nvSpPr>
        <p:spPr bwMode="auto">
          <a:xfrm>
            <a:off x="-1" y="4995761"/>
            <a:ext cx="8229602" cy="82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31" tIns="42616" rIns="85231" bIns="42616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/>
            <a:r>
              <a:rPr lang="en-US" sz="2400" dirty="0" smtClean="0">
                <a:solidFill>
                  <a:srgbClr val="CE1F2C"/>
                </a:solidFill>
                <a:latin typeface="Arial Narrow" pitchFamily="34" charset="0"/>
              </a:rPr>
              <a:t>The U.S. and </a:t>
            </a:r>
            <a:r>
              <a:rPr lang="en-US" sz="2400" dirty="0">
                <a:solidFill>
                  <a:srgbClr val="CE1F2C"/>
                </a:solidFill>
                <a:latin typeface="Arial Narrow" pitchFamily="34" charset="0"/>
              </a:rPr>
              <a:t>Brazil account for 35% of </a:t>
            </a:r>
            <a:r>
              <a:rPr lang="en-US" sz="2400" dirty="0" smtClean="0">
                <a:solidFill>
                  <a:srgbClr val="CE1F2C"/>
                </a:solidFill>
                <a:latin typeface="Arial Narrow" pitchFamily="34" charset="0"/>
              </a:rPr>
              <a:t>global</a:t>
            </a:r>
            <a:br>
              <a:rPr lang="en-US" sz="2400" dirty="0" smtClean="0">
                <a:solidFill>
                  <a:srgbClr val="CE1F2C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rgbClr val="CE1F2C"/>
                </a:solidFill>
                <a:latin typeface="Arial Narrow" pitchFamily="34" charset="0"/>
              </a:rPr>
              <a:t>production </a:t>
            </a:r>
            <a:r>
              <a:rPr lang="en-US" sz="2400" dirty="0">
                <a:solidFill>
                  <a:srgbClr val="CE1F2C"/>
                </a:solidFill>
                <a:latin typeface="Arial Narrow" pitchFamily="34" charset="0"/>
              </a:rPr>
              <a:t>and 68% of </a:t>
            </a:r>
            <a:r>
              <a:rPr lang="en-US" sz="2400" dirty="0" smtClean="0">
                <a:solidFill>
                  <a:srgbClr val="CE1F2C"/>
                </a:solidFill>
                <a:latin typeface="Arial Narrow" pitchFamily="34" charset="0"/>
              </a:rPr>
              <a:t>global exports</a:t>
            </a:r>
            <a:r>
              <a:rPr lang="en-US" sz="2400" dirty="0">
                <a:solidFill>
                  <a:srgbClr val="CE1F2C"/>
                </a:solidFill>
                <a:latin typeface="Arial Narrow" pitchFamily="34" charset="0"/>
              </a:rPr>
              <a:t>. </a:t>
            </a:r>
          </a:p>
        </p:txBody>
      </p:sp>
      <p:pic>
        <p:nvPicPr>
          <p:cNvPr id="10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2" y="2109787"/>
            <a:ext cx="45037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0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05" y="2109787"/>
            <a:ext cx="4702175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073501"/>
            <a:ext cx="679133" cy="9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0"/>
            <a:ext cx="9144000" cy="189280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8" y="1619716"/>
            <a:ext cx="8496300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13" y="129365"/>
            <a:ext cx="1231769" cy="730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6694" y="981736"/>
            <a:ext cx="3127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3F72"/>
                </a:solidFill>
                <a:latin typeface="Arial Narrow" pitchFamily="34" charset="0"/>
              </a:rPr>
              <a:t>U.S. </a:t>
            </a:r>
            <a:r>
              <a:rPr lang="en-US" sz="4000" b="1" dirty="0" smtClean="0">
                <a:solidFill>
                  <a:srgbClr val="003F72"/>
                </a:solidFill>
                <a:latin typeface="Arial Narrow" pitchFamily="34" charset="0"/>
              </a:rPr>
              <a:t>EXPORTS</a:t>
            </a:r>
            <a:endParaRPr lang="en-US" sz="4000" b="1" dirty="0">
              <a:solidFill>
                <a:srgbClr val="003F72"/>
              </a:solidFill>
              <a:latin typeface="Arial Narrow" pitchFamily="34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120501" y="5387165"/>
            <a:ext cx="9023499" cy="91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31" tIns="42616" rIns="85231" bIns="42616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003F72"/>
              </a:buClr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rgbClr val="CE1F2C"/>
                </a:solidFill>
                <a:latin typeface="Arial Narrow" pitchFamily="34" charset="0"/>
              </a:rPr>
              <a:t>2012 export volumes set a new record at 7.3 billion pounds, a 4.5% increase from last year’s record. </a:t>
            </a:r>
            <a:endParaRPr lang="en-US" sz="1800" dirty="0" smtClean="0"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3F72"/>
              </a:buClr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rgbClr val="CE1F2C"/>
                </a:solidFill>
                <a:latin typeface="Arial Narrow" pitchFamily="34" charset="0"/>
              </a:rPr>
              <a:t>USDA forecasts another strong year of exports in 2013. January exports were up 3% from last year.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6530822"/>
            <a:ext cx="1775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 Narrow" pitchFamily="34" charset="0"/>
              </a:rPr>
              <a:t>Source: USDA, FAS</a:t>
            </a:r>
            <a:endParaRPr lang="en-US" sz="12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0800000">
            <a:off x="-2" y="6380462"/>
            <a:ext cx="9144001" cy="119572"/>
          </a:xfrm>
          <a:prstGeom prst="rect">
            <a:avLst/>
          </a:prstGeom>
          <a:gradFill flip="none" rotWithShape="1">
            <a:gsLst>
              <a:gs pos="0">
                <a:srgbClr val="003F72"/>
              </a:gs>
              <a:gs pos="53000">
                <a:srgbClr val="003F72">
                  <a:alpha val="37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8616"/>
          <a:stretch/>
        </p:blipFill>
        <p:spPr>
          <a:xfrm>
            <a:off x="-3" y="0"/>
            <a:ext cx="9144000" cy="163741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13" y="129365"/>
            <a:ext cx="1231769" cy="73084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10800000">
            <a:off x="-2" y="6450426"/>
            <a:ext cx="9144001" cy="119572"/>
          </a:xfrm>
          <a:prstGeom prst="rect">
            <a:avLst/>
          </a:prstGeom>
          <a:gradFill flip="none" rotWithShape="1">
            <a:gsLst>
              <a:gs pos="0">
                <a:srgbClr val="CE1F2C"/>
              </a:gs>
              <a:gs pos="53000">
                <a:srgbClr val="CE1F2C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6694" y="1183763"/>
            <a:ext cx="860793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rgbClr val="003F72"/>
                </a:solidFill>
                <a:latin typeface="Arial Narrow" pitchFamily="34" charset="0"/>
              </a:rPr>
              <a:t>WHY </a:t>
            </a:r>
            <a:r>
              <a:rPr lang="en-US" sz="3800" b="1" dirty="0" smtClean="0">
                <a:solidFill>
                  <a:srgbClr val="003F72"/>
                </a:solidFill>
                <a:latin typeface="Arial Narrow" pitchFamily="34" charset="0"/>
              </a:rPr>
              <a:t>U.S. GROWN &amp; PRODUCED </a:t>
            </a:r>
            <a:r>
              <a:rPr lang="en-US" sz="3800" dirty="0" smtClean="0">
                <a:solidFill>
                  <a:srgbClr val="003F72"/>
                </a:solidFill>
                <a:latin typeface="Arial Narrow" pitchFamily="34" charset="0"/>
              </a:rPr>
              <a:t>CHICKEN?</a:t>
            </a:r>
            <a:endParaRPr lang="en-US" sz="3800" dirty="0">
              <a:solidFill>
                <a:srgbClr val="003F72"/>
              </a:solidFill>
              <a:latin typeface="Arial Narrow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31" y="5179831"/>
            <a:ext cx="884812" cy="12348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1897886"/>
            <a:ext cx="440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CE1F2C"/>
                </a:solidFill>
                <a:latin typeface="Arial Narrow" pitchFamily="34" charset="0"/>
              </a:rPr>
              <a:t>Value &amp; Affordability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CE1F2C"/>
                </a:solidFill>
                <a:latin typeface="Arial Narrow" pitchFamily="34" charset="0"/>
              </a:rPr>
              <a:t>Wholesome, Nutritious &amp; Safe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CE1F2C"/>
                </a:solidFill>
                <a:latin typeface="Arial Narrow" pitchFamily="34" charset="0"/>
              </a:rPr>
              <a:t>Distribution &amp; Logistics</a:t>
            </a:r>
            <a:endParaRPr lang="en-US" sz="2400" dirty="0">
              <a:solidFill>
                <a:srgbClr val="CE1F2C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t="2254"/>
          <a:stretch/>
        </p:blipFill>
        <p:spPr>
          <a:xfrm rot="181721">
            <a:off x="5012510" y="2595401"/>
            <a:ext cx="3714278" cy="2772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32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73202"/>
            <a:ext cx="9448800" cy="59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C red and blue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201</Words>
  <Application>Microsoft Office PowerPoint</Application>
  <PresentationFormat>On-screen Show (4:3)</PresentationFormat>
  <Paragraphs>47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PPC red and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Barnes, Misty</dc:creator>
  <cp:lastModifiedBy>Barnes, Misty</cp:lastModifiedBy>
  <cp:revision>42</cp:revision>
  <dcterms:created xsi:type="dcterms:W3CDTF">2013-04-09T15:11:39Z</dcterms:created>
  <dcterms:modified xsi:type="dcterms:W3CDTF">2013-04-16T14:40:36Z</dcterms:modified>
</cp:coreProperties>
</file>