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0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8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1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7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8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3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6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8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2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9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0291E-AD49-4431-BDB4-FA167FBE254A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68625-3A8E-4904-AD3D-D63415F89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6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1470025"/>
          </a:xfrm>
        </p:spPr>
        <p:txBody>
          <a:bodyPr/>
          <a:lstStyle/>
          <a:p>
            <a:r>
              <a:rPr lang="en-US" dirty="0" smtClean="0"/>
              <a:t>National Chicken Council</a:t>
            </a:r>
            <a:br>
              <a:rPr lang="en-US" dirty="0" smtClean="0"/>
            </a:br>
            <a:r>
              <a:rPr lang="en-US" dirty="0" smtClean="0"/>
              <a:t>2011 Marketing Survey Results</a:t>
            </a:r>
            <a:endParaRPr lang="en-US" dirty="0"/>
          </a:p>
        </p:txBody>
      </p:sp>
      <p:pic>
        <p:nvPicPr>
          <p:cNvPr id="4" name="Picture 3" descr="NC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19200"/>
            <a:ext cx="336213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884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NC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1676400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163" y="874714"/>
            <a:ext cx="9458326" cy="5068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09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79400"/>
            <a:ext cx="8678863" cy="6302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 descr="NC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1676400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92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1"/>
            <a:ext cx="8591550" cy="647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1979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8" y="0"/>
            <a:ext cx="8610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Processor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Marketings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Product Forms and Market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Channels 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(Table A-4a) NCC Survey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14" y="920445"/>
            <a:ext cx="8500886" cy="5711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86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8" y="0"/>
            <a:ext cx="8610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Processor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Marketings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Product Forms and Market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Channels 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(Table A-4a) NCC Survey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4" y="1066800"/>
            <a:ext cx="9115776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597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8" y="0"/>
            <a:ext cx="8610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Processor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Marketings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Product Forms and Market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Channels 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(Table A-4a) NCC Survey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599"/>
            <a:ext cx="8506178" cy="5714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327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8" y="0"/>
            <a:ext cx="8610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Processor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Marketings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Product Forms and Market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Channels 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(Table A-4a) NCC Survey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4" y="1066800"/>
            <a:ext cx="9039576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8270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35</Words>
  <Application>Microsoft Office PowerPoint</Application>
  <PresentationFormat>On-screen Show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National Chicken Council 2011 Marketing Survey Results</vt:lpstr>
      <vt:lpstr>PowerPoint Presentation</vt:lpstr>
      <vt:lpstr>PowerPoint Presentation</vt:lpstr>
      <vt:lpstr>PowerPoint Presentation</vt:lpstr>
      <vt:lpstr>Processor Marketings: Product Forms and Market Channels  (Table A-4a) NCC Survey</vt:lpstr>
      <vt:lpstr>Processor Marketings: Product Forms and Market Channels  (Table A-4a) NCC Survey</vt:lpstr>
      <vt:lpstr>Processor Marketings: Product Forms and Market Channels  (Table A-4a) NCC Survey</vt:lpstr>
      <vt:lpstr>Processor Marketings: Product Forms and Market Channels  (Table A-4a) NCC Survey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Scholer</dc:creator>
  <cp:lastModifiedBy>Debra Newman</cp:lastModifiedBy>
  <cp:revision>9</cp:revision>
  <dcterms:created xsi:type="dcterms:W3CDTF">2013-01-28T14:11:09Z</dcterms:created>
  <dcterms:modified xsi:type="dcterms:W3CDTF">2013-02-08T15:16:59Z</dcterms:modified>
</cp:coreProperties>
</file>